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29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notesSlides/notesSlide33.xml" ContentType="application/vnd.openxmlformats-officedocument.presentationml.notesSlide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ppt/notesSlides/notesSlide34.xml" ContentType="application/vnd.openxmlformats-officedocument.presentationml.notesSlide+xml"/>
  <Override PartName="/ppt/charts/chart8.xml" ContentType="application/vnd.openxmlformats-officedocument.drawingml.chart+xml"/>
  <Override PartName="/ppt/drawings/drawing5.xml" ContentType="application/vnd.openxmlformats-officedocument.drawingml.chartshape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9.xml" ContentType="application/vnd.openxmlformats-officedocument.drawingml.chart+xml"/>
  <Override PartName="/ppt/drawings/drawing6.xml" ContentType="application/vnd.openxmlformats-officedocument.drawingml.chartshapes+xml"/>
  <Override PartName="/ppt/notesSlides/notesSlide44.xml" ContentType="application/vnd.openxmlformats-officedocument.presentationml.notesSlide+xml"/>
  <Override PartName="/ppt/charts/chart10.xml" ContentType="application/vnd.openxmlformats-officedocument.drawingml.chart+xml"/>
  <Override PartName="/ppt/drawings/drawing7.xml" ContentType="application/vnd.openxmlformats-officedocument.drawingml.chartshapes+xml"/>
  <Override PartName="/ppt/notesSlides/notesSlide45.xml" ContentType="application/vnd.openxmlformats-officedocument.presentationml.notesSlide+xml"/>
  <Override PartName="/ppt/charts/chart11.xml" ContentType="application/vnd.openxmlformats-officedocument.drawingml.chart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12.xml" ContentType="application/vnd.openxmlformats-officedocument.drawingml.chart+xml"/>
  <Override PartName="/ppt/drawings/drawing8.xml" ContentType="application/vnd.openxmlformats-officedocument.drawingml.chartshapes+xml"/>
  <Override PartName="/ppt/notesSlides/notesSlide48.xml" ContentType="application/vnd.openxmlformats-officedocument.presentationml.notesSlide+xml"/>
  <Override PartName="/ppt/charts/chart13.xml" ContentType="application/vnd.openxmlformats-officedocument.drawingml.chart+xml"/>
  <Override PartName="/ppt/drawings/drawing9.xml" ContentType="application/vnd.openxmlformats-officedocument.drawingml.chartshapes+xml"/>
  <Override PartName="/ppt/notesSlides/notesSlide49.xml" ContentType="application/vnd.openxmlformats-officedocument.presentationml.notesSlide+xml"/>
  <Override PartName="/ppt/charts/chart14.xml" ContentType="application/vnd.openxmlformats-officedocument.drawingml.chart+xml"/>
  <Override PartName="/ppt/drawings/drawing10.xml" ContentType="application/vnd.openxmlformats-officedocument.drawingml.chartshape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15.xml" ContentType="application/vnd.openxmlformats-officedocument.drawingml.chart+xml"/>
  <Override PartName="/ppt/drawings/drawing11.xml" ContentType="application/vnd.openxmlformats-officedocument.drawingml.chartshapes+xml"/>
  <Override PartName="/ppt/notesSlides/notesSlide52.xml" ContentType="application/vnd.openxmlformats-officedocument.presentationml.notesSlide+xml"/>
  <Override PartName="/ppt/charts/chart16.xml" ContentType="application/vnd.openxmlformats-officedocument.drawingml.chart+xml"/>
  <Override PartName="/ppt/drawings/drawing12.xml" ContentType="application/vnd.openxmlformats-officedocument.drawingml.chartshapes+xml"/>
  <Override PartName="/ppt/notesSlides/notesSlide53.xml" ContentType="application/vnd.openxmlformats-officedocument.presentationml.notesSlide+xml"/>
  <Override PartName="/ppt/charts/chart17.xml" ContentType="application/vnd.openxmlformats-officedocument.drawingml.chart+xml"/>
  <Override PartName="/ppt/drawings/drawing13.xml" ContentType="application/vnd.openxmlformats-officedocument.drawingml.chartshape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18.xml" ContentType="application/vnd.openxmlformats-officedocument.drawingml.chart+xml"/>
  <Override PartName="/ppt/drawings/drawing14.xml" ContentType="application/vnd.openxmlformats-officedocument.drawingml.chartshapes+xml"/>
  <Override PartName="/ppt/notesSlides/notesSlide56.xml" ContentType="application/vnd.openxmlformats-officedocument.presentationml.notesSlide+xml"/>
  <Override PartName="/ppt/charts/chart19.xml" ContentType="application/vnd.openxmlformats-officedocument.drawingml.chart+xml"/>
  <Override PartName="/ppt/drawings/drawing15.xml" ContentType="application/vnd.openxmlformats-officedocument.drawingml.chartshapes+xml"/>
  <Override PartName="/ppt/notesSlides/notesSlide57.xml" ContentType="application/vnd.openxmlformats-officedocument.presentationml.notesSlide+xml"/>
  <Override PartName="/ppt/charts/chart20.xml" ContentType="application/vnd.openxmlformats-officedocument.drawingml.chart+xml"/>
  <Override PartName="/ppt/drawings/drawing16.xml" ContentType="application/vnd.openxmlformats-officedocument.drawingml.chartshapes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rts/chart21.xml" ContentType="application/vnd.openxmlformats-officedocument.drawingml.chart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69"/>
  </p:notesMasterIdLst>
  <p:sldIdLst>
    <p:sldId id="256" r:id="rId3"/>
    <p:sldId id="257" r:id="rId4"/>
    <p:sldId id="314" r:id="rId5"/>
    <p:sldId id="264" r:id="rId6"/>
    <p:sldId id="270" r:id="rId7"/>
    <p:sldId id="352" r:id="rId8"/>
    <p:sldId id="267" r:id="rId9"/>
    <p:sldId id="272" r:id="rId10"/>
    <p:sldId id="265" r:id="rId11"/>
    <p:sldId id="293" r:id="rId12"/>
    <p:sldId id="292" r:id="rId13"/>
    <p:sldId id="302" r:id="rId14"/>
    <p:sldId id="303" r:id="rId15"/>
    <p:sldId id="304" r:id="rId16"/>
    <p:sldId id="306" r:id="rId17"/>
    <p:sldId id="305" r:id="rId18"/>
    <p:sldId id="309" r:id="rId19"/>
    <p:sldId id="308" r:id="rId20"/>
    <p:sldId id="311" r:id="rId21"/>
    <p:sldId id="312" r:id="rId22"/>
    <p:sldId id="313" r:id="rId23"/>
    <p:sldId id="315" r:id="rId24"/>
    <p:sldId id="269" r:id="rId25"/>
    <p:sldId id="319" r:id="rId26"/>
    <p:sldId id="321" r:id="rId27"/>
    <p:sldId id="320" r:id="rId28"/>
    <p:sldId id="274" r:id="rId29"/>
    <p:sldId id="282" r:id="rId30"/>
    <p:sldId id="322" r:id="rId31"/>
    <p:sldId id="283" r:id="rId32"/>
    <p:sldId id="290" r:id="rId33"/>
    <p:sldId id="289" r:id="rId34"/>
    <p:sldId id="333" r:id="rId35"/>
    <p:sldId id="323" r:id="rId36"/>
    <p:sldId id="324" r:id="rId37"/>
    <p:sldId id="325" r:id="rId38"/>
    <p:sldId id="327" r:id="rId39"/>
    <p:sldId id="326" r:id="rId40"/>
    <p:sldId id="328" r:id="rId41"/>
    <p:sldId id="329" r:id="rId42"/>
    <p:sldId id="331" r:id="rId43"/>
    <p:sldId id="332" r:id="rId44"/>
    <p:sldId id="334" r:id="rId45"/>
    <p:sldId id="335" r:id="rId46"/>
    <p:sldId id="316" r:id="rId47"/>
    <p:sldId id="336" r:id="rId48"/>
    <p:sldId id="345" r:id="rId49"/>
    <p:sldId id="340" r:id="rId50"/>
    <p:sldId id="339" r:id="rId51"/>
    <p:sldId id="346" r:id="rId52"/>
    <p:sldId id="337" r:id="rId53"/>
    <p:sldId id="341" r:id="rId54"/>
    <p:sldId id="342" r:id="rId55"/>
    <p:sldId id="347" r:id="rId56"/>
    <p:sldId id="338" r:id="rId57"/>
    <p:sldId id="343" r:id="rId58"/>
    <p:sldId id="344" r:id="rId59"/>
    <p:sldId id="294" r:id="rId60"/>
    <p:sldId id="285" r:id="rId61"/>
    <p:sldId id="348" r:id="rId62"/>
    <p:sldId id="317" r:id="rId63"/>
    <p:sldId id="287" r:id="rId64"/>
    <p:sldId id="351" r:id="rId65"/>
    <p:sldId id="350" r:id="rId66"/>
    <p:sldId id="288" r:id="rId67"/>
    <p:sldId id="349" r:id="rId68"/>
  </p:sldIdLst>
  <p:sldSz cx="10080625" cy="7559675"/>
  <p:notesSz cx="7559675" cy="10691813"/>
  <p:defaultTextStyle>
    <a:defPPr>
      <a:defRPr lang="en-US"/>
    </a:defPPr>
    <a:lvl1pPr algn="l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1pPr>
    <a:lvl2pPr marL="457200" algn="l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2pPr>
    <a:lvl3pPr marL="914400" algn="l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3pPr>
    <a:lvl4pPr marL="1371600" algn="l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4pPr>
    <a:lvl5pPr marL="1828800" algn="l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Lucida Sans Unicode" pitchFamily="34" charset="0"/>
        <a:cs typeface="Lucida Sans Unicode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8080"/>
    <a:srgbClr val="CCCC00"/>
    <a:srgbClr val="292929"/>
    <a:srgbClr val="FF5050"/>
    <a:srgbClr val="333333"/>
    <a:srgbClr val="4D4D4D"/>
    <a:srgbClr val="E41C1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840" y="-348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6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365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LAYERS vs NIS COMPARISON </a:t>
            </a:r>
            <a:r>
              <a:rPr lang="en-US" sz="365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(ISO 12640-1 average, gray, lossy mode)</a:t>
            </a:r>
            <a:endParaRPr lang="en-US"/>
          </a:p>
        </c:rich>
      </c:tx>
      <c:layout>
        <c:manualLayout>
          <c:xMode val="edge"/>
          <c:yMode val="edge"/>
          <c:x val="0.18958742632612965"/>
          <c:y val="3.5789473684210524E-2"/>
        </c:manualLayout>
      </c:layout>
      <c:overlay val="0"/>
      <c:spPr>
        <a:noFill/>
        <a:ln w="5787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4302554027504912E-2"/>
          <c:y val="0.16421052631578947"/>
          <c:w val="0.88801571709233795"/>
          <c:h val="0.73473684210526313"/>
        </c:manualLayout>
      </c:layout>
      <c:lineChart>
        <c:grouping val="standard"/>
        <c:varyColors val="0"/>
        <c:ser>
          <c:idx val="1"/>
          <c:order val="0"/>
          <c:tx>
            <c:strRef>
              <c:f>Hoja2!$B$1</c:f>
              <c:strCache>
                <c:ptCount val="1"/>
                <c:pt idx="0">
                  <c:v>PCRD</c:v>
                </c:pt>
              </c:strCache>
            </c:strRef>
          </c:tx>
          <c:spPr>
            <a:ln w="8681">
              <a:solidFill>
                <a:srgbClr val="008000"/>
              </a:solidFill>
              <a:prstDash val="solid"/>
            </a:ln>
          </c:spPr>
          <c:marker>
            <c:symbol val="none"/>
          </c:marker>
          <c:val>
            <c:numRef>
              <c:f>Hoja2!$B$2:$B$200</c:f>
              <c:numCache>
                <c:formatCode>General</c:formatCode>
                <c:ptCount val="19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Hoja2!$C$1</c:f>
              <c:strCache>
                <c:ptCount val="1"/>
                <c:pt idx="0">
                  <c:v>40 EQUIVALENT LAYERS</c:v>
                </c:pt>
              </c:strCache>
            </c:strRef>
          </c:tx>
          <c:spPr>
            <a:ln w="5787">
              <a:solidFill>
                <a:srgbClr val="00CCFF"/>
              </a:solidFill>
              <a:prstDash val="solid"/>
            </a:ln>
          </c:spPr>
          <c:marker>
            <c:symbol val="none"/>
          </c:marker>
          <c:val>
            <c:numRef>
              <c:f>Hoja2!$C$2:$C$200</c:f>
              <c:numCache>
                <c:formatCode>General</c:formatCode>
                <c:ptCount val="199"/>
                <c:pt idx="0">
                  <c:v>-1.6228</c:v>
                </c:pt>
                <c:pt idx="1">
                  <c:v>-1.7665999999999999</c:v>
                </c:pt>
                <c:pt idx="2">
                  <c:v>-1.6012</c:v>
                </c:pt>
                <c:pt idx="3">
                  <c:v>-1.0724</c:v>
                </c:pt>
                <c:pt idx="4">
                  <c:v>-0.60580000000000001</c:v>
                </c:pt>
                <c:pt idx="5">
                  <c:v>-8.1500000000000003E-2</c:v>
                </c:pt>
                <c:pt idx="6">
                  <c:v>-0.28439999999999999</c:v>
                </c:pt>
                <c:pt idx="7">
                  <c:v>-0.37490000000000001</c:v>
                </c:pt>
                <c:pt idx="8">
                  <c:v>-0.35270000000000001</c:v>
                </c:pt>
                <c:pt idx="9">
                  <c:v>-0.1951</c:v>
                </c:pt>
                <c:pt idx="10">
                  <c:v>-5.8099999999999999E-2</c:v>
                </c:pt>
                <c:pt idx="11">
                  <c:v>-0.16270000000000001</c:v>
                </c:pt>
                <c:pt idx="12">
                  <c:v>-0.2</c:v>
                </c:pt>
                <c:pt idx="13">
                  <c:v>-0.18029999999999999</c:v>
                </c:pt>
                <c:pt idx="14">
                  <c:v>-8.3099999999999993E-2</c:v>
                </c:pt>
                <c:pt idx="15">
                  <c:v>-4.8599999999999997E-2</c:v>
                </c:pt>
                <c:pt idx="16">
                  <c:v>-9.74E-2</c:v>
                </c:pt>
                <c:pt idx="17">
                  <c:v>-0.1183</c:v>
                </c:pt>
                <c:pt idx="18">
                  <c:v>-0.10979999999999999</c:v>
                </c:pt>
                <c:pt idx="19">
                  <c:v>-5.6099999999999997E-2</c:v>
                </c:pt>
                <c:pt idx="20">
                  <c:v>-3.78E-2</c:v>
                </c:pt>
                <c:pt idx="21">
                  <c:v>-6.9900000000000004E-2</c:v>
                </c:pt>
                <c:pt idx="22">
                  <c:v>-9.2200000000000004E-2</c:v>
                </c:pt>
                <c:pt idx="23">
                  <c:v>-8.0100000000000005E-2</c:v>
                </c:pt>
                <c:pt idx="24">
                  <c:v>-3.6900000000000002E-2</c:v>
                </c:pt>
                <c:pt idx="25">
                  <c:v>-3.3599999999999998E-2</c:v>
                </c:pt>
                <c:pt idx="26">
                  <c:v>-5.8900000000000001E-2</c:v>
                </c:pt>
                <c:pt idx="27">
                  <c:v>-6.8500000000000005E-2</c:v>
                </c:pt>
                <c:pt idx="28">
                  <c:v>-5.3999999999999999E-2</c:v>
                </c:pt>
                <c:pt idx="29">
                  <c:v>-2.5499999999999998E-2</c:v>
                </c:pt>
                <c:pt idx="30">
                  <c:v>-3.7900000000000003E-2</c:v>
                </c:pt>
                <c:pt idx="31">
                  <c:v>-6.0199999999999997E-2</c:v>
                </c:pt>
                <c:pt idx="32">
                  <c:v>-6.6600000000000006E-2</c:v>
                </c:pt>
                <c:pt idx="33">
                  <c:v>-5.0599999999999999E-2</c:v>
                </c:pt>
                <c:pt idx="34">
                  <c:v>-1.9900000000000001E-2</c:v>
                </c:pt>
                <c:pt idx="35">
                  <c:v>-3.4500000000000003E-2</c:v>
                </c:pt>
                <c:pt idx="36">
                  <c:v>-5.6899999999999999E-2</c:v>
                </c:pt>
                <c:pt idx="37">
                  <c:v>-6.0499999999999998E-2</c:v>
                </c:pt>
                <c:pt idx="38">
                  <c:v>-4.6600000000000003E-2</c:v>
                </c:pt>
                <c:pt idx="39">
                  <c:v>-1.55E-2</c:v>
                </c:pt>
                <c:pt idx="40">
                  <c:v>-2.8500000000000001E-2</c:v>
                </c:pt>
                <c:pt idx="41">
                  <c:v>-3.8699999999999998E-2</c:v>
                </c:pt>
                <c:pt idx="42">
                  <c:v>-4.2099999999999999E-2</c:v>
                </c:pt>
                <c:pt idx="43">
                  <c:v>-3.3300000000000003E-2</c:v>
                </c:pt>
                <c:pt idx="44">
                  <c:v>-1.32E-2</c:v>
                </c:pt>
                <c:pt idx="45">
                  <c:v>-2.4299999999999999E-2</c:v>
                </c:pt>
                <c:pt idx="46">
                  <c:v>-3.5299999999999998E-2</c:v>
                </c:pt>
                <c:pt idx="47">
                  <c:v>-3.5200000000000002E-2</c:v>
                </c:pt>
                <c:pt idx="48">
                  <c:v>-2.69E-2</c:v>
                </c:pt>
                <c:pt idx="49">
                  <c:v>-1.21E-2</c:v>
                </c:pt>
                <c:pt idx="50">
                  <c:v>-2.2200000000000001E-2</c:v>
                </c:pt>
                <c:pt idx="51">
                  <c:v>-3.1899999999999998E-2</c:v>
                </c:pt>
                <c:pt idx="52">
                  <c:v>-3.49E-2</c:v>
                </c:pt>
                <c:pt idx="53">
                  <c:v>-2.7199999999999998E-2</c:v>
                </c:pt>
                <c:pt idx="54">
                  <c:v>-1.18E-2</c:v>
                </c:pt>
                <c:pt idx="55">
                  <c:v>-3.2099999999999997E-2</c:v>
                </c:pt>
                <c:pt idx="56">
                  <c:v>-3.9600000000000003E-2</c:v>
                </c:pt>
                <c:pt idx="57">
                  <c:v>-3.9100000000000003E-2</c:v>
                </c:pt>
                <c:pt idx="58">
                  <c:v>-2.8500000000000001E-2</c:v>
                </c:pt>
                <c:pt idx="59">
                  <c:v>-1.04E-2</c:v>
                </c:pt>
                <c:pt idx="60">
                  <c:v>-2.7900000000000001E-2</c:v>
                </c:pt>
                <c:pt idx="61">
                  <c:v>-3.5999999999999997E-2</c:v>
                </c:pt>
                <c:pt idx="62">
                  <c:v>-3.39E-2</c:v>
                </c:pt>
                <c:pt idx="63">
                  <c:v>-2.53E-2</c:v>
                </c:pt>
                <c:pt idx="64">
                  <c:v>-1.15E-2</c:v>
                </c:pt>
                <c:pt idx="65">
                  <c:v>-2.5499999999999998E-2</c:v>
                </c:pt>
                <c:pt idx="66">
                  <c:v>-3.4700000000000002E-2</c:v>
                </c:pt>
                <c:pt idx="67">
                  <c:v>-3.4599999999999999E-2</c:v>
                </c:pt>
                <c:pt idx="68">
                  <c:v>-2.5899999999999999E-2</c:v>
                </c:pt>
                <c:pt idx="69">
                  <c:v>-1.44E-2</c:v>
                </c:pt>
                <c:pt idx="70">
                  <c:v>-2.6700000000000002E-2</c:v>
                </c:pt>
                <c:pt idx="71">
                  <c:v>-3.56E-2</c:v>
                </c:pt>
                <c:pt idx="72">
                  <c:v>-3.5900000000000001E-2</c:v>
                </c:pt>
                <c:pt idx="73">
                  <c:v>-2.81E-2</c:v>
                </c:pt>
                <c:pt idx="74">
                  <c:v>-1.5599999999999999E-2</c:v>
                </c:pt>
                <c:pt idx="75">
                  <c:v>-2.9700000000000001E-2</c:v>
                </c:pt>
                <c:pt idx="76">
                  <c:v>-3.6400000000000002E-2</c:v>
                </c:pt>
                <c:pt idx="77">
                  <c:v>-3.4099999999999998E-2</c:v>
                </c:pt>
                <c:pt idx="78">
                  <c:v>-2.5100000000000001E-2</c:v>
                </c:pt>
                <c:pt idx="79">
                  <c:v>-1.4800000000000001E-2</c:v>
                </c:pt>
                <c:pt idx="80">
                  <c:v>-2.2200000000000001E-2</c:v>
                </c:pt>
                <c:pt idx="81">
                  <c:v>-2.5399999999999999E-2</c:v>
                </c:pt>
                <c:pt idx="82">
                  <c:v>-2.5000000000000001E-2</c:v>
                </c:pt>
                <c:pt idx="83">
                  <c:v>-2.0299999999999999E-2</c:v>
                </c:pt>
                <c:pt idx="84">
                  <c:v>-1.5599999999999999E-2</c:v>
                </c:pt>
                <c:pt idx="85">
                  <c:v>-2.18E-2</c:v>
                </c:pt>
                <c:pt idx="86">
                  <c:v>-2.4500000000000001E-2</c:v>
                </c:pt>
                <c:pt idx="87">
                  <c:v>-2.3900000000000001E-2</c:v>
                </c:pt>
                <c:pt idx="88">
                  <c:v>-0.02</c:v>
                </c:pt>
                <c:pt idx="89">
                  <c:v>-1.9199999999999998E-2</c:v>
                </c:pt>
                <c:pt idx="90">
                  <c:v>-3.09E-2</c:v>
                </c:pt>
                <c:pt idx="91">
                  <c:v>-3.2399999999999998E-2</c:v>
                </c:pt>
                <c:pt idx="92">
                  <c:v>-3.3399999999999999E-2</c:v>
                </c:pt>
                <c:pt idx="93">
                  <c:v>-2.3699999999999999E-2</c:v>
                </c:pt>
                <c:pt idx="94">
                  <c:v>-2.12E-2</c:v>
                </c:pt>
                <c:pt idx="95">
                  <c:v>-3.3700000000000001E-2</c:v>
                </c:pt>
                <c:pt idx="96">
                  <c:v>-3.5400000000000001E-2</c:v>
                </c:pt>
                <c:pt idx="97">
                  <c:v>-3.2000000000000001E-2</c:v>
                </c:pt>
                <c:pt idx="98">
                  <c:v>-2.41E-2</c:v>
                </c:pt>
                <c:pt idx="99">
                  <c:v>-2.1499999999999998E-2</c:v>
                </c:pt>
                <c:pt idx="100">
                  <c:v>-3.0099999999999998E-2</c:v>
                </c:pt>
                <c:pt idx="101">
                  <c:v>-3.1399999999999997E-2</c:v>
                </c:pt>
                <c:pt idx="102">
                  <c:v>-3.0099999999999998E-2</c:v>
                </c:pt>
                <c:pt idx="103">
                  <c:v>-2.46E-2</c:v>
                </c:pt>
                <c:pt idx="104">
                  <c:v>-2.3099999999999999E-2</c:v>
                </c:pt>
                <c:pt idx="105">
                  <c:v>-3.3399999999999999E-2</c:v>
                </c:pt>
                <c:pt idx="106">
                  <c:v>-3.5700000000000003E-2</c:v>
                </c:pt>
                <c:pt idx="107">
                  <c:v>-3.5299999999999998E-2</c:v>
                </c:pt>
                <c:pt idx="108">
                  <c:v>-2.7900000000000001E-2</c:v>
                </c:pt>
                <c:pt idx="109">
                  <c:v>-2.76E-2</c:v>
                </c:pt>
                <c:pt idx="110">
                  <c:v>-3.8199999999999998E-2</c:v>
                </c:pt>
                <c:pt idx="111">
                  <c:v>-4.3299999999999998E-2</c:v>
                </c:pt>
                <c:pt idx="112">
                  <c:v>-4.1700000000000001E-2</c:v>
                </c:pt>
                <c:pt idx="113">
                  <c:v>-2.98E-2</c:v>
                </c:pt>
                <c:pt idx="114">
                  <c:v>-2.7799999999999998E-2</c:v>
                </c:pt>
                <c:pt idx="115">
                  <c:v>-3.8199999999999998E-2</c:v>
                </c:pt>
                <c:pt idx="116">
                  <c:v>-3.9399999999999998E-2</c:v>
                </c:pt>
                <c:pt idx="117">
                  <c:v>-3.61E-2</c:v>
                </c:pt>
                <c:pt idx="118">
                  <c:v>-2.58E-2</c:v>
                </c:pt>
                <c:pt idx="119">
                  <c:v>-2.2599999999999999E-2</c:v>
                </c:pt>
                <c:pt idx="120">
                  <c:v>-2.8000000000000001E-2</c:v>
                </c:pt>
                <c:pt idx="121">
                  <c:v>-2.8799999999999999E-2</c:v>
                </c:pt>
                <c:pt idx="122">
                  <c:v>-2.8000000000000001E-2</c:v>
                </c:pt>
                <c:pt idx="123">
                  <c:v>-2.46E-2</c:v>
                </c:pt>
                <c:pt idx="124">
                  <c:v>-2.9499999999999998E-2</c:v>
                </c:pt>
                <c:pt idx="125">
                  <c:v>-3.3500000000000002E-2</c:v>
                </c:pt>
                <c:pt idx="126">
                  <c:v>-3.3799999999999997E-2</c:v>
                </c:pt>
                <c:pt idx="127">
                  <c:v>-3.32E-2</c:v>
                </c:pt>
                <c:pt idx="128">
                  <c:v>-2.9600000000000001E-2</c:v>
                </c:pt>
                <c:pt idx="129">
                  <c:v>-3.3300000000000003E-2</c:v>
                </c:pt>
                <c:pt idx="130">
                  <c:v>-3.6499999999999998E-2</c:v>
                </c:pt>
                <c:pt idx="131">
                  <c:v>-3.9199999999999999E-2</c:v>
                </c:pt>
                <c:pt idx="132">
                  <c:v>-3.6999999999999998E-2</c:v>
                </c:pt>
                <c:pt idx="133">
                  <c:v>-3.2599999999999997E-2</c:v>
                </c:pt>
                <c:pt idx="134">
                  <c:v>-3.5900000000000001E-2</c:v>
                </c:pt>
                <c:pt idx="135">
                  <c:v>-4.0300000000000002E-2</c:v>
                </c:pt>
                <c:pt idx="136">
                  <c:v>-4.4900000000000002E-2</c:v>
                </c:pt>
                <c:pt idx="137">
                  <c:v>-4.02E-2</c:v>
                </c:pt>
                <c:pt idx="138">
                  <c:v>-3.5999999999999997E-2</c:v>
                </c:pt>
                <c:pt idx="139">
                  <c:v>-4.0800000000000003E-2</c:v>
                </c:pt>
                <c:pt idx="140">
                  <c:v>-4.7100000000000003E-2</c:v>
                </c:pt>
                <c:pt idx="141">
                  <c:v>-5.0200000000000002E-2</c:v>
                </c:pt>
                <c:pt idx="142">
                  <c:v>-4.2500000000000003E-2</c:v>
                </c:pt>
                <c:pt idx="143">
                  <c:v>-3.5999999999999997E-2</c:v>
                </c:pt>
                <c:pt idx="144">
                  <c:v>-3.8600000000000002E-2</c:v>
                </c:pt>
                <c:pt idx="145">
                  <c:v>-4.3799999999999999E-2</c:v>
                </c:pt>
                <c:pt idx="146">
                  <c:v>-4.2999999999999997E-2</c:v>
                </c:pt>
                <c:pt idx="147">
                  <c:v>-3.8199999999999998E-2</c:v>
                </c:pt>
                <c:pt idx="148">
                  <c:v>-3.5900000000000001E-2</c:v>
                </c:pt>
                <c:pt idx="149">
                  <c:v>-4.5699999999999998E-2</c:v>
                </c:pt>
                <c:pt idx="150">
                  <c:v>-5.2600000000000001E-2</c:v>
                </c:pt>
                <c:pt idx="151">
                  <c:v>-6.08E-2</c:v>
                </c:pt>
                <c:pt idx="152">
                  <c:v>-4.9000000000000002E-2</c:v>
                </c:pt>
                <c:pt idx="153">
                  <c:v>-3.4200000000000001E-2</c:v>
                </c:pt>
                <c:pt idx="154">
                  <c:v>-3.5499999999999997E-2</c:v>
                </c:pt>
                <c:pt idx="155">
                  <c:v>-3.85E-2</c:v>
                </c:pt>
                <c:pt idx="156">
                  <c:v>-3.85E-2</c:v>
                </c:pt>
                <c:pt idx="157">
                  <c:v>-3.7600000000000001E-2</c:v>
                </c:pt>
                <c:pt idx="158">
                  <c:v>-3.5499999999999997E-2</c:v>
                </c:pt>
                <c:pt idx="159">
                  <c:v>-4.2299999999999997E-2</c:v>
                </c:pt>
                <c:pt idx="160">
                  <c:v>-4.4999999999999998E-2</c:v>
                </c:pt>
                <c:pt idx="161">
                  <c:v>-4.6199999999999998E-2</c:v>
                </c:pt>
                <c:pt idx="162">
                  <c:v>-4.7699999999999999E-2</c:v>
                </c:pt>
                <c:pt idx="163">
                  <c:v>-4.5999999999999999E-2</c:v>
                </c:pt>
                <c:pt idx="164">
                  <c:v>-4.9200000000000001E-2</c:v>
                </c:pt>
                <c:pt idx="165">
                  <c:v>-5.0999999999999997E-2</c:v>
                </c:pt>
                <c:pt idx="166">
                  <c:v>-4.8800000000000003E-2</c:v>
                </c:pt>
                <c:pt idx="167">
                  <c:v>-4.48E-2</c:v>
                </c:pt>
                <c:pt idx="168">
                  <c:v>-4.3900000000000002E-2</c:v>
                </c:pt>
                <c:pt idx="169">
                  <c:v>-4.7199999999999999E-2</c:v>
                </c:pt>
                <c:pt idx="170">
                  <c:v>-4.9500000000000002E-2</c:v>
                </c:pt>
                <c:pt idx="171">
                  <c:v>-5.0500000000000003E-2</c:v>
                </c:pt>
                <c:pt idx="172">
                  <c:v>-5.1999999999999998E-2</c:v>
                </c:pt>
                <c:pt idx="173">
                  <c:v>-5.3199999999999997E-2</c:v>
                </c:pt>
                <c:pt idx="174">
                  <c:v>-6.1199999999999997E-2</c:v>
                </c:pt>
                <c:pt idx="175">
                  <c:v>-6.0199999999999997E-2</c:v>
                </c:pt>
                <c:pt idx="176">
                  <c:v>-6.6600000000000006E-2</c:v>
                </c:pt>
                <c:pt idx="177">
                  <c:v>-6.5699999999999995E-2</c:v>
                </c:pt>
                <c:pt idx="178">
                  <c:v>-4.5699999999999998E-2</c:v>
                </c:pt>
                <c:pt idx="179">
                  <c:v>-0.05</c:v>
                </c:pt>
                <c:pt idx="180">
                  <c:v>-5.1299999999999998E-2</c:v>
                </c:pt>
                <c:pt idx="181">
                  <c:v>-5.0299999999999997E-2</c:v>
                </c:pt>
                <c:pt idx="182">
                  <c:v>-5.04E-2</c:v>
                </c:pt>
                <c:pt idx="183">
                  <c:v>-4.8000000000000001E-2</c:v>
                </c:pt>
                <c:pt idx="184">
                  <c:v>-5.33E-2</c:v>
                </c:pt>
                <c:pt idx="185">
                  <c:v>-5.6300000000000003E-2</c:v>
                </c:pt>
                <c:pt idx="186">
                  <c:v>-5.1700000000000003E-2</c:v>
                </c:pt>
                <c:pt idx="187">
                  <c:v>-5.3600000000000002E-2</c:v>
                </c:pt>
                <c:pt idx="188">
                  <c:v>-5.8000000000000003E-2</c:v>
                </c:pt>
                <c:pt idx="189">
                  <c:v>-7.4300000000000005E-2</c:v>
                </c:pt>
                <c:pt idx="190">
                  <c:v>-6.2399999999999997E-2</c:v>
                </c:pt>
                <c:pt idx="191">
                  <c:v>-6.2E-2</c:v>
                </c:pt>
                <c:pt idx="192">
                  <c:v>-5.4300000000000001E-2</c:v>
                </c:pt>
                <c:pt idx="193">
                  <c:v>-4.5999999999999999E-2</c:v>
                </c:pt>
                <c:pt idx="194">
                  <c:v>-5.33E-2</c:v>
                </c:pt>
                <c:pt idx="195">
                  <c:v>-4.9700000000000001E-2</c:v>
                </c:pt>
                <c:pt idx="196">
                  <c:v>-5.3400000000000003E-2</c:v>
                </c:pt>
                <c:pt idx="197">
                  <c:v>-4.9700000000000001E-2</c:v>
                </c:pt>
                <c:pt idx="198">
                  <c:v>-4.87E-2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Hoja2!$D$1</c:f>
              <c:strCache>
                <c:ptCount val="1"/>
                <c:pt idx="0">
                  <c:v>40 LOGARITHMIC LAYERS</c:v>
                </c:pt>
              </c:strCache>
            </c:strRef>
          </c:tx>
          <c:spPr>
            <a:ln w="5787">
              <a:solidFill>
                <a:srgbClr val="00FF00"/>
              </a:solidFill>
              <a:prstDash val="solid"/>
            </a:ln>
          </c:spPr>
          <c:marker>
            <c:symbol val="none"/>
          </c:marker>
          <c:val>
            <c:numRef>
              <c:f>Hoja2!$D$2:$D$200</c:f>
              <c:numCache>
                <c:formatCode>General</c:formatCode>
                <c:ptCount val="199"/>
                <c:pt idx="0">
                  <c:v>-0.189</c:v>
                </c:pt>
                <c:pt idx="1">
                  <c:v>-0.10290000000000001</c:v>
                </c:pt>
                <c:pt idx="2">
                  <c:v>-8.6999999999999994E-2</c:v>
                </c:pt>
                <c:pt idx="3">
                  <c:v>-9.3100000000000002E-2</c:v>
                </c:pt>
                <c:pt idx="4">
                  <c:v>-0.12139999999999999</c:v>
                </c:pt>
                <c:pt idx="5">
                  <c:v>-8.14E-2</c:v>
                </c:pt>
                <c:pt idx="6">
                  <c:v>-0.1096</c:v>
                </c:pt>
                <c:pt idx="7">
                  <c:v>-9.9500000000000005E-2</c:v>
                </c:pt>
                <c:pt idx="8">
                  <c:v>-0.1242</c:v>
                </c:pt>
                <c:pt idx="9">
                  <c:v>-0.1157</c:v>
                </c:pt>
                <c:pt idx="10">
                  <c:v>-8.3299999999999999E-2</c:v>
                </c:pt>
                <c:pt idx="11">
                  <c:v>-0.12920000000000001</c:v>
                </c:pt>
                <c:pt idx="12">
                  <c:v>-0.1467</c:v>
                </c:pt>
                <c:pt idx="13">
                  <c:v>-0.1187</c:v>
                </c:pt>
                <c:pt idx="14">
                  <c:v>-7.2099999999999997E-2</c:v>
                </c:pt>
                <c:pt idx="15">
                  <c:v>-0.1168</c:v>
                </c:pt>
                <c:pt idx="16">
                  <c:v>-0.15590000000000001</c:v>
                </c:pt>
                <c:pt idx="17">
                  <c:v>-0.16950000000000001</c:v>
                </c:pt>
                <c:pt idx="18">
                  <c:v>-0.1487</c:v>
                </c:pt>
                <c:pt idx="19">
                  <c:v>-0.11559999999999999</c:v>
                </c:pt>
                <c:pt idx="20">
                  <c:v>-9.2899999999999996E-2</c:v>
                </c:pt>
                <c:pt idx="21">
                  <c:v>-0.1195</c:v>
                </c:pt>
                <c:pt idx="22">
                  <c:v>-0.15060000000000001</c:v>
                </c:pt>
                <c:pt idx="23">
                  <c:v>-0.16639999999999999</c:v>
                </c:pt>
                <c:pt idx="24">
                  <c:v>-0.17100000000000001</c:v>
                </c:pt>
                <c:pt idx="25">
                  <c:v>-0.14910000000000001</c:v>
                </c:pt>
                <c:pt idx="26">
                  <c:v>-0.13239999999999999</c:v>
                </c:pt>
                <c:pt idx="27">
                  <c:v>-0.10100000000000001</c:v>
                </c:pt>
                <c:pt idx="28">
                  <c:v>-8.2299999999999998E-2</c:v>
                </c:pt>
                <c:pt idx="29">
                  <c:v>-9.9900000000000003E-2</c:v>
                </c:pt>
                <c:pt idx="30">
                  <c:v>-0.1434</c:v>
                </c:pt>
                <c:pt idx="31">
                  <c:v>-0.1759</c:v>
                </c:pt>
                <c:pt idx="32">
                  <c:v>-0.20580000000000001</c:v>
                </c:pt>
                <c:pt idx="33">
                  <c:v>-0.222</c:v>
                </c:pt>
                <c:pt idx="34">
                  <c:v>-0.22650000000000001</c:v>
                </c:pt>
                <c:pt idx="35">
                  <c:v>-0.22389999999999999</c:v>
                </c:pt>
                <c:pt idx="36">
                  <c:v>-0.20730000000000001</c:v>
                </c:pt>
                <c:pt idx="37">
                  <c:v>-0.193</c:v>
                </c:pt>
                <c:pt idx="38">
                  <c:v>-0.1719</c:v>
                </c:pt>
                <c:pt idx="39">
                  <c:v>-0.1431</c:v>
                </c:pt>
                <c:pt idx="40">
                  <c:v>-0.12859999999999999</c:v>
                </c:pt>
                <c:pt idx="41">
                  <c:v>-0.1255</c:v>
                </c:pt>
                <c:pt idx="42">
                  <c:v>-0.1545</c:v>
                </c:pt>
                <c:pt idx="43">
                  <c:v>-0.17610000000000001</c:v>
                </c:pt>
                <c:pt idx="44">
                  <c:v>-0.1948</c:v>
                </c:pt>
                <c:pt idx="45">
                  <c:v>-0.20050000000000001</c:v>
                </c:pt>
                <c:pt idx="46">
                  <c:v>-0.21299999999999999</c:v>
                </c:pt>
                <c:pt idx="47">
                  <c:v>-0.22020000000000001</c:v>
                </c:pt>
                <c:pt idx="48">
                  <c:v>-0.22309999999999999</c:v>
                </c:pt>
                <c:pt idx="49">
                  <c:v>-0.21249999999999999</c:v>
                </c:pt>
                <c:pt idx="50">
                  <c:v>-0.1973</c:v>
                </c:pt>
                <c:pt idx="51">
                  <c:v>-0.18190000000000001</c:v>
                </c:pt>
                <c:pt idx="52">
                  <c:v>-0.18840000000000001</c:v>
                </c:pt>
                <c:pt idx="53">
                  <c:v>-0.18360000000000001</c:v>
                </c:pt>
                <c:pt idx="54">
                  <c:v>-0.16539999999999999</c:v>
                </c:pt>
                <c:pt idx="55">
                  <c:v>-0.1542</c:v>
                </c:pt>
                <c:pt idx="56">
                  <c:v>-0.1515</c:v>
                </c:pt>
                <c:pt idx="57">
                  <c:v>-0.14180000000000001</c:v>
                </c:pt>
                <c:pt idx="58">
                  <c:v>-0.14879999999999999</c:v>
                </c:pt>
                <c:pt idx="59">
                  <c:v>-0.18060000000000001</c:v>
                </c:pt>
                <c:pt idx="60">
                  <c:v>-0.21329999999999999</c:v>
                </c:pt>
                <c:pt idx="61">
                  <c:v>-0.2306</c:v>
                </c:pt>
                <c:pt idx="62">
                  <c:v>-0.24429999999999999</c:v>
                </c:pt>
                <c:pt idx="63">
                  <c:v>-0.26200000000000001</c:v>
                </c:pt>
                <c:pt idx="64">
                  <c:v>-0.28320000000000001</c:v>
                </c:pt>
                <c:pt idx="65">
                  <c:v>-0.30609999999999998</c:v>
                </c:pt>
                <c:pt idx="66">
                  <c:v>-0.32829999999999998</c:v>
                </c:pt>
                <c:pt idx="67">
                  <c:v>-0.3427</c:v>
                </c:pt>
                <c:pt idx="68">
                  <c:v>-0.35389999999999999</c:v>
                </c:pt>
                <c:pt idx="69">
                  <c:v>-0.35709999999999997</c:v>
                </c:pt>
                <c:pt idx="70">
                  <c:v>-0.35139999999999999</c:v>
                </c:pt>
                <c:pt idx="71">
                  <c:v>-0.34849999999999998</c:v>
                </c:pt>
                <c:pt idx="72">
                  <c:v>-0.33650000000000002</c:v>
                </c:pt>
                <c:pt idx="73">
                  <c:v>-0.34129999999999999</c:v>
                </c:pt>
                <c:pt idx="74">
                  <c:v>-0.3417</c:v>
                </c:pt>
                <c:pt idx="75">
                  <c:v>-0.33100000000000002</c:v>
                </c:pt>
                <c:pt idx="76">
                  <c:v>-0.31319999999999998</c:v>
                </c:pt>
                <c:pt idx="77">
                  <c:v>-0.2878</c:v>
                </c:pt>
                <c:pt idx="78">
                  <c:v>-0.2621</c:v>
                </c:pt>
                <c:pt idx="79">
                  <c:v>-0.2455</c:v>
                </c:pt>
                <c:pt idx="80">
                  <c:v>-0.23119999999999999</c:v>
                </c:pt>
                <c:pt idx="81">
                  <c:v>-0.21460000000000001</c:v>
                </c:pt>
                <c:pt idx="82">
                  <c:v>-0.21199999999999999</c:v>
                </c:pt>
                <c:pt idx="83">
                  <c:v>-0.22969999999999999</c:v>
                </c:pt>
                <c:pt idx="84">
                  <c:v>-0.24709999999999999</c:v>
                </c:pt>
                <c:pt idx="85">
                  <c:v>-0.26190000000000002</c:v>
                </c:pt>
                <c:pt idx="86">
                  <c:v>-0.2747</c:v>
                </c:pt>
                <c:pt idx="87">
                  <c:v>-0.28789999999999999</c:v>
                </c:pt>
                <c:pt idx="88">
                  <c:v>-0.317</c:v>
                </c:pt>
                <c:pt idx="89">
                  <c:v>-0.34639999999999999</c:v>
                </c:pt>
                <c:pt idx="90">
                  <c:v>-0.36680000000000001</c:v>
                </c:pt>
                <c:pt idx="91">
                  <c:v>-0.39510000000000001</c:v>
                </c:pt>
                <c:pt idx="92">
                  <c:v>-0.41749999999999998</c:v>
                </c:pt>
                <c:pt idx="93">
                  <c:v>-0.43809999999999999</c:v>
                </c:pt>
                <c:pt idx="94">
                  <c:v>-0.45779999999999998</c:v>
                </c:pt>
                <c:pt idx="95">
                  <c:v>-0.47460000000000002</c:v>
                </c:pt>
                <c:pt idx="96">
                  <c:v>-0.48520000000000002</c:v>
                </c:pt>
                <c:pt idx="97">
                  <c:v>-0.49390000000000001</c:v>
                </c:pt>
                <c:pt idx="98">
                  <c:v>-0.49769999999999998</c:v>
                </c:pt>
                <c:pt idx="99">
                  <c:v>-0.50739999999999996</c:v>
                </c:pt>
                <c:pt idx="100">
                  <c:v>-0.50580000000000003</c:v>
                </c:pt>
                <c:pt idx="101">
                  <c:v>-0.49259999999999998</c:v>
                </c:pt>
                <c:pt idx="102">
                  <c:v>-0.4743</c:v>
                </c:pt>
                <c:pt idx="103">
                  <c:v>-0.4733</c:v>
                </c:pt>
                <c:pt idx="104">
                  <c:v>-0.4773</c:v>
                </c:pt>
                <c:pt idx="105">
                  <c:v>-0.4763</c:v>
                </c:pt>
                <c:pt idx="106">
                  <c:v>-0.48499999999999999</c:v>
                </c:pt>
                <c:pt idx="107">
                  <c:v>-0.48909999999999998</c:v>
                </c:pt>
                <c:pt idx="108">
                  <c:v>-0.48380000000000001</c:v>
                </c:pt>
                <c:pt idx="109">
                  <c:v>-0.46870000000000001</c:v>
                </c:pt>
                <c:pt idx="110">
                  <c:v>-0.44309999999999999</c:v>
                </c:pt>
                <c:pt idx="111">
                  <c:v>-0.42520000000000002</c:v>
                </c:pt>
                <c:pt idx="112">
                  <c:v>-0.41849999999999998</c:v>
                </c:pt>
                <c:pt idx="113">
                  <c:v>-0.39989999999999998</c:v>
                </c:pt>
                <c:pt idx="114">
                  <c:v>-0.38030000000000003</c:v>
                </c:pt>
                <c:pt idx="115">
                  <c:v>-0.37080000000000002</c:v>
                </c:pt>
                <c:pt idx="116">
                  <c:v>-0.3589</c:v>
                </c:pt>
                <c:pt idx="117">
                  <c:v>-0.3654</c:v>
                </c:pt>
                <c:pt idx="118">
                  <c:v>-0.37690000000000001</c:v>
                </c:pt>
                <c:pt idx="119">
                  <c:v>-0.3886</c:v>
                </c:pt>
                <c:pt idx="120">
                  <c:v>-0.3987</c:v>
                </c:pt>
                <c:pt idx="121">
                  <c:v>-0.40639999999999998</c:v>
                </c:pt>
                <c:pt idx="122">
                  <c:v>-0.41770000000000002</c:v>
                </c:pt>
                <c:pt idx="123">
                  <c:v>-0.42680000000000001</c:v>
                </c:pt>
                <c:pt idx="124">
                  <c:v>-0.437</c:v>
                </c:pt>
                <c:pt idx="125">
                  <c:v>-0.46339999999999998</c:v>
                </c:pt>
                <c:pt idx="126">
                  <c:v>-0.49249999999999999</c:v>
                </c:pt>
                <c:pt idx="127">
                  <c:v>-0.51629999999999998</c:v>
                </c:pt>
                <c:pt idx="128">
                  <c:v>-0.54079999999999995</c:v>
                </c:pt>
                <c:pt idx="129">
                  <c:v>-0.55930000000000002</c:v>
                </c:pt>
                <c:pt idx="130">
                  <c:v>-0.56720000000000004</c:v>
                </c:pt>
                <c:pt idx="131">
                  <c:v>-0.6754</c:v>
                </c:pt>
                <c:pt idx="132">
                  <c:v>-0.70169999999999999</c:v>
                </c:pt>
                <c:pt idx="133">
                  <c:v>-0.72699999999999998</c:v>
                </c:pt>
                <c:pt idx="134">
                  <c:v>-0.75539999999999996</c:v>
                </c:pt>
                <c:pt idx="135">
                  <c:v>-0.78180000000000005</c:v>
                </c:pt>
                <c:pt idx="136">
                  <c:v>-0.80669999999999997</c:v>
                </c:pt>
                <c:pt idx="137">
                  <c:v>-0.8357</c:v>
                </c:pt>
                <c:pt idx="138">
                  <c:v>-0.86399999999999999</c:v>
                </c:pt>
                <c:pt idx="139">
                  <c:v>-0.88900000000000001</c:v>
                </c:pt>
                <c:pt idx="140">
                  <c:v>-0.90669999999999995</c:v>
                </c:pt>
                <c:pt idx="141">
                  <c:v>-0.92179999999999995</c:v>
                </c:pt>
                <c:pt idx="142">
                  <c:v>-0.92400000000000004</c:v>
                </c:pt>
                <c:pt idx="143">
                  <c:v>-0.9254</c:v>
                </c:pt>
                <c:pt idx="144">
                  <c:v>-0.91679999999999995</c:v>
                </c:pt>
                <c:pt idx="145">
                  <c:v>-0.91080000000000005</c:v>
                </c:pt>
                <c:pt idx="146">
                  <c:v>-0.92889999999999995</c:v>
                </c:pt>
                <c:pt idx="147">
                  <c:v>-0.9425</c:v>
                </c:pt>
                <c:pt idx="148">
                  <c:v>-0.95920000000000005</c:v>
                </c:pt>
                <c:pt idx="149">
                  <c:v>-0.97399999999999998</c:v>
                </c:pt>
                <c:pt idx="150">
                  <c:v>-0.97330000000000005</c:v>
                </c:pt>
                <c:pt idx="151">
                  <c:v>-0.95630000000000004</c:v>
                </c:pt>
                <c:pt idx="152">
                  <c:v>-0.92749999999999999</c:v>
                </c:pt>
                <c:pt idx="153">
                  <c:v>-0.88449999999999995</c:v>
                </c:pt>
                <c:pt idx="154">
                  <c:v>-0.83069999999999999</c:v>
                </c:pt>
                <c:pt idx="155">
                  <c:v>-0.76149999999999995</c:v>
                </c:pt>
                <c:pt idx="156">
                  <c:v>-0.70730000000000004</c:v>
                </c:pt>
                <c:pt idx="157">
                  <c:v>-0.66649999999999998</c:v>
                </c:pt>
                <c:pt idx="158">
                  <c:v>-0.64200000000000002</c:v>
                </c:pt>
                <c:pt idx="159">
                  <c:v>-0.624</c:v>
                </c:pt>
                <c:pt idx="160">
                  <c:v>-0.5958</c:v>
                </c:pt>
                <c:pt idx="161">
                  <c:v>-0.56130000000000002</c:v>
                </c:pt>
                <c:pt idx="162">
                  <c:v>-0.53449999999999998</c:v>
                </c:pt>
                <c:pt idx="163">
                  <c:v>-0.5242</c:v>
                </c:pt>
                <c:pt idx="164">
                  <c:v>-0.58499999999999996</c:v>
                </c:pt>
                <c:pt idx="165">
                  <c:v>-0.5615</c:v>
                </c:pt>
                <c:pt idx="166">
                  <c:v>-0.66639999999999999</c:v>
                </c:pt>
                <c:pt idx="167">
                  <c:v>-0.8448</c:v>
                </c:pt>
                <c:pt idx="168">
                  <c:v>-0.86750000000000005</c:v>
                </c:pt>
                <c:pt idx="169">
                  <c:v>-0.88700000000000001</c:v>
                </c:pt>
                <c:pt idx="170">
                  <c:v>-0.90680000000000005</c:v>
                </c:pt>
                <c:pt idx="171">
                  <c:v>-0.93020000000000003</c:v>
                </c:pt>
                <c:pt idx="172">
                  <c:v>-0.95120000000000005</c:v>
                </c:pt>
                <c:pt idx="173">
                  <c:v>-0.97319999999999995</c:v>
                </c:pt>
                <c:pt idx="174">
                  <c:v>-0.99719999999999998</c:v>
                </c:pt>
                <c:pt idx="175">
                  <c:v>-1.0097</c:v>
                </c:pt>
                <c:pt idx="176">
                  <c:v>-1.0207999999999999</c:v>
                </c:pt>
                <c:pt idx="177">
                  <c:v>-1.0383</c:v>
                </c:pt>
                <c:pt idx="178">
                  <c:v>-1.419</c:v>
                </c:pt>
                <c:pt idx="179">
                  <c:v>-1.4494</c:v>
                </c:pt>
                <c:pt idx="180">
                  <c:v>-1.4782999999999999</c:v>
                </c:pt>
                <c:pt idx="181">
                  <c:v>-1.5029999999999999</c:v>
                </c:pt>
                <c:pt idx="182">
                  <c:v>-1.5327</c:v>
                </c:pt>
                <c:pt idx="183">
                  <c:v>-1.56</c:v>
                </c:pt>
                <c:pt idx="184">
                  <c:v>-1.5860000000000001</c:v>
                </c:pt>
                <c:pt idx="185">
                  <c:v>-1.6160000000000001</c:v>
                </c:pt>
                <c:pt idx="186">
                  <c:v>-1.6476999999999999</c:v>
                </c:pt>
                <c:pt idx="187">
                  <c:v>-1.6779999999999999</c:v>
                </c:pt>
                <c:pt idx="188">
                  <c:v>-1.7094</c:v>
                </c:pt>
                <c:pt idx="189">
                  <c:v>-1.7282999999999999</c:v>
                </c:pt>
                <c:pt idx="190">
                  <c:v>-1.7334000000000001</c:v>
                </c:pt>
                <c:pt idx="191">
                  <c:v>-1.7323</c:v>
                </c:pt>
                <c:pt idx="192">
                  <c:v>-1.7237</c:v>
                </c:pt>
                <c:pt idx="193">
                  <c:v>-1.714</c:v>
                </c:pt>
                <c:pt idx="194">
                  <c:v>-1.6830000000000001</c:v>
                </c:pt>
                <c:pt idx="195">
                  <c:v>-1.6367</c:v>
                </c:pt>
                <c:pt idx="196">
                  <c:v>-1.5947</c:v>
                </c:pt>
                <c:pt idx="197">
                  <c:v>-1.5444</c:v>
                </c:pt>
                <c:pt idx="198">
                  <c:v>-1.4986999999999999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Hoja2!$E$1</c:f>
              <c:strCache>
                <c:ptCount val="1"/>
                <c:pt idx="0">
                  <c:v>NIS</c:v>
                </c:pt>
              </c:strCache>
            </c:strRef>
          </c:tx>
          <c:spPr>
            <a:ln w="5787">
              <a:solidFill>
                <a:srgbClr val="800000"/>
              </a:solidFill>
              <a:prstDash val="solid"/>
            </a:ln>
          </c:spPr>
          <c:marker>
            <c:symbol val="none"/>
          </c:marker>
          <c:val>
            <c:numRef>
              <c:f>Hoja2!$E$2:$E$200</c:f>
              <c:numCache>
                <c:formatCode>General</c:formatCode>
                <c:ptCount val="199"/>
                <c:pt idx="0">
                  <c:v>-2.8899999999999999E-2</c:v>
                </c:pt>
                <c:pt idx="1">
                  <c:v>-9.4700000000000006E-2</c:v>
                </c:pt>
                <c:pt idx="2">
                  <c:v>-9.9699999999999997E-2</c:v>
                </c:pt>
                <c:pt idx="3">
                  <c:v>-0.12189999999999999</c:v>
                </c:pt>
                <c:pt idx="4">
                  <c:v>-0.13189999999999999</c:v>
                </c:pt>
                <c:pt idx="5">
                  <c:v>-0.1245</c:v>
                </c:pt>
                <c:pt idx="6">
                  <c:v>-9.7600000000000006E-2</c:v>
                </c:pt>
                <c:pt idx="7">
                  <c:v>-0.10059999999999999</c:v>
                </c:pt>
                <c:pt idx="8">
                  <c:v>-0.10150000000000001</c:v>
                </c:pt>
                <c:pt idx="9">
                  <c:v>-0.10920000000000001</c:v>
                </c:pt>
                <c:pt idx="10">
                  <c:v>-0.1133</c:v>
                </c:pt>
                <c:pt idx="11">
                  <c:v>-0.1077</c:v>
                </c:pt>
                <c:pt idx="12">
                  <c:v>-7.5700000000000003E-2</c:v>
                </c:pt>
                <c:pt idx="13">
                  <c:v>-7.5499999999999998E-2</c:v>
                </c:pt>
                <c:pt idx="14">
                  <c:v>-8.2699999999999996E-2</c:v>
                </c:pt>
                <c:pt idx="15">
                  <c:v>-9.9400000000000002E-2</c:v>
                </c:pt>
                <c:pt idx="16">
                  <c:v>-9.8799999999999999E-2</c:v>
                </c:pt>
                <c:pt idx="17">
                  <c:v>-8.2600000000000007E-2</c:v>
                </c:pt>
                <c:pt idx="18">
                  <c:v>-7.9799999999999996E-2</c:v>
                </c:pt>
                <c:pt idx="19">
                  <c:v>-9.7299999999999998E-2</c:v>
                </c:pt>
                <c:pt idx="20">
                  <c:v>-0.1082</c:v>
                </c:pt>
                <c:pt idx="21">
                  <c:v>-0.10489999999999999</c:v>
                </c:pt>
                <c:pt idx="22">
                  <c:v>-9.6600000000000005E-2</c:v>
                </c:pt>
                <c:pt idx="23">
                  <c:v>-9.1700000000000004E-2</c:v>
                </c:pt>
                <c:pt idx="24">
                  <c:v>-8.9200000000000002E-2</c:v>
                </c:pt>
                <c:pt idx="25">
                  <c:v>-8.7499999999999994E-2</c:v>
                </c:pt>
                <c:pt idx="26">
                  <c:v>-7.9799999999999996E-2</c:v>
                </c:pt>
                <c:pt idx="27">
                  <c:v>-8.4900000000000003E-2</c:v>
                </c:pt>
                <c:pt idx="28">
                  <c:v>-9.6000000000000002E-2</c:v>
                </c:pt>
                <c:pt idx="29">
                  <c:v>-0.1024</c:v>
                </c:pt>
                <c:pt idx="30">
                  <c:v>-0.1067</c:v>
                </c:pt>
                <c:pt idx="31">
                  <c:v>-0.11219999999999999</c:v>
                </c:pt>
                <c:pt idx="32">
                  <c:v>-0.1041</c:v>
                </c:pt>
                <c:pt idx="33">
                  <c:v>-0.10440000000000001</c:v>
                </c:pt>
                <c:pt idx="34">
                  <c:v>-0.1109</c:v>
                </c:pt>
                <c:pt idx="35">
                  <c:v>-0.1103</c:v>
                </c:pt>
                <c:pt idx="36">
                  <c:v>-8.6699999999999999E-2</c:v>
                </c:pt>
                <c:pt idx="37">
                  <c:v>-7.2099999999999997E-2</c:v>
                </c:pt>
                <c:pt idx="38">
                  <c:v>-7.4399999999999994E-2</c:v>
                </c:pt>
                <c:pt idx="39">
                  <c:v>-7.9200000000000007E-2</c:v>
                </c:pt>
                <c:pt idx="40">
                  <c:v>-7.7299999999999994E-2</c:v>
                </c:pt>
                <c:pt idx="41">
                  <c:v>-7.46E-2</c:v>
                </c:pt>
                <c:pt idx="42">
                  <c:v>-7.0199999999999999E-2</c:v>
                </c:pt>
                <c:pt idx="43">
                  <c:v>-6.7299999999999999E-2</c:v>
                </c:pt>
                <c:pt idx="44">
                  <c:v>-7.6799999999999993E-2</c:v>
                </c:pt>
                <c:pt idx="45">
                  <c:v>-8.4699999999999998E-2</c:v>
                </c:pt>
                <c:pt idx="46">
                  <c:v>-8.7999999999999995E-2</c:v>
                </c:pt>
                <c:pt idx="47">
                  <c:v>-9.69E-2</c:v>
                </c:pt>
                <c:pt idx="48">
                  <c:v>-9.9400000000000002E-2</c:v>
                </c:pt>
                <c:pt idx="49">
                  <c:v>-9.98E-2</c:v>
                </c:pt>
                <c:pt idx="50">
                  <c:v>-9.8000000000000004E-2</c:v>
                </c:pt>
                <c:pt idx="51">
                  <c:v>-9.3799999999999994E-2</c:v>
                </c:pt>
                <c:pt idx="52">
                  <c:v>-8.9599999999999999E-2</c:v>
                </c:pt>
                <c:pt idx="53">
                  <c:v>-9.7199999999999995E-2</c:v>
                </c:pt>
                <c:pt idx="54">
                  <c:v>-9.6100000000000005E-2</c:v>
                </c:pt>
                <c:pt idx="55">
                  <c:v>-8.9200000000000002E-2</c:v>
                </c:pt>
                <c:pt idx="56">
                  <c:v>-9.2100000000000001E-2</c:v>
                </c:pt>
                <c:pt idx="57">
                  <c:v>-8.7099999999999997E-2</c:v>
                </c:pt>
                <c:pt idx="58">
                  <c:v>-9.2299999999999993E-2</c:v>
                </c:pt>
                <c:pt idx="59">
                  <c:v>-9.1800000000000007E-2</c:v>
                </c:pt>
                <c:pt idx="60">
                  <c:v>-9.0800000000000006E-2</c:v>
                </c:pt>
                <c:pt idx="61">
                  <c:v>-9.5500000000000002E-2</c:v>
                </c:pt>
                <c:pt idx="62">
                  <c:v>-9.5799999999999996E-2</c:v>
                </c:pt>
                <c:pt idx="63">
                  <c:v>-9.6799999999999997E-2</c:v>
                </c:pt>
                <c:pt idx="64">
                  <c:v>-0.1072</c:v>
                </c:pt>
                <c:pt idx="65">
                  <c:v>-0.1157</c:v>
                </c:pt>
                <c:pt idx="66">
                  <c:v>-0.1211</c:v>
                </c:pt>
                <c:pt idx="67">
                  <c:v>-0.12570000000000001</c:v>
                </c:pt>
                <c:pt idx="68">
                  <c:v>-0.12520000000000001</c:v>
                </c:pt>
                <c:pt idx="69">
                  <c:v>-0.1157</c:v>
                </c:pt>
                <c:pt idx="70">
                  <c:v>-0.1101</c:v>
                </c:pt>
                <c:pt idx="71">
                  <c:v>-0.1028</c:v>
                </c:pt>
                <c:pt idx="72">
                  <c:v>-9.4E-2</c:v>
                </c:pt>
                <c:pt idx="73">
                  <c:v>-7.7399999999999997E-2</c:v>
                </c:pt>
                <c:pt idx="74">
                  <c:v>-7.0400000000000004E-2</c:v>
                </c:pt>
                <c:pt idx="75">
                  <c:v>-7.1400000000000005E-2</c:v>
                </c:pt>
                <c:pt idx="76">
                  <c:v>-7.1800000000000003E-2</c:v>
                </c:pt>
                <c:pt idx="77">
                  <c:v>-7.2099999999999997E-2</c:v>
                </c:pt>
                <c:pt idx="78">
                  <c:v>-6.8099999999999994E-2</c:v>
                </c:pt>
                <c:pt idx="79">
                  <c:v>-6.25E-2</c:v>
                </c:pt>
                <c:pt idx="80">
                  <c:v>-6.9599999999999995E-2</c:v>
                </c:pt>
                <c:pt idx="81">
                  <c:v>-7.6899999999999996E-2</c:v>
                </c:pt>
                <c:pt idx="82">
                  <c:v>-8.2799999999999999E-2</c:v>
                </c:pt>
                <c:pt idx="83">
                  <c:v>-8.6400000000000005E-2</c:v>
                </c:pt>
                <c:pt idx="84">
                  <c:v>-9.1200000000000003E-2</c:v>
                </c:pt>
                <c:pt idx="85">
                  <c:v>-9.3100000000000002E-2</c:v>
                </c:pt>
                <c:pt idx="86">
                  <c:v>-9.9599999999999994E-2</c:v>
                </c:pt>
                <c:pt idx="87">
                  <c:v>-0.1019</c:v>
                </c:pt>
                <c:pt idx="88">
                  <c:v>-9.9900000000000003E-2</c:v>
                </c:pt>
                <c:pt idx="89">
                  <c:v>-9.8199999999999996E-2</c:v>
                </c:pt>
                <c:pt idx="90">
                  <c:v>-9.3200000000000005E-2</c:v>
                </c:pt>
                <c:pt idx="91">
                  <c:v>-9.0999999999999998E-2</c:v>
                </c:pt>
                <c:pt idx="92">
                  <c:v>-0.09</c:v>
                </c:pt>
                <c:pt idx="93">
                  <c:v>-8.2199999999999995E-2</c:v>
                </c:pt>
                <c:pt idx="94">
                  <c:v>-7.8799999999999995E-2</c:v>
                </c:pt>
                <c:pt idx="95">
                  <c:v>-7.9899999999999999E-2</c:v>
                </c:pt>
                <c:pt idx="96">
                  <c:v>-8.0699999999999994E-2</c:v>
                </c:pt>
                <c:pt idx="97">
                  <c:v>-9.3700000000000006E-2</c:v>
                </c:pt>
                <c:pt idx="98">
                  <c:v>-0.10440000000000001</c:v>
                </c:pt>
                <c:pt idx="99">
                  <c:v>-0.11550000000000001</c:v>
                </c:pt>
                <c:pt idx="100">
                  <c:v>-0.12230000000000001</c:v>
                </c:pt>
                <c:pt idx="101">
                  <c:v>-0.128</c:v>
                </c:pt>
                <c:pt idx="102">
                  <c:v>-0.1273</c:v>
                </c:pt>
                <c:pt idx="103">
                  <c:v>-0.12809999999999999</c:v>
                </c:pt>
                <c:pt idx="104">
                  <c:v>-0.1239</c:v>
                </c:pt>
                <c:pt idx="105">
                  <c:v>-0.1234</c:v>
                </c:pt>
                <c:pt idx="106">
                  <c:v>-0.1091</c:v>
                </c:pt>
                <c:pt idx="107">
                  <c:v>-9.2799999999999994E-2</c:v>
                </c:pt>
                <c:pt idx="108">
                  <c:v>-8.7499999999999994E-2</c:v>
                </c:pt>
                <c:pt idx="109">
                  <c:v>-7.6200000000000004E-2</c:v>
                </c:pt>
                <c:pt idx="110">
                  <c:v>-5.8000000000000003E-2</c:v>
                </c:pt>
                <c:pt idx="111">
                  <c:v>-5.3600000000000002E-2</c:v>
                </c:pt>
                <c:pt idx="112">
                  <c:v>-4.53E-2</c:v>
                </c:pt>
                <c:pt idx="113">
                  <c:v>-4.36E-2</c:v>
                </c:pt>
                <c:pt idx="114">
                  <c:v>-4.7100000000000003E-2</c:v>
                </c:pt>
                <c:pt idx="115">
                  <c:v>-5.6800000000000003E-2</c:v>
                </c:pt>
                <c:pt idx="116">
                  <c:v>-6.1800000000000001E-2</c:v>
                </c:pt>
                <c:pt idx="117">
                  <c:v>-6.4699999999999994E-2</c:v>
                </c:pt>
                <c:pt idx="118">
                  <c:v>-6.7000000000000004E-2</c:v>
                </c:pt>
                <c:pt idx="119">
                  <c:v>-6.9500000000000006E-2</c:v>
                </c:pt>
                <c:pt idx="120">
                  <c:v>-7.3599999999999999E-2</c:v>
                </c:pt>
                <c:pt idx="121">
                  <c:v>-7.7600000000000002E-2</c:v>
                </c:pt>
                <c:pt idx="122">
                  <c:v>-7.8200000000000006E-2</c:v>
                </c:pt>
                <c:pt idx="123">
                  <c:v>-7.9899999999999999E-2</c:v>
                </c:pt>
                <c:pt idx="124">
                  <c:v>-8.2400000000000001E-2</c:v>
                </c:pt>
                <c:pt idx="125">
                  <c:v>-8.6599999999999996E-2</c:v>
                </c:pt>
                <c:pt idx="126">
                  <c:v>-8.9499999999999996E-2</c:v>
                </c:pt>
                <c:pt idx="127">
                  <c:v>-8.8800000000000004E-2</c:v>
                </c:pt>
                <c:pt idx="128">
                  <c:v>-8.6099999999999996E-2</c:v>
                </c:pt>
                <c:pt idx="129">
                  <c:v>-7.8399999999999997E-2</c:v>
                </c:pt>
                <c:pt idx="130">
                  <c:v>-6.7199999999999996E-2</c:v>
                </c:pt>
                <c:pt idx="131">
                  <c:v>-7.5700000000000003E-2</c:v>
                </c:pt>
                <c:pt idx="132">
                  <c:v>-8.0399999999999999E-2</c:v>
                </c:pt>
                <c:pt idx="133">
                  <c:v>-8.0299999999999996E-2</c:v>
                </c:pt>
                <c:pt idx="134">
                  <c:v>-7.8399999999999997E-2</c:v>
                </c:pt>
                <c:pt idx="135">
                  <c:v>-7.5499999999999998E-2</c:v>
                </c:pt>
                <c:pt idx="136">
                  <c:v>-8.2600000000000007E-2</c:v>
                </c:pt>
                <c:pt idx="137">
                  <c:v>-8.3000000000000004E-2</c:v>
                </c:pt>
                <c:pt idx="138">
                  <c:v>-7.5999999999999998E-2</c:v>
                </c:pt>
                <c:pt idx="139">
                  <c:v>-7.3200000000000001E-2</c:v>
                </c:pt>
                <c:pt idx="140">
                  <c:v>-7.4300000000000005E-2</c:v>
                </c:pt>
                <c:pt idx="141">
                  <c:v>-7.1199999999999999E-2</c:v>
                </c:pt>
                <c:pt idx="142">
                  <c:v>-6.6600000000000006E-2</c:v>
                </c:pt>
                <c:pt idx="143">
                  <c:v>-7.4899999999999994E-2</c:v>
                </c:pt>
                <c:pt idx="144">
                  <c:v>-8.2600000000000007E-2</c:v>
                </c:pt>
                <c:pt idx="145">
                  <c:v>-8.5099999999999995E-2</c:v>
                </c:pt>
                <c:pt idx="146">
                  <c:v>-8.2000000000000003E-2</c:v>
                </c:pt>
                <c:pt idx="147">
                  <c:v>-8.0299999999999996E-2</c:v>
                </c:pt>
                <c:pt idx="148">
                  <c:v>-7.8600000000000003E-2</c:v>
                </c:pt>
                <c:pt idx="149">
                  <c:v>-7.1300000000000002E-2</c:v>
                </c:pt>
                <c:pt idx="150">
                  <c:v>-7.0599999999999996E-2</c:v>
                </c:pt>
                <c:pt idx="151">
                  <c:v>-6.8500000000000005E-2</c:v>
                </c:pt>
                <c:pt idx="152">
                  <c:v>-7.4300000000000005E-2</c:v>
                </c:pt>
                <c:pt idx="153">
                  <c:v>-7.7899999999999997E-2</c:v>
                </c:pt>
                <c:pt idx="154">
                  <c:v>-7.85E-2</c:v>
                </c:pt>
                <c:pt idx="155">
                  <c:v>-8.2400000000000001E-2</c:v>
                </c:pt>
                <c:pt idx="156">
                  <c:v>-8.5000000000000006E-2</c:v>
                </c:pt>
                <c:pt idx="157">
                  <c:v>-8.4199999999999997E-2</c:v>
                </c:pt>
                <c:pt idx="158">
                  <c:v>-8.2000000000000003E-2</c:v>
                </c:pt>
                <c:pt idx="159">
                  <c:v>-7.9699999999999993E-2</c:v>
                </c:pt>
                <c:pt idx="160">
                  <c:v>-7.8799999999999995E-2</c:v>
                </c:pt>
                <c:pt idx="161">
                  <c:v>-7.1999999999999995E-2</c:v>
                </c:pt>
                <c:pt idx="162">
                  <c:v>-6.2300000000000001E-2</c:v>
                </c:pt>
                <c:pt idx="163">
                  <c:v>-5.57E-2</c:v>
                </c:pt>
                <c:pt idx="164">
                  <c:v>-5.1499999999999997E-2</c:v>
                </c:pt>
                <c:pt idx="165">
                  <c:v>-3.2000000000000001E-2</c:v>
                </c:pt>
                <c:pt idx="166">
                  <c:v>-3.2199999999999999E-2</c:v>
                </c:pt>
                <c:pt idx="167">
                  <c:v>-4.3700000000000003E-2</c:v>
                </c:pt>
                <c:pt idx="168">
                  <c:v>-4.9700000000000001E-2</c:v>
                </c:pt>
                <c:pt idx="169">
                  <c:v>-5.2299999999999999E-2</c:v>
                </c:pt>
                <c:pt idx="170">
                  <c:v>-5.1999999999999998E-2</c:v>
                </c:pt>
                <c:pt idx="171">
                  <c:v>-5.3499999999999999E-2</c:v>
                </c:pt>
                <c:pt idx="172">
                  <c:v>-5.4699999999999999E-2</c:v>
                </c:pt>
                <c:pt idx="173">
                  <c:v>-5.0900000000000001E-2</c:v>
                </c:pt>
                <c:pt idx="174">
                  <c:v>-4.4499999999999998E-2</c:v>
                </c:pt>
                <c:pt idx="175">
                  <c:v>-3.6999999999999998E-2</c:v>
                </c:pt>
                <c:pt idx="176">
                  <c:v>-2.3800000000000002E-2</c:v>
                </c:pt>
                <c:pt idx="177">
                  <c:v>-7.4999999999999997E-3</c:v>
                </c:pt>
                <c:pt idx="178">
                  <c:v>-0.02</c:v>
                </c:pt>
                <c:pt idx="179">
                  <c:v>-2.6700000000000002E-2</c:v>
                </c:pt>
                <c:pt idx="180">
                  <c:v>-3.2300000000000002E-2</c:v>
                </c:pt>
                <c:pt idx="181">
                  <c:v>-3.3300000000000003E-2</c:v>
                </c:pt>
                <c:pt idx="182">
                  <c:v>-3.4000000000000002E-2</c:v>
                </c:pt>
                <c:pt idx="183">
                  <c:v>-3.5999999999999997E-2</c:v>
                </c:pt>
                <c:pt idx="184">
                  <c:v>-3.5700000000000003E-2</c:v>
                </c:pt>
                <c:pt idx="185">
                  <c:v>-3.4299999999999997E-2</c:v>
                </c:pt>
                <c:pt idx="186">
                  <c:v>-3.1300000000000001E-2</c:v>
                </c:pt>
                <c:pt idx="187">
                  <c:v>-2.9000000000000001E-2</c:v>
                </c:pt>
                <c:pt idx="188">
                  <c:v>-2.64E-2</c:v>
                </c:pt>
                <c:pt idx="189">
                  <c:v>-2.1000000000000001E-2</c:v>
                </c:pt>
                <c:pt idx="190">
                  <c:v>-2.1000000000000001E-2</c:v>
                </c:pt>
                <c:pt idx="191">
                  <c:v>-0.02</c:v>
                </c:pt>
                <c:pt idx="192">
                  <c:v>-1.37E-2</c:v>
                </c:pt>
                <c:pt idx="193">
                  <c:v>-1.0999999999999999E-2</c:v>
                </c:pt>
                <c:pt idx="194">
                  <c:v>-1.67E-2</c:v>
                </c:pt>
                <c:pt idx="195">
                  <c:v>-1.67E-2</c:v>
                </c:pt>
                <c:pt idx="196">
                  <c:v>-1.8700000000000001E-2</c:v>
                </c:pt>
                <c:pt idx="197">
                  <c:v>-1.2999999999999999E-2</c:v>
                </c:pt>
                <c:pt idx="198">
                  <c:v>-8.3999999999999995E-3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083392"/>
        <c:axId val="62566912"/>
      </c:lineChart>
      <c:catAx>
        <c:axId val="810833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73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bits per pixel (bpp)</a:t>
                </a:r>
              </a:p>
            </c:rich>
          </c:tx>
          <c:layout>
            <c:manualLayout>
              <c:xMode val="edge"/>
              <c:yMode val="edge"/>
              <c:x val="0.45677799607072689"/>
              <c:y val="0.92210526315789476"/>
            </c:manualLayout>
          </c:layout>
          <c:overlay val="0"/>
          <c:spPr>
            <a:noFill/>
            <a:ln w="5787">
              <a:noFill/>
            </a:ln>
          </c:spPr>
        </c:title>
        <c:majorTickMark val="none"/>
        <c:minorTickMark val="none"/>
        <c:tickLblPos val="none"/>
        <c:spPr>
          <a:ln w="723">
            <a:solidFill>
              <a:srgbClr val="000000"/>
            </a:solidFill>
            <a:prstDash val="solid"/>
          </a:ln>
        </c:spPr>
        <c:crossAx val="62566912"/>
        <c:crosses val="autoZero"/>
        <c:auto val="1"/>
        <c:lblAlgn val="ctr"/>
        <c:lblOffset val="100"/>
        <c:tickMarkSkip val="1"/>
        <c:noMultiLvlLbl val="0"/>
      </c:catAx>
      <c:valAx>
        <c:axId val="62566912"/>
        <c:scaling>
          <c:orientation val="minMax"/>
          <c:max val="0.01"/>
          <c:min val="-0.75"/>
        </c:scaling>
        <c:delete val="0"/>
        <c:axPos val="l"/>
        <c:majorGridlines>
          <c:spPr>
            <a:ln w="723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73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PSNR difference (in dB)</a:t>
                </a:r>
              </a:p>
            </c:rich>
          </c:tx>
          <c:layout>
            <c:manualLayout>
              <c:xMode val="edge"/>
              <c:yMode val="edge"/>
              <c:x val="1.0805500982318271E-2"/>
              <c:y val="0.32"/>
            </c:manualLayout>
          </c:layout>
          <c:overlay val="0"/>
          <c:spPr>
            <a:noFill/>
            <a:ln w="578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72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51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81083392"/>
        <c:crosses val="autoZero"/>
        <c:crossBetween val="between"/>
      </c:valAx>
      <c:spPr>
        <a:solidFill>
          <a:srgbClr val="FFFFFF"/>
        </a:solidFill>
        <a:ln w="723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9548133595284878"/>
          <c:y val="0.65684210526315789"/>
          <c:w val="0.28192534381139489"/>
          <c:h val="0.31157894736842107"/>
        </c:manualLayout>
      </c:layout>
      <c:overlay val="0"/>
      <c:spPr>
        <a:solidFill>
          <a:srgbClr val="FFFFFF"/>
        </a:solidFill>
        <a:ln w="723">
          <a:solidFill>
            <a:srgbClr val="000000"/>
          </a:solidFill>
          <a:prstDash val="solid"/>
        </a:ln>
      </c:spPr>
      <c:txPr>
        <a:bodyPr/>
        <a:lstStyle/>
        <a:p>
          <a:pPr>
            <a:defRPr sz="293" b="0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268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68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1468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PCRD vs CPI, ROC, CoRD </a:t>
            </a:r>
            <a:r>
              <a:rPr lang="en-US" sz="1468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(fruit basket image, gray, lossy mode)</a:t>
            </a:r>
            <a:endParaRPr lang="en-US"/>
          </a:p>
        </c:rich>
      </c:tx>
      <c:layout>
        <c:manualLayout>
          <c:xMode val="edge"/>
          <c:yMode val="edge"/>
          <c:x val="0.21498054474708173"/>
          <c:y val="2.734375E-2"/>
        </c:manualLayout>
      </c:layout>
      <c:overlay val="0"/>
      <c:spPr>
        <a:noFill/>
        <a:ln w="23308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5330739299610889E-2"/>
          <c:y val="0.150390625"/>
          <c:w val="0.88813229571984431"/>
          <c:h val="0.724609375"/>
        </c:manualLayout>
      </c:layout>
      <c:lineChart>
        <c:grouping val="standard"/>
        <c:varyColors val="0"/>
        <c:ser>
          <c:idx val="1"/>
          <c:order val="0"/>
          <c:tx>
            <c:strRef>
              <c:f>'CPI_ROC_CoRD-FruitBasket'!$B$1</c:f>
              <c:strCache>
                <c:ptCount val="1"/>
                <c:pt idx="0">
                  <c:v>PCRD</c:v>
                </c:pt>
              </c:strCache>
            </c:strRef>
          </c:tx>
          <c:spPr>
            <a:ln w="34962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'CPI_ROC_CoRD-FruitBasket'!$A$2:$A$1353</c:f>
              <c:numCache>
                <c:formatCode>General</c:formatCode>
                <c:ptCount val="1352"/>
                <c:pt idx="0">
                  <c:v>1.06079E-2</c:v>
                </c:pt>
                <c:pt idx="1">
                  <c:v>1.37482E-2</c:v>
                </c:pt>
                <c:pt idx="2">
                  <c:v>1.6853300000000002E-2</c:v>
                </c:pt>
                <c:pt idx="3">
                  <c:v>2.0045500000000001E-2</c:v>
                </c:pt>
                <c:pt idx="4">
                  <c:v>2.32132E-2</c:v>
                </c:pt>
                <c:pt idx="5">
                  <c:v>2.6522799999999999E-2</c:v>
                </c:pt>
                <c:pt idx="6">
                  <c:v>2.9527299999999999E-2</c:v>
                </c:pt>
                <c:pt idx="7">
                  <c:v>3.2443199999999998E-2</c:v>
                </c:pt>
                <c:pt idx="8">
                  <c:v>3.5520900000000001E-2</c:v>
                </c:pt>
                <c:pt idx="9">
                  <c:v>3.8723800000000003E-2</c:v>
                </c:pt>
                <c:pt idx="10">
                  <c:v>4.2022700000000003E-2</c:v>
                </c:pt>
                <c:pt idx="11">
                  <c:v>4.5159900000000003E-2</c:v>
                </c:pt>
                <c:pt idx="12">
                  <c:v>4.81918E-2</c:v>
                </c:pt>
                <c:pt idx="13">
                  <c:v>5.1145900000000001E-2</c:v>
                </c:pt>
                <c:pt idx="14">
                  <c:v>5.4228199999999997E-2</c:v>
                </c:pt>
                <c:pt idx="15">
                  <c:v>5.7371499999999999E-2</c:v>
                </c:pt>
                <c:pt idx="16">
                  <c:v>6.0446199999999999E-2</c:v>
                </c:pt>
                <c:pt idx="17">
                  <c:v>6.35849E-2</c:v>
                </c:pt>
                <c:pt idx="18">
                  <c:v>6.6683999999999993E-2</c:v>
                </c:pt>
                <c:pt idx="19">
                  <c:v>6.9744899999999999E-2</c:v>
                </c:pt>
                <c:pt idx="20">
                  <c:v>7.2900400000000004E-2</c:v>
                </c:pt>
                <c:pt idx="21">
                  <c:v>7.6355000000000006E-2</c:v>
                </c:pt>
                <c:pt idx="22">
                  <c:v>7.9225199999999996E-2</c:v>
                </c:pt>
                <c:pt idx="23">
                  <c:v>8.2261699999999993E-2</c:v>
                </c:pt>
                <c:pt idx="24">
                  <c:v>8.5128800000000004E-2</c:v>
                </c:pt>
                <c:pt idx="25">
                  <c:v>8.83713E-2</c:v>
                </c:pt>
                <c:pt idx="26">
                  <c:v>9.1175800000000001E-2</c:v>
                </c:pt>
                <c:pt idx="27">
                  <c:v>9.4261200000000003E-2</c:v>
                </c:pt>
                <c:pt idx="28">
                  <c:v>9.7386200000000006E-2</c:v>
                </c:pt>
                <c:pt idx="29">
                  <c:v>0.100693</c:v>
                </c:pt>
                <c:pt idx="30">
                  <c:v>0.103502</c:v>
                </c:pt>
                <c:pt idx="31">
                  <c:v>0.10663499999999999</c:v>
                </c:pt>
                <c:pt idx="32">
                  <c:v>0.109392</c:v>
                </c:pt>
                <c:pt idx="33">
                  <c:v>0.11249199999999999</c:v>
                </c:pt>
                <c:pt idx="34">
                  <c:v>0.115672</c:v>
                </c:pt>
                <c:pt idx="35">
                  <c:v>0.118585</c:v>
                </c:pt>
                <c:pt idx="36">
                  <c:v>0.121823</c:v>
                </c:pt>
                <c:pt idx="37">
                  <c:v>0.125029</c:v>
                </c:pt>
                <c:pt idx="38">
                  <c:v>0.127716</c:v>
                </c:pt>
                <c:pt idx="39">
                  <c:v>0.13075400000000001</c:v>
                </c:pt>
                <c:pt idx="40">
                  <c:v>0.134024</c:v>
                </c:pt>
                <c:pt idx="41">
                  <c:v>0.13744999999999999</c:v>
                </c:pt>
                <c:pt idx="42">
                  <c:v>0.140514</c:v>
                </c:pt>
                <c:pt idx="43">
                  <c:v>0.14363699999999999</c:v>
                </c:pt>
                <c:pt idx="44">
                  <c:v>0.146646</c:v>
                </c:pt>
                <c:pt idx="45">
                  <c:v>0.149672</c:v>
                </c:pt>
                <c:pt idx="46">
                  <c:v>0.15270500000000001</c:v>
                </c:pt>
                <c:pt idx="47">
                  <c:v>0.15573699999999999</c:v>
                </c:pt>
                <c:pt idx="48">
                  <c:v>0.158946</c:v>
                </c:pt>
                <c:pt idx="49">
                  <c:v>0.161804</c:v>
                </c:pt>
                <c:pt idx="50">
                  <c:v>0.164911</c:v>
                </c:pt>
                <c:pt idx="51">
                  <c:v>0.16814599999999999</c:v>
                </c:pt>
                <c:pt idx="52">
                  <c:v>0.17109099999999999</c:v>
                </c:pt>
                <c:pt idx="53">
                  <c:v>0.174344</c:v>
                </c:pt>
                <c:pt idx="54">
                  <c:v>0.17733499999999999</c:v>
                </c:pt>
                <c:pt idx="55">
                  <c:v>0.18035399999999999</c:v>
                </c:pt>
                <c:pt idx="56">
                  <c:v>0.183559</c:v>
                </c:pt>
                <c:pt idx="57">
                  <c:v>0.18650700000000001</c:v>
                </c:pt>
                <c:pt idx="58">
                  <c:v>0.18953100000000001</c:v>
                </c:pt>
                <c:pt idx="59">
                  <c:v>0.192719</c:v>
                </c:pt>
                <c:pt idx="60">
                  <c:v>0.195775</c:v>
                </c:pt>
                <c:pt idx="61">
                  <c:v>0.19900999999999999</c:v>
                </c:pt>
                <c:pt idx="62">
                  <c:v>0.20183100000000001</c:v>
                </c:pt>
                <c:pt idx="63">
                  <c:v>0.20528299999999999</c:v>
                </c:pt>
                <c:pt idx="64">
                  <c:v>0.20794099999999999</c:v>
                </c:pt>
                <c:pt idx="65">
                  <c:v>0.21102799999999999</c:v>
                </c:pt>
                <c:pt idx="66">
                  <c:v>0.21393400000000001</c:v>
                </c:pt>
                <c:pt idx="67">
                  <c:v>0.217279</c:v>
                </c:pt>
                <c:pt idx="68">
                  <c:v>0.22006400000000001</c:v>
                </c:pt>
                <c:pt idx="69">
                  <c:v>0.22325600000000001</c:v>
                </c:pt>
                <c:pt idx="70">
                  <c:v>0.22622999999999999</c:v>
                </c:pt>
                <c:pt idx="71">
                  <c:v>0.229022</c:v>
                </c:pt>
                <c:pt idx="72">
                  <c:v>0.23208300000000001</c:v>
                </c:pt>
                <c:pt idx="73">
                  <c:v>0.235289</c:v>
                </c:pt>
                <c:pt idx="74">
                  <c:v>0.23821100000000001</c:v>
                </c:pt>
                <c:pt idx="75">
                  <c:v>0.24126400000000001</c:v>
                </c:pt>
                <c:pt idx="76">
                  <c:v>0.24435699999999999</c:v>
                </c:pt>
                <c:pt idx="77">
                  <c:v>0.247418</c:v>
                </c:pt>
                <c:pt idx="78">
                  <c:v>0.25051600000000002</c:v>
                </c:pt>
                <c:pt idx="79">
                  <c:v>0.25325500000000001</c:v>
                </c:pt>
                <c:pt idx="80">
                  <c:v>0.25643500000000002</c:v>
                </c:pt>
                <c:pt idx="81">
                  <c:v>0.25989800000000002</c:v>
                </c:pt>
                <c:pt idx="82">
                  <c:v>0.26251799999999997</c:v>
                </c:pt>
                <c:pt idx="83">
                  <c:v>0.26576499999999997</c:v>
                </c:pt>
                <c:pt idx="84">
                  <c:v>0.26850600000000002</c:v>
                </c:pt>
                <c:pt idx="85">
                  <c:v>0.27188400000000001</c:v>
                </c:pt>
                <c:pt idx="86">
                  <c:v>0.27435900000000002</c:v>
                </c:pt>
                <c:pt idx="87">
                  <c:v>0.27743800000000002</c:v>
                </c:pt>
                <c:pt idx="88">
                  <c:v>0.280499</c:v>
                </c:pt>
                <c:pt idx="89">
                  <c:v>0.28381800000000001</c:v>
                </c:pt>
                <c:pt idx="90">
                  <c:v>0.28694500000000001</c:v>
                </c:pt>
                <c:pt idx="91">
                  <c:v>0.289549</c:v>
                </c:pt>
                <c:pt idx="92">
                  <c:v>0.29266199999999998</c:v>
                </c:pt>
                <c:pt idx="93">
                  <c:v>0.29592099999999999</c:v>
                </c:pt>
                <c:pt idx="94">
                  <c:v>0.298711</c:v>
                </c:pt>
                <c:pt idx="95">
                  <c:v>0.301701</c:v>
                </c:pt>
                <c:pt idx="96">
                  <c:v>0.30491499999999999</c:v>
                </c:pt>
                <c:pt idx="97">
                  <c:v>0.30784299999999998</c:v>
                </c:pt>
                <c:pt idx="98">
                  <c:v>0.31088700000000002</c:v>
                </c:pt>
                <c:pt idx="99">
                  <c:v>0.31376300000000001</c:v>
                </c:pt>
                <c:pt idx="100">
                  <c:v>0.31707299999999999</c:v>
                </c:pt>
                <c:pt idx="101">
                  <c:v>0.32019700000000001</c:v>
                </c:pt>
                <c:pt idx="102">
                  <c:v>0.32281300000000002</c:v>
                </c:pt>
                <c:pt idx="103">
                  <c:v>0.32600699999999999</c:v>
                </c:pt>
                <c:pt idx="104">
                  <c:v>0.32909500000000003</c:v>
                </c:pt>
                <c:pt idx="105">
                  <c:v>0.33188600000000001</c:v>
                </c:pt>
                <c:pt idx="106">
                  <c:v>0.33499800000000002</c:v>
                </c:pt>
                <c:pt idx="107">
                  <c:v>0.33795199999999997</c:v>
                </c:pt>
                <c:pt idx="108">
                  <c:v>0.34099699999999999</c:v>
                </c:pt>
                <c:pt idx="109">
                  <c:v>0.344252</c:v>
                </c:pt>
                <c:pt idx="110">
                  <c:v>0.34709200000000001</c:v>
                </c:pt>
                <c:pt idx="111">
                  <c:v>0.35019099999999997</c:v>
                </c:pt>
                <c:pt idx="112">
                  <c:v>0.35353400000000001</c:v>
                </c:pt>
                <c:pt idx="113">
                  <c:v>0.35657499999999998</c:v>
                </c:pt>
                <c:pt idx="114">
                  <c:v>0.35980499999999999</c:v>
                </c:pt>
                <c:pt idx="115">
                  <c:v>0.36291499999999999</c:v>
                </c:pt>
                <c:pt idx="116">
                  <c:v>0.366087</c:v>
                </c:pt>
                <c:pt idx="117">
                  <c:v>0.36915300000000001</c:v>
                </c:pt>
                <c:pt idx="118">
                  <c:v>0.37221500000000002</c:v>
                </c:pt>
                <c:pt idx="119">
                  <c:v>0.37532799999999999</c:v>
                </c:pt>
                <c:pt idx="120">
                  <c:v>0.37816499999999997</c:v>
                </c:pt>
                <c:pt idx="121">
                  <c:v>0.381189</c:v>
                </c:pt>
                <c:pt idx="122">
                  <c:v>0.38422099999999998</c:v>
                </c:pt>
                <c:pt idx="123">
                  <c:v>0.38725599999999999</c:v>
                </c:pt>
                <c:pt idx="124">
                  <c:v>0.39038400000000001</c:v>
                </c:pt>
                <c:pt idx="125">
                  <c:v>0.39354899999999998</c:v>
                </c:pt>
                <c:pt idx="126">
                  <c:v>0.39638699999999999</c:v>
                </c:pt>
                <c:pt idx="127">
                  <c:v>0.39943200000000001</c:v>
                </c:pt>
                <c:pt idx="128">
                  <c:v>0.402563</c:v>
                </c:pt>
                <c:pt idx="129">
                  <c:v>0.40563199999999999</c:v>
                </c:pt>
                <c:pt idx="130">
                  <c:v>0.40871400000000002</c:v>
                </c:pt>
                <c:pt idx="131">
                  <c:v>0.411777</c:v>
                </c:pt>
                <c:pt idx="132">
                  <c:v>0.41506500000000002</c:v>
                </c:pt>
                <c:pt idx="133">
                  <c:v>0.417902</c:v>
                </c:pt>
                <c:pt idx="134">
                  <c:v>0.42094999999999999</c:v>
                </c:pt>
                <c:pt idx="135">
                  <c:v>0.423987</c:v>
                </c:pt>
                <c:pt idx="136">
                  <c:v>0.42705100000000001</c:v>
                </c:pt>
                <c:pt idx="137">
                  <c:v>0.43021399999999999</c:v>
                </c:pt>
                <c:pt idx="138">
                  <c:v>0.43326999999999999</c:v>
                </c:pt>
                <c:pt idx="139">
                  <c:v>0.43637399999999998</c:v>
                </c:pt>
                <c:pt idx="140">
                  <c:v>0.43930799999999998</c:v>
                </c:pt>
                <c:pt idx="141">
                  <c:v>0.44262099999999999</c:v>
                </c:pt>
                <c:pt idx="142">
                  <c:v>0.445602</c:v>
                </c:pt>
                <c:pt idx="143">
                  <c:v>0.44856600000000002</c:v>
                </c:pt>
                <c:pt idx="144">
                  <c:v>0.45157799999999998</c:v>
                </c:pt>
                <c:pt idx="145">
                  <c:v>0.45471299999999998</c:v>
                </c:pt>
                <c:pt idx="146">
                  <c:v>0.457706</c:v>
                </c:pt>
                <c:pt idx="147">
                  <c:v>0.46092499999999997</c:v>
                </c:pt>
                <c:pt idx="148">
                  <c:v>0.46409</c:v>
                </c:pt>
                <c:pt idx="149">
                  <c:v>0.46713700000000002</c:v>
                </c:pt>
                <c:pt idx="150">
                  <c:v>0.46990399999999999</c:v>
                </c:pt>
                <c:pt idx="151">
                  <c:v>0.47303000000000001</c:v>
                </c:pt>
                <c:pt idx="152">
                  <c:v>0.47598600000000002</c:v>
                </c:pt>
                <c:pt idx="153">
                  <c:v>0.47930099999999998</c:v>
                </c:pt>
                <c:pt idx="154">
                  <c:v>0.48224800000000001</c:v>
                </c:pt>
                <c:pt idx="155">
                  <c:v>0.48495199999999999</c:v>
                </c:pt>
                <c:pt idx="156">
                  <c:v>0.48838500000000001</c:v>
                </c:pt>
                <c:pt idx="157">
                  <c:v>0.49111199999999999</c:v>
                </c:pt>
                <c:pt idx="158">
                  <c:v>0.49399300000000002</c:v>
                </c:pt>
                <c:pt idx="159">
                  <c:v>0.497166</c:v>
                </c:pt>
                <c:pt idx="160">
                  <c:v>0.50002899999999995</c:v>
                </c:pt>
                <c:pt idx="161">
                  <c:v>0.50341199999999997</c:v>
                </c:pt>
                <c:pt idx="162">
                  <c:v>0.50614199999999998</c:v>
                </c:pt>
                <c:pt idx="163">
                  <c:v>0.50941000000000003</c:v>
                </c:pt>
                <c:pt idx="164">
                  <c:v>0.51260099999999997</c:v>
                </c:pt>
                <c:pt idx="165">
                  <c:v>0.51541099999999995</c:v>
                </c:pt>
                <c:pt idx="166">
                  <c:v>0.51858199999999999</c:v>
                </c:pt>
                <c:pt idx="167">
                  <c:v>0.52160799999999996</c:v>
                </c:pt>
                <c:pt idx="168">
                  <c:v>0.52427699999999999</c:v>
                </c:pt>
                <c:pt idx="169">
                  <c:v>0.52747299999999997</c:v>
                </c:pt>
                <c:pt idx="170">
                  <c:v>0.53027500000000005</c:v>
                </c:pt>
                <c:pt idx="171">
                  <c:v>0.53336600000000001</c:v>
                </c:pt>
                <c:pt idx="172">
                  <c:v>0.53652200000000005</c:v>
                </c:pt>
                <c:pt idx="173">
                  <c:v>0.53956300000000001</c:v>
                </c:pt>
                <c:pt idx="174">
                  <c:v>0.54245600000000005</c:v>
                </c:pt>
                <c:pt idx="175">
                  <c:v>0.54552599999999996</c:v>
                </c:pt>
                <c:pt idx="176">
                  <c:v>0.54833500000000002</c:v>
                </c:pt>
                <c:pt idx="177">
                  <c:v>0.55150299999999997</c:v>
                </c:pt>
                <c:pt idx="178">
                  <c:v>0.554504</c:v>
                </c:pt>
                <c:pt idx="179">
                  <c:v>0.55765500000000001</c:v>
                </c:pt>
                <c:pt idx="180">
                  <c:v>0.56033599999999995</c:v>
                </c:pt>
                <c:pt idx="181">
                  <c:v>0.56340900000000005</c:v>
                </c:pt>
                <c:pt idx="182">
                  <c:v>0.56656499999999999</c:v>
                </c:pt>
                <c:pt idx="183">
                  <c:v>0.56962000000000002</c:v>
                </c:pt>
                <c:pt idx="184">
                  <c:v>0.57248100000000002</c:v>
                </c:pt>
                <c:pt idx="185">
                  <c:v>0.57558600000000004</c:v>
                </c:pt>
                <c:pt idx="186">
                  <c:v>0.57882999999999996</c:v>
                </c:pt>
                <c:pt idx="187">
                  <c:v>0.58180500000000002</c:v>
                </c:pt>
                <c:pt idx="188">
                  <c:v>0.58480799999999999</c:v>
                </c:pt>
                <c:pt idx="189">
                  <c:v>0.58785699999999996</c:v>
                </c:pt>
                <c:pt idx="190">
                  <c:v>0.59074700000000002</c:v>
                </c:pt>
                <c:pt idx="191">
                  <c:v>0.59391000000000005</c:v>
                </c:pt>
                <c:pt idx="192">
                  <c:v>0.59717399999999998</c:v>
                </c:pt>
                <c:pt idx="193">
                  <c:v>0.59979099999999996</c:v>
                </c:pt>
                <c:pt idx="194">
                  <c:v>0.60278200000000004</c:v>
                </c:pt>
                <c:pt idx="195">
                  <c:v>0.60578900000000002</c:v>
                </c:pt>
                <c:pt idx="196">
                  <c:v>0.60883500000000002</c:v>
                </c:pt>
                <c:pt idx="197">
                  <c:v>0.61194000000000004</c:v>
                </c:pt>
                <c:pt idx="198">
                  <c:v>0.61483200000000005</c:v>
                </c:pt>
                <c:pt idx="199">
                  <c:v>0.61816899999999997</c:v>
                </c:pt>
                <c:pt idx="200">
                  <c:v>0.62079499999999999</c:v>
                </c:pt>
                <c:pt idx="201">
                  <c:v>0.62390900000000005</c:v>
                </c:pt>
                <c:pt idx="202">
                  <c:v>0.62704800000000005</c:v>
                </c:pt>
                <c:pt idx="203">
                  <c:v>0.63002599999999997</c:v>
                </c:pt>
                <c:pt idx="204">
                  <c:v>0.63290299999999999</c:v>
                </c:pt>
                <c:pt idx="205">
                  <c:v>0.63616899999999998</c:v>
                </c:pt>
                <c:pt idx="206">
                  <c:v>0.63936199999999999</c:v>
                </c:pt>
                <c:pt idx="207">
                  <c:v>0.64207000000000003</c:v>
                </c:pt>
                <c:pt idx="208">
                  <c:v>0.64518399999999998</c:v>
                </c:pt>
                <c:pt idx="209">
                  <c:v>0.64829400000000004</c:v>
                </c:pt>
                <c:pt idx="210">
                  <c:v>0.65095800000000004</c:v>
                </c:pt>
                <c:pt idx="211">
                  <c:v>0.65452900000000003</c:v>
                </c:pt>
                <c:pt idx="212">
                  <c:v>0.65743399999999996</c:v>
                </c:pt>
                <c:pt idx="213">
                  <c:v>0.65999300000000005</c:v>
                </c:pt>
                <c:pt idx="214">
                  <c:v>0.66318100000000002</c:v>
                </c:pt>
                <c:pt idx="215">
                  <c:v>0.66634400000000005</c:v>
                </c:pt>
                <c:pt idx="216">
                  <c:v>0.66919899999999999</c:v>
                </c:pt>
                <c:pt idx="217">
                  <c:v>0.67236300000000004</c:v>
                </c:pt>
                <c:pt idx="218">
                  <c:v>0.67556000000000005</c:v>
                </c:pt>
                <c:pt idx="219">
                  <c:v>0.67859499999999995</c:v>
                </c:pt>
                <c:pt idx="220">
                  <c:v>0.68137400000000004</c:v>
                </c:pt>
                <c:pt idx="221">
                  <c:v>0.68423599999999996</c:v>
                </c:pt>
                <c:pt idx="222">
                  <c:v>0.68723900000000004</c:v>
                </c:pt>
                <c:pt idx="223">
                  <c:v>0.69021900000000003</c:v>
                </c:pt>
                <c:pt idx="224">
                  <c:v>0.69353500000000001</c:v>
                </c:pt>
                <c:pt idx="225">
                  <c:v>0.69624900000000001</c:v>
                </c:pt>
                <c:pt idx="226">
                  <c:v>0.69948600000000005</c:v>
                </c:pt>
                <c:pt idx="227">
                  <c:v>0.70242800000000005</c:v>
                </c:pt>
                <c:pt idx="228">
                  <c:v>0.705376</c:v>
                </c:pt>
                <c:pt idx="229">
                  <c:v>0.70854600000000001</c:v>
                </c:pt>
                <c:pt idx="230">
                  <c:v>0.71157099999999995</c:v>
                </c:pt>
                <c:pt idx="231">
                  <c:v>0.71447899999999998</c:v>
                </c:pt>
                <c:pt idx="232">
                  <c:v>0.71772499999999995</c:v>
                </c:pt>
                <c:pt idx="233">
                  <c:v>0.72070000000000001</c:v>
                </c:pt>
                <c:pt idx="234">
                  <c:v>0.72354600000000002</c:v>
                </c:pt>
                <c:pt idx="235">
                  <c:v>0.726773</c:v>
                </c:pt>
                <c:pt idx="236">
                  <c:v>0.72970000000000002</c:v>
                </c:pt>
                <c:pt idx="237">
                  <c:v>0.73280800000000001</c:v>
                </c:pt>
                <c:pt idx="238">
                  <c:v>0.73595999999999995</c:v>
                </c:pt>
                <c:pt idx="239">
                  <c:v>0.73905299999999996</c:v>
                </c:pt>
                <c:pt idx="240">
                  <c:v>0.74201700000000004</c:v>
                </c:pt>
                <c:pt idx="241">
                  <c:v>0.74502900000000005</c:v>
                </c:pt>
                <c:pt idx="242">
                  <c:v>0.74821199999999999</c:v>
                </c:pt>
                <c:pt idx="243">
                  <c:v>0.75136599999999998</c:v>
                </c:pt>
                <c:pt idx="244">
                  <c:v>0.75418700000000005</c:v>
                </c:pt>
                <c:pt idx="245">
                  <c:v>0.75725399999999998</c:v>
                </c:pt>
                <c:pt idx="246">
                  <c:v>0.76049199999999995</c:v>
                </c:pt>
                <c:pt idx="247">
                  <c:v>0.76348099999999997</c:v>
                </c:pt>
                <c:pt idx="248">
                  <c:v>0.76655899999999999</c:v>
                </c:pt>
                <c:pt idx="249">
                  <c:v>0.76959200000000005</c:v>
                </c:pt>
                <c:pt idx="250">
                  <c:v>0.77277200000000001</c:v>
                </c:pt>
                <c:pt idx="251">
                  <c:v>0.77595800000000004</c:v>
                </c:pt>
                <c:pt idx="252">
                  <c:v>0.778775</c:v>
                </c:pt>
                <c:pt idx="253">
                  <c:v>0.78195499999999996</c:v>
                </c:pt>
                <c:pt idx="254">
                  <c:v>0.78481900000000004</c:v>
                </c:pt>
                <c:pt idx="255">
                  <c:v>0.78833200000000003</c:v>
                </c:pt>
                <c:pt idx="256">
                  <c:v>0.79093899999999995</c:v>
                </c:pt>
                <c:pt idx="257">
                  <c:v>0.79392200000000002</c:v>
                </c:pt>
                <c:pt idx="258">
                  <c:v>0.79695000000000005</c:v>
                </c:pt>
                <c:pt idx="259">
                  <c:v>0.79998199999999997</c:v>
                </c:pt>
                <c:pt idx="260">
                  <c:v>0.80315700000000001</c:v>
                </c:pt>
                <c:pt idx="261">
                  <c:v>0.80613999999999997</c:v>
                </c:pt>
                <c:pt idx="262">
                  <c:v>0.809338</c:v>
                </c:pt>
                <c:pt idx="263">
                  <c:v>0.81238299999999997</c:v>
                </c:pt>
                <c:pt idx="264">
                  <c:v>0.81524700000000005</c:v>
                </c:pt>
                <c:pt idx="265">
                  <c:v>0.81843100000000002</c:v>
                </c:pt>
                <c:pt idx="266">
                  <c:v>0.82148699999999997</c:v>
                </c:pt>
                <c:pt idx="267">
                  <c:v>0.82441299999999995</c:v>
                </c:pt>
                <c:pt idx="268">
                  <c:v>0.82753299999999996</c:v>
                </c:pt>
                <c:pt idx="269">
                  <c:v>0.83048599999999995</c:v>
                </c:pt>
                <c:pt idx="270">
                  <c:v>0.83347800000000005</c:v>
                </c:pt>
                <c:pt idx="271">
                  <c:v>0.83659099999999997</c:v>
                </c:pt>
                <c:pt idx="272">
                  <c:v>0.83970199999999995</c:v>
                </c:pt>
                <c:pt idx="273">
                  <c:v>0.84293200000000001</c:v>
                </c:pt>
                <c:pt idx="274">
                  <c:v>0.84594999999999998</c:v>
                </c:pt>
                <c:pt idx="275">
                  <c:v>0.84868500000000002</c:v>
                </c:pt>
                <c:pt idx="276">
                  <c:v>0.85196400000000005</c:v>
                </c:pt>
                <c:pt idx="277">
                  <c:v>0.85494400000000004</c:v>
                </c:pt>
                <c:pt idx="278">
                  <c:v>0.85826000000000002</c:v>
                </c:pt>
                <c:pt idx="279">
                  <c:v>0.86104000000000003</c:v>
                </c:pt>
                <c:pt idx="280">
                  <c:v>0.86410500000000001</c:v>
                </c:pt>
                <c:pt idx="281">
                  <c:v>0.86726499999999995</c:v>
                </c:pt>
                <c:pt idx="282">
                  <c:v>0.87004899999999996</c:v>
                </c:pt>
                <c:pt idx="283">
                  <c:v>0.87334100000000003</c:v>
                </c:pt>
                <c:pt idx="284">
                  <c:v>0.87615100000000001</c:v>
                </c:pt>
                <c:pt idx="285">
                  <c:v>0.87911799999999996</c:v>
                </c:pt>
                <c:pt idx="286">
                  <c:v>0.88217500000000004</c:v>
                </c:pt>
                <c:pt idx="287">
                  <c:v>0.88519599999999998</c:v>
                </c:pt>
                <c:pt idx="288">
                  <c:v>0.88831000000000004</c:v>
                </c:pt>
                <c:pt idx="289">
                  <c:v>0.89152799999999999</c:v>
                </c:pt>
                <c:pt idx="290">
                  <c:v>0.89443399999999995</c:v>
                </c:pt>
                <c:pt idx="291">
                  <c:v>0.89771299999999998</c:v>
                </c:pt>
                <c:pt idx="292">
                  <c:v>0.90068999999999999</c:v>
                </c:pt>
                <c:pt idx="293">
                  <c:v>0.90353399999999995</c:v>
                </c:pt>
                <c:pt idx="294">
                  <c:v>0.90667900000000001</c:v>
                </c:pt>
                <c:pt idx="295">
                  <c:v>0.90955699999999995</c:v>
                </c:pt>
                <c:pt idx="296">
                  <c:v>0.91263099999999997</c:v>
                </c:pt>
                <c:pt idx="297">
                  <c:v>0.91576199999999996</c:v>
                </c:pt>
                <c:pt idx="298">
                  <c:v>0.919049</c:v>
                </c:pt>
                <c:pt idx="299">
                  <c:v>0.921898</c:v>
                </c:pt>
                <c:pt idx="300">
                  <c:v>0.92493899999999996</c:v>
                </c:pt>
                <c:pt idx="301">
                  <c:v>0.92803000000000002</c:v>
                </c:pt>
                <c:pt idx="302">
                  <c:v>0.931064</c:v>
                </c:pt>
                <c:pt idx="303">
                  <c:v>0.93443500000000002</c:v>
                </c:pt>
                <c:pt idx="304">
                  <c:v>0.93731200000000003</c:v>
                </c:pt>
                <c:pt idx="305">
                  <c:v>0.94015400000000005</c:v>
                </c:pt>
                <c:pt idx="306">
                  <c:v>0.94325999999999999</c:v>
                </c:pt>
                <c:pt idx="307">
                  <c:v>0.94633900000000004</c:v>
                </c:pt>
                <c:pt idx="308">
                  <c:v>0.949681</c:v>
                </c:pt>
                <c:pt idx="309">
                  <c:v>0.95257599999999998</c:v>
                </c:pt>
                <c:pt idx="310">
                  <c:v>0.95534699999999995</c:v>
                </c:pt>
                <c:pt idx="311">
                  <c:v>0.95878099999999999</c:v>
                </c:pt>
                <c:pt idx="312">
                  <c:v>0.96140099999999995</c:v>
                </c:pt>
                <c:pt idx="313">
                  <c:v>0.96462999999999999</c:v>
                </c:pt>
                <c:pt idx="314">
                  <c:v>0.96762400000000004</c:v>
                </c:pt>
                <c:pt idx="315">
                  <c:v>0.970607</c:v>
                </c:pt>
                <c:pt idx="316">
                  <c:v>0.97337799999999997</c:v>
                </c:pt>
                <c:pt idx="317">
                  <c:v>0.97680500000000003</c:v>
                </c:pt>
                <c:pt idx="318">
                  <c:v>0.97949200000000003</c:v>
                </c:pt>
                <c:pt idx="319">
                  <c:v>0.98284899999999997</c:v>
                </c:pt>
                <c:pt idx="320">
                  <c:v>0.98541400000000001</c:v>
                </c:pt>
                <c:pt idx="321">
                  <c:v>0.98868400000000001</c:v>
                </c:pt>
                <c:pt idx="322">
                  <c:v>0.99160599999999999</c:v>
                </c:pt>
                <c:pt idx="323">
                  <c:v>0.99460300000000001</c:v>
                </c:pt>
                <c:pt idx="324">
                  <c:v>0.99776900000000002</c:v>
                </c:pt>
                <c:pt idx="325">
                  <c:v>1.0008900000000001</c:v>
                </c:pt>
                <c:pt idx="326">
                  <c:v>1.00379</c:v>
                </c:pt>
                <c:pt idx="327">
                  <c:v>1.0068999999999999</c:v>
                </c:pt>
                <c:pt idx="328">
                  <c:v>1.0094700000000001</c:v>
                </c:pt>
                <c:pt idx="329">
                  <c:v>1.0130999999999999</c:v>
                </c:pt>
                <c:pt idx="330">
                  <c:v>1.0155000000000001</c:v>
                </c:pt>
                <c:pt idx="331">
                  <c:v>1.0189600000000001</c:v>
                </c:pt>
                <c:pt idx="332">
                  <c:v>1.0218100000000001</c:v>
                </c:pt>
                <c:pt idx="333">
                  <c:v>1.02464</c:v>
                </c:pt>
                <c:pt idx="334">
                  <c:v>1.0275099999999999</c:v>
                </c:pt>
                <c:pt idx="335">
                  <c:v>1.03067</c:v>
                </c:pt>
                <c:pt idx="336">
                  <c:v>1.0335300000000001</c:v>
                </c:pt>
                <c:pt idx="337">
                  <c:v>1.0367500000000001</c:v>
                </c:pt>
                <c:pt idx="338">
                  <c:v>1.0397099999999999</c:v>
                </c:pt>
                <c:pt idx="339">
                  <c:v>1.04297</c:v>
                </c:pt>
                <c:pt idx="340">
                  <c:v>1.0457799999999999</c:v>
                </c:pt>
                <c:pt idx="341">
                  <c:v>1.04887</c:v>
                </c:pt>
                <c:pt idx="342">
                  <c:v>1.05162</c:v>
                </c:pt>
                <c:pt idx="343">
                  <c:v>1.0549500000000001</c:v>
                </c:pt>
                <c:pt idx="344">
                  <c:v>1.05803</c:v>
                </c:pt>
                <c:pt idx="345">
                  <c:v>1.0608599999999999</c:v>
                </c:pt>
                <c:pt idx="346">
                  <c:v>1.06369</c:v>
                </c:pt>
                <c:pt idx="347">
                  <c:v>1.0667800000000001</c:v>
                </c:pt>
                <c:pt idx="348">
                  <c:v>1.0697399999999999</c:v>
                </c:pt>
                <c:pt idx="349">
                  <c:v>1.0732900000000001</c:v>
                </c:pt>
                <c:pt idx="350">
                  <c:v>1.0757099999999999</c:v>
                </c:pt>
                <c:pt idx="351">
                  <c:v>1.07874</c:v>
                </c:pt>
                <c:pt idx="352">
                  <c:v>1.0819700000000001</c:v>
                </c:pt>
                <c:pt idx="353">
                  <c:v>1.08483</c:v>
                </c:pt>
                <c:pt idx="354">
                  <c:v>1.0881400000000001</c:v>
                </c:pt>
                <c:pt idx="355">
                  <c:v>1.0907800000000001</c:v>
                </c:pt>
                <c:pt idx="356">
                  <c:v>1.0938399999999999</c:v>
                </c:pt>
                <c:pt idx="357">
                  <c:v>1.09694</c:v>
                </c:pt>
                <c:pt idx="358">
                  <c:v>1.0999399999999999</c:v>
                </c:pt>
                <c:pt idx="359">
                  <c:v>1.10321</c:v>
                </c:pt>
                <c:pt idx="360">
                  <c:v>1.1059399999999999</c:v>
                </c:pt>
                <c:pt idx="361">
                  <c:v>1.1089</c:v>
                </c:pt>
                <c:pt idx="362">
                  <c:v>1.1120699999999999</c:v>
                </c:pt>
                <c:pt idx="363">
                  <c:v>1.11497</c:v>
                </c:pt>
                <c:pt idx="364">
                  <c:v>1.1183799999999999</c:v>
                </c:pt>
                <c:pt idx="365">
                  <c:v>1.1213599999999999</c:v>
                </c:pt>
                <c:pt idx="366">
                  <c:v>1.12453</c:v>
                </c:pt>
                <c:pt idx="367">
                  <c:v>1.12737</c:v>
                </c:pt>
                <c:pt idx="368">
                  <c:v>1.13026</c:v>
                </c:pt>
                <c:pt idx="369">
                  <c:v>1.1331100000000001</c:v>
                </c:pt>
                <c:pt idx="370">
                  <c:v>1.13628</c:v>
                </c:pt>
                <c:pt idx="371">
                  <c:v>1.13948</c:v>
                </c:pt>
                <c:pt idx="372">
                  <c:v>1.14232</c:v>
                </c:pt>
                <c:pt idx="373">
                  <c:v>1.1453800000000001</c:v>
                </c:pt>
                <c:pt idx="374">
                  <c:v>1.1482699999999999</c:v>
                </c:pt>
                <c:pt idx="375">
                  <c:v>1.1517200000000001</c:v>
                </c:pt>
                <c:pt idx="376">
                  <c:v>1.1543699999999999</c:v>
                </c:pt>
                <c:pt idx="377">
                  <c:v>1.1573800000000001</c:v>
                </c:pt>
                <c:pt idx="378">
                  <c:v>1.1604300000000001</c:v>
                </c:pt>
                <c:pt idx="379">
                  <c:v>1.16343</c:v>
                </c:pt>
                <c:pt idx="380">
                  <c:v>1.1665000000000001</c:v>
                </c:pt>
                <c:pt idx="381">
                  <c:v>1.16923</c:v>
                </c:pt>
                <c:pt idx="382">
                  <c:v>1.17242</c:v>
                </c:pt>
                <c:pt idx="383">
                  <c:v>1.1756</c:v>
                </c:pt>
                <c:pt idx="384">
                  <c:v>1.1787399999999999</c:v>
                </c:pt>
                <c:pt idx="385">
                  <c:v>1.1816199999999999</c:v>
                </c:pt>
                <c:pt idx="386">
                  <c:v>1.18466</c:v>
                </c:pt>
                <c:pt idx="387">
                  <c:v>1.1874400000000001</c:v>
                </c:pt>
                <c:pt idx="388">
                  <c:v>1.19065</c:v>
                </c:pt>
                <c:pt idx="389">
                  <c:v>1.19377</c:v>
                </c:pt>
                <c:pt idx="390">
                  <c:v>1.1965399999999999</c:v>
                </c:pt>
                <c:pt idx="391">
                  <c:v>1.1993</c:v>
                </c:pt>
                <c:pt idx="392">
                  <c:v>1.2024900000000001</c:v>
                </c:pt>
                <c:pt idx="393">
                  <c:v>1.2055499999999999</c:v>
                </c:pt>
                <c:pt idx="394">
                  <c:v>1.20851</c:v>
                </c:pt>
                <c:pt idx="395">
                  <c:v>1.2117500000000001</c:v>
                </c:pt>
                <c:pt idx="396">
                  <c:v>1.2144699999999999</c:v>
                </c:pt>
                <c:pt idx="397">
                  <c:v>1.2176199999999999</c:v>
                </c:pt>
                <c:pt idx="398">
                  <c:v>1.2207699999999999</c:v>
                </c:pt>
                <c:pt idx="399">
                  <c:v>1.2237499999999999</c:v>
                </c:pt>
                <c:pt idx="400">
                  <c:v>1.22664</c:v>
                </c:pt>
                <c:pt idx="401">
                  <c:v>1.2297100000000001</c:v>
                </c:pt>
                <c:pt idx="402">
                  <c:v>1.2329300000000001</c:v>
                </c:pt>
                <c:pt idx="403">
                  <c:v>1.2355799999999999</c:v>
                </c:pt>
                <c:pt idx="404">
                  <c:v>1.2388999999999999</c:v>
                </c:pt>
                <c:pt idx="405">
                  <c:v>1.2418</c:v>
                </c:pt>
                <c:pt idx="406">
                  <c:v>1.24501</c:v>
                </c:pt>
                <c:pt idx="407">
                  <c:v>1.2481599999999999</c:v>
                </c:pt>
                <c:pt idx="408">
                  <c:v>1.2506900000000001</c:v>
                </c:pt>
                <c:pt idx="409">
                  <c:v>1.2539400000000001</c:v>
                </c:pt>
                <c:pt idx="410">
                  <c:v>1.2567999999999999</c:v>
                </c:pt>
                <c:pt idx="411">
                  <c:v>1.2597499999999999</c:v>
                </c:pt>
                <c:pt idx="412">
                  <c:v>1.2627999999999999</c:v>
                </c:pt>
                <c:pt idx="413">
                  <c:v>1.2655400000000001</c:v>
                </c:pt>
                <c:pt idx="414">
                  <c:v>1.2685200000000001</c:v>
                </c:pt>
                <c:pt idx="415">
                  <c:v>1.27179</c:v>
                </c:pt>
                <c:pt idx="416">
                  <c:v>1.27488</c:v>
                </c:pt>
                <c:pt idx="417">
                  <c:v>1.27762</c:v>
                </c:pt>
                <c:pt idx="418">
                  <c:v>1.2807599999999999</c:v>
                </c:pt>
                <c:pt idx="419">
                  <c:v>1.2837000000000001</c:v>
                </c:pt>
                <c:pt idx="420">
                  <c:v>1.28678</c:v>
                </c:pt>
                <c:pt idx="421">
                  <c:v>1.2901499999999999</c:v>
                </c:pt>
                <c:pt idx="422">
                  <c:v>1.2928999999999999</c:v>
                </c:pt>
                <c:pt idx="423">
                  <c:v>1.29579</c:v>
                </c:pt>
                <c:pt idx="424">
                  <c:v>1.29918</c:v>
                </c:pt>
                <c:pt idx="425">
                  <c:v>1.30219</c:v>
                </c:pt>
                <c:pt idx="426">
                  <c:v>1.30528</c:v>
                </c:pt>
                <c:pt idx="427">
                  <c:v>1.3079000000000001</c:v>
                </c:pt>
                <c:pt idx="428">
                  <c:v>1.31094</c:v>
                </c:pt>
                <c:pt idx="429">
                  <c:v>1.3140099999999999</c:v>
                </c:pt>
                <c:pt idx="430">
                  <c:v>1.31717</c:v>
                </c:pt>
                <c:pt idx="431">
                  <c:v>1.32013</c:v>
                </c:pt>
                <c:pt idx="432">
                  <c:v>1.32287</c:v>
                </c:pt>
                <c:pt idx="433">
                  <c:v>1.32605</c:v>
                </c:pt>
                <c:pt idx="434">
                  <c:v>1.32918</c:v>
                </c:pt>
                <c:pt idx="435">
                  <c:v>1.33226</c:v>
                </c:pt>
                <c:pt idx="436">
                  <c:v>1.3349800000000001</c:v>
                </c:pt>
                <c:pt idx="437">
                  <c:v>1.33805</c:v>
                </c:pt>
                <c:pt idx="438">
                  <c:v>1.34101</c:v>
                </c:pt>
                <c:pt idx="439">
                  <c:v>1.3444</c:v>
                </c:pt>
                <c:pt idx="440">
                  <c:v>1.34731</c:v>
                </c:pt>
                <c:pt idx="441">
                  <c:v>1.3500799999999999</c:v>
                </c:pt>
                <c:pt idx="442">
                  <c:v>1.35327</c:v>
                </c:pt>
                <c:pt idx="443">
                  <c:v>1.35609</c:v>
                </c:pt>
                <c:pt idx="444">
                  <c:v>1.35924</c:v>
                </c:pt>
                <c:pt idx="445">
                  <c:v>1.3622099999999999</c:v>
                </c:pt>
                <c:pt idx="446">
                  <c:v>1.36547</c:v>
                </c:pt>
                <c:pt idx="447">
                  <c:v>1.36849</c:v>
                </c:pt>
                <c:pt idx="448">
                  <c:v>1.3712899999999999</c:v>
                </c:pt>
                <c:pt idx="449">
                  <c:v>1.3742300000000001</c:v>
                </c:pt>
                <c:pt idx="450">
                  <c:v>1.3774900000000001</c:v>
                </c:pt>
                <c:pt idx="451">
                  <c:v>1.38029</c:v>
                </c:pt>
                <c:pt idx="452">
                  <c:v>1.3834299999999999</c:v>
                </c:pt>
                <c:pt idx="453">
                  <c:v>1.3865400000000001</c:v>
                </c:pt>
                <c:pt idx="454">
                  <c:v>1.38937</c:v>
                </c:pt>
                <c:pt idx="455">
                  <c:v>1.3922099999999999</c:v>
                </c:pt>
                <c:pt idx="456">
                  <c:v>1.3953100000000001</c:v>
                </c:pt>
                <c:pt idx="457">
                  <c:v>1.39825</c:v>
                </c:pt>
                <c:pt idx="458">
                  <c:v>1.40157</c:v>
                </c:pt>
                <c:pt idx="459">
                  <c:v>1.4046099999999999</c:v>
                </c:pt>
                <c:pt idx="460">
                  <c:v>1.4074199999999999</c:v>
                </c:pt>
                <c:pt idx="461">
                  <c:v>1.41049</c:v>
                </c:pt>
                <c:pt idx="462">
                  <c:v>1.4135</c:v>
                </c:pt>
                <c:pt idx="463">
                  <c:v>1.4166300000000001</c:v>
                </c:pt>
                <c:pt idx="464">
                  <c:v>1.4196299999999999</c:v>
                </c:pt>
                <c:pt idx="465">
                  <c:v>1.42279</c:v>
                </c:pt>
                <c:pt idx="466">
                  <c:v>1.4260299999999999</c:v>
                </c:pt>
                <c:pt idx="467">
                  <c:v>1.4287399999999999</c:v>
                </c:pt>
                <c:pt idx="468">
                  <c:v>1.43174</c:v>
                </c:pt>
                <c:pt idx="469">
                  <c:v>1.4348399999999999</c:v>
                </c:pt>
                <c:pt idx="470">
                  <c:v>1.43798</c:v>
                </c:pt>
                <c:pt idx="471">
                  <c:v>1.44123</c:v>
                </c:pt>
                <c:pt idx="472">
                  <c:v>1.44398</c:v>
                </c:pt>
                <c:pt idx="473">
                  <c:v>1.44702</c:v>
                </c:pt>
                <c:pt idx="474">
                  <c:v>1.4501900000000001</c:v>
                </c:pt>
                <c:pt idx="475">
                  <c:v>1.4532499999999999</c:v>
                </c:pt>
                <c:pt idx="476">
                  <c:v>1.45614</c:v>
                </c:pt>
                <c:pt idx="477">
                  <c:v>1.45926</c:v>
                </c:pt>
                <c:pt idx="478">
                  <c:v>1.46231</c:v>
                </c:pt>
                <c:pt idx="479">
                  <c:v>1.4652799999999999</c:v>
                </c:pt>
                <c:pt idx="480">
                  <c:v>1.46828</c:v>
                </c:pt>
                <c:pt idx="481">
                  <c:v>1.47122</c:v>
                </c:pt>
                <c:pt idx="482">
                  <c:v>1.4745600000000001</c:v>
                </c:pt>
                <c:pt idx="483">
                  <c:v>1.4772000000000001</c:v>
                </c:pt>
                <c:pt idx="484">
                  <c:v>1.4801500000000001</c:v>
                </c:pt>
                <c:pt idx="485">
                  <c:v>1.4833799999999999</c:v>
                </c:pt>
                <c:pt idx="486">
                  <c:v>1.48674</c:v>
                </c:pt>
                <c:pt idx="487">
                  <c:v>1.4898100000000001</c:v>
                </c:pt>
                <c:pt idx="488">
                  <c:v>1.49274</c:v>
                </c:pt>
                <c:pt idx="489">
                  <c:v>1.4956100000000001</c:v>
                </c:pt>
                <c:pt idx="490">
                  <c:v>1.49892</c:v>
                </c:pt>
                <c:pt idx="491">
                  <c:v>1.50204</c:v>
                </c:pt>
                <c:pt idx="492">
                  <c:v>1.50478</c:v>
                </c:pt>
                <c:pt idx="493">
                  <c:v>1.5078499999999999</c:v>
                </c:pt>
                <c:pt idx="494">
                  <c:v>1.51098</c:v>
                </c:pt>
                <c:pt idx="495">
                  <c:v>1.51423</c:v>
                </c:pt>
                <c:pt idx="496">
                  <c:v>1.51702</c:v>
                </c:pt>
                <c:pt idx="497">
                  <c:v>1.5202800000000001</c:v>
                </c:pt>
                <c:pt idx="498">
                  <c:v>1.5234700000000001</c:v>
                </c:pt>
                <c:pt idx="499">
                  <c:v>1.5261899999999999</c:v>
                </c:pt>
                <c:pt idx="500">
                  <c:v>1.52908</c:v>
                </c:pt>
                <c:pt idx="501">
                  <c:v>1.53209</c:v>
                </c:pt>
                <c:pt idx="502">
                  <c:v>1.53532</c:v>
                </c:pt>
                <c:pt idx="503">
                  <c:v>1.5382100000000001</c:v>
                </c:pt>
                <c:pt idx="504">
                  <c:v>1.5412399999999999</c:v>
                </c:pt>
                <c:pt idx="505">
                  <c:v>1.54471</c:v>
                </c:pt>
                <c:pt idx="506">
                  <c:v>1.54739</c:v>
                </c:pt>
                <c:pt idx="507">
                  <c:v>1.55054</c:v>
                </c:pt>
                <c:pt idx="508">
                  <c:v>1.5535600000000001</c:v>
                </c:pt>
                <c:pt idx="509">
                  <c:v>1.5565899999999999</c:v>
                </c:pt>
                <c:pt idx="510">
                  <c:v>1.5598399999999999</c:v>
                </c:pt>
                <c:pt idx="511">
                  <c:v>1.5625599999999999</c:v>
                </c:pt>
                <c:pt idx="512">
                  <c:v>1.5660400000000001</c:v>
                </c:pt>
                <c:pt idx="513">
                  <c:v>1.5688200000000001</c:v>
                </c:pt>
                <c:pt idx="514">
                  <c:v>1.5719799999999999</c:v>
                </c:pt>
                <c:pt idx="515">
                  <c:v>1.5747500000000001</c:v>
                </c:pt>
                <c:pt idx="516">
                  <c:v>1.5777399999999999</c:v>
                </c:pt>
                <c:pt idx="517">
                  <c:v>1.5806800000000001</c:v>
                </c:pt>
                <c:pt idx="518">
                  <c:v>1.58379</c:v>
                </c:pt>
                <c:pt idx="519">
                  <c:v>1.58673</c:v>
                </c:pt>
                <c:pt idx="520">
                  <c:v>1.5900700000000001</c:v>
                </c:pt>
                <c:pt idx="521">
                  <c:v>1.5931200000000001</c:v>
                </c:pt>
                <c:pt idx="522">
                  <c:v>1.5961799999999999</c:v>
                </c:pt>
                <c:pt idx="523">
                  <c:v>1.59883</c:v>
                </c:pt>
                <c:pt idx="524">
                  <c:v>1.6022099999999999</c:v>
                </c:pt>
                <c:pt idx="525">
                  <c:v>1.6051</c:v>
                </c:pt>
                <c:pt idx="526">
                  <c:v>1.60806</c:v>
                </c:pt>
                <c:pt idx="527">
                  <c:v>1.6110199999999999</c:v>
                </c:pt>
                <c:pt idx="528">
                  <c:v>1.61395</c:v>
                </c:pt>
                <c:pt idx="529">
                  <c:v>1.6170599999999999</c:v>
                </c:pt>
                <c:pt idx="530">
                  <c:v>1.62018</c:v>
                </c:pt>
                <c:pt idx="531">
                  <c:v>1.62323</c:v>
                </c:pt>
                <c:pt idx="532">
                  <c:v>1.6264799999999999</c:v>
                </c:pt>
                <c:pt idx="533">
                  <c:v>1.6293899999999999</c:v>
                </c:pt>
                <c:pt idx="534">
                  <c:v>1.6323399999999999</c:v>
                </c:pt>
                <c:pt idx="535">
                  <c:v>1.6353800000000001</c:v>
                </c:pt>
                <c:pt idx="536">
                  <c:v>1.6383000000000001</c:v>
                </c:pt>
                <c:pt idx="537">
                  <c:v>1.64158</c:v>
                </c:pt>
                <c:pt idx="538">
                  <c:v>1.6444700000000001</c:v>
                </c:pt>
                <c:pt idx="539">
                  <c:v>1.64758</c:v>
                </c:pt>
                <c:pt idx="540">
                  <c:v>1.6504700000000001</c:v>
                </c:pt>
                <c:pt idx="541">
                  <c:v>1.6535500000000001</c:v>
                </c:pt>
                <c:pt idx="542">
                  <c:v>1.65663</c:v>
                </c:pt>
                <c:pt idx="543">
                  <c:v>1.6596</c:v>
                </c:pt>
                <c:pt idx="544">
                  <c:v>1.6625399999999999</c:v>
                </c:pt>
                <c:pt idx="545">
                  <c:v>1.6656599999999999</c:v>
                </c:pt>
                <c:pt idx="546">
                  <c:v>1.6686799999999999</c:v>
                </c:pt>
                <c:pt idx="547">
                  <c:v>1.6716200000000001</c:v>
                </c:pt>
                <c:pt idx="548">
                  <c:v>1.6746300000000001</c:v>
                </c:pt>
                <c:pt idx="549">
                  <c:v>1.6776</c:v>
                </c:pt>
                <c:pt idx="550">
                  <c:v>1.68092</c:v>
                </c:pt>
                <c:pt idx="551">
                  <c:v>1.68377</c:v>
                </c:pt>
                <c:pt idx="552">
                  <c:v>1.6867099999999999</c:v>
                </c:pt>
                <c:pt idx="553">
                  <c:v>1.6900299999999999</c:v>
                </c:pt>
                <c:pt idx="554">
                  <c:v>1.69285</c:v>
                </c:pt>
                <c:pt idx="555">
                  <c:v>1.696</c:v>
                </c:pt>
                <c:pt idx="556">
                  <c:v>1.6992100000000001</c:v>
                </c:pt>
                <c:pt idx="557">
                  <c:v>1.7022299999999999</c:v>
                </c:pt>
                <c:pt idx="558">
                  <c:v>1.70506</c:v>
                </c:pt>
                <c:pt idx="559">
                  <c:v>1.7082599999999999</c:v>
                </c:pt>
                <c:pt idx="560">
                  <c:v>1.71112</c:v>
                </c:pt>
                <c:pt idx="561">
                  <c:v>1.71421</c:v>
                </c:pt>
                <c:pt idx="562">
                  <c:v>1.7172099999999999</c:v>
                </c:pt>
                <c:pt idx="563">
                  <c:v>1.72048</c:v>
                </c:pt>
                <c:pt idx="564">
                  <c:v>1.72316</c:v>
                </c:pt>
                <c:pt idx="565">
                  <c:v>1.72634</c:v>
                </c:pt>
                <c:pt idx="566">
                  <c:v>1.72936</c:v>
                </c:pt>
                <c:pt idx="567">
                  <c:v>1.7322500000000001</c:v>
                </c:pt>
                <c:pt idx="568">
                  <c:v>1.7352700000000001</c:v>
                </c:pt>
                <c:pt idx="569">
                  <c:v>1.7384299999999999</c:v>
                </c:pt>
                <c:pt idx="570">
                  <c:v>1.7415099999999999</c:v>
                </c:pt>
                <c:pt idx="571">
                  <c:v>1.74457</c:v>
                </c:pt>
                <c:pt idx="572">
                  <c:v>1.7476</c:v>
                </c:pt>
                <c:pt idx="573">
                  <c:v>1.7506600000000001</c:v>
                </c:pt>
                <c:pt idx="574">
                  <c:v>1.75373</c:v>
                </c:pt>
                <c:pt idx="575">
                  <c:v>1.75647</c:v>
                </c:pt>
                <c:pt idx="576">
                  <c:v>1.75959</c:v>
                </c:pt>
                <c:pt idx="577">
                  <c:v>1.7628999999999999</c:v>
                </c:pt>
                <c:pt idx="578">
                  <c:v>1.7659800000000001</c:v>
                </c:pt>
                <c:pt idx="579">
                  <c:v>1.7689299999999999</c:v>
                </c:pt>
                <c:pt idx="580">
                  <c:v>1.77159</c:v>
                </c:pt>
                <c:pt idx="581">
                  <c:v>1.77467</c:v>
                </c:pt>
                <c:pt idx="582">
                  <c:v>1.77793</c:v>
                </c:pt>
                <c:pt idx="583">
                  <c:v>1.7807900000000001</c:v>
                </c:pt>
                <c:pt idx="584">
                  <c:v>1.7836700000000001</c:v>
                </c:pt>
                <c:pt idx="585">
                  <c:v>1.7870299999999999</c:v>
                </c:pt>
                <c:pt idx="586">
                  <c:v>1.79023</c:v>
                </c:pt>
                <c:pt idx="587">
                  <c:v>1.7928200000000001</c:v>
                </c:pt>
                <c:pt idx="588">
                  <c:v>1.7957000000000001</c:v>
                </c:pt>
                <c:pt idx="589">
                  <c:v>1.79894</c:v>
                </c:pt>
                <c:pt idx="590">
                  <c:v>1.8020099999999999</c:v>
                </c:pt>
                <c:pt idx="591">
                  <c:v>1.8051299999999999</c:v>
                </c:pt>
                <c:pt idx="592">
                  <c:v>1.80782</c:v>
                </c:pt>
                <c:pt idx="593">
                  <c:v>1.8113600000000001</c:v>
                </c:pt>
                <c:pt idx="594">
                  <c:v>1.81375</c:v>
                </c:pt>
                <c:pt idx="595">
                  <c:v>1.8169</c:v>
                </c:pt>
                <c:pt idx="596">
                  <c:v>1.8202199999999999</c:v>
                </c:pt>
                <c:pt idx="597">
                  <c:v>1.82317</c:v>
                </c:pt>
                <c:pt idx="598">
                  <c:v>1.8261700000000001</c:v>
                </c:pt>
                <c:pt idx="599">
                  <c:v>1.82901</c:v>
                </c:pt>
                <c:pt idx="600">
                  <c:v>1.8322700000000001</c:v>
                </c:pt>
                <c:pt idx="601">
                  <c:v>1.83544</c:v>
                </c:pt>
                <c:pt idx="602">
                  <c:v>1.83856</c:v>
                </c:pt>
                <c:pt idx="603">
                  <c:v>1.84083</c:v>
                </c:pt>
                <c:pt idx="604">
                  <c:v>1.8440000000000001</c:v>
                </c:pt>
                <c:pt idx="605">
                  <c:v>1.8471500000000001</c:v>
                </c:pt>
                <c:pt idx="606">
                  <c:v>1.84985</c:v>
                </c:pt>
                <c:pt idx="607">
                  <c:v>1.85304</c:v>
                </c:pt>
                <c:pt idx="608">
                  <c:v>1.8562099999999999</c:v>
                </c:pt>
                <c:pt idx="609">
                  <c:v>1.8592900000000001</c:v>
                </c:pt>
                <c:pt idx="610">
                  <c:v>1.8619399999999999</c:v>
                </c:pt>
                <c:pt idx="611">
                  <c:v>1.8650800000000001</c:v>
                </c:pt>
                <c:pt idx="612">
                  <c:v>1.8680699999999999</c:v>
                </c:pt>
                <c:pt idx="613">
                  <c:v>1.8712899999999999</c:v>
                </c:pt>
                <c:pt idx="614">
                  <c:v>1.87429</c:v>
                </c:pt>
                <c:pt idx="615">
                  <c:v>1.8769499999999999</c:v>
                </c:pt>
                <c:pt idx="616">
                  <c:v>1.88029</c:v>
                </c:pt>
                <c:pt idx="617">
                  <c:v>1.88296</c:v>
                </c:pt>
                <c:pt idx="618">
                  <c:v>1.8863700000000001</c:v>
                </c:pt>
                <c:pt idx="619">
                  <c:v>1.88954</c:v>
                </c:pt>
                <c:pt idx="620">
                  <c:v>1.89232</c:v>
                </c:pt>
                <c:pt idx="621">
                  <c:v>1.89503</c:v>
                </c:pt>
                <c:pt idx="622">
                  <c:v>1.8980699999999999</c:v>
                </c:pt>
                <c:pt idx="623">
                  <c:v>1.90157</c:v>
                </c:pt>
                <c:pt idx="624">
                  <c:v>1.9040600000000001</c:v>
                </c:pt>
                <c:pt idx="625">
                  <c:v>1.90724</c:v>
                </c:pt>
                <c:pt idx="626">
                  <c:v>1.91001</c:v>
                </c:pt>
                <c:pt idx="627">
                  <c:v>1.91347</c:v>
                </c:pt>
                <c:pt idx="628">
                  <c:v>1.9160600000000001</c:v>
                </c:pt>
                <c:pt idx="629">
                  <c:v>1.9192100000000001</c:v>
                </c:pt>
                <c:pt idx="630">
                  <c:v>1.9227399999999999</c:v>
                </c:pt>
                <c:pt idx="631">
                  <c:v>1.9256899999999999</c:v>
                </c:pt>
                <c:pt idx="632">
                  <c:v>1.9285000000000001</c:v>
                </c:pt>
                <c:pt idx="633">
                  <c:v>1.93163</c:v>
                </c:pt>
                <c:pt idx="634">
                  <c:v>1.9342699999999999</c:v>
                </c:pt>
                <c:pt idx="635">
                  <c:v>1.93774</c:v>
                </c:pt>
                <c:pt idx="636">
                  <c:v>1.9407000000000001</c:v>
                </c:pt>
                <c:pt idx="637">
                  <c:v>1.9432499999999999</c:v>
                </c:pt>
                <c:pt idx="638">
                  <c:v>1.9462999999999999</c:v>
                </c:pt>
                <c:pt idx="639">
                  <c:v>1.9492100000000001</c:v>
                </c:pt>
                <c:pt idx="640">
                  <c:v>1.9526300000000001</c:v>
                </c:pt>
                <c:pt idx="641">
                  <c:v>1.9556100000000001</c:v>
                </c:pt>
                <c:pt idx="642">
                  <c:v>1.9588099999999999</c:v>
                </c:pt>
                <c:pt idx="643">
                  <c:v>1.96132</c:v>
                </c:pt>
                <c:pt idx="644">
                  <c:v>1.9645699999999999</c:v>
                </c:pt>
                <c:pt idx="645">
                  <c:v>1.9675</c:v>
                </c:pt>
                <c:pt idx="646">
                  <c:v>1.9708600000000001</c:v>
                </c:pt>
                <c:pt idx="647">
                  <c:v>1.9738199999999999</c:v>
                </c:pt>
                <c:pt idx="648">
                  <c:v>1.9767300000000001</c:v>
                </c:pt>
                <c:pt idx="649">
                  <c:v>1.9796</c:v>
                </c:pt>
                <c:pt idx="650">
                  <c:v>1.9825900000000001</c:v>
                </c:pt>
                <c:pt idx="651">
                  <c:v>1.9857899999999999</c:v>
                </c:pt>
                <c:pt idx="652">
                  <c:v>1.9887300000000001</c:v>
                </c:pt>
                <c:pt idx="653">
                  <c:v>1.9914000000000001</c:v>
                </c:pt>
                <c:pt idx="654">
                  <c:v>1.9942800000000001</c:v>
                </c:pt>
                <c:pt idx="655">
                  <c:v>1.9973399999999999</c:v>
                </c:pt>
                <c:pt idx="656">
                  <c:v>2.0005299999999999</c:v>
                </c:pt>
                <c:pt idx="657">
                  <c:v>2.00379</c:v>
                </c:pt>
                <c:pt idx="658">
                  <c:v>2.0066199999999998</c:v>
                </c:pt>
                <c:pt idx="659">
                  <c:v>2.0095900000000002</c:v>
                </c:pt>
                <c:pt idx="660">
                  <c:v>2.0124399999999998</c:v>
                </c:pt>
                <c:pt idx="661">
                  <c:v>2.0156200000000002</c:v>
                </c:pt>
                <c:pt idx="662">
                  <c:v>2.0184500000000001</c:v>
                </c:pt>
                <c:pt idx="663">
                  <c:v>2.02142</c:v>
                </c:pt>
                <c:pt idx="664">
                  <c:v>2.0243600000000002</c:v>
                </c:pt>
                <c:pt idx="665">
                  <c:v>2.0274200000000002</c:v>
                </c:pt>
                <c:pt idx="666">
                  <c:v>2.0304600000000002</c:v>
                </c:pt>
                <c:pt idx="667">
                  <c:v>2.0339200000000002</c:v>
                </c:pt>
                <c:pt idx="668">
                  <c:v>2.0368499999999998</c:v>
                </c:pt>
                <c:pt idx="669">
                  <c:v>2.0398000000000001</c:v>
                </c:pt>
                <c:pt idx="670">
                  <c:v>2.0424199999999999</c:v>
                </c:pt>
                <c:pt idx="671">
                  <c:v>2.0454599999999998</c:v>
                </c:pt>
                <c:pt idx="672">
                  <c:v>2.0484399999999998</c:v>
                </c:pt>
                <c:pt idx="673">
                  <c:v>2.0518999999999998</c:v>
                </c:pt>
                <c:pt idx="674">
                  <c:v>2.0546000000000002</c:v>
                </c:pt>
                <c:pt idx="675">
                  <c:v>2.0575299999999999</c:v>
                </c:pt>
                <c:pt idx="676">
                  <c:v>2.0606100000000001</c:v>
                </c:pt>
                <c:pt idx="677">
                  <c:v>2.0638399999999999</c:v>
                </c:pt>
                <c:pt idx="678">
                  <c:v>2.0666600000000002</c:v>
                </c:pt>
                <c:pt idx="679">
                  <c:v>2.0695000000000001</c:v>
                </c:pt>
                <c:pt idx="680">
                  <c:v>2.0729799999999998</c:v>
                </c:pt>
                <c:pt idx="681">
                  <c:v>2.0759400000000001</c:v>
                </c:pt>
                <c:pt idx="682">
                  <c:v>2.0787800000000001</c:v>
                </c:pt>
                <c:pt idx="683">
                  <c:v>2.0815399999999999</c:v>
                </c:pt>
                <c:pt idx="684">
                  <c:v>2.0847699999999998</c:v>
                </c:pt>
                <c:pt idx="685">
                  <c:v>2.0877500000000002</c:v>
                </c:pt>
                <c:pt idx="686">
                  <c:v>2.0905999999999998</c:v>
                </c:pt>
                <c:pt idx="687">
                  <c:v>2.09375</c:v>
                </c:pt>
                <c:pt idx="688">
                  <c:v>2.0968200000000001</c:v>
                </c:pt>
                <c:pt idx="689">
                  <c:v>2.0998999999999999</c:v>
                </c:pt>
                <c:pt idx="690">
                  <c:v>2.1026600000000002</c:v>
                </c:pt>
                <c:pt idx="691">
                  <c:v>2.1060300000000001</c:v>
                </c:pt>
                <c:pt idx="692">
                  <c:v>2.1088800000000001</c:v>
                </c:pt>
                <c:pt idx="693">
                  <c:v>2.1115699999999999</c:v>
                </c:pt>
                <c:pt idx="694">
                  <c:v>2.1146400000000001</c:v>
                </c:pt>
                <c:pt idx="695">
                  <c:v>2.1181199999999998</c:v>
                </c:pt>
                <c:pt idx="696">
                  <c:v>2.12134</c:v>
                </c:pt>
                <c:pt idx="697">
                  <c:v>2.1240800000000002</c:v>
                </c:pt>
                <c:pt idx="698">
                  <c:v>2.1271900000000001</c:v>
                </c:pt>
                <c:pt idx="699">
                  <c:v>2.1303000000000001</c:v>
                </c:pt>
                <c:pt idx="700">
                  <c:v>2.1333199999999999</c:v>
                </c:pt>
                <c:pt idx="701">
                  <c:v>2.1356700000000002</c:v>
                </c:pt>
                <c:pt idx="702">
                  <c:v>2.1389399999999998</c:v>
                </c:pt>
                <c:pt idx="703">
                  <c:v>2.1421100000000002</c:v>
                </c:pt>
                <c:pt idx="704">
                  <c:v>2.14534</c:v>
                </c:pt>
                <c:pt idx="705">
                  <c:v>2.14839</c:v>
                </c:pt>
                <c:pt idx="706">
                  <c:v>2.1508400000000001</c:v>
                </c:pt>
                <c:pt idx="707">
                  <c:v>2.15387</c:v>
                </c:pt>
                <c:pt idx="708">
                  <c:v>2.1568200000000002</c:v>
                </c:pt>
                <c:pt idx="709">
                  <c:v>2.15978</c:v>
                </c:pt>
                <c:pt idx="710">
                  <c:v>2.1626300000000001</c:v>
                </c:pt>
                <c:pt idx="711">
                  <c:v>2.1661800000000002</c:v>
                </c:pt>
                <c:pt idx="712">
                  <c:v>2.16892</c:v>
                </c:pt>
                <c:pt idx="713">
                  <c:v>2.1719400000000002</c:v>
                </c:pt>
                <c:pt idx="714">
                  <c:v>2.17496</c:v>
                </c:pt>
                <c:pt idx="715">
                  <c:v>2.1781100000000002</c:v>
                </c:pt>
                <c:pt idx="716">
                  <c:v>2.1810200000000002</c:v>
                </c:pt>
                <c:pt idx="717">
                  <c:v>2.1839400000000002</c:v>
                </c:pt>
                <c:pt idx="718">
                  <c:v>2.1867399999999999</c:v>
                </c:pt>
                <c:pt idx="719">
                  <c:v>2.1902599999999999</c:v>
                </c:pt>
                <c:pt idx="720">
                  <c:v>2.19313</c:v>
                </c:pt>
                <c:pt idx="721">
                  <c:v>2.1960799999999998</c:v>
                </c:pt>
                <c:pt idx="722">
                  <c:v>2.1990400000000001</c:v>
                </c:pt>
                <c:pt idx="723">
                  <c:v>2.2025299999999999</c:v>
                </c:pt>
                <c:pt idx="724">
                  <c:v>2.2048399999999999</c:v>
                </c:pt>
                <c:pt idx="725">
                  <c:v>2.2082000000000002</c:v>
                </c:pt>
                <c:pt idx="726">
                  <c:v>2.21089</c:v>
                </c:pt>
                <c:pt idx="727">
                  <c:v>2.2141799999999998</c:v>
                </c:pt>
                <c:pt idx="728">
                  <c:v>2.2172800000000001</c:v>
                </c:pt>
                <c:pt idx="729">
                  <c:v>2.2200000000000002</c:v>
                </c:pt>
                <c:pt idx="730">
                  <c:v>2.22295</c:v>
                </c:pt>
                <c:pt idx="731">
                  <c:v>2.22628</c:v>
                </c:pt>
                <c:pt idx="732">
                  <c:v>2.2288899999999998</c:v>
                </c:pt>
                <c:pt idx="733">
                  <c:v>2.2320000000000002</c:v>
                </c:pt>
                <c:pt idx="734">
                  <c:v>2.2348300000000001</c:v>
                </c:pt>
                <c:pt idx="735">
                  <c:v>2.2378900000000002</c:v>
                </c:pt>
                <c:pt idx="736">
                  <c:v>2.2411400000000001</c:v>
                </c:pt>
                <c:pt idx="737">
                  <c:v>2.24431</c:v>
                </c:pt>
                <c:pt idx="738">
                  <c:v>2.2472099999999999</c:v>
                </c:pt>
                <c:pt idx="739">
                  <c:v>2.2505999999999999</c:v>
                </c:pt>
                <c:pt idx="740">
                  <c:v>2.2530600000000001</c:v>
                </c:pt>
                <c:pt idx="741">
                  <c:v>2.2560699999999998</c:v>
                </c:pt>
                <c:pt idx="742">
                  <c:v>2.2590300000000001</c:v>
                </c:pt>
                <c:pt idx="743">
                  <c:v>2.2626499999999998</c:v>
                </c:pt>
                <c:pt idx="744">
                  <c:v>2.2656399999999999</c:v>
                </c:pt>
                <c:pt idx="745">
                  <c:v>2.2684899999999999</c:v>
                </c:pt>
                <c:pt idx="746">
                  <c:v>2.2711000000000001</c:v>
                </c:pt>
                <c:pt idx="747">
                  <c:v>2.2744800000000001</c:v>
                </c:pt>
                <c:pt idx="748">
                  <c:v>2.2776700000000001</c:v>
                </c:pt>
                <c:pt idx="749">
                  <c:v>2.28003</c:v>
                </c:pt>
                <c:pt idx="750">
                  <c:v>2.2831100000000002</c:v>
                </c:pt>
                <c:pt idx="751">
                  <c:v>2.2861899999999999</c:v>
                </c:pt>
                <c:pt idx="752">
                  <c:v>2.28952</c:v>
                </c:pt>
                <c:pt idx="753">
                  <c:v>2.2921800000000001</c:v>
                </c:pt>
                <c:pt idx="754">
                  <c:v>2.2956300000000001</c:v>
                </c:pt>
                <c:pt idx="755">
                  <c:v>2.2984100000000001</c:v>
                </c:pt>
                <c:pt idx="756">
                  <c:v>2.30158</c:v>
                </c:pt>
                <c:pt idx="757">
                  <c:v>2.3045599999999999</c:v>
                </c:pt>
                <c:pt idx="758">
                  <c:v>2.3071799999999998</c:v>
                </c:pt>
                <c:pt idx="759">
                  <c:v>2.3102399999999998</c:v>
                </c:pt>
                <c:pt idx="760">
                  <c:v>2.3133900000000001</c:v>
                </c:pt>
                <c:pt idx="761">
                  <c:v>2.3166099999999998</c:v>
                </c:pt>
                <c:pt idx="762">
                  <c:v>2.3191700000000002</c:v>
                </c:pt>
                <c:pt idx="763">
                  <c:v>2.3220999999999998</c:v>
                </c:pt>
                <c:pt idx="764">
                  <c:v>2.32559</c:v>
                </c:pt>
                <c:pt idx="765">
                  <c:v>2.3284899999999999</c:v>
                </c:pt>
                <c:pt idx="766">
                  <c:v>2.3311199999999999</c:v>
                </c:pt>
                <c:pt idx="767">
                  <c:v>2.3342800000000001</c:v>
                </c:pt>
                <c:pt idx="768">
                  <c:v>2.3372099999999998</c:v>
                </c:pt>
                <c:pt idx="769">
                  <c:v>2.3402099999999999</c:v>
                </c:pt>
                <c:pt idx="770">
                  <c:v>2.34354</c:v>
                </c:pt>
                <c:pt idx="771">
                  <c:v>2.34626</c:v>
                </c:pt>
                <c:pt idx="772">
                  <c:v>2.3496600000000001</c:v>
                </c:pt>
                <c:pt idx="773">
                  <c:v>2.3522699999999999</c:v>
                </c:pt>
                <c:pt idx="774">
                  <c:v>2.35555</c:v>
                </c:pt>
                <c:pt idx="775">
                  <c:v>2.3587699999999998</c:v>
                </c:pt>
                <c:pt idx="776">
                  <c:v>2.3615499999999998</c:v>
                </c:pt>
                <c:pt idx="777">
                  <c:v>2.3643800000000001</c:v>
                </c:pt>
                <c:pt idx="778">
                  <c:v>2.3673600000000001</c:v>
                </c:pt>
                <c:pt idx="779">
                  <c:v>2.3704900000000002</c:v>
                </c:pt>
                <c:pt idx="780">
                  <c:v>2.3737599999999999</c:v>
                </c:pt>
                <c:pt idx="781">
                  <c:v>2.3763000000000001</c:v>
                </c:pt>
                <c:pt idx="782">
                  <c:v>2.3793500000000001</c:v>
                </c:pt>
                <c:pt idx="783">
                  <c:v>2.3828200000000002</c:v>
                </c:pt>
                <c:pt idx="784">
                  <c:v>2.3855</c:v>
                </c:pt>
                <c:pt idx="785">
                  <c:v>2.3885299999999998</c:v>
                </c:pt>
                <c:pt idx="786">
                  <c:v>2.3916200000000001</c:v>
                </c:pt>
                <c:pt idx="787">
                  <c:v>2.3943300000000001</c:v>
                </c:pt>
                <c:pt idx="788">
                  <c:v>2.3973300000000002</c:v>
                </c:pt>
                <c:pt idx="789">
                  <c:v>2.4006400000000001</c:v>
                </c:pt>
                <c:pt idx="790">
                  <c:v>2.40341</c:v>
                </c:pt>
                <c:pt idx="791">
                  <c:v>2.40638</c:v>
                </c:pt>
                <c:pt idx="792">
                  <c:v>2.4094199999999999</c:v>
                </c:pt>
                <c:pt idx="793">
                  <c:v>2.4128799999999999</c:v>
                </c:pt>
                <c:pt idx="794">
                  <c:v>2.4155500000000001</c:v>
                </c:pt>
                <c:pt idx="795">
                  <c:v>2.4184999999999999</c:v>
                </c:pt>
                <c:pt idx="796">
                  <c:v>2.4215800000000001</c:v>
                </c:pt>
                <c:pt idx="797">
                  <c:v>2.4243899999999998</c:v>
                </c:pt>
                <c:pt idx="798">
                  <c:v>2.42746</c:v>
                </c:pt>
                <c:pt idx="799">
                  <c:v>2.4304999999999999</c:v>
                </c:pt>
                <c:pt idx="800">
                  <c:v>2.4338199999999999</c:v>
                </c:pt>
                <c:pt idx="801">
                  <c:v>2.4365199999999998</c:v>
                </c:pt>
                <c:pt idx="802">
                  <c:v>2.4397199999999999</c:v>
                </c:pt>
                <c:pt idx="803">
                  <c:v>2.4428800000000002</c:v>
                </c:pt>
                <c:pt idx="804">
                  <c:v>2.4459900000000001</c:v>
                </c:pt>
                <c:pt idx="805">
                  <c:v>2.4486699999999999</c:v>
                </c:pt>
                <c:pt idx="806">
                  <c:v>2.4514800000000001</c:v>
                </c:pt>
                <c:pt idx="807">
                  <c:v>2.4547699999999999</c:v>
                </c:pt>
                <c:pt idx="808">
                  <c:v>2.4580600000000001</c:v>
                </c:pt>
                <c:pt idx="809">
                  <c:v>2.4605999999999999</c:v>
                </c:pt>
                <c:pt idx="810">
                  <c:v>2.4638</c:v>
                </c:pt>
                <c:pt idx="811">
                  <c:v>2.4668999999999999</c:v>
                </c:pt>
                <c:pt idx="812">
                  <c:v>2.47011</c:v>
                </c:pt>
                <c:pt idx="813">
                  <c:v>2.4727299999999999</c:v>
                </c:pt>
                <c:pt idx="814">
                  <c:v>2.4756999999999998</c:v>
                </c:pt>
                <c:pt idx="815">
                  <c:v>2.4790299999999998</c:v>
                </c:pt>
                <c:pt idx="816">
                  <c:v>2.48184</c:v>
                </c:pt>
                <c:pt idx="817">
                  <c:v>2.4846400000000002</c:v>
                </c:pt>
                <c:pt idx="818">
                  <c:v>2.4876200000000002</c:v>
                </c:pt>
                <c:pt idx="819">
                  <c:v>2.4907499999999998</c:v>
                </c:pt>
                <c:pt idx="820">
                  <c:v>2.4937</c:v>
                </c:pt>
                <c:pt idx="821">
                  <c:v>2.4968900000000001</c:v>
                </c:pt>
                <c:pt idx="822">
                  <c:v>2.4998999999999998</c:v>
                </c:pt>
                <c:pt idx="823">
                  <c:v>2.5030700000000001</c:v>
                </c:pt>
                <c:pt idx="824">
                  <c:v>2.50623</c:v>
                </c:pt>
                <c:pt idx="825">
                  <c:v>2.5089100000000002</c:v>
                </c:pt>
                <c:pt idx="826">
                  <c:v>2.51186</c:v>
                </c:pt>
                <c:pt idx="827">
                  <c:v>2.5149499999999998</c:v>
                </c:pt>
                <c:pt idx="828">
                  <c:v>2.5178799999999999</c:v>
                </c:pt>
                <c:pt idx="829">
                  <c:v>2.52088</c:v>
                </c:pt>
                <c:pt idx="830">
                  <c:v>2.52386</c:v>
                </c:pt>
                <c:pt idx="831">
                  <c:v>2.5268700000000002</c:v>
                </c:pt>
                <c:pt idx="832">
                  <c:v>2.5299299999999998</c:v>
                </c:pt>
                <c:pt idx="833">
                  <c:v>2.5331299999999999</c:v>
                </c:pt>
                <c:pt idx="834">
                  <c:v>2.5361199999999999</c:v>
                </c:pt>
                <c:pt idx="835">
                  <c:v>2.5391599999999999</c:v>
                </c:pt>
                <c:pt idx="836">
                  <c:v>2.5421399999999998</c:v>
                </c:pt>
                <c:pt idx="837">
                  <c:v>2.5451299999999999</c:v>
                </c:pt>
                <c:pt idx="838">
                  <c:v>2.5481799999999999</c:v>
                </c:pt>
                <c:pt idx="839">
                  <c:v>2.5513699999999999</c:v>
                </c:pt>
                <c:pt idx="840">
                  <c:v>2.5541499999999999</c:v>
                </c:pt>
                <c:pt idx="841">
                  <c:v>2.5574400000000002</c:v>
                </c:pt>
                <c:pt idx="842">
                  <c:v>2.5604800000000001</c:v>
                </c:pt>
                <c:pt idx="843">
                  <c:v>2.5633499999999998</c:v>
                </c:pt>
                <c:pt idx="844">
                  <c:v>2.5662500000000001</c:v>
                </c:pt>
                <c:pt idx="845">
                  <c:v>2.5693600000000001</c:v>
                </c:pt>
                <c:pt idx="846">
                  <c:v>2.5723199999999999</c:v>
                </c:pt>
                <c:pt idx="847">
                  <c:v>2.57538</c:v>
                </c:pt>
                <c:pt idx="848">
                  <c:v>2.5786500000000001</c:v>
                </c:pt>
                <c:pt idx="849">
                  <c:v>2.5815999999999999</c:v>
                </c:pt>
                <c:pt idx="850">
                  <c:v>2.58447</c:v>
                </c:pt>
                <c:pt idx="851">
                  <c:v>2.5874100000000002</c:v>
                </c:pt>
                <c:pt idx="852">
                  <c:v>2.59049</c:v>
                </c:pt>
                <c:pt idx="853">
                  <c:v>2.5933700000000002</c:v>
                </c:pt>
                <c:pt idx="854">
                  <c:v>2.5964800000000001</c:v>
                </c:pt>
                <c:pt idx="855">
                  <c:v>2.5994999999999999</c:v>
                </c:pt>
                <c:pt idx="856">
                  <c:v>2.6025700000000001</c:v>
                </c:pt>
                <c:pt idx="857">
                  <c:v>2.6054599999999999</c:v>
                </c:pt>
                <c:pt idx="858">
                  <c:v>2.6085500000000001</c:v>
                </c:pt>
                <c:pt idx="859">
                  <c:v>2.6116600000000001</c:v>
                </c:pt>
                <c:pt idx="860">
                  <c:v>2.6145100000000001</c:v>
                </c:pt>
                <c:pt idx="861">
                  <c:v>2.6178599999999999</c:v>
                </c:pt>
                <c:pt idx="862">
                  <c:v>2.6206999999999998</c:v>
                </c:pt>
                <c:pt idx="863">
                  <c:v>2.6234999999999999</c:v>
                </c:pt>
                <c:pt idx="864">
                  <c:v>2.6265399999999999</c:v>
                </c:pt>
                <c:pt idx="865">
                  <c:v>2.6297999999999999</c:v>
                </c:pt>
                <c:pt idx="866">
                  <c:v>2.6326999999999998</c:v>
                </c:pt>
                <c:pt idx="867">
                  <c:v>2.63585</c:v>
                </c:pt>
                <c:pt idx="868">
                  <c:v>2.6390699999999998</c:v>
                </c:pt>
                <c:pt idx="869">
                  <c:v>2.6417999999999999</c:v>
                </c:pt>
                <c:pt idx="870">
                  <c:v>2.6448499999999999</c:v>
                </c:pt>
                <c:pt idx="871">
                  <c:v>2.6477400000000002</c:v>
                </c:pt>
                <c:pt idx="872">
                  <c:v>2.6508600000000002</c:v>
                </c:pt>
                <c:pt idx="873">
                  <c:v>2.6538900000000001</c:v>
                </c:pt>
                <c:pt idx="874">
                  <c:v>2.657</c:v>
                </c:pt>
                <c:pt idx="875">
                  <c:v>2.6597400000000002</c:v>
                </c:pt>
                <c:pt idx="876">
                  <c:v>2.6629800000000001</c:v>
                </c:pt>
                <c:pt idx="877">
                  <c:v>2.6656499999999999</c:v>
                </c:pt>
                <c:pt idx="878">
                  <c:v>2.6687500000000002</c:v>
                </c:pt>
                <c:pt idx="879">
                  <c:v>2.6718299999999999</c:v>
                </c:pt>
                <c:pt idx="880">
                  <c:v>2.67502</c:v>
                </c:pt>
                <c:pt idx="881">
                  <c:v>2.6780200000000001</c:v>
                </c:pt>
                <c:pt idx="882">
                  <c:v>2.6809400000000001</c:v>
                </c:pt>
                <c:pt idx="883">
                  <c:v>2.68405</c:v>
                </c:pt>
                <c:pt idx="884">
                  <c:v>2.6871299999999998</c:v>
                </c:pt>
                <c:pt idx="885">
                  <c:v>2.6903199999999998</c:v>
                </c:pt>
                <c:pt idx="886">
                  <c:v>2.6933500000000001</c:v>
                </c:pt>
                <c:pt idx="887">
                  <c:v>2.6963499999999998</c:v>
                </c:pt>
                <c:pt idx="888">
                  <c:v>2.69923</c:v>
                </c:pt>
                <c:pt idx="889">
                  <c:v>2.70221</c:v>
                </c:pt>
                <c:pt idx="890">
                  <c:v>2.7052100000000001</c:v>
                </c:pt>
                <c:pt idx="891">
                  <c:v>2.7082099999999998</c:v>
                </c:pt>
                <c:pt idx="892">
                  <c:v>2.7116400000000001</c:v>
                </c:pt>
                <c:pt idx="893">
                  <c:v>2.7143099999999998</c:v>
                </c:pt>
                <c:pt idx="894">
                  <c:v>2.7174100000000001</c:v>
                </c:pt>
                <c:pt idx="895">
                  <c:v>2.7203900000000001</c:v>
                </c:pt>
                <c:pt idx="896">
                  <c:v>2.7235999999999998</c:v>
                </c:pt>
                <c:pt idx="897">
                  <c:v>2.7267100000000002</c:v>
                </c:pt>
                <c:pt idx="898">
                  <c:v>2.7295500000000001</c:v>
                </c:pt>
                <c:pt idx="899">
                  <c:v>2.73264</c:v>
                </c:pt>
                <c:pt idx="900">
                  <c:v>2.7357200000000002</c:v>
                </c:pt>
                <c:pt idx="901">
                  <c:v>2.7388599999999999</c:v>
                </c:pt>
                <c:pt idx="902">
                  <c:v>2.7421500000000001</c:v>
                </c:pt>
                <c:pt idx="903">
                  <c:v>2.7448199999999998</c:v>
                </c:pt>
                <c:pt idx="904">
                  <c:v>2.7479</c:v>
                </c:pt>
                <c:pt idx="905">
                  <c:v>2.7510400000000002</c:v>
                </c:pt>
                <c:pt idx="906">
                  <c:v>2.7542</c:v>
                </c:pt>
                <c:pt idx="907">
                  <c:v>2.7569499999999998</c:v>
                </c:pt>
                <c:pt idx="908">
                  <c:v>2.7602899999999999</c:v>
                </c:pt>
                <c:pt idx="909">
                  <c:v>2.76322</c:v>
                </c:pt>
                <c:pt idx="910">
                  <c:v>2.7664800000000001</c:v>
                </c:pt>
                <c:pt idx="911">
                  <c:v>2.76911</c:v>
                </c:pt>
                <c:pt idx="912">
                  <c:v>2.7722099999999998</c:v>
                </c:pt>
                <c:pt idx="913">
                  <c:v>2.7753399999999999</c:v>
                </c:pt>
                <c:pt idx="914">
                  <c:v>2.7782499999999999</c:v>
                </c:pt>
                <c:pt idx="915">
                  <c:v>2.7812199999999998</c:v>
                </c:pt>
                <c:pt idx="916">
                  <c:v>2.7843499999999999</c:v>
                </c:pt>
                <c:pt idx="917">
                  <c:v>2.78756</c:v>
                </c:pt>
                <c:pt idx="918">
                  <c:v>2.7905099999999998</c:v>
                </c:pt>
                <c:pt idx="919">
                  <c:v>2.7935099999999999</c:v>
                </c:pt>
                <c:pt idx="920">
                  <c:v>2.79637</c:v>
                </c:pt>
                <c:pt idx="921">
                  <c:v>2.7995899999999998</c:v>
                </c:pt>
                <c:pt idx="922">
                  <c:v>2.8024900000000001</c:v>
                </c:pt>
                <c:pt idx="923">
                  <c:v>2.8055699999999999</c:v>
                </c:pt>
                <c:pt idx="924">
                  <c:v>2.8086500000000001</c:v>
                </c:pt>
                <c:pt idx="925">
                  <c:v>2.81196</c:v>
                </c:pt>
                <c:pt idx="926">
                  <c:v>2.8149500000000001</c:v>
                </c:pt>
                <c:pt idx="927">
                  <c:v>2.8179599999999998</c:v>
                </c:pt>
                <c:pt idx="928">
                  <c:v>2.8211599999999999</c:v>
                </c:pt>
                <c:pt idx="929">
                  <c:v>2.82403</c:v>
                </c:pt>
                <c:pt idx="930">
                  <c:v>2.82728</c:v>
                </c:pt>
                <c:pt idx="931">
                  <c:v>2.8302100000000001</c:v>
                </c:pt>
                <c:pt idx="932">
                  <c:v>2.8333499999999998</c:v>
                </c:pt>
                <c:pt idx="933">
                  <c:v>2.8361999999999998</c:v>
                </c:pt>
                <c:pt idx="934">
                  <c:v>2.8393600000000001</c:v>
                </c:pt>
                <c:pt idx="935">
                  <c:v>2.8423500000000002</c:v>
                </c:pt>
                <c:pt idx="936">
                  <c:v>2.8454799999999998</c:v>
                </c:pt>
                <c:pt idx="937">
                  <c:v>2.8483299999999998</c:v>
                </c:pt>
                <c:pt idx="938">
                  <c:v>2.8513299999999999</c:v>
                </c:pt>
                <c:pt idx="939">
                  <c:v>2.8543500000000002</c:v>
                </c:pt>
                <c:pt idx="940">
                  <c:v>2.8573900000000001</c:v>
                </c:pt>
                <c:pt idx="941">
                  <c:v>2.8604400000000001</c:v>
                </c:pt>
                <c:pt idx="942">
                  <c:v>2.8635700000000002</c:v>
                </c:pt>
                <c:pt idx="943">
                  <c:v>2.8664499999999999</c:v>
                </c:pt>
                <c:pt idx="944">
                  <c:v>2.86965</c:v>
                </c:pt>
                <c:pt idx="945">
                  <c:v>2.8727900000000002</c:v>
                </c:pt>
                <c:pt idx="946">
                  <c:v>2.8755799999999998</c:v>
                </c:pt>
                <c:pt idx="947">
                  <c:v>2.8786299999999998</c:v>
                </c:pt>
                <c:pt idx="948">
                  <c:v>2.8820199999999998</c:v>
                </c:pt>
                <c:pt idx="949">
                  <c:v>2.8847200000000002</c:v>
                </c:pt>
                <c:pt idx="950">
                  <c:v>2.88767</c:v>
                </c:pt>
                <c:pt idx="951">
                  <c:v>2.8906700000000001</c:v>
                </c:pt>
                <c:pt idx="952">
                  <c:v>2.8939499999999998</c:v>
                </c:pt>
                <c:pt idx="953">
                  <c:v>2.8969100000000001</c:v>
                </c:pt>
                <c:pt idx="954">
                  <c:v>2.89967</c:v>
                </c:pt>
                <c:pt idx="955">
                  <c:v>2.90306</c:v>
                </c:pt>
                <c:pt idx="956">
                  <c:v>2.9064199999999998</c:v>
                </c:pt>
                <c:pt idx="957">
                  <c:v>2.9088699999999998</c:v>
                </c:pt>
                <c:pt idx="958">
                  <c:v>2.9117799999999998</c:v>
                </c:pt>
                <c:pt idx="959">
                  <c:v>2.9152900000000002</c:v>
                </c:pt>
                <c:pt idx="960">
                  <c:v>2.91778</c:v>
                </c:pt>
                <c:pt idx="961">
                  <c:v>2.9212500000000001</c:v>
                </c:pt>
                <c:pt idx="962">
                  <c:v>2.9237600000000001</c:v>
                </c:pt>
                <c:pt idx="963">
                  <c:v>2.9270100000000001</c:v>
                </c:pt>
                <c:pt idx="964">
                  <c:v>2.9298899999999999</c:v>
                </c:pt>
                <c:pt idx="965">
                  <c:v>2.9329100000000001</c:v>
                </c:pt>
                <c:pt idx="966">
                  <c:v>2.93615</c:v>
                </c:pt>
                <c:pt idx="967">
                  <c:v>2.93885</c:v>
                </c:pt>
                <c:pt idx="968">
                  <c:v>2.9421499999999998</c:v>
                </c:pt>
                <c:pt idx="969">
                  <c:v>2.94496</c:v>
                </c:pt>
                <c:pt idx="970">
                  <c:v>2.9478499999999999</c:v>
                </c:pt>
                <c:pt idx="971">
                  <c:v>2.9508999999999999</c:v>
                </c:pt>
                <c:pt idx="972">
                  <c:v>2.9541400000000002</c:v>
                </c:pt>
                <c:pt idx="973">
                  <c:v>2.9569299999999998</c:v>
                </c:pt>
                <c:pt idx="974">
                  <c:v>2.96014</c:v>
                </c:pt>
                <c:pt idx="975">
                  <c:v>2.9634800000000001</c:v>
                </c:pt>
                <c:pt idx="976">
                  <c:v>2.9666999999999999</c:v>
                </c:pt>
                <c:pt idx="977">
                  <c:v>2.9690500000000002</c:v>
                </c:pt>
                <c:pt idx="978">
                  <c:v>2.9721199999999999</c:v>
                </c:pt>
                <c:pt idx="979">
                  <c:v>2.9754700000000001</c:v>
                </c:pt>
                <c:pt idx="980">
                  <c:v>2.9780099999999998</c:v>
                </c:pt>
                <c:pt idx="981">
                  <c:v>2.9813000000000001</c:v>
                </c:pt>
                <c:pt idx="982">
                  <c:v>2.98407</c:v>
                </c:pt>
                <c:pt idx="983">
                  <c:v>2.9874000000000001</c:v>
                </c:pt>
                <c:pt idx="984">
                  <c:v>2.9901499999999999</c:v>
                </c:pt>
                <c:pt idx="985">
                  <c:v>2.9931100000000002</c:v>
                </c:pt>
                <c:pt idx="986">
                  <c:v>2.99621</c:v>
                </c:pt>
                <c:pt idx="987">
                  <c:v>2.99926</c:v>
                </c:pt>
                <c:pt idx="988">
                  <c:v>3.0024799999999998</c:v>
                </c:pt>
                <c:pt idx="989">
                  <c:v>3.00522</c:v>
                </c:pt>
                <c:pt idx="990">
                  <c:v>3.0085000000000002</c:v>
                </c:pt>
                <c:pt idx="991">
                  <c:v>3.0115500000000002</c:v>
                </c:pt>
                <c:pt idx="992">
                  <c:v>3.01451</c:v>
                </c:pt>
                <c:pt idx="993">
                  <c:v>3.01708</c:v>
                </c:pt>
                <c:pt idx="994">
                  <c:v>3.0204599999999999</c:v>
                </c:pt>
                <c:pt idx="995">
                  <c:v>3.02359</c:v>
                </c:pt>
                <c:pt idx="996">
                  <c:v>3.0262899999999999</c:v>
                </c:pt>
                <c:pt idx="997">
                  <c:v>3.0292500000000002</c:v>
                </c:pt>
                <c:pt idx="998">
                  <c:v>3.03254</c:v>
                </c:pt>
                <c:pt idx="999">
                  <c:v>3.0356000000000001</c:v>
                </c:pt>
                <c:pt idx="1000">
                  <c:v>3.0381499999999999</c:v>
                </c:pt>
                <c:pt idx="1001">
                  <c:v>3.0416699999999999</c:v>
                </c:pt>
                <c:pt idx="1002">
                  <c:v>3.04447</c:v>
                </c:pt>
                <c:pt idx="1003">
                  <c:v>3.0476800000000002</c:v>
                </c:pt>
                <c:pt idx="1004">
                  <c:v>3.0506099999999998</c:v>
                </c:pt>
                <c:pt idx="1005">
                  <c:v>3.0531299999999999</c:v>
                </c:pt>
                <c:pt idx="1006">
                  <c:v>3.0566</c:v>
                </c:pt>
                <c:pt idx="1007">
                  <c:v>3.0596800000000002</c:v>
                </c:pt>
                <c:pt idx="1008">
                  <c:v>3.0625100000000001</c:v>
                </c:pt>
                <c:pt idx="1009">
                  <c:v>3.0654499999999998</c:v>
                </c:pt>
                <c:pt idx="1010">
                  <c:v>3.06826</c:v>
                </c:pt>
                <c:pt idx="1011">
                  <c:v>3.0712799999999998</c:v>
                </c:pt>
                <c:pt idx="1012">
                  <c:v>3.0742799999999999</c:v>
                </c:pt>
                <c:pt idx="1013">
                  <c:v>3.0776599999999998</c:v>
                </c:pt>
                <c:pt idx="1014">
                  <c:v>3.0805600000000002</c:v>
                </c:pt>
                <c:pt idx="1015">
                  <c:v>3.0831900000000001</c:v>
                </c:pt>
                <c:pt idx="1016">
                  <c:v>3.0864400000000001</c:v>
                </c:pt>
                <c:pt idx="1017">
                  <c:v>3.0893700000000002</c:v>
                </c:pt>
                <c:pt idx="1018">
                  <c:v>3.0925199999999999</c:v>
                </c:pt>
                <c:pt idx="1019">
                  <c:v>3.0953900000000001</c:v>
                </c:pt>
                <c:pt idx="1020">
                  <c:v>3.0982599999999998</c:v>
                </c:pt>
                <c:pt idx="1021">
                  <c:v>3.1012</c:v>
                </c:pt>
                <c:pt idx="1022">
                  <c:v>3.1044900000000002</c:v>
                </c:pt>
                <c:pt idx="1023">
                  <c:v>3.10758</c:v>
                </c:pt>
                <c:pt idx="1024">
                  <c:v>3.1103700000000001</c:v>
                </c:pt>
                <c:pt idx="1025">
                  <c:v>3.1136200000000001</c:v>
                </c:pt>
                <c:pt idx="1026">
                  <c:v>3.1166499999999999</c:v>
                </c:pt>
                <c:pt idx="1027">
                  <c:v>3.1196600000000001</c:v>
                </c:pt>
                <c:pt idx="1028">
                  <c:v>3.1223100000000001</c:v>
                </c:pt>
                <c:pt idx="1029">
                  <c:v>3.1255199999999999</c:v>
                </c:pt>
                <c:pt idx="1030">
                  <c:v>3.1288200000000002</c:v>
                </c:pt>
                <c:pt idx="1031">
                  <c:v>3.1313399999999998</c:v>
                </c:pt>
                <c:pt idx="1032">
                  <c:v>3.1344500000000002</c:v>
                </c:pt>
                <c:pt idx="1033">
                  <c:v>3.1373000000000002</c:v>
                </c:pt>
                <c:pt idx="1034">
                  <c:v>3.1403500000000002</c:v>
                </c:pt>
                <c:pt idx="1035">
                  <c:v>3.1432899999999999</c:v>
                </c:pt>
                <c:pt idx="1036">
                  <c:v>3.1466099999999999</c:v>
                </c:pt>
                <c:pt idx="1037">
                  <c:v>3.1498599999999999</c:v>
                </c:pt>
                <c:pt idx="1038">
                  <c:v>3.1525799999999999</c:v>
                </c:pt>
                <c:pt idx="1039">
                  <c:v>3.1554099999999998</c:v>
                </c:pt>
                <c:pt idx="1040">
                  <c:v>3.1586500000000002</c:v>
                </c:pt>
                <c:pt idx="1041">
                  <c:v>3.1613500000000001</c:v>
                </c:pt>
                <c:pt idx="1042">
                  <c:v>3.1645500000000002</c:v>
                </c:pt>
                <c:pt idx="1043">
                  <c:v>3.1674099999999998</c:v>
                </c:pt>
                <c:pt idx="1044">
                  <c:v>3.1705899999999998</c:v>
                </c:pt>
                <c:pt idx="1045">
                  <c:v>3.1737000000000002</c:v>
                </c:pt>
                <c:pt idx="1046">
                  <c:v>3.17666</c:v>
                </c:pt>
                <c:pt idx="1047">
                  <c:v>3.1797</c:v>
                </c:pt>
                <c:pt idx="1048">
                  <c:v>3.1828400000000001</c:v>
                </c:pt>
                <c:pt idx="1049">
                  <c:v>3.1859000000000002</c:v>
                </c:pt>
                <c:pt idx="1050">
                  <c:v>3.1889400000000001</c:v>
                </c:pt>
                <c:pt idx="1051">
                  <c:v>3.19191</c:v>
                </c:pt>
                <c:pt idx="1052">
                  <c:v>3.19489</c:v>
                </c:pt>
                <c:pt idx="1053">
                  <c:v>3.1979600000000001</c:v>
                </c:pt>
                <c:pt idx="1054">
                  <c:v>3.20085</c:v>
                </c:pt>
                <c:pt idx="1055">
                  <c:v>3.2038700000000002</c:v>
                </c:pt>
                <c:pt idx="1056">
                  <c:v>3.2065199999999998</c:v>
                </c:pt>
                <c:pt idx="1057">
                  <c:v>3.2099899999999999</c:v>
                </c:pt>
                <c:pt idx="1058">
                  <c:v>3.2129599999999998</c:v>
                </c:pt>
                <c:pt idx="1059">
                  <c:v>3.2158600000000002</c:v>
                </c:pt>
                <c:pt idx="1060">
                  <c:v>3.2184300000000001</c:v>
                </c:pt>
                <c:pt idx="1061">
                  <c:v>3.2219600000000002</c:v>
                </c:pt>
                <c:pt idx="1062">
                  <c:v>3.22485</c:v>
                </c:pt>
                <c:pt idx="1063">
                  <c:v>3.2275100000000001</c:v>
                </c:pt>
                <c:pt idx="1064">
                  <c:v>3.23068</c:v>
                </c:pt>
                <c:pt idx="1065">
                  <c:v>3.2338499999999999</c:v>
                </c:pt>
                <c:pt idx="1066">
                  <c:v>3.2366799999999998</c:v>
                </c:pt>
                <c:pt idx="1067">
                  <c:v>3.2395700000000001</c:v>
                </c:pt>
                <c:pt idx="1068">
                  <c:v>3.2429199999999998</c:v>
                </c:pt>
                <c:pt idx="1069">
                  <c:v>3.2456399999999999</c:v>
                </c:pt>
                <c:pt idx="1070">
                  <c:v>3.2484700000000002</c:v>
                </c:pt>
                <c:pt idx="1071">
                  <c:v>3.2518099999999999</c:v>
                </c:pt>
                <c:pt idx="1072">
                  <c:v>3.2547000000000001</c:v>
                </c:pt>
                <c:pt idx="1073">
                  <c:v>3.2578499999999999</c:v>
                </c:pt>
                <c:pt idx="1074">
                  <c:v>3.26071</c:v>
                </c:pt>
                <c:pt idx="1075">
                  <c:v>3.2634699999999999</c:v>
                </c:pt>
                <c:pt idx="1076">
                  <c:v>3.2665299999999999</c:v>
                </c:pt>
                <c:pt idx="1077">
                  <c:v>3.2699699999999998</c:v>
                </c:pt>
                <c:pt idx="1078">
                  <c:v>3.2725499999999998</c:v>
                </c:pt>
                <c:pt idx="1079">
                  <c:v>3.27603</c:v>
                </c:pt>
                <c:pt idx="1080">
                  <c:v>3.27868</c:v>
                </c:pt>
                <c:pt idx="1081">
                  <c:v>3.2820299999999998</c:v>
                </c:pt>
                <c:pt idx="1082">
                  <c:v>3.2846099999999998</c:v>
                </c:pt>
                <c:pt idx="1083">
                  <c:v>3.2875999999999999</c:v>
                </c:pt>
                <c:pt idx="1084">
                  <c:v>3.29068</c:v>
                </c:pt>
                <c:pt idx="1085">
                  <c:v>3.2938900000000002</c:v>
                </c:pt>
                <c:pt idx="1086">
                  <c:v>3.2969400000000002</c:v>
                </c:pt>
                <c:pt idx="1087">
                  <c:v>3.2997000000000001</c:v>
                </c:pt>
                <c:pt idx="1088">
                  <c:v>3.3027799999999998</c:v>
                </c:pt>
                <c:pt idx="1089">
                  <c:v>3.30559</c:v>
                </c:pt>
                <c:pt idx="1090">
                  <c:v>3.3086099999999998</c:v>
                </c:pt>
                <c:pt idx="1091">
                  <c:v>3.31175</c:v>
                </c:pt>
                <c:pt idx="1092">
                  <c:v>3.3149600000000001</c:v>
                </c:pt>
                <c:pt idx="1093">
                  <c:v>3.3179500000000002</c:v>
                </c:pt>
                <c:pt idx="1094">
                  <c:v>3.3207100000000001</c:v>
                </c:pt>
                <c:pt idx="1095">
                  <c:v>3.32409</c:v>
                </c:pt>
                <c:pt idx="1096">
                  <c:v>3.3268300000000002</c:v>
                </c:pt>
                <c:pt idx="1097">
                  <c:v>3.3299400000000001</c:v>
                </c:pt>
                <c:pt idx="1098">
                  <c:v>3.3331499999999998</c:v>
                </c:pt>
                <c:pt idx="1099">
                  <c:v>3.3357600000000001</c:v>
                </c:pt>
                <c:pt idx="1100">
                  <c:v>3.33908</c:v>
                </c:pt>
                <c:pt idx="1101">
                  <c:v>3.3424200000000002</c:v>
                </c:pt>
                <c:pt idx="1102">
                  <c:v>3.34483</c:v>
                </c:pt>
                <c:pt idx="1103">
                  <c:v>3.3480500000000002</c:v>
                </c:pt>
                <c:pt idx="1104">
                  <c:v>3.3515100000000002</c:v>
                </c:pt>
                <c:pt idx="1105">
                  <c:v>3.3538800000000002</c:v>
                </c:pt>
                <c:pt idx="1106">
                  <c:v>3.35704</c:v>
                </c:pt>
                <c:pt idx="1107">
                  <c:v>3.3598300000000001</c:v>
                </c:pt>
                <c:pt idx="1108">
                  <c:v>3.36347</c:v>
                </c:pt>
                <c:pt idx="1109">
                  <c:v>3.3662399999999999</c:v>
                </c:pt>
                <c:pt idx="1110">
                  <c:v>3.3693300000000002</c:v>
                </c:pt>
                <c:pt idx="1111">
                  <c:v>3.3723800000000002</c:v>
                </c:pt>
                <c:pt idx="1112">
                  <c:v>3.3749600000000002</c:v>
                </c:pt>
                <c:pt idx="1113">
                  <c:v>3.3779599999999999</c:v>
                </c:pt>
                <c:pt idx="1114">
                  <c:v>3.3814299999999999</c:v>
                </c:pt>
                <c:pt idx="1115">
                  <c:v>3.3844500000000002</c:v>
                </c:pt>
                <c:pt idx="1116">
                  <c:v>3.3872</c:v>
                </c:pt>
                <c:pt idx="1117">
                  <c:v>3.38984</c:v>
                </c:pt>
                <c:pt idx="1118">
                  <c:v>3.3929100000000001</c:v>
                </c:pt>
                <c:pt idx="1119">
                  <c:v>3.3959000000000001</c:v>
                </c:pt>
                <c:pt idx="1120">
                  <c:v>3.3992499999999999</c:v>
                </c:pt>
                <c:pt idx="1121">
                  <c:v>3.4024200000000002</c:v>
                </c:pt>
                <c:pt idx="1122">
                  <c:v>3.4048699999999998</c:v>
                </c:pt>
                <c:pt idx="1123">
                  <c:v>3.4081000000000001</c:v>
                </c:pt>
                <c:pt idx="1124">
                  <c:v>3.4114399999999998</c:v>
                </c:pt>
                <c:pt idx="1125">
                  <c:v>3.4141300000000001</c:v>
                </c:pt>
                <c:pt idx="1126">
                  <c:v>3.4169999999999998</c:v>
                </c:pt>
                <c:pt idx="1127">
                  <c:v>3.4203899999999998</c:v>
                </c:pt>
                <c:pt idx="1128">
                  <c:v>3.4233500000000001</c:v>
                </c:pt>
                <c:pt idx="1129">
                  <c:v>3.4260600000000001</c:v>
                </c:pt>
                <c:pt idx="1130">
                  <c:v>3.42903</c:v>
                </c:pt>
                <c:pt idx="1131">
                  <c:v>3.43241</c:v>
                </c:pt>
                <c:pt idx="1132">
                  <c:v>3.4352800000000001</c:v>
                </c:pt>
                <c:pt idx="1133">
                  <c:v>3.43818</c:v>
                </c:pt>
                <c:pt idx="1134">
                  <c:v>3.44102</c:v>
                </c:pt>
                <c:pt idx="1135">
                  <c:v>3.4446699999999999</c:v>
                </c:pt>
                <c:pt idx="1136">
                  <c:v>3.4473199999999999</c:v>
                </c:pt>
                <c:pt idx="1137">
                  <c:v>3.45025</c:v>
                </c:pt>
                <c:pt idx="1138">
                  <c:v>3.4535</c:v>
                </c:pt>
                <c:pt idx="1139">
                  <c:v>3.45662</c:v>
                </c:pt>
                <c:pt idx="1140">
                  <c:v>3.45966</c:v>
                </c:pt>
                <c:pt idx="1141">
                  <c:v>3.4624799999999998</c:v>
                </c:pt>
                <c:pt idx="1142">
                  <c:v>3.4653499999999999</c:v>
                </c:pt>
                <c:pt idx="1143">
                  <c:v>3.4680200000000001</c:v>
                </c:pt>
                <c:pt idx="1144">
                  <c:v>3.4709599999999998</c:v>
                </c:pt>
                <c:pt idx="1145">
                  <c:v>3.4739499999999999</c:v>
                </c:pt>
                <c:pt idx="1146">
                  <c:v>3.4774099999999999</c:v>
                </c:pt>
                <c:pt idx="1147">
                  <c:v>3.4803999999999999</c:v>
                </c:pt>
                <c:pt idx="1148">
                  <c:v>3.48319</c:v>
                </c:pt>
                <c:pt idx="1149">
                  <c:v>3.48645</c:v>
                </c:pt>
                <c:pt idx="1150">
                  <c:v>3.48929</c:v>
                </c:pt>
                <c:pt idx="1151">
                  <c:v>3.4920200000000001</c:v>
                </c:pt>
                <c:pt idx="1152">
                  <c:v>3.49499</c:v>
                </c:pt>
                <c:pt idx="1153">
                  <c:v>3.4984000000000002</c:v>
                </c:pt>
                <c:pt idx="1154">
                  <c:v>3.50129</c:v>
                </c:pt>
                <c:pt idx="1155">
                  <c:v>3.5045000000000002</c:v>
                </c:pt>
                <c:pt idx="1156">
                  <c:v>3.50725</c:v>
                </c:pt>
                <c:pt idx="1157">
                  <c:v>3.5106099999999998</c:v>
                </c:pt>
                <c:pt idx="1158">
                  <c:v>3.5131899999999998</c:v>
                </c:pt>
                <c:pt idx="1159">
                  <c:v>3.51606</c:v>
                </c:pt>
                <c:pt idx="1160">
                  <c:v>3.51925</c:v>
                </c:pt>
                <c:pt idx="1161">
                  <c:v>3.5221100000000001</c:v>
                </c:pt>
                <c:pt idx="1162">
                  <c:v>3.5254799999999999</c:v>
                </c:pt>
                <c:pt idx="1163">
                  <c:v>3.5285700000000002</c:v>
                </c:pt>
                <c:pt idx="1164">
                  <c:v>3.5313500000000002</c:v>
                </c:pt>
                <c:pt idx="1165">
                  <c:v>3.53437</c:v>
                </c:pt>
                <c:pt idx="1166">
                  <c:v>3.5373299999999999</c:v>
                </c:pt>
                <c:pt idx="1167">
                  <c:v>3.5402999999999998</c:v>
                </c:pt>
                <c:pt idx="1168">
                  <c:v>3.5434100000000002</c:v>
                </c:pt>
                <c:pt idx="1169">
                  <c:v>3.5461900000000002</c:v>
                </c:pt>
                <c:pt idx="1170">
                  <c:v>3.5491899999999998</c:v>
                </c:pt>
                <c:pt idx="1171">
                  <c:v>3.55246</c:v>
                </c:pt>
                <c:pt idx="1172">
                  <c:v>3.55559</c:v>
                </c:pt>
                <c:pt idx="1173">
                  <c:v>3.5583399999999998</c:v>
                </c:pt>
                <c:pt idx="1174">
                  <c:v>3.5618099999999999</c:v>
                </c:pt>
                <c:pt idx="1175">
                  <c:v>3.5646</c:v>
                </c:pt>
                <c:pt idx="1176">
                  <c:v>3.5675300000000001</c:v>
                </c:pt>
                <c:pt idx="1177">
                  <c:v>3.5703299999999998</c:v>
                </c:pt>
                <c:pt idx="1178">
                  <c:v>3.57328</c:v>
                </c:pt>
                <c:pt idx="1179">
                  <c:v>3.5767799999999998</c:v>
                </c:pt>
                <c:pt idx="1180">
                  <c:v>3.5792799999999998</c:v>
                </c:pt>
                <c:pt idx="1181">
                  <c:v>3.5826600000000002</c:v>
                </c:pt>
                <c:pt idx="1182">
                  <c:v>3.5855299999999999</c:v>
                </c:pt>
                <c:pt idx="1183">
                  <c:v>3.5884900000000002</c:v>
                </c:pt>
                <c:pt idx="1184">
                  <c:v>3.5912199999999999</c:v>
                </c:pt>
                <c:pt idx="1185">
                  <c:v>3.5944799999999999</c:v>
                </c:pt>
                <c:pt idx="1186">
                  <c:v>3.59762</c:v>
                </c:pt>
                <c:pt idx="1187">
                  <c:v>3.6002700000000001</c:v>
                </c:pt>
                <c:pt idx="1188">
                  <c:v>3.60365</c:v>
                </c:pt>
                <c:pt idx="1189">
                  <c:v>3.6063200000000002</c:v>
                </c:pt>
                <c:pt idx="1190">
                  <c:v>3.6093500000000001</c:v>
                </c:pt>
                <c:pt idx="1191">
                  <c:v>3.61226</c:v>
                </c:pt>
                <c:pt idx="1192">
                  <c:v>3.6155300000000001</c:v>
                </c:pt>
                <c:pt idx="1193">
                  <c:v>3.6186799999999999</c:v>
                </c:pt>
                <c:pt idx="1194">
                  <c:v>3.6214599999999999</c:v>
                </c:pt>
                <c:pt idx="1195">
                  <c:v>3.62493</c:v>
                </c:pt>
                <c:pt idx="1196">
                  <c:v>3.6277200000000001</c:v>
                </c:pt>
                <c:pt idx="1197">
                  <c:v>3.63069</c:v>
                </c:pt>
                <c:pt idx="1198">
                  <c:v>3.63367</c:v>
                </c:pt>
                <c:pt idx="1199">
                  <c:v>3.6362999999999999</c:v>
                </c:pt>
                <c:pt idx="1200">
                  <c:v>3.6396700000000002</c:v>
                </c:pt>
                <c:pt idx="1201">
                  <c:v>3.6425200000000002</c:v>
                </c:pt>
                <c:pt idx="1202">
                  <c:v>3.64561</c:v>
                </c:pt>
                <c:pt idx="1203">
                  <c:v>3.6485599999999998</c:v>
                </c:pt>
                <c:pt idx="1204">
                  <c:v>3.6516600000000001</c:v>
                </c:pt>
                <c:pt idx="1205">
                  <c:v>3.65489</c:v>
                </c:pt>
                <c:pt idx="1206">
                  <c:v>3.6574900000000001</c:v>
                </c:pt>
                <c:pt idx="1207">
                  <c:v>3.66079</c:v>
                </c:pt>
                <c:pt idx="1208">
                  <c:v>3.6636099999999998</c:v>
                </c:pt>
                <c:pt idx="1209">
                  <c:v>3.6665899999999998</c:v>
                </c:pt>
                <c:pt idx="1210">
                  <c:v>3.6697099999999998</c:v>
                </c:pt>
                <c:pt idx="1211">
                  <c:v>3.67258</c:v>
                </c:pt>
                <c:pt idx="1212">
                  <c:v>3.6755499999999999</c:v>
                </c:pt>
                <c:pt idx="1213">
                  <c:v>3.6786400000000001</c:v>
                </c:pt>
                <c:pt idx="1214">
                  <c:v>3.6816599999999999</c:v>
                </c:pt>
                <c:pt idx="1215">
                  <c:v>3.6845500000000002</c:v>
                </c:pt>
                <c:pt idx="1216">
                  <c:v>3.6879200000000001</c:v>
                </c:pt>
                <c:pt idx="1217">
                  <c:v>3.69068</c:v>
                </c:pt>
                <c:pt idx="1218">
                  <c:v>3.69401</c:v>
                </c:pt>
                <c:pt idx="1219">
                  <c:v>3.69658</c:v>
                </c:pt>
                <c:pt idx="1220">
                  <c:v>3.6998799999999998</c:v>
                </c:pt>
                <c:pt idx="1221">
                  <c:v>3.7026500000000002</c:v>
                </c:pt>
                <c:pt idx="1222">
                  <c:v>3.7059099999999998</c:v>
                </c:pt>
                <c:pt idx="1223">
                  <c:v>3.7087500000000002</c:v>
                </c:pt>
                <c:pt idx="1224">
                  <c:v>3.71197</c:v>
                </c:pt>
                <c:pt idx="1225">
                  <c:v>3.7147399999999999</c:v>
                </c:pt>
                <c:pt idx="1226">
                  <c:v>3.71793</c:v>
                </c:pt>
                <c:pt idx="1227">
                  <c:v>3.72072</c:v>
                </c:pt>
                <c:pt idx="1228">
                  <c:v>3.7238500000000001</c:v>
                </c:pt>
                <c:pt idx="1229">
                  <c:v>3.7268400000000002</c:v>
                </c:pt>
                <c:pt idx="1230">
                  <c:v>3.7298800000000001</c:v>
                </c:pt>
                <c:pt idx="1231">
                  <c:v>3.7329400000000001</c:v>
                </c:pt>
                <c:pt idx="1232">
                  <c:v>3.7357800000000001</c:v>
                </c:pt>
                <c:pt idx="1233">
                  <c:v>3.7390599999999998</c:v>
                </c:pt>
                <c:pt idx="1234">
                  <c:v>3.7418200000000001</c:v>
                </c:pt>
                <c:pt idx="1235">
                  <c:v>3.7451699999999999</c:v>
                </c:pt>
                <c:pt idx="1236">
                  <c:v>3.7479800000000001</c:v>
                </c:pt>
                <c:pt idx="1237">
                  <c:v>3.7511199999999998</c:v>
                </c:pt>
                <c:pt idx="1238">
                  <c:v>3.7538800000000001</c:v>
                </c:pt>
                <c:pt idx="1239">
                  <c:v>3.75685</c:v>
                </c:pt>
                <c:pt idx="1240">
                  <c:v>3.7599800000000001</c:v>
                </c:pt>
                <c:pt idx="1241">
                  <c:v>3.7628599999999999</c:v>
                </c:pt>
                <c:pt idx="1242">
                  <c:v>3.7660800000000001</c:v>
                </c:pt>
                <c:pt idx="1243">
                  <c:v>3.7690199999999998</c:v>
                </c:pt>
                <c:pt idx="1244">
                  <c:v>3.7721900000000002</c:v>
                </c:pt>
                <c:pt idx="1245">
                  <c:v>3.7748699999999999</c:v>
                </c:pt>
                <c:pt idx="1246">
                  <c:v>3.7781099999999999</c:v>
                </c:pt>
                <c:pt idx="1247">
                  <c:v>3.78078</c:v>
                </c:pt>
                <c:pt idx="1248">
                  <c:v>3.7843300000000002</c:v>
                </c:pt>
                <c:pt idx="1249">
                  <c:v>3.78695</c:v>
                </c:pt>
                <c:pt idx="1250">
                  <c:v>3.7898100000000001</c:v>
                </c:pt>
                <c:pt idx="1251">
                  <c:v>3.7928099999999998</c:v>
                </c:pt>
                <c:pt idx="1252">
                  <c:v>3.79582</c:v>
                </c:pt>
                <c:pt idx="1253">
                  <c:v>3.79887</c:v>
                </c:pt>
                <c:pt idx="1254">
                  <c:v>3.802</c:v>
                </c:pt>
                <c:pt idx="1255">
                  <c:v>3.8049300000000001</c:v>
                </c:pt>
                <c:pt idx="1256">
                  <c:v>3.80836</c:v>
                </c:pt>
                <c:pt idx="1257">
                  <c:v>3.8109299999999999</c:v>
                </c:pt>
                <c:pt idx="1258">
                  <c:v>3.8140499999999999</c:v>
                </c:pt>
                <c:pt idx="1259">
                  <c:v>3.81725</c:v>
                </c:pt>
                <c:pt idx="1260">
                  <c:v>3.8201000000000001</c:v>
                </c:pt>
                <c:pt idx="1261">
                  <c:v>3.8229000000000002</c:v>
                </c:pt>
                <c:pt idx="1262">
                  <c:v>3.8264300000000002</c:v>
                </c:pt>
                <c:pt idx="1263">
                  <c:v>3.8292199999999998</c:v>
                </c:pt>
                <c:pt idx="1264">
                  <c:v>3.8320699999999999</c:v>
                </c:pt>
                <c:pt idx="1265">
                  <c:v>3.8349899999999999</c:v>
                </c:pt>
                <c:pt idx="1266">
                  <c:v>3.8382900000000002</c:v>
                </c:pt>
                <c:pt idx="1267">
                  <c:v>3.84111</c:v>
                </c:pt>
                <c:pt idx="1268">
                  <c:v>3.8443399999999999</c:v>
                </c:pt>
                <c:pt idx="1269">
                  <c:v>3.8475100000000002</c:v>
                </c:pt>
                <c:pt idx="1270">
                  <c:v>3.8502399999999999</c:v>
                </c:pt>
                <c:pt idx="1271">
                  <c:v>3.8534799999999998</c:v>
                </c:pt>
                <c:pt idx="1272">
                  <c:v>3.8561100000000001</c:v>
                </c:pt>
                <c:pt idx="1273">
                  <c:v>3.8589799999999999</c:v>
                </c:pt>
                <c:pt idx="1274">
                  <c:v>3.8624399999999999</c:v>
                </c:pt>
                <c:pt idx="1275">
                  <c:v>3.86524</c:v>
                </c:pt>
                <c:pt idx="1276">
                  <c:v>3.8680300000000001</c:v>
                </c:pt>
                <c:pt idx="1277">
                  <c:v>3.8714</c:v>
                </c:pt>
                <c:pt idx="1278">
                  <c:v>3.8743099999999999</c:v>
                </c:pt>
                <c:pt idx="1279">
                  <c:v>3.8772600000000002</c:v>
                </c:pt>
                <c:pt idx="1280">
                  <c:v>3.88001</c:v>
                </c:pt>
                <c:pt idx="1281">
                  <c:v>3.8830800000000001</c:v>
                </c:pt>
                <c:pt idx="1282">
                  <c:v>3.8863300000000001</c:v>
                </c:pt>
                <c:pt idx="1283">
                  <c:v>3.8890799999999999</c:v>
                </c:pt>
                <c:pt idx="1284">
                  <c:v>3.8923000000000001</c:v>
                </c:pt>
                <c:pt idx="1285">
                  <c:v>3.8952599999999999</c:v>
                </c:pt>
                <c:pt idx="1286">
                  <c:v>3.8980999999999999</c:v>
                </c:pt>
                <c:pt idx="1287">
                  <c:v>3.90124</c:v>
                </c:pt>
                <c:pt idx="1288">
                  <c:v>3.9043100000000002</c:v>
                </c:pt>
                <c:pt idx="1289">
                  <c:v>3.9072499999999999</c:v>
                </c:pt>
                <c:pt idx="1290">
                  <c:v>3.9105799999999999</c:v>
                </c:pt>
                <c:pt idx="1291">
                  <c:v>3.9130400000000001</c:v>
                </c:pt>
                <c:pt idx="1292">
                  <c:v>3.9163899999999998</c:v>
                </c:pt>
                <c:pt idx="1293">
                  <c:v>3.91933</c:v>
                </c:pt>
                <c:pt idx="1294">
                  <c:v>3.9224399999999999</c:v>
                </c:pt>
                <c:pt idx="1295">
                  <c:v>3.9257300000000002</c:v>
                </c:pt>
                <c:pt idx="1296">
                  <c:v>3.9285800000000002</c:v>
                </c:pt>
                <c:pt idx="1297">
                  <c:v>3.9314499999999999</c:v>
                </c:pt>
                <c:pt idx="1298">
                  <c:v>3.9342999999999999</c:v>
                </c:pt>
                <c:pt idx="1299">
                  <c:v>3.9371999999999998</c:v>
                </c:pt>
                <c:pt idx="1300">
                  <c:v>3.9401000000000002</c:v>
                </c:pt>
                <c:pt idx="1301">
                  <c:v>3.9437600000000002</c:v>
                </c:pt>
                <c:pt idx="1302">
                  <c:v>3.94678</c:v>
                </c:pt>
                <c:pt idx="1303">
                  <c:v>3.9491900000000002</c:v>
                </c:pt>
                <c:pt idx="1304">
                  <c:v>3.9523700000000002</c:v>
                </c:pt>
                <c:pt idx="1305">
                  <c:v>3.9556</c:v>
                </c:pt>
                <c:pt idx="1306">
                  <c:v>3.95831</c:v>
                </c:pt>
                <c:pt idx="1307">
                  <c:v>3.9614699999999998</c:v>
                </c:pt>
                <c:pt idx="1308">
                  <c:v>3.9645299999999999</c:v>
                </c:pt>
                <c:pt idx="1309">
                  <c:v>3.9674</c:v>
                </c:pt>
                <c:pt idx="1310">
                  <c:v>3.9703900000000001</c:v>
                </c:pt>
                <c:pt idx="1311">
                  <c:v>3.9737200000000001</c:v>
                </c:pt>
                <c:pt idx="1312">
                  <c:v>3.9766900000000001</c:v>
                </c:pt>
                <c:pt idx="1313">
                  <c:v>3.9795799999999999</c:v>
                </c:pt>
                <c:pt idx="1314">
                  <c:v>3.9827499999999998</c:v>
                </c:pt>
                <c:pt idx="1315">
                  <c:v>3.9855</c:v>
                </c:pt>
                <c:pt idx="1316">
                  <c:v>3.9886300000000001</c:v>
                </c:pt>
                <c:pt idx="1317">
                  <c:v>3.99159</c:v>
                </c:pt>
                <c:pt idx="1318">
                  <c:v>3.9945599999999999</c:v>
                </c:pt>
                <c:pt idx="1319">
                  <c:v>3.9975000000000001</c:v>
                </c:pt>
                <c:pt idx="1320">
                  <c:v>4.00047</c:v>
                </c:pt>
                <c:pt idx="1321">
                  <c:v>4.0034999999999998</c:v>
                </c:pt>
                <c:pt idx="1322">
                  <c:v>4.0066899999999999</c:v>
                </c:pt>
                <c:pt idx="1323">
                  <c:v>4.0098500000000001</c:v>
                </c:pt>
                <c:pt idx="1324">
                  <c:v>4.0125099999999998</c:v>
                </c:pt>
                <c:pt idx="1325">
                  <c:v>4.0156799999999997</c:v>
                </c:pt>
                <c:pt idx="1326">
                  <c:v>4.0190999999999999</c:v>
                </c:pt>
                <c:pt idx="1327">
                  <c:v>4.0215699999999996</c:v>
                </c:pt>
                <c:pt idx="1328">
                  <c:v>4.0248400000000002</c:v>
                </c:pt>
                <c:pt idx="1329">
                  <c:v>4.0275299999999996</c:v>
                </c:pt>
                <c:pt idx="1330">
                  <c:v>4.0305299999999997</c:v>
                </c:pt>
                <c:pt idx="1331">
                  <c:v>4.03383</c:v>
                </c:pt>
                <c:pt idx="1332">
                  <c:v>4.0369999999999999</c:v>
                </c:pt>
                <c:pt idx="1333">
                  <c:v>4.0405499999999996</c:v>
                </c:pt>
                <c:pt idx="1334">
                  <c:v>4.04352</c:v>
                </c:pt>
                <c:pt idx="1335">
                  <c:v>4.0465999999999998</c:v>
                </c:pt>
                <c:pt idx="1336">
                  <c:v>4.0495099999999997</c:v>
                </c:pt>
                <c:pt idx="1337">
                  <c:v>4.0526200000000001</c:v>
                </c:pt>
                <c:pt idx="1338">
                  <c:v>4.0555099999999999</c:v>
                </c:pt>
                <c:pt idx="1339">
                  <c:v>4.0587400000000002</c:v>
                </c:pt>
                <c:pt idx="1340">
                  <c:v>4.0630100000000002</c:v>
                </c:pt>
                <c:pt idx="1341">
                  <c:v>4.0659299999999998</c:v>
                </c:pt>
                <c:pt idx="1342">
                  <c:v>4.0690799999999996</c:v>
                </c:pt>
                <c:pt idx="1343">
                  <c:v>4.0719799999999999</c:v>
                </c:pt>
                <c:pt idx="1344">
                  <c:v>4.0751600000000003</c:v>
                </c:pt>
                <c:pt idx="1345">
                  <c:v>4.07789</c:v>
                </c:pt>
                <c:pt idx="1346">
                  <c:v>4.08094</c:v>
                </c:pt>
                <c:pt idx="1347">
                  <c:v>4.0842700000000001</c:v>
                </c:pt>
                <c:pt idx="1348">
                  <c:v>4.0870600000000001</c:v>
                </c:pt>
                <c:pt idx="1349">
                  <c:v>4.0900999999999996</c:v>
                </c:pt>
                <c:pt idx="1350">
                  <c:v>4.0932599999999999</c:v>
                </c:pt>
                <c:pt idx="1351">
                  <c:v>4.0951700000000004</c:v>
                </c:pt>
              </c:numCache>
            </c:numRef>
          </c:cat>
          <c:val>
            <c:numRef>
              <c:f>'CPI_ROC_CoRD-FruitBasket'!$B$2:$B$1353</c:f>
              <c:numCache>
                <c:formatCode>General</c:formatCode>
                <c:ptCount val="13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'CPI_ROC_CoRD-FruitBasket'!$C$1</c:f>
              <c:strCache>
                <c:ptCount val="1"/>
                <c:pt idx="0">
                  <c:v>CPI</c:v>
                </c:pt>
              </c:strCache>
            </c:strRef>
          </c:tx>
          <c:spPr>
            <a:ln w="23308">
              <a:solidFill>
                <a:srgbClr val="008000"/>
              </a:solidFill>
              <a:prstDash val="solid"/>
            </a:ln>
          </c:spPr>
          <c:marker>
            <c:symbol val="none"/>
          </c:marker>
          <c:cat>
            <c:numRef>
              <c:f>'CPI_ROC_CoRD-FruitBasket'!$A$2:$A$1353</c:f>
              <c:numCache>
                <c:formatCode>General</c:formatCode>
                <c:ptCount val="1352"/>
                <c:pt idx="0">
                  <c:v>1.06079E-2</c:v>
                </c:pt>
                <c:pt idx="1">
                  <c:v>1.37482E-2</c:v>
                </c:pt>
                <c:pt idx="2">
                  <c:v>1.6853300000000002E-2</c:v>
                </c:pt>
                <c:pt idx="3">
                  <c:v>2.0045500000000001E-2</c:v>
                </c:pt>
                <c:pt idx="4">
                  <c:v>2.32132E-2</c:v>
                </c:pt>
                <c:pt idx="5">
                  <c:v>2.6522799999999999E-2</c:v>
                </c:pt>
                <c:pt idx="6">
                  <c:v>2.9527299999999999E-2</c:v>
                </c:pt>
                <c:pt idx="7">
                  <c:v>3.2443199999999998E-2</c:v>
                </c:pt>
                <c:pt idx="8">
                  <c:v>3.5520900000000001E-2</c:v>
                </c:pt>
                <c:pt idx="9">
                  <c:v>3.8723800000000003E-2</c:v>
                </c:pt>
                <c:pt idx="10">
                  <c:v>4.2022700000000003E-2</c:v>
                </c:pt>
                <c:pt idx="11">
                  <c:v>4.5159900000000003E-2</c:v>
                </c:pt>
                <c:pt idx="12">
                  <c:v>4.81918E-2</c:v>
                </c:pt>
                <c:pt idx="13">
                  <c:v>5.1145900000000001E-2</c:v>
                </c:pt>
                <c:pt idx="14">
                  <c:v>5.4228199999999997E-2</c:v>
                </c:pt>
                <c:pt idx="15">
                  <c:v>5.7371499999999999E-2</c:v>
                </c:pt>
                <c:pt idx="16">
                  <c:v>6.0446199999999999E-2</c:v>
                </c:pt>
                <c:pt idx="17">
                  <c:v>6.35849E-2</c:v>
                </c:pt>
                <c:pt idx="18">
                  <c:v>6.6683999999999993E-2</c:v>
                </c:pt>
                <c:pt idx="19">
                  <c:v>6.9744899999999999E-2</c:v>
                </c:pt>
                <c:pt idx="20">
                  <c:v>7.2900400000000004E-2</c:v>
                </c:pt>
                <c:pt idx="21">
                  <c:v>7.6355000000000006E-2</c:v>
                </c:pt>
                <c:pt idx="22">
                  <c:v>7.9225199999999996E-2</c:v>
                </c:pt>
                <c:pt idx="23">
                  <c:v>8.2261699999999993E-2</c:v>
                </c:pt>
                <c:pt idx="24">
                  <c:v>8.5128800000000004E-2</c:v>
                </c:pt>
                <c:pt idx="25">
                  <c:v>8.83713E-2</c:v>
                </c:pt>
                <c:pt idx="26">
                  <c:v>9.1175800000000001E-2</c:v>
                </c:pt>
                <c:pt idx="27">
                  <c:v>9.4261200000000003E-2</c:v>
                </c:pt>
                <c:pt idx="28">
                  <c:v>9.7386200000000006E-2</c:v>
                </c:pt>
                <c:pt idx="29">
                  <c:v>0.100693</c:v>
                </c:pt>
                <c:pt idx="30">
                  <c:v>0.103502</c:v>
                </c:pt>
                <c:pt idx="31">
                  <c:v>0.10663499999999999</c:v>
                </c:pt>
                <c:pt idx="32">
                  <c:v>0.109392</c:v>
                </c:pt>
                <c:pt idx="33">
                  <c:v>0.11249199999999999</c:v>
                </c:pt>
                <c:pt idx="34">
                  <c:v>0.115672</c:v>
                </c:pt>
                <c:pt idx="35">
                  <c:v>0.118585</c:v>
                </c:pt>
                <c:pt idx="36">
                  <c:v>0.121823</c:v>
                </c:pt>
                <c:pt idx="37">
                  <c:v>0.125029</c:v>
                </c:pt>
                <c:pt idx="38">
                  <c:v>0.127716</c:v>
                </c:pt>
                <c:pt idx="39">
                  <c:v>0.13075400000000001</c:v>
                </c:pt>
                <c:pt idx="40">
                  <c:v>0.134024</c:v>
                </c:pt>
                <c:pt idx="41">
                  <c:v>0.13744999999999999</c:v>
                </c:pt>
                <c:pt idx="42">
                  <c:v>0.140514</c:v>
                </c:pt>
                <c:pt idx="43">
                  <c:v>0.14363699999999999</c:v>
                </c:pt>
                <c:pt idx="44">
                  <c:v>0.146646</c:v>
                </c:pt>
                <c:pt idx="45">
                  <c:v>0.149672</c:v>
                </c:pt>
                <c:pt idx="46">
                  <c:v>0.15270500000000001</c:v>
                </c:pt>
                <c:pt idx="47">
                  <c:v>0.15573699999999999</c:v>
                </c:pt>
                <c:pt idx="48">
                  <c:v>0.158946</c:v>
                </c:pt>
                <c:pt idx="49">
                  <c:v>0.161804</c:v>
                </c:pt>
                <c:pt idx="50">
                  <c:v>0.164911</c:v>
                </c:pt>
                <c:pt idx="51">
                  <c:v>0.16814599999999999</c:v>
                </c:pt>
                <c:pt idx="52">
                  <c:v>0.17109099999999999</c:v>
                </c:pt>
                <c:pt idx="53">
                  <c:v>0.174344</c:v>
                </c:pt>
                <c:pt idx="54">
                  <c:v>0.17733499999999999</c:v>
                </c:pt>
                <c:pt idx="55">
                  <c:v>0.18035399999999999</c:v>
                </c:pt>
                <c:pt idx="56">
                  <c:v>0.183559</c:v>
                </c:pt>
                <c:pt idx="57">
                  <c:v>0.18650700000000001</c:v>
                </c:pt>
                <c:pt idx="58">
                  <c:v>0.18953100000000001</c:v>
                </c:pt>
                <c:pt idx="59">
                  <c:v>0.192719</c:v>
                </c:pt>
                <c:pt idx="60">
                  <c:v>0.195775</c:v>
                </c:pt>
                <c:pt idx="61">
                  <c:v>0.19900999999999999</c:v>
                </c:pt>
                <c:pt idx="62">
                  <c:v>0.20183100000000001</c:v>
                </c:pt>
                <c:pt idx="63">
                  <c:v>0.20528299999999999</c:v>
                </c:pt>
                <c:pt idx="64">
                  <c:v>0.20794099999999999</c:v>
                </c:pt>
                <c:pt idx="65">
                  <c:v>0.21102799999999999</c:v>
                </c:pt>
                <c:pt idx="66">
                  <c:v>0.21393400000000001</c:v>
                </c:pt>
                <c:pt idx="67">
                  <c:v>0.217279</c:v>
                </c:pt>
                <c:pt idx="68">
                  <c:v>0.22006400000000001</c:v>
                </c:pt>
                <c:pt idx="69">
                  <c:v>0.22325600000000001</c:v>
                </c:pt>
                <c:pt idx="70">
                  <c:v>0.22622999999999999</c:v>
                </c:pt>
                <c:pt idx="71">
                  <c:v>0.229022</c:v>
                </c:pt>
                <c:pt idx="72">
                  <c:v>0.23208300000000001</c:v>
                </c:pt>
                <c:pt idx="73">
                  <c:v>0.235289</c:v>
                </c:pt>
                <c:pt idx="74">
                  <c:v>0.23821100000000001</c:v>
                </c:pt>
                <c:pt idx="75">
                  <c:v>0.24126400000000001</c:v>
                </c:pt>
                <c:pt idx="76">
                  <c:v>0.24435699999999999</c:v>
                </c:pt>
                <c:pt idx="77">
                  <c:v>0.247418</c:v>
                </c:pt>
                <c:pt idx="78">
                  <c:v>0.25051600000000002</c:v>
                </c:pt>
                <c:pt idx="79">
                  <c:v>0.25325500000000001</c:v>
                </c:pt>
                <c:pt idx="80">
                  <c:v>0.25643500000000002</c:v>
                </c:pt>
                <c:pt idx="81">
                  <c:v>0.25989800000000002</c:v>
                </c:pt>
                <c:pt idx="82">
                  <c:v>0.26251799999999997</c:v>
                </c:pt>
                <c:pt idx="83">
                  <c:v>0.26576499999999997</c:v>
                </c:pt>
                <c:pt idx="84">
                  <c:v>0.26850600000000002</c:v>
                </c:pt>
                <c:pt idx="85">
                  <c:v>0.27188400000000001</c:v>
                </c:pt>
                <c:pt idx="86">
                  <c:v>0.27435900000000002</c:v>
                </c:pt>
                <c:pt idx="87">
                  <c:v>0.27743800000000002</c:v>
                </c:pt>
                <c:pt idx="88">
                  <c:v>0.280499</c:v>
                </c:pt>
                <c:pt idx="89">
                  <c:v>0.28381800000000001</c:v>
                </c:pt>
                <c:pt idx="90">
                  <c:v>0.28694500000000001</c:v>
                </c:pt>
                <c:pt idx="91">
                  <c:v>0.289549</c:v>
                </c:pt>
                <c:pt idx="92">
                  <c:v>0.29266199999999998</c:v>
                </c:pt>
                <c:pt idx="93">
                  <c:v>0.29592099999999999</c:v>
                </c:pt>
                <c:pt idx="94">
                  <c:v>0.298711</c:v>
                </c:pt>
                <c:pt idx="95">
                  <c:v>0.301701</c:v>
                </c:pt>
                <c:pt idx="96">
                  <c:v>0.30491499999999999</c:v>
                </c:pt>
                <c:pt idx="97">
                  <c:v>0.30784299999999998</c:v>
                </c:pt>
                <c:pt idx="98">
                  <c:v>0.31088700000000002</c:v>
                </c:pt>
                <c:pt idx="99">
                  <c:v>0.31376300000000001</c:v>
                </c:pt>
                <c:pt idx="100">
                  <c:v>0.31707299999999999</c:v>
                </c:pt>
                <c:pt idx="101">
                  <c:v>0.32019700000000001</c:v>
                </c:pt>
                <c:pt idx="102">
                  <c:v>0.32281300000000002</c:v>
                </c:pt>
                <c:pt idx="103">
                  <c:v>0.32600699999999999</c:v>
                </c:pt>
                <c:pt idx="104">
                  <c:v>0.32909500000000003</c:v>
                </c:pt>
                <c:pt idx="105">
                  <c:v>0.33188600000000001</c:v>
                </c:pt>
                <c:pt idx="106">
                  <c:v>0.33499800000000002</c:v>
                </c:pt>
                <c:pt idx="107">
                  <c:v>0.33795199999999997</c:v>
                </c:pt>
                <c:pt idx="108">
                  <c:v>0.34099699999999999</c:v>
                </c:pt>
                <c:pt idx="109">
                  <c:v>0.344252</c:v>
                </c:pt>
                <c:pt idx="110">
                  <c:v>0.34709200000000001</c:v>
                </c:pt>
                <c:pt idx="111">
                  <c:v>0.35019099999999997</c:v>
                </c:pt>
                <c:pt idx="112">
                  <c:v>0.35353400000000001</c:v>
                </c:pt>
                <c:pt idx="113">
                  <c:v>0.35657499999999998</c:v>
                </c:pt>
                <c:pt idx="114">
                  <c:v>0.35980499999999999</c:v>
                </c:pt>
                <c:pt idx="115">
                  <c:v>0.36291499999999999</c:v>
                </c:pt>
                <c:pt idx="116">
                  <c:v>0.366087</c:v>
                </c:pt>
                <c:pt idx="117">
                  <c:v>0.36915300000000001</c:v>
                </c:pt>
                <c:pt idx="118">
                  <c:v>0.37221500000000002</c:v>
                </c:pt>
                <c:pt idx="119">
                  <c:v>0.37532799999999999</c:v>
                </c:pt>
                <c:pt idx="120">
                  <c:v>0.37816499999999997</c:v>
                </c:pt>
                <c:pt idx="121">
                  <c:v>0.381189</c:v>
                </c:pt>
                <c:pt idx="122">
                  <c:v>0.38422099999999998</c:v>
                </c:pt>
                <c:pt idx="123">
                  <c:v>0.38725599999999999</c:v>
                </c:pt>
                <c:pt idx="124">
                  <c:v>0.39038400000000001</c:v>
                </c:pt>
                <c:pt idx="125">
                  <c:v>0.39354899999999998</c:v>
                </c:pt>
                <c:pt idx="126">
                  <c:v>0.39638699999999999</c:v>
                </c:pt>
                <c:pt idx="127">
                  <c:v>0.39943200000000001</c:v>
                </c:pt>
                <c:pt idx="128">
                  <c:v>0.402563</c:v>
                </c:pt>
                <c:pt idx="129">
                  <c:v>0.40563199999999999</c:v>
                </c:pt>
                <c:pt idx="130">
                  <c:v>0.40871400000000002</c:v>
                </c:pt>
                <c:pt idx="131">
                  <c:v>0.411777</c:v>
                </c:pt>
                <c:pt idx="132">
                  <c:v>0.41506500000000002</c:v>
                </c:pt>
                <c:pt idx="133">
                  <c:v>0.417902</c:v>
                </c:pt>
                <c:pt idx="134">
                  <c:v>0.42094999999999999</c:v>
                </c:pt>
                <c:pt idx="135">
                  <c:v>0.423987</c:v>
                </c:pt>
                <c:pt idx="136">
                  <c:v>0.42705100000000001</c:v>
                </c:pt>
                <c:pt idx="137">
                  <c:v>0.43021399999999999</c:v>
                </c:pt>
                <c:pt idx="138">
                  <c:v>0.43326999999999999</c:v>
                </c:pt>
                <c:pt idx="139">
                  <c:v>0.43637399999999998</c:v>
                </c:pt>
                <c:pt idx="140">
                  <c:v>0.43930799999999998</c:v>
                </c:pt>
                <c:pt idx="141">
                  <c:v>0.44262099999999999</c:v>
                </c:pt>
                <c:pt idx="142">
                  <c:v>0.445602</c:v>
                </c:pt>
                <c:pt idx="143">
                  <c:v>0.44856600000000002</c:v>
                </c:pt>
                <c:pt idx="144">
                  <c:v>0.45157799999999998</c:v>
                </c:pt>
                <c:pt idx="145">
                  <c:v>0.45471299999999998</c:v>
                </c:pt>
                <c:pt idx="146">
                  <c:v>0.457706</c:v>
                </c:pt>
                <c:pt idx="147">
                  <c:v>0.46092499999999997</c:v>
                </c:pt>
                <c:pt idx="148">
                  <c:v>0.46409</c:v>
                </c:pt>
                <c:pt idx="149">
                  <c:v>0.46713700000000002</c:v>
                </c:pt>
                <c:pt idx="150">
                  <c:v>0.46990399999999999</c:v>
                </c:pt>
                <c:pt idx="151">
                  <c:v>0.47303000000000001</c:v>
                </c:pt>
                <c:pt idx="152">
                  <c:v>0.47598600000000002</c:v>
                </c:pt>
                <c:pt idx="153">
                  <c:v>0.47930099999999998</c:v>
                </c:pt>
                <c:pt idx="154">
                  <c:v>0.48224800000000001</c:v>
                </c:pt>
                <c:pt idx="155">
                  <c:v>0.48495199999999999</c:v>
                </c:pt>
                <c:pt idx="156">
                  <c:v>0.48838500000000001</c:v>
                </c:pt>
                <c:pt idx="157">
                  <c:v>0.49111199999999999</c:v>
                </c:pt>
                <c:pt idx="158">
                  <c:v>0.49399300000000002</c:v>
                </c:pt>
                <c:pt idx="159">
                  <c:v>0.497166</c:v>
                </c:pt>
                <c:pt idx="160">
                  <c:v>0.50002899999999995</c:v>
                </c:pt>
                <c:pt idx="161">
                  <c:v>0.50341199999999997</c:v>
                </c:pt>
                <c:pt idx="162">
                  <c:v>0.50614199999999998</c:v>
                </c:pt>
                <c:pt idx="163">
                  <c:v>0.50941000000000003</c:v>
                </c:pt>
                <c:pt idx="164">
                  <c:v>0.51260099999999997</c:v>
                </c:pt>
                <c:pt idx="165">
                  <c:v>0.51541099999999995</c:v>
                </c:pt>
                <c:pt idx="166">
                  <c:v>0.51858199999999999</c:v>
                </c:pt>
                <c:pt idx="167">
                  <c:v>0.52160799999999996</c:v>
                </c:pt>
                <c:pt idx="168">
                  <c:v>0.52427699999999999</c:v>
                </c:pt>
                <c:pt idx="169">
                  <c:v>0.52747299999999997</c:v>
                </c:pt>
                <c:pt idx="170">
                  <c:v>0.53027500000000005</c:v>
                </c:pt>
                <c:pt idx="171">
                  <c:v>0.53336600000000001</c:v>
                </c:pt>
                <c:pt idx="172">
                  <c:v>0.53652200000000005</c:v>
                </c:pt>
                <c:pt idx="173">
                  <c:v>0.53956300000000001</c:v>
                </c:pt>
                <c:pt idx="174">
                  <c:v>0.54245600000000005</c:v>
                </c:pt>
                <c:pt idx="175">
                  <c:v>0.54552599999999996</c:v>
                </c:pt>
                <c:pt idx="176">
                  <c:v>0.54833500000000002</c:v>
                </c:pt>
                <c:pt idx="177">
                  <c:v>0.55150299999999997</c:v>
                </c:pt>
                <c:pt idx="178">
                  <c:v>0.554504</c:v>
                </c:pt>
                <c:pt idx="179">
                  <c:v>0.55765500000000001</c:v>
                </c:pt>
                <c:pt idx="180">
                  <c:v>0.56033599999999995</c:v>
                </c:pt>
                <c:pt idx="181">
                  <c:v>0.56340900000000005</c:v>
                </c:pt>
                <c:pt idx="182">
                  <c:v>0.56656499999999999</c:v>
                </c:pt>
                <c:pt idx="183">
                  <c:v>0.56962000000000002</c:v>
                </c:pt>
                <c:pt idx="184">
                  <c:v>0.57248100000000002</c:v>
                </c:pt>
                <c:pt idx="185">
                  <c:v>0.57558600000000004</c:v>
                </c:pt>
                <c:pt idx="186">
                  <c:v>0.57882999999999996</c:v>
                </c:pt>
                <c:pt idx="187">
                  <c:v>0.58180500000000002</c:v>
                </c:pt>
                <c:pt idx="188">
                  <c:v>0.58480799999999999</c:v>
                </c:pt>
                <c:pt idx="189">
                  <c:v>0.58785699999999996</c:v>
                </c:pt>
                <c:pt idx="190">
                  <c:v>0.59074700000000002</c:v>
                </c:pt>
                <c:pt idx="191">
                  <c:v>0.59391000000000005</c:v>
                </c:pt>
                <c:pt idx="192">
                  <c:v>0.59717399999999998</c:v>
                </c:pt>
                <c:pt idx="193">
                  <c:v>0.59979099999999996</c:v>
                </c:pt>
                <c:pt idx="194">
                  <c:v>0.60278200000000004</c:v>
                </c:pt>
                <c:pt idx="195">
                  <c:v>0.60578900000000002</c:v>
                </c:pt>
                <c:pt idx="196">
                  <c:v>0.60883500000000002</c:v>
                </c:pt>
                <c:pt idx="197">
                  <c:v>0.61194000000000004</c:v>
                </c:pt>
                <c:pt idx="198">
                  <c:v>0.61483200000000005</c:v>
                </c:pt>
                <c:pt idx="199">
                  <c:v>0.61816899999999997</c:v>
                </c:pt>
                <c:pt idx="200">
                  <c:v>0.62079499999999999</c:v>
                </c:pt>
                <c:pt idx="201">
                  <c:v>0.62390900000000005</c:v>
                </c:pt>
                <c:pt idx="202">
                  <c:v>0.62704800000000005</c:v>
                </c:pt>
                <c:pt idx="203">
                  <c:v>0.63002599999999997</c:v>
                </c:pt>
                <c:pt idx="204">
                  <c:v>0.63290299999999999</c:v>
                </c:pt>
                <c:pt idx="205">
                  <c:v>0.63616899999999998</c:v>
                </c:pt>
                <c:pt idx="206">
                  <c:v>0.63936199999999999</c:v>
                </c:pt>
                <c:pt idx="207">
                  <c:v>0.64207000000000003</c:v>
                </c:pt>
                <c:pt idx="208">
                  <c:v>0.64518399999999998</c:v>
                </c:pt>
                <c:pt idx="209">
                  <c:v>0.64829400000000004</c:v>
                </c:pt>
                <c:pt idx="210">
                  <c:v>0.65095800000000004</c:v>
                </c:pt>
                <c:pt idx="211">
                  <c:v>0.65452900000000003</c:v>
                </c:pt>
                <c:pt idx="212">
                  <c:v>0.65743399999999996</c:v>
                </c:pt>
                <c:pt idx="213">
                  <c:v>0.65999300000000005</c:v>
                </c:pt>
                <c:pt idx="214">
                  <c:v>0.66318100000000002</c:v>
                </c:pt>
                <c:pt idx="215">
                  <c:v>0.66634400000000005</c:v>
                </c:pt>
                <c:pt idx="216">
                  <c:v>0.66919899999999999</c:v>
                </c:pt>
                <c:pt idx="217">
                  <c:v>0.67236300000000004</c:v>
                </c:pt>
                <c:pt idx="218">
                  <c:v>0.67556000000000005</c:v>
                </c:pt>
                <c:pt idx="219">
                  <c:v>0.67859499999999995</c:v>
                </c:pt>
                <c:pt idx="220">
                  <c:v>0.68137400000000004</c:v>
                </c:pt>
                <c:pt idx="221">
                  <c:v>0.68423599999999996</c:v>
                </c:pt>
                <c:pt idx="222">
                  <c:v>0.68723900000000004</c:v>
                </c:pt>
                <c:pt idx="223">
                  <c:v>0.69021900000000003</c:v>
                </c:pt>
                <c:pt idx="224">
                  <c:v>0.69353500000000001</c:v>
                </c:pt>
                <c:pt idx="225">
                  <c:v>0.69624900000000001</c:v>
                </c:pt>
                <c:pt idx="226">
                  <c:v>0.69948600000000005</c:v>
                </c:pt>
                <c:pt idx="227">
                  <c:v>0.70242800000000005</c:v>
                </c:pt>
                <c:pt idx="228">
                  <c:v>0.705376</c:v>
                </c:pt>
                <c:pt idx="229">
                  <c:v>0.70854600000000001</c:v>
                </c:pt>
                <c:pt idx="230">
                  <c:v>0.71157099999999995</c:v>
                </c:pt>
                <c:pt idx="231">
                  <c:v>0.71447899999999998</c:v>
                </c:pt>
                <c:pt idx="232">
                  <c:v>0.71772499999999995</c:v>
                </c:pt>
                <c:pt idx="233">
                  <c:v>0.72070000000000001</c:v>
                </c:pt>
                <c:pt idx="234">
                  <c:v>0.72354600000000002</c:v>
                </c:pt>
                <c:pt idx="235">
                  <c:v>0.726773</c:v>
                </c:pt>
                <c:pt idx="236">
                  <c:v>0.72970000000000002</c:v>
                </c:pt>
                <c:pt idx="237">
                  <c:v>0.73280800000000001</c:v>
                </c:pt>
                <c:pt idx="238">
                  <c:v>0.73595999999999995</c:v>
                </c:pt>
                <c:pt idx="239">
                  <c:v>0.73905299999999996</c:v>
                </c:pt>
                <c:pt idx="240">
                  <c:v>0.74201700000000004</c:v>
                </c:pt>
                <c:pt idx="241">
                  <c:v>0.74502900000000005</c:v>
                </c:pt>
                <c:pt idx="242">
                  <c:v>0.74821199999999999</c:v>
                </c:pt>
                <c:pt idx="243">
                  <c:v>0.75136599999999998</c:v>
                </c:pt>
                <c:pt idx="244">
                  <c:v>0.75418700000000005</c:v>
                </c:pt>
                <c:pt idx="245">
                  <c:v>0.75725399999999998</c:v>
                </c:pt>
                <c:pt idx="246">
                  <c:v>0.76049199999999995</c:v>
                </c:pt>
                <c:pt idx="247">
                  <c:v>0.76348099999999997</c:v>
                </c:pt>
                <c:pt idx="248">
                  <c:v>0.76655899999999999</c:v>
                </c:pt>
                <c:pt idx="249">
                  <c:v>0.76959200000000005</c:v>
                </c:pt>
                <c:pt idx="250">
                  <c:v>0.77277200000000001</c:v>
                </c:pt>
                <c:pt idx="251">
                  <c:v>0.77595800000000004</c:v>
                </c:pt>
                <c:pt idx="252">
                  <c:v>0.778775</c:v>
                </c:pt>
                <c:pt idx="253">
                  <c:v>0.78195499999999996</c:v>
                </c:pt>
                <c:pt idx="254">
                  <c:v>0.78481900000000004</c:v>
                </c:pt>
                <c:pt idx="255">
                  <c:v>0.78833200000000003</c:v>
                </c:pt>
                <c:pt idx="256">
                  <c:v>0.79093899999999995</c:v>
                </c:pt>
                <c:pt idx="257">
                  <c:v>0.79392200000000002</c:v>
                </c:pt>
                <c:pt idx="258">
                  <c:v>0.79695000000000005</c:v>
                </c:pt>
                <c:pt idx="259">
                  <c:v>0.79998199999999997</c:v>
                </c:pt>
                <c:pt idx="260">
                  <c:v>0.80315700000000001</c:v>
                </c:pt>
                <c:pt idx="261">
                  <c:v>0.80613999999999997</c:v>
                </c:pt>
                <c:pt idx="262">
                  <c:v>0.809338</c:v>
                </c:pt>
                <c:pt idx="263">
                  <c:v>0.81238299999999997</c:v>
                </c:pt>
                <c:pt idx="264">
                  <c:v>0.81524700000000005</c:v>
                </c:pt>
                <c:pt idx="265">
                  <c:v>0.81843100000000002</c:v>
                </c:pt>
                <c:pt idx="266">
                  <c:v>0.82148699999999997</c:v>
                </c:pt>
                <c:pt idx="267">
                  <c:v>0.82441299999999995</c:v>
                </c:pt>
                <c:pt idx="268">
                  <c:v>0.82753299999999996</c:v>
                </c:pt>
                <c:pt idx="269">
                  <c:v>0.83048599999999995</c:v>
                </c:pt>
                <c:pt idx="270">
                  <c:v>0.83347800000000005</c:v>
                </c:pt>
                <c:pt idx="271">
                  <c:v>0.83659099999999997</c:v>
                </c:pt>
                <c:pt idx="272">
                  <c:v>0.83970199999999995</c:v>
                </c:pt>
                <c:pt idx="273">
                  <c:v>0.84293200000000001</c:v>
                </c:pt>
                <c:pt idx="274">
                  <c:v>0.84594999999999998</c:v>
                </c:pt>
                <c:pt idx="275">
                  <c:v>0.84868500000000002</c:v>
                </c:pt>
                <c:pt idx="276">
                  <c:v>0.85196400000000005</c:v>
                </c:pt>
                <c:pt idx="277">
                  <c:v>0.85494400000000004</c:v>
                </c:pt>
                <c:pt idx="278">
                  <c:v>0.85826000000000002</c:v>
                </c:pt>
                <c:pt idx="279">
                  <c:v>0.86104000000000003</c:v>
                </c:pt>
                <c:pt idx="280">
                  <c:v>0.86410500000000001</c:v>
                </c:pt>
                <c:pt idx="281">
                  <c:v>0.86726499999999995</c:v>
                </c:pt>
                <c:pt idx="282">
                  <c:v>0.87004899999999996</c:v>
                </c:pt>
                <c:pt idx="283">
                  <c:v>0.87334100000000003</c:v>
                </c:pt>
                <c:pt idx="284">
                  <c:v>0.87615100000000001</c:v>
                </c:pt>
                <c:pt idx="285">
                  <c:v>0.87911799999999996</c:v>
                </c:pt>
                <c:pt idx="286">
                  <c:v>0.88217500000000004</c:v>
                </c:pt>
                <c:pt idx="287">
                  <c:v>0.88519599999999998</c:v>
                </c:pt>
                <c:pt idx="288">
                  <c:v>0.88831000000000004</c:v>
                </c:pt>
                <c:pt idx="289">
                  <c:v>0.89152799999999999</c:v>
                </c:pt>
                <c:pt idx="290">
                  <c:v>0.89443399999999995</c:v>
                </c:pt>
                <c:pt idx="291">
                  <c:v>0.89771299999999998</c:v>
                </c:pt>
                <c:pt idx="292">
                  <c:v>0.90068999999999999</c:v>
                </c:pt>
                <c:pt idx="293">
                  <c:v>0.90353399999999995</c:v>
                </c:pt>
                <c:pt idx="294">
                  <c:v>0.90667900000000001</c:v>
                </c:pt>
                <c:pt idx="295">
                  <c:v>0.90955699999999995</c:v>
                </c:pt>
                <c:pt idx="296">
                  <c:v>0.91263099999999997</c:v>
                </c:pt>
                <c:pt idx="297">
                  <c:v>0.91576199999999996</c:v>
                </c:pt>
                <c:pt idx="298">
                  <c:v>0.919049</c:v>
                </c:pt>
                <c:pt idx="299">
                  <c:v>0.921898</c:v>
                </c:pt>
                <c:pt idx="300">
                  <c:v>0.92493899999999996</c:v>
                </c:pt>
                <c:pt idx="301">
                  <c:v>0.92803000000000002</c:v>
                </c:pt>
                <c:pt idx="302">
                  <c:v>0.931064</c:v>
                </c:pt>
                <c:pt idx="303">
                  <c:v>0.93443500000000002</c:v>
                </c:pt>
                <c:pt idx="304">
                  <c:v>0.93731200000000003</c:v>
                </c:pt>
                <c:pt idx="305">
                  <c:v>0.94015400000000005</c:v>
                </c:pt>
                <c:pt idx="306">
                  <c:v>0.94325999999999999</c:v>
                </c:pt>
                <c:pt idx="307">
                  <c:v>0.94633900000000004</c:v>
                </c:pt>
                <c:pt idx="308">
                  <c:v>0.949681</c:v>
                </c:pt>
                <c:pt idx="309">
                  <c:v>0.95257599999999998</c:v>
                </c:pt>
                <c:pt idx="310">
                  <c:v>0.95534699999999995</c:v>
                </c:pt>
                <c:pt idx="311">
                  <c:v>0.95878099999999999</c:v>
                </c:pt>
                <c:pt idx="312">
                  <c:v>0.96140099999999995</c:v>
                </c:pt>
                <c:pt idx="313">
                  <c:v>0.96462999999999999</c:v>
                </c:pt>
                <c:pt idx="314">
                  <c:v>0.96762400000000004</c:v>
                </c:pt>
                <c:pt idx="315">
                  <c:v>0.970607</c:v>
                </c:pt>
                <c:pt idx="316">
                  <c:v>0.97337799999999997</c:v>
                </c:pt>
                <c:pt idx="317">
                  <c:v>0.97680500000000003</c:v>
                </c:pt>
                <c:pt idx="318">
                  <c:v>0.97949200000000003</c:v>
                </c:pt>
                <c:pt idx="319">
                  <c:v>0.98284899999999997</c:v>
                </c:pt>
                <c:pt idx="320">
                  <c:v>0.98541400000000001</c:v>
                </c:pt>
                <c:pt idx="321">
                  <c:v>0.98868400000000001</c:v>
                </c:pt>
                <c:pt idx="322">
                  <c:v>0.99160599999999999</c:v>
                </c:pt>
                <c:pt idx="323">
                  <c:v>0.99460300000000001</c:v>
                </c:pt>
                <c:pt idx="324">
                  <c:v>0.99776900000000002</c:v>
                </c:pt>
                <c:pt idx="325">
                  <c:v>1.0008900000000001</c:v>
                </c:pt>
                <c:pt idx="326">
                  <c:v>1.00379</c:v>
                </c:pt>
                <c:pt idx="327">
                  <c:v>1.0068999999999999</c:v>
                </c:pt>
                <c:pt idx="328">
                  <c:v>1.0094700000000001</c:v>
                </c:pt>
                <c:pt idx="329">
                  <c:v>1.0130999999999999</c:v>
                </c:pt>
                <c:pt idx="330">
                  <c:v>1.0155000000000001</c:v>
                </c:pt>
                <c:pt idx="331">
                  <c:v>1.0189600000000001</c:v>
                </c:pt>
                <c:pt idx="332">
                  <c:v>1.0218100000000001</c:v>
                </c:pt>
                <c:pt idx="333">
                  <c:v>1.02464</c:v>
                </c:pt>
                <c:pt idx="334">
                  <c:v>1.0275099999999999</c:v>
                </c:pt>
                <c:pt idx="335">
                  <c:v>1.03067</c:v>
                </c:pt>
                <c:pt idx="336">
                  <c:v>1.0335300000000001</c:v>
                </c:pt>
                <c:pt idx="337">
                  <c:v>1.0367500000000001</c:v>
                </c:pt>
                <c:pt idx="338">
                  <c:v>1.0397099999999999</c:v>
                </c:pt>
                <c:pt idx="339">
                  <c:v>1.04297</c:v>
                </c:pt>
                <c:pt idx="340">
                  <c:v>1.0457799999999999</c:v>
                </c:pt>
                <c:pt idx="341">
                  <c:v>1.04887</c:v>
                </c:pt>
                <c:pt idx="342">
                  <c:v>1.05162</c:v>
                </c:pt>
                <c:pt idx="343">
                  <c:v>1.0549500000000001</c:v>
                </c:pt>
                <c:pt idx="344">
                  <c:v>1.05803</c:v>
                </c:pt>
                <c:pt idx="345">
                  <c:v>1.0608599999999999</c:v>
                </c:pt>
                <c:pt idx="346">
                  <c:v>1.06369</c:v>
                </c:pt>
                <c:pt idx="347">
                  <c:v>1.0667800000000001</c:v>
                </c:pt>
                <c:pt idx="348">
                  <c:v>1.0697399999999999</c:v>
                </c:pt>
                <c:pt idx="349">
                  <c:v>1.0732900000000001</c:v>
                </c:pt>
                <c:pt idx="350">
                  <c:v>1.0757099999999999</c:v>
                </c:pt>
                <c:pt idx="351">
                  <c:v>1.07874</c:v>
                </c:pt>
                <c:pt idx="352">
                  <c:v>1.0819700000000001</c:v>
                </c:pt>
                <c:pt idx="353">
                  <c:v>1.08483</c:v>
                </c:pt>
                <c:pt idx="354">
                  <c:v>1.0881400000000001</c:v>
                </c:pt>
                <c:pt idx="355">
                  <c:v>1.0907800000000001</c:v>
                </c:pt>
                <c:pt idx="356">
                  <c:v>1.0938399999999999</c:v>
                </c:pt>
                <c:pt idx="357">
                  <c:v>1.09694</c:v>
                </c:pt>
                <c:pt idx="358">
                  <c:v>1.0999399999999999</c:v>
                </c:pt>
                <c:pt idx="359">
                  <c:v>1.10321</c:v>
                </c:pt>
                <c:pt idx="360">
                  <c:v>1.1059399999999999</c:v>
                </c:pt>
                <c:pt idx="361">
                  <c:v>1.1089</c:v>
                </c:pt>
                <c:pt idx="362">
                  <c:v>1.1120699999999999</c:v>
                </c:pt>
                <c:pt idx="363">
                  <c:v>1.11497</c:v>
                </c:pt>
                <c:pt idx="364">
                  <c:v>1.1183799999999999</c:v>
                </c:pt>
                <c:pt idx="365">
                  <c:v>1.1213599999999999</c:v>
                </c:pt>
                <c:pt idx="366">
                  <c:v>1.12453</c:v>
                </c:pt>
                <c:pt idx="367">
                  <c:v>1.12737</c:v>
                </c:pt>
                <c:pt idx="368">
                  <c:v>1.13026</c:v>
                </c:pt>
                <c:pt idx="369">
                  <c:v>1.1331100000000001</c:v>
                </c:pt>
                <c:pt idx="370">
                  <c:v>1.13628</c:v>
                </c:pt>
                <c:pt idx="371">
                  <c:v>1.13948</c:v>
                </c:pt>
                <c:pt idx="372">
                  <c:v>1.14232</c:v>
                </c:pt>
                <c:pt idx="373">
                  <c:v>1.1453800000000001</c:v>
                </c:pt>
                <c:pt idx="374">
                  <c:v>1.1482699999999999</c:v>
                </c:pt>
                <c:pt idx="375">
                  <c:v>1.1517200000000001</c:v>
                </c:pt>
                <c:pt idx="376">
                  <c:v>1.1543699999999999</c:v>
                </c:pt>
                <c:pt idx="377">
                  <c:v>1.1573800000000001</c:v>
                </c:pt>
                <c:pt idx="378">
                  <c:v>1.1604300000000001</c:v>
                </c:pt>
                <c:pt idx="379">
                  <c:v>1.16343</c:v>
                </c:pt>
                <c:pt idx="380">
                  <c:v>1.1665000000000001</c:v>
                </c:pt>
                <c:pt idx="381">
                  <c:v>1.16923</c:v>
                </c:pt>
                <c:pt idx="382">
                  <c:v>1.17242</c:v>
                </c:pt>
                <c:pt idx="383">
                  <c:v>1.1756</c:v>
                </c:pt>
                <c:pt idx="384">
                  <c:v>1.1787399999999999</c:v>
                </c:pt>
                <c:pt idx="385">
                  <c:v>1.1816199999999999</c:v>
                </c:pt>
                <c:pt idx="386">
                  <c:v>1.18466</c:v>
                </c:pt>
                <c:pt idx="387">
                  <c:v>1.1874400000000001</c:v>
                </c:pt>
                <c:pt idx="388">
                  <c:v>1.19065</c:v>
                </c:pt>
                <c:pt idx="389">
                  <c:v>1.19377</c:v>
                </c:pt>
                <c:pt idx="390">
                  <c:v>1.1965399999999999</c:v>
                </c:pt>
                <c:pt idx="391">
                  <c:v>1.1993</c:v>
                </c:pt>
                <c:pt idx="392">
                  <c:v>1.2024900000000001</c:v>
                </c:pt>
                <c:pt idx="393">
                  <c:v>1.2055499999999999</c:v>
                </c:pt>
                <c:pt idx="394">
                  <c:v>1.20851</c:v>
                </c:pt>
                <c:pt idx="395">
                  <c:v>1.2117500000000001</c:v>
                </c:pt>
                <c:pt idx="396">
                  <c:v>1.2144699999999999</c:v>
                </c:pt>
                <c:pt idx="397">
                  <c:v>1.2176199999999999</c:v>
                </c:pt>
                <c:pt idx="398">
                  <c:v>1.2207699999999999</c:v>
                </c:pt>
                <c:pt idx="399">
                  <c:v>1.2237499999999999</c:v>
                </c:pt>
                <c:pt idx="400">
                  <c:v>1.22664</c:v>
                </c:pt>
                <c:pt idx="401">
                  <c:v>1.2297100000000001</c:v>
                </c:pt>
                <c:pt idx="402">
                  <c:v>1.2329300000000001</c:v>
                </c:pt>
                <c:pt idx="403">
                  <c:v>1.2355799999999999</c:v>
                </c:pt>
                <c:pt idx="404">
                  <c:v>1.2388999999999999</c:v>
                </c:pt>
                <c:pt idx="405">
                  <c:v>1.2418</c:v>
                </c:pt>
                <c:pt idx="406">
                  <c:v>1.24501</c:v>
                </c:pt>
                <c:pt idx="407">
                  <c:v>1.2481599999999999</c:v>
                </c:pt>
                <c:pt idx="408">
                  <c:v>1.2506900000000001</c:v>
                </c:pt>
                <c:pt idx="409">
                  <c:v>1.2539400000000001</c:v>
                </c:pt>
                <c:pt idx="410">
                  <c:v>1.2567999999999999</c:v>
                </c:pt>
                <c:pt idx="411">
                  <c:v>1.2597499999999999</c:v>
                </c:pt>
                <c:pt idx="412">
                  <c:v>1.2627999999999999</c:v>
                </c:pt>
                <c:pt idx="413">
                  <c:v>1.2655400000000001</c:v>
                </c:pt>
                <c:pt idx="414">
                  <c:v>1.2685200000000001</c:v>
                </c:pt>
                <c:pt idx="415">
                  <c:v>1.27179</c:v>
                </c:pt>
                <c:pt idx="416">
                  <c:v>1.27488</c:v>
                </c:pt>
                <c:pt idx="417">
                  <c:v>1.27762</c:v>
                </c:pt>
                <c:pt idx="418">
                  <c:v>1.2807599999999999</c:v>
                </c:pt>
                <c:pt idx="419">
                  <c:v>1.2837000000000001</c:v>
                </c:pt>
                <c:pt idx="420">
                  <c:v>1.28678</c:v>
                </c:pt>
                <c:pt idx="421">
                  <c:v>1.2901499999999999</c:v>
                </c:pt>
                <c:pt idx="422">
                  <c:v>1.2928999999999999</c:v>
                </c:pt>
                <c:pt idx="423">
                  <c:v>1.29579</c:v>
                </c:pt>
                <c:pt idx="424">
                  <c:v>1.29918</c:v>
                </c:pt>
                <c:pt idx="425">
                  <c:v>1.30219</c:v>
                </c:pt>
                <c:pt idx="426">
                  <c:v>1.30528</c:v>
                </c:pt>
                <c:pt idx="427">
                  <c:v>1.3079000000000001</c:v>
                </c:pt>
                <c:pt idx="428">
                  <c:v>1.31094</c:v>
                </c:pt>
                <c:pt idx="429">
                  <c:v>1.3140099999999999</c:v>
                </c:pt>
                <c:pt idx="430">
                  <c:v>1.31717</c:v>
                </c:pt>
                <c:pt idx="431">
                  <c:v>1.32013</c:v>
                </c:pt>
                <c:pt idx="432">
                  <c:v>1.32287</c:v>
                </c:pt>
                <c:pt idx="433">
                  <c:v>1.32605</c:v>
                </c:pt>
                <c:pt idx="434">
                  <c:v>1.32918</c:v>
                </c:pt>
                <c:pt idx="435">
                  <c:v>1.33226</c:v>
                </c:pt>
                <c:pt idx="436">
                  <c:v>1.3349800000000001</c:v>
                </c:pt>
                <c:pt idx="437">
                  <c:v>1.33805</c:v>
                </c:pt>
                <c:pt idx="438">
                  <c:v>1.34101</c:v>
                </c:pt>
                <c:pt idx="439">
                  <c:v>1.3444</c:v>
                </c:pt>
                <c:pt idx="440">
                  <c:v>1.34731</c:v>
                </c:pt>
                <c:pt idx="441">
                  <c:v>1.3500799999999999</c:v>
                </c:pt>
                <c:pt idx="442">
                  <c:v>1.35327</c:v>
                </c:pt>
                <c:pt idx="443">
                  <c:v>1.35609</c:v>
                </c:pt>
                <c:pt idx="444">
                  <c:v>1.35924</c:v>
                </c:pt>
                <c:pt idx="445">
                  <c:v>1.3622099999999999</c:v>
                </c:pt>
                <c:pt idx="446">
                  <c:v>1.36547</c:v>
                </c:pt>
                <c:pt idx="447">
                  <c:v>1.36849</c:v>
                </c:pt>
                <c:pt idx="448">
                  <c:v>1.3712899999999999</c:v>
                </c:pt>
                <c:pt idx="449">
                  <c:v>1.3742300000000001</c:v>
                </c:pt>
                <c:pt idx="450">
                  <c:v>1.3774900000000001</c:v>
                </c:pt>
                <c:pt idx="451">
                  <c:v>1.38029</c:v>
                </c:pt>
                <c:pt idx="452">
                  <c:v>1.3834299999999999</c:v>
                </c:pt>
                <c:pt idx="453">
                  <c:v>1.3865400000000001</c:v>
                </c:pt>
                <c:pt idx="454">
                  <c:v>1.38937</c:v>
                </c:pt>
                <c:pt idx="455">
                  <c:v>1.3922099999999999</c:v>
                </c:pt>
                <c:pt idx="456">
                  <c:v>1.3953100000000001</c:v>
                </c:pt>
                <c:pt idx="457">
                  <c:v>1.39825</c:v>
                </c:pt>
                <c:pt idx="458">
                  <c:v>1.40157</c:v>
                </c:pt>
                <c:pt idx="459">
                  <c:v>1.4046099999999999</c:v>
                </c:pt>
                <c:pt idx="460">
                  <c:v>1.4074199999999999</c:v>
                </c:pt>
                <c:pt idx="461">
                  <c:v>1.41049</c:v>
                </c:pt>
                <c:pt idx="462">
                  <c:v>1.4135</c:v>
                </c:pt>
                <c:pt idx="463">
                  <c:v>1.4166300000000001</c:v>
                </c:pt>
                <c:pt idx="464">
                  <c:v>1.4196299999999999</c:v>
                </c:pt>
                <c:pt idx="465">
                  <c:v>1.42279</c:v>
                </c:pt>
                <c:pt idx="466">
                  <c:v>1.4260299999999999</c:v>
                </c:pt>
                <c:pt idx="467">
                  <c:v>1.4287399999999999</c:v>
                </c:pt>
                <c:pt idx="468">
                  <c:v>1.43174</c:v>
                </c:pt>
                <c:pt idx="469">
                  <c:v>1.4348399999999999</c:v>
                </c:pt>
                <c:pt idx="470">
                  <c:v>1.43798</c:v>
                </c:pt>
                <c:pt idx="471">
                  <c:v>1.44123</c:v>
                </c:pt>
                <c:pt idx="472">
                  <c:v>1.44398</c:v>
                </c:pt>
                <c:pt idx="473">
                  <c:v>1.44702</c:v>
                </c:pt>
                <c:pt idx="474">
                  <c:v>1.4501900000000001</c:v>
                </c:pt>
                <c:pt idx="475">
                  <c:v>1.4532499999999999</c:v>
                </c:pt>
                <c:pt idx="476">
                  <c:v>1.45614</c:v>
                </c:pt>
                <c:pt idx="477">
                  <c:v>1.45926</c:v>
                </c:pt>
                <c:pt idx="478">
                  <c:v>1.46231</c:v>
                </c:pt>
                <c:pt idx="479">
                  <c:v>1.4652799999999999</c:v>
                </c:pt>
                <c:pt idx="480">
                  <c:v>1.46828</c:v>
                </c:pt>
                <c:pt idx="481">
                  <c:v>1.47122</c:v>
                </c:pt>
                <c:pt idx="482">
                  <c:v>1.4745600000000001</c:v>
                </c:pt>
                <c:pt idx="483">
                  <c:v>1.4772000000000001</c:v>
                </c:pt>
                <c:pt idx="484">
                  <c:v>1.4801500000000001</c:v>
                </c:pt>
                <c:pt idx="485">
                  <c:v>1.4833799999999999</c:v>
                </c:pt>
                <c:pt idx="486">
                  <c:v>1.48674</c:v>
                </c:pt>
                <c:pt idx="487">
                  <c:v>1.4898100000000001</c:v>
                </c:pt>
                <c:pt idx="488">
                  <c:v>1.49274</c:v>
                </c:pt>
                <c:pt idx="489">
                  <c:v>1.4956100000000001</c:v>
                </c:pt>
                <c:pt idx="490">
                  <c:v>1.49892</c:v>
                </c:pt>
                <c:pt idx="491">
                  <c:v>1.50204</c:v>
                </c:pt>
                <c:pt idx="492">
                  <c:v>1.50478</c:v>
                </c:pt>
                <c:pt idx="493">
                  <c:v>1.5078499999999999</c:v>
                </c:pt>
                <c:pt idx="494">
                  <c:v>1.51098</c:v>
                </c:pt>
                <c:pt idx="495">
                  <c:v>1.51423</c:v>
                </c:pt>
                <c:pt idx="496">
                  <c:v>1.51702</c:v>
                </c:pt>
                <c:pt idx="497">
                  <c:v>1.5202800000000001</c:v>
                </c:pt>
                <c:pt idx="498">
                  <c:v>1.5234700000000001</c:v>
                </c:pt>
                <c:pt idx="499">
                  <c:v>1.5261899999999999</c:v>
                </c:pt>
                <c:pt idx="500">
                  <c:v>1.52908</c:v>
                </c:pt>
                <c:pt idx="501">
                  <c:v>1.53209</c:v>
                </c:pt>
                <c:pt idx="502">
                  <c:v>1.53532</c:v>
                </c:pt>
                <c:pt idx="503">
                  <c:v>1.5382100000000001</c:v>
                </c:pt>
                <c:pt idx="504">
                  <c:v>1.5412399999999999</c:v>
                </c:pt>
                <c:pt idx="505">
                  <c:v>1.54471</c:v>
                </c:pt>
                <c:pt idx="506">
                  <c:v>1.54739</c:v>
                </c:pt>
                <c:pt idx="507">
                  <c:v>1.55054</c:v>
                </c:pt>
                <c:pt idx="508">
                  <c:v>1.5535600000000001</c:v>
                </c:pt>
                <c:pt idx="509">
                  <c:v>1.5565899999999999</c:v>
                </c:pt>
                <c:pt idx="510">
                  <c:v>1.5598399999999999</c:v>
                </c:pt>
                <c:pt idx="511">
                  <c:v>1.5625599999999999</c:v>
                </c:pt>
                <c:pt idx="512">
                  <c:v>1.5660400000000001</c:v>
                </c:pt>
                <c:pt idx="513">
                  <c:v>1.5688200000000001</c:v>
                </c:pt>
                <c:pt idx="514">
                  <c:v>1.5719799999999999</c:v>
                </c:pt>
                <c:pt idx="515">
                  <c:v>1.5747500000000001</c:v>
                </c:pt>
                <c:pt idx="516">
                  <c:v>1.5777399999999999</c:v>
                </c:pt>
                <c:pt idx="517">
                  <c:v>1.5806800000000001</c:v>
                </c:pt>
                <c:pt idx="518">
                  <c:v>1.58379</c:v>
                </c:pt>
                <c:pt idx="519">
                  <c:v>1.58673</c:v>
                </c:pt>
                <c:pt idx="520">
                  <c:v>1.5900700000000001</c:v>
                </c:pt>
                <c:pt idx="521">
                  <c:v>1.5931200000000001</c:v>
                </c:pt>
                <c:pt idx="522">
                  <c:v>1.5961799999999999</c:v>
                </c:pt>
                <c:pt idx="523">
                  <c:v>1.59883</c:v>
                </c:pt>
                <c:pt idx="524">
                  <c:v>1.6022099999999999</c:v>
                </c:pt>
                <c:pt idx="525">
                  <c:v>1.6051</c:v>
                </c:pt>
                <c:pt idx="526">
                  <c:v>1.60806</c:v>
                </c:pt>
                <c:pt idx="527">
                  <c:v>1.6110199999999999</c:v>
                </c:pt>
                <c:pt idx="528">
                  <c:v>1.61395</c:v>
                </c:pt>
                <c:pt idx="529">
                  <c:v>1.6170599999999999</c:v>
                </c:pt>
                <c:pt idx="530">
                  <c:v>1.62018</c:v>
                </c:pt>
                <c:pt idx="531">
                  <c:v>1.62323</c:v>
                </c:pt>
                <c:pt idx="532">
                  <c:v>1.6264799999999999</c:v>
                </c:pt>
                <c:pt idx="533">
                  <c:v>1.6293899999999999</c:v>
                </c:pt>
                <c:pt idx="534">
                  <c:v>1.6323399999999999</c:v>
                </c:pt>
                <c:pt idx="535">
                  <c:v>1.6353800000000001</c:v>
                </c:pt>
                <c:pt idx="536">
                  <c:v>1.6383000000000001</c:v>
                </c:pt>
                <c:pt idx="537">
                  <c:v>1.64158</c:v>
                </c:pt>
                <c:pt idx="538">
                  <c:v>1.6444700000000001</c:v>
                </c:pt>
                <c:pt idx="539">
                  <c:v>1.64758</c:v>
                </c:pt>
                <c:pt idx="540">
                  <c:v>1.6504700000000001</c:v>
                </c:pt>
                <c:pt idx="541">
                  <c:v>1.6535500000000001</c:v>
                </c:pt>
                <c:pt idx="542">
                  <c:v>1.65663</c:v>
                </c:pt>
                <c:pt idx="543">
                  <c:v>1.6596</c:v>
                </c:pt>
                <c:pt idx="544">
                  <c:v>1.6625399999999999</c:v>
                </c:pt>
                <c:pt idx="545">
                  <c:v>1.6656599999999999</c:v>
                </c:pt>
                <c:pt idx="546">
                  <c:v>1.6686799999999999</c:v>
                </c:pt>
                <c:pt idx="547">
                  <c:v>1.6716200000000001</c:v>
                </c:pt>
                <c:pt idx="548">
                  <c:v>1.6746300000000001</c:v>
                </c:pt>
                <c:pt idx="549">
                  <c:v>1.6776</c:v>
                </c:pt>
                <c:pt idx="550">
                  <c:v>1.68092</c:v>
                </c:pt>
                <c:pt idx="551">
                  <c:v>1.68377</c:v>
                </c:pt>
                <c:pt idx="552">
                  <c:v>1.6867099999999999</c:v>
                </c:pt>
                <c:pt idx="553">
                  <c:v>1.6900299999999999</c:v>
                </c:pt>
                <c:pt idx="554">
                  <c:v>1.69285</c:v>
                </c:pt>
                <c:pt idx="555">
                  <c:v>1.696</c:v>
                </c:pt>
                <c:pt idx="556">
                  <c:v>1.6992100000000001</c:v>
                </c:pt>
                <c:pt idx="557">
                  <c:v>1.7022299999999999</c:v>
                </c:pt>
                <c:pt idx="558">
                  <c:v>1.70506</c:v>
                </c:pt>
                <c:pt idx="559">
                  <c:v>1.7082599999999999</c:v>
                </c:pt>
                <c:pt idx="560">
                  <c:v>1.71112</c:v>
                </c:pt>
                <c:pt idx="561">
                  <c:v>1.71421</c:v>
                </c:pt>
                <c:pt idx="562">
                  <c:v>1.7172099999999999</c:v>
                </c:pt>
                <c:pt idx="563">
                  <c:v>1.72048</c:v>
                </c:pt>
                <c:pt idx="564">
                  <c:v>1.72316</c:v>
                </c:pt>
                <c:pt idx="565">
                  <c:v>1.72634</c:v>
                </c:pt>
                <c:pt idx="566">
                  <c:v>1.72936</c:v>
                </c:pt>
                <c:pt idx="567">
                  <c:v>1.7322500000000001</c:v>
                </c:pt>
                <c:pt idx="568">
                  <c:v>1.7352700000000001</c:v>
                </c:pt>
                <c:pt idx="569">
                  <c:v>1.7384299999999999</c:v>
                </c:pt>
                <c:pt idx="570">
                  <c:v>1.7415099999999999</c:v>
                </c:pt>
                <c:pt idx="571">
                  <c:v>1.74457</c:v>
                </c:pt>
                <c:pt idx="572">
                  <c:v>1.7476</c:v>
                </c:pt>
                <c:pt idx="573">
                  <c:v>1.7506600000000001</c:v>
                </c:pt>
                <c:pt idx="574">
                  <c:v>1.75373</c:v>
                </c:pt>
                <c:pt idx="575">
                  <c:v>1.75647</c:v>
                </c:pt>
                <c:pt idx="576">
                  <c:v>1.75959</c:v>
                </c:pt>
                <c:pt idx="577">
                  <c:v>1.7628999999999999</c:v>
                </c:pt>
                <c:pt idx="578">
                  <c:v>1.7659800000000001</c:v>
                </c:pt>
                <c:pt idx="579">
                  <c:v>1.7689299999999999</c:v>
                </c:pt>
                <c:pt idx="580">
                  <c:v>1.77159</c:v>
                </c:pt>
                <c:pt idx="581">
                  <c:v>1.77467</c:v>
                </c:pt>
                <c:pt idx="582">
                  <c:v>1.77793</c:v>
                </c:pt>
                <c:pt idx="583">
                  <c:v>1.7807900000000001</c:v>
                </c:pt>
                <c:pt idx="584">
                  <c:v>1.7836700000000001</c:v>
                </c:pt>
                <c:pt idx="585">
                  <c:v>1.7870299999999999</c:v>
                </c:pt>
                <c:pt idx="586">
                  <c:v>1.79023</c:v>
                </c:pt>
                <c:pt idx="587">
                  <c:v>1.7928200000000001</c:v>
                </c:pt>
                <c:pt idx="588">
                  <c:v>1.7957000000000001</c:v>
                </c:pt>
                <c:pt idx="589">
                  <c:v>1.79894</c:v>
                </c:pt>
                <c:pt idx="590">
                  <c:v>1.8020099999999999</c:v>
                </c:pt>
                <c:pt idx="591">
                  <c:v>1.8051299999999999</c:v>
                </c:pt>
                <c:pt idx="592">
                  <c:v>1.80782</c:v>
                </c:pt>
                <c:pt idx="593">
                  <c:v>1.8113600000000001</c:v>
                </c:pt>
                <c:pt idx="594">
                  <c:v>1.81375</c:v>
                </c:pt>
                <c:pt idx="595">
                  <c:v>1.8169</c:v>
                </c:pt>
                <c:pt idx="596">
                  <c:v>1.8202199999999999</c:v>
                </c:pt>
                <c:pt idx="597">
                  <c:v>1.82317</c:v>
                </c:pt>
                <c:pt idx="598">
                  <c:v>1.8261700000000001</c:v>
                </c:pt>
                <c:pt idx="599">
                  <c:v>1.82901</c:v>
                </c:pt>
                <c:pt idx="600">
                  <c:v>1.8322700000000001</c:v>
                </c:pt>
                <c:pt idx="601">
                  <c:v>1.83544</c:v>
                </c:pt>
                <c:pt idx="602">
                  <c:v>1.83856</c:v>
                </c:pt>
                <c:pt idx="603">
                  <c:v>1.84083</c:v>
                </c:pt>
                <c:pt idx="604">
                  <c:v>1.8440000000000001</c:v>
                </c:pt>
                <c:pt idx="605">
                  <c:v>1.8471500000000001</c:v>
                </c:pt>
                <c:pt idx="606">
                  <c:v>1.84985</c:v>
                </c:pt>
                <c:pt idx="607">
                  <c:v>1.85304</c:v>
                </c:pt>
                <c:pt idx="608">
                  <c:v>1.8562099999999999</c:v>
                </c:pt>
                <c:pt idx="609">
                  <c:v>1.8592900000000001</c:v>
                </c:pt>
                <c:pt idx="610">
                  <c:v>1.8619399999999999</c:v>
                </c:pt>
                <c:pt idx="611">
                  <c:v>1.8650800000000001</c:v>
                </c:pt>
                <c:pt idx="612">
                  <c:v>1.8680699999999999</c:v>
                </c:pt>
                <c:pt idx="613">
                  <c:v>1.8712899999999999</c:v>
                </c:pt>
                <c:pt idx="614">
                  <c:v>1.87429</c:v>
                </c:pt>
                <c:pt idx="615">
                  <c:v>1.8769499999999999</c:v>
                </c:pt>
                <c:pt idx="616">
                  <c:v>1.88029</c:v>
                </c:pt>
                <c:pt idx="617">
                  <c:v>1.88296</c:v>
                </c:pt>
                <c:pt idx="618">
                  <c:v>1.8863700000000001</c:v>
                </c:pt>
                <c:pt idx="619">
                  <c:v>1.88954</c:v>
                </c:pt>
                <c:pt idx="620">
                  <c:v>1.89232</c:v>
                </c:pt>
                <c:pt idx="621">
                  <c:v>1.89503</c:v>
                </c:pt>
                <c:pt idx="622">
                  <c:v>1.8980699999999999</c:v>
                </c:pt>
                <c:pt idx="623">
                  <c:v>1.90157</c:v>
                </c:pt>
                <c:pt idx="624">
                  <c:v>1.9040600000000001</c:v>
                </c:pt>
                <c:pt idx="625">
                  <c:v>1.90724</c:v>
                </c:pt>
                <c:pt idx="626">
                  <c:v>1.91001</c:v>
                </c:pt>
                <c:pt idx="627">
                  <c:v>1.91347</c:v>
                </c:pt>
                <c:pt idx="628">
                  <c:v>1.9160600000000001</c:v>
                </c:pt>
                <c:pt idx="629">
                  <c:v>1.9192100000000001</c:v>
                </c:pt>
                <c:pt idx="630">
                  <c:v>1.9227399999999999</c:v>
                </c:pt>
                <c:pt idx="631">
                  <c:v>1.9256899999999999</c:v>
                </c:pt>
                <c:pt idx="632">
                  <c:v>1.9285000000000001</c:v>
                </c:pt>
                <c:pt idx="633">
                  <c:v>1.93163</c:v>
                </c:pt>
                <c:pt idx="634">
                  <c:v>1.9342699999999999</c:v>
                </c:pt>
                <c:pt idx="635">
                  <c:v>1.93774</c:v>
                </c:pt>
                <c:pt idx="636">
                  <c:v>1.9407000000000001</c:v>
                </c:pt>
                <c:pt idx="637">
                  <c:v>1.9432499999999999</c:v>
                </c:pt>
                <c:pt idx="638">
                  <c:v>1.9462999999999999</c:v>
                </c:pt>
                <c:pt idx="639">
                  <c:v>1.9492100000000001</c:v>
                </c:pt>
                <c:pt idx="640">
                  <c:v>1.9526300000000001</c:v>
                </c:pt>
                <c:pt idx="641">
                  <c:v>1.9556100000000001</c:v>
                </c:pt>
                <c:pt idx="642">
                  <c:v>1.9588099999999999</c:v>
                </c:pt>
                <c:pt idx="643">
                  <c:v>1.96132</c:v>
                </c:pt>
                <c:pt idx="644">
                  <c:v>1.9645699999999999</c:v>
                </c:pt>
                <c:pt idx="645">
                  <c:v>1.9675</c:v>
                </c:pt>
                <c:pt idx="646">
                  <c:v>1.9708600000000001</c:v>
                </c:pt>
                <c:pt idx="647">
                  <c:v>1.9738199999999999</c:v>
                </c:pt>
                <c:pt idx="648">
                  <c:v>1.9767300000000001</c:v>
                </c:pt>
                <c:pt idx="649">
                  <c:v>1.9796</c:v>
                </c:pt>
                <c:pt idx="650">
                  <c:v>1.9825900000000001</c:v>
                </c:pt>
                <c:pt idx="651">
                  <c:v>1.9857899999999999</c:v>
                </c:pt>
                <c:pt idx="652">
                  <c:v>1.9887300000000001</c:v>
                </c:pt>
                <c:pt idx="653">
                  <c:v>1.9914000000000001</c:v>
                </c:pt>
                <c:pt idx="654">
                  <c:v>1.9942800000000001</c:v>
                </c:pt>
                <c:pt idx="655">
                  <c:v>1.9973399999999999</c:v>
                </c:pt>
                <c:pt idx="656">
                  <c:v>2.0005299999999999</c:v>
                </c:pt>
                <c:pt idx="657">
                  <c:v>2.00379</c:v>
                </c:pt>
                <c:pt idx="658">
                  <c:v>2.0066199999999998</c:v>
                </c:pt>
                <c:pt idx="659">
                  <c:v>2.0095900000000002</c:v>
                </c:pt>
                <c:pt idx="660">
                  <c:v>2.0124399999999998</c:v>
                </c:pt>
                <c:pt idx="661">
                  <c:v>2.0156200000000002</c:v>
                </c:pt>
                <c:pt idx="662">
                  <c:v>2.0184500000000001</c:v>
                </c:pt>
                <c:pt idx="663">
                  <c:v>2.02142</c:v>
                </c:pt>
                <c:pt idx="664">
                  <c:v>2.0243600000000002</c:v>
                </c:pt>
                <c:pt idx="665">
                  <c:v>2.0274200000000002</c:v>
                </c:pt>
                <c:pt idx="666">
                  <c:v>2.0304600000000002</c:v>
                </c:pt>
                <c:pt idx="667">
                  <c:v>2.0339200000000002</c:v>
                </c:pt>
                <c:pt idx="668">
                  <c:v>2.0368499999999998</c:v>
                </c:pt>
                <c:pt idx="669">
                  <c:v>2.0398000000000001</c:v>
                </c:pt>
                <c:pt idx="670">
                  <c:v>2.0424199999999999</c:v>
                </c:pt>
                <c:pt idx="671">
                  <c:v>2.0454599999999998</c:v>
                </c:pt>
                <c:pt idx="672">
                  <c:v>2.0484399999999998</c:v>
                </c:pt>
                <c:pt idx="673">
                  <c:v>2.0518999999999998</c:v>
                </c:pt>
                <c:pt idx="674">
                  <c:v>2.0546000000000002</c:v>
                </c:pt>
                <c:pt idx="675">
                  <c:v>2.0575299999999999</c:v>
                </c:pt>
                <c:pt idx="676">
                  <c:v>2.0606100000000001</c:v>
                </c:pt>
                <c:pt idx="677">
                  <c:v>2.0638399999999999</c:v>
                </c:pt>
                <c:pt idx="678">
                  <c:v>2.0666600000000002</c:v>
                </c:pt>
                <c:pt idx="679">
                  <c:v>2.0695000000000001</c:v>
                </c:pt>
                <c:pt idx="680">
                  <c:v>2.0729799999999998</c:v>
                </c:pt>
                <c:pt idx="681">
                  <c:v>2.0759400000000001</c:v>
                </c:pt>
                <c:pt idx="682">
                  <c:v>2.0787800000000001</c:v>
                </c:pt>
                <c:pt idx="683">
                  <c:v>2.0815399999999999</c:v>
                </c:pt>
                <c:pt idx="684">
                  <c:v>2.0847699999999998</c:v>
                </c:pt>
                <c:pt idx="685">
                  <c:v>2.0877500000000002</c:v>
                </c:pt>
                <c:pt idx="686">
                  <c:v>2.0905999999999998</c:v>
                </c:pt>
                <c:pt idx="687">
                  <c:v>2.09375</c:v>
                </c:pt>
                <c:pt idx="688">
                  <c:v>2.0968200000000001</c:v>
                </c:pt>
                <c:pt idx="689">
                  <c:v>2.0998999999999999</c:v>
                </c:pt>
                <c:pt idx="690">
                  <c:v>2.1026600000000002</c:v>
                </c:pt>
                <c:pt idx="691">
                  <c:v>2.1060300000000001</c:v>
                </c:pt>
                <c:pt idx="692">
                  <c:v>2.1088800000000001</c:v>
                </c:pt>
                <c:pt idx="693">
                  <c:v>2.1115699999999999</c:v>
                </c:pt>
                <c:pt idx="694">
                  <c:v>2.1146400000000001</c:v>
                </c:pt>
                <c:pt idx="695">
                  <c:v>2.1181199999999998</c:v>
                </c:pt>
                <c:pt idx="696">
                  <c:v>2.12134</c:v>
                </c:pt>
                <c:pt idx="697">
                  <c:v>2.1240800000000002</c:v>
                </c:pt>
                <c:pt idx="698">
                  <c:v>2.1271900000000001</c:v>
                </c:pt>
                <c:pt idx="699">
                  <c:v>2.1303000000000001</c:v>
                </c:pt>
                <c:pt idx="700">
                  <c:v>2.1333199999999999</c:v>
                </c:pt>
                <c:pt idx="701">
                  <c:v>2.1356700000000002</c:v>
                </c:pt>
                <c:pt idx="702">
                  <c:v>2.1389399999999998</c:v>
                </c:pt>
                <c:pt idx="703">
                  <c:v>2.1421100000000002</c:v>
                </c:pt>
                <c:pt idx="704">
                  <c:v>2.14534</c:v>
                </c:pt>
                <c:pt idx="705">
                  <c:v>2.14839</c:v>
                </c:pt>
                <c:pt idx="706">
                  <c:v>2.1508400000000001</c:v>
                </c:pt>
                <c:pt idx="707">
                  <c:v>2.15387</c:v>
                </c:pt>
                <c:pt idx="708">
                  <c:v>2.1568200000000002</c:v>
                </c:pt>
                <c:pt idx="709">
                  <c:v>2.15978</c:v>
                </c:pt>
                <c:pt idx="710">
                  <c:v>2.1626300000000001</c:v>
                </c:pt>
                <c:pt idx="711">
                  <c:v>2.1661800000000002</c:v>
                </c:pt>
                <c:pt idx="712">
                  <c:v>2.16892</c:v>
                </c:pt>
                <c:pt idx="713">
                  <c:v>2.1719400000000002</c:v>
                </c:pt>
                <c:pt idx="714">
                  <c:v>2.17496</c:v>
                </c:pt>
                <c:pt idx="715">
                  <c:v>2.1781100000000002</c:v>
                </c:pt>
                <c:pt idx="716">
                  <c:v>2.1810200000000002</c:v>
                </c:pt>
                <c:pt idx="717">
                  <c:v>2.1839400000000002</c:v>
                </c:pt>
                <c:pt idx="718">
                  <c:v>2.1867399999999999</c:v>
                </c:pt>
                <c:pt idx="719">
                  <c:v>2.1902599999999999</c:v>
                </c:pt>
                <c:pt idx="720">
                  <c:v>2.19313</c:v>
                </c:pt>
                <c:pt idx="721">
                  <c:v>2.1960799999999998</c:v>
                </c:pt>
                <c:pt idx="722">
                  <c:v>2.1990400000000001</c:v>
                </c:pt>
                <c:pt idx="723">
                  <c:v>2.2025299999999999</c:v>
                </c:pt>
                <c:pt idx="724">
                  <c:v>2.2048399999999999</c:v>
                </c:pt>
                <c:pt idx="725">
                  <c:v>2.2082000000000002</c:v>
                </c:pt>
                <c:pt idx="726">
                  <c:v>2.21089</c:v>
                </c:pt>
                <c:pt idx="727">
                  <c:v>2.2141799999999998</c:v>
                </c:pt>
                <c:pt idx="728">
                  <c:v>2.2172800000000001</c:v>
                </c:pt>
                <c:pt idx="729">
                  <c:v>2.2200000000000002</c:v>
                </c:pt>
                <c:pt idx="730">
                  <c:v>2.22295</c:v>
                </c:pt>
                <c:pt idx="731">
                  <c:v>2.22628</c:v>
                </c:pt>
                <c:pt idx="732">
                  <c:v>2.2288899999999998</c:v>
                </c:pt>
                <c:pt idx="733">
                  <c:v>2.2320000000000002</c:v>
                </c:pt>
                <c:pt idx="734">
                  <c:v>2.2348300000000001</c:v>
                </c:pt>
                <c:pt idx="735">
                  <c:v>2.2378900000000002</c:v>
                </c:pt>
                <c:pt idx="736">
                  <c:v>2.2411400000000001</c:v>
                </c:pt>
                <c:pt idx="737">
                  <c:v>2.24431</c:v>
                </c:pt>
                <c:pt idx="738">
                  <c:v>2.2472099999999999</c:v>
                </c:pt>
                <c:pt idx="739">
                  <c:v>2.2505999999999999</c:v>
                </c:pt>
                <c:pt idx="740">
                  <c:v>2.2530600000000001</c:v>
                </c:pt>
                <c:pt idx="741">
                  <c:v>2.2560699999999998</c:v>
                </c:pt>
                <c:pt idx="742">
                  <c:v>2.2590300000000001</c:v>
                </c:pt>
                <c:pt idx="743">
                  <c:v>2.2626499999999998</c:v>
                </c:pt>
                <c:pt idx="744">
                  <c:v>2.2656399999999999</c:v>
                </c:pt>
                <c:pt idx="745">
                  <c:v>2.2684899999999999</c:v>
                </c:pt>
                <c:pt idx="746">
                  <c:v>2.2711000000000001</c:v>
                </c:pt>
                <c:pt idx="747">
                  <c:v>2.2744800000000001</c:v>
                </c:pt>
                <c:pt idx="748">
                  <c:v>2.2776700000000001</c:v>
                </c:pt>
                <c:pt idx="749">
                  <c:v>2.28003</c:v>
                </c:pt>
                <c:pt idx="750">
                  <c:v>2.2831100000000002</c:v>
                </c:pt>
                <c:pt idx="751">
                  <c:v>2.2861899999999999</c:v>
                </c:pt>
                <c:pt idx="752">
                  <c:v>2.28952</c:v>
                </c:pt>
                <c:pt idx="753">
                  <c:v>2.2921800000000001</c:v>
                </c:pt>
                <c:pt idx="754">
                  <c:v>2.2956300000000001</c:v>
                </c:pt>
                <c:pt idx="755">
                  <c:v>2.2984100000000001</c:v>
                </c:pt>
                <c:pt idx="756">
                  <c:v>2.30158</c:v>
                </c:pt>
                <c:pt idx="757">
                  <c:v>2.3045599999999999</c:v>
                </c:pt>
                <c:pt idx="758">
                  <c:v>2.3071799999999998</c:v>
                </c:pt>
                <c:pt idx="759">
                  <c:v>2.3102399999999998</c:v>
                </c:pt>
                <c:pt idx="760">
                  <c:v>2.3133900000000001</c:v>
                </c:pt>
                <c:pt idx="761">
                  <c:v>2.3166099999999998</c:v>
                </c:pt>
                <c:pt idx="762">
                  <c:v>2.3191700000000002</c:v>
                </c:pt>
                <c:pt idx="763">
                  <c:v>2.3220999999999998</c:v>
                </c:pt>
                <c:pt idx="764">
                  <c:v>2.32559</c:v>
                </c:pt>
                <c:pt idx="765">
                  <c:v>2.3284899999999999</c:v>
                </c:pt>
                <c:pt idx="766">
                  <c:v>2.3311199999999999</c:v>
                </c:pt>
                <c:pt idx="767">
                  <c:v>2.3342800000000001</c:v>
                </c:pt>
                <c:pt idx="768">
                  <c:v>2.3372099999999998</c:v>
                </c:pt>
                <c:pt idx="769">
                  <c:v>2.3402099999999999</c:v>
                </c:pt>
                <c:pt idx="770">
                  <c:v>2.34354</c:v>
                </c:pt>
                <c:pt idx="771">
                  <c:v>2.34626</c:v>
                </c:pt>
                <c:pt idx="772">
                  <c:v>2.3496600000000001</c:v>
                </c:pt>
                <c:pt idx="773">
                  <c:v>2.3522699999999999</c:v>
                </c:pt>
                <c:pt idx="774">
                  <c:v>2.35555</c:v>
                </c:pt>
                <c:pt idx="775">
                  <c:v>2.3587699999999998</c:v>
                </c:pt>
                <c:pt idx="776">
                  <c:v>2.3615499999999998</c:v>
                </c:pt>
                <c:pt idx="777">
                  <c:v>2.3643800000000001</c:v>
                </c:pt>
                <c:pt idx="778">
                  <c:v>2.3673600000000001</c:v>
                </c:pt>
                <c:pt idx="779">
                  <c:v>2.3704900000000002</c:v>
                </c:pt>
                <c:pt idx="780">
                  <c:v>2.3737599999999999</c:v>
                </c:pt>
                <c:pt idx="781">
                  <c:v>2.3763000000000001</c:v>
                </c:pt>
                <c:pt idx="782">
                  <c:v>2.3793500000000001</c:v>
                </c:pt>
                <c:pt idx="783">
                  <c:v>2.3828200000000002</c:v>
                </c:pt>
                <c:pt idx="784">
                  <c:v>2.3855</c:v>
                </c:pt>
                <c:pt idx="785">
                  <c:v>2.3885299999999998</c:v>
                </c:pt>
                <c:pt idx="786">
                  <c:v>2.3916200000000001</c:v>
                </c:pt>
                <c:pt idx="787">
                  <c:v>2.3943300000000001</c:v>
                </c:pt>
                <c:pt idx="788">
                  <c:v>2.3973300000000002</c:v>
                </c:pt>
                <c:pt idx="789">
                  <c:v>2.4006400000000001</c:v>
                </c:pt>
                <c:pt idx="790">
                  <c:v>2.40341</c:v>
                </c:pt>
                <c:pt idx="791">
                  <c:v>2.40638</c:v>
                </c:pt>
                <c:pt idx="792">
                  <c:v>2.4094199999999999</c:v>
                </c:pt>
                <c:pt idx="793">
                  <c:v>2.4128799999999999</c:v>
                </c:pt>
                <c:pt idx="794">
                  <c:v>2.4155500000000001</c:v>
                </c:pt>
                <c:pt idx="795">
                  <c:v>2.4184999999999999</c:v>
                </c:pt>
                <c:pt idx="796">
                  <c:v>2.4215800000000001</c:v>
                </c:pt>
                <c:pt idx="797">
                  <c:v>2.4243899999999998</c:v>
                </c:pt>
                <c:pt idx="798">
                  <c:v>2.42746</c:v>
                </c:pt>
                <c:pt idx="799">
                  <c:v>2.4304999999999999</c:v>
                </c:pt>
                <c:pt idx="800">
                  <c:v>2.4338199999999999</c:v>
                </c:pt>
                <c:pt idx="801">
                  <c:v>2.4365199999999998</c:v>
                </c:pt>
                <c:pt idx="802">
                  <c:v>2.4397199999999999</c:v>
                </c:pt>
                <c:pt idx="803">
                  <c:v>2.4428800000000002</c:v>
                </c:pt>
                <c:pt idx="804">
                  <c:v>2.4459900000000001</c:v>
                </c:pt>
                <c:pt idx="805">
                  <c:v>2.4486699999999999</c:v>
                </c:pt>
                <c:pt idx="806">
                  <c:v>2.4514800000000001</c:v>
                </c:pt>
                <c:pt idx="807">
                  <c:v>2.4547699999999999</c:v>
                </c:pt>
                <c:pt idx="808">
                  <c:v>2.4580600000000001</c:v>
                </c:pt>
                <c:pt idx="809">
                  <c:v>2.4605999999999999</c:v>
                </c:pt>
                <c:pt idx="810">
                  <c:v>2.4638</c:v>
                </c:pt>
                <c:pt idx="811">
                  <c:v>2.4668999999999999</c:v>
                </c:pt>
                <c:pt idx="812">
                  <c:v>2.47011</c:v>
                </c:pt>
                <c:pt idx="813">
                  <c:v>2.4727299999999999</c:v>
                </c:pt>
                <c:pt idx="814">
                  <c:v>2.4756999999999998</c:v>
                </c:pt>
                <c:pt idx="815">
                  <c:v>2.4790299999999998</c:v>
                </c:pt>
                <c:pt idx="816">
                  <c:v>2.48184</c:v>
                </c:pt>
                <c:pt idx="817">
                  <c:v>2.4846400000000002</c:v>
                </c:pt>
                <c:pt idx="818">
                  <c:v>2.4876200000000002</c:v>
                </c:pt>
                <c:pt idx="819">
                  <c:v>2.4907499999999998</c:v>
                </c:pt>
                <c:pt idx="820">
                  <c:v>2.4937</c:v>
                </c:pt>
                <c:pt idx="821">
                  <c:v>2.4968900000000001</c:v>
                </c:pt>
                <c:pt idx="822">
                  <c:v>2.4998999999999998</c:v>
                </c:pt>
                <c:pt idx="823">
                  <c:v>2.5030700000000001</c:v>
                </c:pt>
                <c:pt idx="824">
                  <c:v>2.50623</c:v>
                </c:pt>
                <c:pt idx="825">
                  <c:v>2.5089100000000002</c:v>
                </c:pt>
                <c:pt idx="826">
                  <c:v>2.51186</c:v>
                </c:pt>
                <c:pt idx="827">
                  <c:v>2.5149499999999998</c:v>
                </c:pt>
                <c:pt idx="828">
                  <c:v>2.5178799999999999</c:v>
                </c:pt>
                <c:pt idx="829">
                  <c:v>2.52088</c:v>
                </c:pt>
                <c:pt idx="830">
                  <c:v>2.52386</c:v>
                </c:pt>
                <c:pt idx="831">
                  <c:v>2.5268700000000002</c:v>
                </c:pt>
                <c:pt idx="832">
                  <c:v>2.5299299999999998</c:v>
                </c:pt>
                <c:pt idx="833">
                  <c:v>2.5331299999999999</c:v>
                </c:pt>
                <c:pt idx="834">
                  <c:v>2.5361199999999999</c:v>
                </c:pt>
                <c:pt idx="835">
                  <c:v>2.5391599999999999</c:v>
                </c:pt>
                <c:pt idx="836">
                  <c:v>2.5421399999999998</c:v>
                </c:pt>
                <c:pt idx="837">
                  <c:v>2.5451299999999999</c:v>
                </c:pt>
                <c:pt idx="838">
                  <c:v>2.5481799999999999</c:v>
                </c:pt>
                <c:pt idx="839">
                  <c:v>2.5513699999999999</c:v>
                </c:pt>
                <c:pt idx="840">
                  <c:v>2.5541499999999999</c:v>
                </c:pt>
                <c:pt idx="841">
                  <c:v>2.5574400000000002</c:v>
                </c:pt>
                <c:pt idx="842">
                  <c:v>2.5604800000000001</c:v>
                </c:pt>
                <c:pt idx="843">
                  <c:v>2.5633499999999998</c:v>
                </c:pt>
                <c:pt idx="844">
                  <c:v>2.5662500000000001</c:v>
                </c:pt>
                <c:pt idx="845">
                  <c:v>2.5693600000000001</c:v>
                </c:pt>
                <c:pt idx="846">
                  <c:v>2.5723199999999999</c:v>
                </c:pt>
                <c:pt idx="847">
                  <c:v>2.57538</c:v>
                </c:pt>
                <c:pt idx="848">
                  <c:v>2.5786500000000001</c:v>
                </c:pt>
                <c:pt idx="849">
                  <c:v>2.5815999999999999</c:v>
                </c:pt>
                <c:pt idx="850">
                  <c:v>2.58447</c:v>
                </c:pt>
                <c:pt idx="851">
                  <c:v>2.5874100000000002</c:v>
                </c:pt>
                <c:pt idx="852">
                  <c:v>2.59049</c:v>
                </c:pt>
                <c:pt idx="853">
                  <c:v>2.5933700000000002</c:v>
                </c:pt>
                <c:pt idx="854">
                  <c:v>2.5964800000000001</c:v>
                </c:pt>
                <c:pt idx="855">
                  <c:v>2.5994999999999999</c:v>
                </c:pt>
                <c:pt idx="856">
                  <c:v>2.6025700000000001</c:v>
                </c:pt>
                <c:pt idx="857">
                  <c:v>2.6054599999999999</c:v>
                </c:pt>
                <c:pt idx="858">
                  <c:v>2.6085500000000001</c:v>
                </c:pt>
                <c:pt idx="859">
                  <c:v>2.6116600000000001</c:v>
                </c:pt>
                <c:pt idx="860">
                  <c:v>2.6145100000000001</c:v>
                </c:pt>
                <c:pt idx="861">
                  <c:v>2.6178599999999999</c:v>
                </c:pt>
                <c:pt idx="862">
                  <c:v>2.6206999999999998</c:v>
                </c:pt>
                <c:pt idx="863">
                  <c:v>2.6234999999999999</c:v>
                </c:pt>
                <c:pt idx="864">
                  <c:v>2.6265399999999999</c:v>
                </c:pt>
                <c:pt idx="865">
                  <c:v>2.6297999999999999</c:v>
                </c:pt>
                <c:pt idx="866">
                  <c:v>2.6326999999999998</c:v>
                </c:pt>
                <c:pt idx="867">
                  <c:v>2.63585</c:v>
                </c:pt>
                <c:pt idx="868">
                  <c:v>2.6390699999999998</c:v>
                </c:pt>
                <c:pt idx="869">
                  <c:v>2.6417999999999999</c:v>
                </c:pt>
                <c:pt idx="870">
                  <c:v>2.6448499999999999</c:v>
                </c:pt>
                <c:pt idx="871">
                  <c:v>2.6477400000000002</c:v>
                </c:pt>
                <c:pt idx="872">
                  <c:v>2.6508600000000002</c:v>
                </c:pt>
                <c:pt idx="873">
                  <c:v>2.6538900000000001</c:v>
                </c:pt>
                <c:pt idx="874">
                  <c:v>2.657</c:v>
                </c:pt>
                <c:pt idx="875">
                  <c:v>2.6597400000000002</c:v>
                </c:pt>
                <c:pt idx="876">
                  <c:v>2.6629800000000001</c:v>
                </c:pt>
                <c:pt idx="877">
                  <c:v>2.6656499999999999</c:v>
                </c:pt>
                <c:pt idx="878">
                  <c:v>2.6687500000000002</c:v>
                </c:pt>
                <c:pt idx="879">
                  <c:v>2.6718299999999999</c:v>
                </c:pt>
                <c:pt idx="880">
                  <c:v>2.67502</c:v>
                </c:pt>
                <c:pt idx="881">
                  <c:v>2.6780200000000001</c:v>
                </c:pt>
                <c:pt idx="882">
                  <c:v>2.6809400000000001</c:v>
                </c:pt>
                <c:pt idx="883">
                  <c:v>2.68405</c:v>
                </c:pt>
                <c:pt idx="884">
                  <c:v>2.6871299999999998</c:v>
                </c:pt>
                <c:pt idx="885">
                  <c:v>2.6903199999999998</c:v>
                </c:pt>
                <c:pt idx="886">
                  <c:v>2.6933500000000001</c:v>
                </c:pt>
                <c:pt idx="887">
                  <c:v>2.6963499999999998</c:v>
                </c:pt>
                <c:pt idx="888">
                  <c:v>2.69923</c:v>
                </c:pt>
                <c:pt idx="889">
                  <c:v>2.70221</c:v>
                </c:pt>
                <c:pt idx="890">
                  <c:v>2.7052100000000001</c:v>
                </c:pt>
                <c:pt idx="891">
                  <c:v>2.7082099999999998</c:v>
                </c:pt>
                <c:pt idx="892">
                  <c:v>2.7116400000000001</c:v>
                </c:pt>
                <c:pt idx="893">
                  <c:v>2.7143099999999998</c:v>
                </c:pt>
                <c:pt idx="894">
                  <c:v>2.7174100000000001</c:v>
                </c:pt>
                <c:pt idx="895">
                  <c:v>2.7203900000000001</c:v>
                </c:pt>
                <c:pt idx="896">
                  <c:v>2.7235999999999998</c:v>
                </c:pt>
                <c:pt idx="897">
                  <c:v>2.7267100000000002</c:v>
                </c:pt>
                <c:pt idx="898">
                  <c:v>2.7295500000000001</c:v>
                </c:pt>
                <c:pt idx="899">
                  <c:v>2.73264</c:v>
                </c:pt>
                <c:pt idx="900">
                  <c:v>2.7357200000000002</c:v>
                </c:pt>
                <c:pt idx="901">
                  <c:v>2.7388599999999999</c:v>
                </c:pt>
                <c:pt idx="902">
                  <c:v>2.7421500000000001</c:v>
                </c:pt>
                <c:pt idx="903">
                  <c:v>2.7448199999999998</c:v>
                </c:pt>
                <c:pt idx="904">
                  <c:v>2.7479</c:v>
                </c:pt>
                <c:pt idx="905">
                  <c:v>2.7510400000000002</c:v>
                </c:pt>
                <c:pt idx="906">
                  <c:v>2.7542</c:v>
                </c:pt>
                <c:pt idx="907">
                  <c:v>2.7569499999999998</c:v>
                </c:pt>
                <c:pt idx="908">
                  <c:v>2.7602899999999999</c:v>
                </c:pt>
                <c:pt idx="909">
                  <c:v>2.76322</c:v>
                </c:pt>
                <c:pt idx="910">
                  <c:v>2.7664800000000001</c:v>
                </c:pt>
                <c:pt idx="911">
                  <c:v>2.76911</c:v>
                </c:pt>
                <c:pt idx="912">
                  <c:v>2.7722099999999998</c:v>
                </c:pt>
                <c:pt idx="913">
                  <c:v>2.7753399999999999</c:v>
                </c:pt>
                <c:pt idx="914">
                  <c:v>2.7782499999999999</c:v>
                </c:pt>
                <c:pt idx="915">
                  <c:v>2.7812199999999998</c:v>
                </c:pt>
                <c:pt idx="916">
                  <c:v>2.7843499999999999</c:v>
                </c:pt>
                <c:pt idx="917">
                  <c:v>2.78756</c:v>
                </c:pt>
                <c:pt idx="918">
                  <c:v>2.7905099999999998</c:v>
                </c:pt>
                <c:pt idx="919">
                  <c:v>2.7935099999999999</c:v>
                </c:pt>
                <c:pt idx="920">
                  <c:v>2.79637</c:v>
                </c:pt>
                <c:pt idx="921">
                  <c:v>2.7995899999999998</c:v>
                </c:pt>
                <c:pt idx="922">
                  <c:v>2.8024900000000001</c:v>
                </c:pt>
                <c:pt idx="923">
                  <c:v>2.8055699999999999</c:v>
                </c:pt>
                <c:pt idx="924">
                  <c:v>2.8086500000000001</c:v>
                </c:pt>
                <c:pt idx="925">
                  <c:v>2.81196</c:v>
                </c:pt>
                <c:pt idx="926">
                  <c:v>2.8149500000000001</c:v>
                </c:pt>
                <c:pt idx="927">
                  <c:v>2.8179599999999998</c:v>
                </c:pt>
                <c:pt idx="928">
                  <c:v>2.8211599999999999</c:v>
                </c:pt>
                <c:pt idx="929">
                  <c:v>2.82403</c:v>
                </c:pt>
                <c:pt idx="930">
                  <c:v>2.82728</c:v>
                </c:pt>
                <c:pt idx="931">
                  <c:v>2.8302100000000001</c:v>
                </c:pt>
                <c:pt idx="932">
                  <c:v>2.8333499999999998</c:v>
                </c:pt>
                <c:pt idx="933">
                  <c:v>2.8361999999999998</c:v>
                </c:pt>
                <c:pt idx="934">
                  <c:v>2.8393600000000001</c:v>
                </c:pt>
                <c:pt idx="935">
                  <c:v>2.8423500000000002</c:v>
                </c:pt>
                <c:pt idx="936">
                  <c:v>2.8454799999999998</c:v>
                </c:pt>
                <c:pt idx="937">
                  <c:v>2.8483299999999998</c:v>
                </c:pt>
                <c:pt idx="938">
                  <c:v>2.8513299999999999</c:v>
                </c:pt>
                <c:pt idx="939">
                  <c:v>2.8543500000000002</c:v>
                </c:pt>
                <c:pt idx="940">
                  <c:v>2.8573900000000001</c:v>
                </c:pt>
                <c:pt idx="941">
                  <c:v>2.8604400000000001</c:v>
                </c:pt>
                <c:pt idx="942">
                  <c:v>2.8635700000000002</c:v>
                </c:pt>
                <c:pt idx="943">
                  <c:v>2.8664499999999999</c:v>
                </c:pt>
                <c:pt idx="944">
                  <c:v>2.86965</c:v>
                </c:pt>
                <c:pt idx="945">
                  <c:v>2.8727900000000002</c:v>
                </c:pt>
                <c:pt idx="946">
                  <c:v>2.8755799999999998</c:v>
                </c:pt>
                <c:pt idx="947">
                  <c:v>2.8786299999999998</c:v>
                </c:pt>
                <c:pt idx="948">
                  <c:v>2.8820199999999998</c:v>
                </c:pt>
                <c:pt idx="949">
                  <c:v>2.8847200000000002</c:v>
                </c:pt>
                <c:pt idx="950">
                  <c:v>2.88767</c:v>
                </c:pt>
                <c:pt idx="951">
                  <c:v>2.8906700000000001</c:v>
                </c:pt>
                <c:pt idx="952">
                  <c:v>2.8939499999999998</c:v>
                </c:pt>
                <c:pt idx="953">
                  <c:v>2.8969100000000001</c:v>
                </c:pt>
                <c:pt idx="954">
                  <c:v>2.89967</c:v>
                </c:pt>
                <c:pt idx="955">
                  <c:v>2.90306</c:v>
                </c:pt>
                <c:pt idx="956">
                  <c:v>2.9064199999999998</c:v>
                </c:pt>
                <c:pt idx="957">
                  <c:v>2.9088699999999998</c:v>
                </c:pt>
                <c:pt idx="958">
                  <c:v>2.9117799999999998</c:v>
                </c:pt>
                <c:pt idx="959">
                  <c:v>2.9152900000000002</c:v>
                </c:pt>
                <c:pt idx="960">
                  <c:v>2.91778</c:v>
                </c:pt>
                <c:pt idx="961">
                  <c:v>2.9212500000000001</c:v>
                </c:pt>
                <c:pt idx="962">
                  <c:v>2.9237600000000001</c:v>
                </c:pt>
                <c:pt idx="963">
                  <c:v>2.9270100000000001</c:v>
                </c:pt>
                <c:pt idx="964">
                  <c:v>2.9298899999999999</c:v>
                </c:pt>
                <c:pt idx="965">
                  <c:v>2.9329100000000001</c:v>
                </c:pt>
                <c:pt idx="966">
                  <c:v>2.93615</c:v>
                </c:pt>
                <c:pt idx="967">
                  <c:v>2.93885</c:v>
                </c:pt>
                <c:pt idx="968">
                  <c:v>2.9421499999999998</c:v>
                </c:pt>
                <c:pt idx="969">
                  <c:v>2.94496</c:v>
                </c:pt>
                <c:pt idx="970">
                  <c:v>2.9478499999999999</c:v>
                </c:pt>
                <c:pt idx="971">
                  <c:v>2.9508999999999999</c:v>
                </c:pt>
                <c:pt idx="972">
                  <c:v>2.9541400000000002</c:v>
                </c:pt>
                <c:pt idx="973">
                  <c:v>2.9569299999999998</c:v>
                </c:pt>
                <c:pt idx="974">
                  <c:v>2.96014</c:v>
                </c:pt>
                <c:pt idx="975">
                  <c:v>2.9634800000000001</c:v>
                </c:pt>
                <c:pt idx="976">
                  <c:v>2.9666999999999999</c:v>
                </c:pt>
                <c:pt idx="977">
                  <c:v>2.9690500000000002</c:v>
                </c:pt>
                <c:pt idx="978">
                  <c:v>2.9721199999999999</c:v>
                </c:pt>
                <c:pt idx="979">
                  <c:v>2.9754700000000001</c:v>
                </c:pt>
                <c:pt idx="980">
                  <c:v>2.9780099999999998</c:v>
                </c:pt>
                <c:pt idx="981">
                  <c:v>2.9813000000000001</c:v>
                </c:pt>
                <c:pt idx="982">
                  <c:v>2.98407</c:v>
                </c:pt>
                <c:pt idx="983">
                  <c:v>2.9874000000000001</c:v>
                </c:pt>
                <c:pt idx="984">
                  <c:v>2.9901499999999999</c:v>
                </c:pt>
                <c:pt idx="985">
                  <c:v>2.9931100000000002</c:v>
                </c:pt>
                <c:pt idx="986">
                  <c:v>2.99621</c:v>
                </c:pt>
                <c:pt idx="987">
                  <c:v>2.99926</c:v>
                </c:pt>
                <c:pt idx="988">
                  <c:v>3.0024799999999998</c:v>
                </c:pt>
                <c:pt idx="989">
                  <c:v>3.00522</c:v>
                </c:pt>
                <c:pt idx="990">
                  <c:v>3.0085000000000002</c:v>
                </c:pt>
                <c:pt idx="991">
                  <c:v>3.0115500000000002</c:v>
                </c:pt>
                <c:pt idx="992">
                  <c:v>3.01451</c:v>
                </c:pt>
                <c:pt idx="993">
                  <c:v>3.01708</c:v>
                </c:pt>
                <c:pt idx="994">
                  <c:v>3.0204599999999999</c:v>
                </c:pt>
                <c:pt idx="995">
                  <c:v>3.02359</c:v>
                </c:pt>
                <c:pt idx="996">
                  <c:v>3.0262899999999999</c:v>
                </c:pt>
                <c:pt idx="997">
                  <c:v>3.0292500000000002</c:v>
                </c:pt>
                <c:pt idx="998">
                  <c:v>3.03254</c:v>
                </c:pt>
                <c:pt idx="999">
                  <c:v>3.0356000000000001</c:v>
                </c:pt>
                <c:pt idx="1000">
                  <c:v>3.0381499999999999</c:v>
                </c:pt>
                <c:pt idx="1001">
                  <c:v>3.0416699999999999</c:v>
                </c:pt>
                <c:pt idx="1002">
                  <c:v>3.04447</c:v>
                </c:pt>
                <c:pt idx="1003">
                  <c:v>3.0476800000000002</c:v>
                </c:pt>
                <c:pt idx="1004">
                  <c:v>3.0506099999999998</c:v>
                </c:pt>
                <c:pt idx="1005">
                  <c:v>3.0531299999999999</c:v>
                </c:pt>
                <c:pt idx="1006">
                  <c:v>3.0566</c:v>
                </c:pt>
                <c:pt idx="1007">
                  <c:v>3.0596800000000002</c:v>
                </c:pt>
                <c:pt idx="1008">
                  <c:v>3.0625100000000001</c:v>
                </c:pt>
                <c:pt idx="1009">
                  <c:v>3.0654499999999998</c:v>
                </c:pt>
                <c:pt idx="1010">
                  <c:v>3.06826</c:v>
                </c:pt>
                <c:pt idx="1011">
                  <c:v>3.0712799999999998</c:v>
                </c:pt>
                <c:pt idx="1012">
                  <c:v>3.0742799999999999</c:v>
                </c:pt>
                <c:pt idx="1013">
                  <c:v>3.0776599999999998</c:v>
                </c:pt>
                <c:pt idx="1014">
                  <c:v>3.0805600000000002</c:v>
                </c:pt>
                <c:pt idx="1015">
                  <c:v>3.0831900000000001</c:v>
                </c:pt>
                <c:pt idx="1016">
                  <c:v>3.0864400000000001</c:v>
                </c:pt>
                <c:pt idx="1017">
                  <c:v>3.0893700000000002</c:v>
                </c:pt>
                <c:pt idx="1018">
                  <c:v>3.0925199999999999</c:v>
                </c:pt>
                <c:pt idx="1019">
                  <c:v>3.0953900000000001</c:v>
                </c:pt>
                <c:pt idx="1020">
                  <c:v>3.0982599999999998</c:v>
                </c:pt>
                <c:pt idx="1021">
                  <c:v>3.1012</c:v>
                </c:pt>
                <c:pt idx="1022">
                  <c:v>3.1044900000000002</c:v>
                </c:pt>
                <c:pt idx="1023">
                  <c:v>3.10758</c:v>
                </c:pt>
                <c:pt idx="1024">
                  <c:v>3.1103700000000001</c:v>
                </c:pt>
                <c:pt idx="1025">
                  <c:v>3.1136200000000001</c:v>
                </c:pt>
                <c:pt idx="1026">
                  <c:v>3.1166499999999999</c:v>
                </c:pt>
                <c:pt idx="1027">
                  <c:v>3.1196600000000001</c:v>
                </c:pt>
                <c:pt idx="1028">
                  <c:v>3.1223100000000001</c:v>
                </c:pt>
                <c:pt idx="1029">
                  <c:v>3.1255199999999999</c:v>
                </c:pt>
                <c:pt idx="1030">
                  <c:v>3.1288200000000002</c:v>
                </c:pt>
                <c:pt idx="1031">
                  <c:v>3.1313399999999998</c:v>
                </c:pt>
                <c:pt idx="1032">
                  <c:v>3.1344500000000002</c:v>
                </c:pt>
                <c:pt idx="1033">
                  <c:v>3.1373000000000002</c:v>
                </c:pt>
                <c:pt idx="1034">
                  <c:v>3.1403500000000002</c:v>
                </c:pt>
                <c:pt idx="1035">
                  <c:v>3.1432899999999999</c:v>
                </c:pt>
                <c:pt idx="1036">
                  <c:v>3.1466099999999999</c:v>
                </c:pt>
                <c:pt idx="1037">
                  <c:v>3.1498599999999999</c:v>
                </c:pt>
                <c:pt idx="1038">
                  <c:v>3.1525799999999999</c:v>
                </c:pt>
                <c:pt idx="1039">
                  <c:v>3.1554099999999998</c:v>
                </c:pt>
                <c:pt idx="1040">
                  <c:v>3.1586500000000002</c:v>
                </c:pt>
                <c:pt idx="1041">
                  <c:v>3.1613500000000001</c:v>
                </c:pt>
                <c:pt idx="1042">
                  <c:v>3.1645500000000002</c:v>
                </c:pt>
                <c:pt idx="1043">
                  <c:v>3.1674099999999998</c:v>
                </c:pt>
                <c:pt idx="1044">
                  <c:v>3.1705899999999998</c:v>
                </c:pt>
                <c:pt idx="1045">
                  <c:v>3.1737000000000002</c:v>
                </c:pt>
                <c:pt idx="1046">
                  <c:v>3.17666</c:v>
                </c:pt>
                <c:pt idx="1047">
                  <c:v>3.1797</c:v>
                </c:pt>
                <c:pt idx="1048">
                  <c:v>3.1828400000000001</c:v>
                </c:pt>
                <c:pt idx="1049">
                  <c:v>3.1859000000000002</c:v>
                </c:pt>
                <c:pt idx="1050">
                  <c:v>3.1889400000000001</c:v>
                </c:pt>
                <c:pt idx="1051">
                  <c:v>3.19191</c:v>
                </c:pt>
                <c:pt idx="1052">
                  <c:v>3.19489</c:v>
                </c:pt>
                <c:pt idx="1053">
                  <c:v>3.1979600000000001</c:v>
                </c:pt>
                <c:pt idx="1054">
                  <c:v>3.20085</c:v>
                </c:pt>
                <c:pt idx="1055">
                  <c:v>3.2038700000000002</c:v>
                </c:pt>
                <c:pt idx="1056">
                  <c:v>3.2065199999999998</c:v>
                </c:pt>
                <c:pt idx="1057">
                  <c:v>3.2099899999999999</c:v>
                </c:pt>
                <c:pt idx="1058">
                  <c:v>3.2129599999999998</c:v>
                </c:pt>
                <c:pt idx="1059">
                  <c:v>3.2158600000000002</c:v>
                </c:pt>
                <c:pt idx="1060">
                  <c:v>3.2184300000000001</c:v>
                </c:pt>
                <c:pt idx="1061">
                  <c:v>3.2219600000000002</c:v>
                </c:pt>
                <c:pt idx="1062">
                  <c:v>3.22485</c:v>
                </c:pt>
                <c:pt idx="1063">
                  <c:v>3.2275100000000001</c:v>
                </c:pt>
                <c:pt idx="1064">
                  <c:v>3.23068</c:v>
                </c:pt>
                <c:pt idx="1065">
                  <c:v>3.2338499999999999</c:v>
                </c:pt>
                <c:pt idx="1066">
                  <c:v>3.2366799999999998</c:v>
                </c:pt>
                <c:pt idx="1067">
                  <c:v>3.2395700000000001</c:v>
                </c:pt>
                <c:pt idx="1068">
                  <c:v>3.2429199999999998</c:v>
                </c:pt>
                <c:pt idx="1069">
                  <c:v>3.2456399999999999</c:v>
                </c:pt>
                <c:pt idx="1070">
                  <c:v>3.2484700000000002</c:v>
                </c:pt>
                <c:pt idx="1071">
                  <c:v>3.2518099999999999</c:v>
                </c:pt>
                <c:pt idx="1072">
                  <c:v>3.2547000000000001</c:v>
                </c:pt>
                <c:pt idx="1073">
                  <c:v>3.2578499999999999</c:v>
                </c:pt>
                <c:pt idx="1074">
                  <c:v>3.26071</c:v>
                </c:pt>
                <c:pt idx="1075">
                  <c:v>3.2634699999999999</c:v>
                </c:pt>
                <c:pt idx="1076">
                  <c:v>3.2665299999999999</c:v>
                </c:pt>
                <c:pt idx="1077">
                  <c:v>3.2699699999999998</c:v>
                </c:pt>
                <c:pt idx="1078">
                  <c:v>3.2725499999999998</c:v>
                </c:pt>
                <c:pt idx="1079">
                  <c:v>3.27603</c:v>
                </c:pt>
                <c:pt idx="1080">
                  <c:v>3.27868</c:v>
                </c:pt>
                <c:pt idx="1081">
                  <c:v>3.2820299999999998</c:v>
                </c:pt>
                <c:pt idx="1082">
                  <c:v>3.2846099999999998</c:v>
                </c:pt>
                <c:pt idx="1083">
                  <c:v>3.2875999999999999</c:v>
                </c:pt>
                <c:pt idx="1084">
                  <c:v>3.29068</c:v>
                </c:pt>
                <c:pt idx="1085">
                  <c:v>3.2938900000000002</c:v>
                </c:pt>
                <c:pt idx="1086">
                  <c:v>3.2969400000000002</c:v>
                </c:pt>
                <c:pt idx="1087">
                  <c:v>3.2997000000000001</c:v>
                </c:pt>
                <c:pt idx="1088">
                  <c:v>3.3027799999999998</c:v>
                </c:pt>
                <c:pt idx="1089">
                  <c:v>3.30559</c:v>
                </c:pt>
                <c:pt idx="1090">
                  <c:v>3.3086099999999998</c:v>
                </c:pt>
                <c:pt idx="1091">
                  <c:v>3.31175</c:v>
                </c:pt>
                <c:pt idx="1092">
                  <c:v>3.3149600000000001</c:v>
                </c:pt>
                <c:pt idx="1093">
                  <c:v>3.3179500000000002</c:v>
                </c:pt>
                <c:pt idx="1094">
                  <c:v>3.3207100000000001</c:v>
                </c:pt>
                <c:pt idx="1095">
                  <c:v>3.32409</c:v>
                </c:pt>
                <c:pt idx="1096">
                  <c:v>3.3268300000000002</c:v>
                </c:pt>
                <c:pt idx="1097">
                  <c:v>3.3299400000000001</c:v>
                </c:pt>
                <c:pt idx="1098">
                  <c:v>3.3331499999999998</c:v>
                </c:pt>
                <c:pt idx="1099">
                  <c:v>3.3357600000000001</c:v>
                </c:pt>
                <c:pt idx="1100">
                  <c:v>3.33908</c:v>
                </c:pt>
                <c:pt idx="1101">
                  <c:v>3.3424200000000002</c:v>
                </c:pt>
                <c:pt idx="1102">
                  <c:v>3.34483</c:v>
                </c:pt>
                <c:pt idx="1103">
                  <c:v>3.3480500000000002</c:v>
                </c:pt>
                <c:pt idx="1104">
                  <c:v>3.3515100000000002</c:v>
                </c:pt>
                <c:pt idx="1105">
                  <c:v>3.3538800000000002</c:v>
                </c:pt>
                <c:pt idx="1106">
                  <c:v>3.35704</c:v>
                </c:pt>
                <c:pt idx="1107">
                  <c:v>3.3598300000000001</c:v>
                </c:pt>
                <c:pt idx="1108">
                  <c:v>3.36347</c:v>
                </c:pt>
                <c:pt idx="1109">
                  <c:v>3.3662399999999999</c:v>
                </c:pt>
                <c:pt idx="1110">
                  <c:v>3.3693300000000002</c:v>
                </c:pt>
                <c:pt idx="1111">
                  <c:v>3.3723800000000002</c:v>
                </c:pt>
                <c:pt idx="1112">
                  <c:v>3.3749600000000002</c:v>
                </c:pt>
                <c:pt idx="1113">
                  <c:v>3.3779599999999999</c:v>
                </c:pt>
                <c:pt idx="1114">
                  <c:v>3.3814299999999999</c:v>
                </c:pt>
                <c:pt idx="1115">
                  <c:v>3.3844500000000002</c:v>
                </c:pt>
                <c:pt idx="1116">
                  <c:v>3.3872</c:v>
                </c:pt>
                <c:pt idx="1117">
                  <c:v>3.38984</c:v>
                </c:pt>
                <c:pt idx="1118">
                  <c:v>3.3929100000000001</c:v>
                </c:pt>
                <c:pt idx="1119">
                  <c:v>3.3959000000000001</c:v>
                </c:pt>
                <c:pt idx="1120">
                  <c:v>3.3992499999999999</c:v>
                </c:pt>
                <c:pt idx="1121">
                  <c:v>3.4024200000000002</c:v>
                </c:pt>
                <c:pt idx="1122">
                  <c:v>3.4048699999999998</c:v>
                </c:pt>
                <c:pt idx="1123">
                  <c:v>3.4081000000000001</c:v>
                </c:pt>
                <c:pt idx="1124">
                  <c:v>3.4114399999999998</c:v>
                </c:pt>
                <c:pt idx="1125">
                  <c:v>3.4141300000000001</c:v>
                </c:pt>
                <c:pt idx="1126">
                  <c:v>3.4169999999999998</c:v>
                </c:pt>
                <c:pt idx="1127">
                  <c:v>3.4203899999999998</c:v>
                </c:pt>
                <c:pt idx="1128">
                  <c:v>3.4233500000000001</c:v>
                </c:pt>
                <c:pt idx="1129">
                  <c:v>3.4260600000000001</c:v>
                </c:pt>
                <c:pt idx="1130">
                  <c:v>3.42903</c:v>
                </c:pt>
                <c:pt idx="1131">
                  <c:v>3.43241</c:v>
                </c:pt>
                <c:pt idx="1132">
                  <c:v>3.4352800000000001</c:v>
                </c:pt>
                <c:pt idx="1133">
                  <c:v>3.43818</c:v>
                </c:pt>
                <c:pt idx="1134">
                  <c:v>3.44102</c:v>
                </c:pt>
                <c:pt idx="1135">
                  <c:v>3.4446699999999999</c:v>
                </c:pt>
                <c:pt idx="1136">
                  <c:v>3.4473199999999999</c:v>
                </c:pt>
                <c:pt idx="1137">
                  <c:v>3.45025</c:v>
                </c:pt>
                <c:pt idx="1138">
                  <c:v>3.4535</c:v>
                </c:pt>
                <c:pt idx="1139">
                  <c:v>3.45662</c:v>
                </c:pt>
                <c:pt idx="1140">
                  <c:v>3.45966</c:v>
                </c:pt>
                <c:pt idx="1141">
                  <c:v>3.4624799999999998</c:v>
                </c:pt>
                <c:pt idx="1142">
                  <c:v>3.4653499999999999</c:v>
                </c:pt>
                <c:pt idx="1143">
                  <c:v>3.4680200000000001</c:v>
                </c:pt>
                <c:pt idx="1144">
                  <c:v>3.4709599999999998</c:v>
                </c:pt>
                <c:pt idx="1145">
                  <c:v>3.4739499999999999</c:v>
                </c:pt>
                <c:pt idx="1146">
                  <c:v>3.4774099999999999</c:v>
                </c:pt>
                <c:pt idx="1147">
                  <c:v>3.4803999999999999</c:v>
                </c:pt>
                <c:pt idx="1148">
                  <c:v>3.48319</c:v>
                </c:pt>
                <c:pt idx="1149">
                  <c:v>3.48645</c:v>
                </c:pt>
                <c:pt idx="1150">
                  <c:v>3.48929</c:v>
                </c:pt>
                <c:pt idx="1151">
                  <c:v>3.4920200000000001</c:v>
                </c:pt>
                <c:pt idx="1152">
                  <c:v>3.49499</c:v>
                </c:pt>
                <c:pt idx="1153">
                  <c:v>3.4984000000000002</c:v>
                </c:pt>
                <c:pt idx="1154">
                  <c:v>3.50129</c:v>
                </c:pt>
                <c:pt idx="1155">
                  <c:v>3.5045000000000002</c:v>
                </c:pt>
                <c:pt idx="1156">
                  <c:v>3.50725</c:v>
                </c:pt>
                <c:pt idx="1157">
                  <c:v>3.5106099999999998</c:v>
                </c:pt>
                <c:pt idx="1158">
                  <c:v>3.5131899999999998</c:v>
                </c:pt>
                <c:pt idx="1159">
                  <c:v>3.51606</c:v>
                </c:pt>
                <c:pt idx="1160">
                  <c:v>3.51925</c:v>
                </c:pt>
                <c:pt idx="1161">
                  <c:v>3.5221100000000001</c:v>
                </c:pt>
                <c:pt idx="1162">
                  <c:v>3.5254799999999999</c:v>
                </c:pt>
                <c:pt idx="1163">
                  <c:v>3.5285700000000002</c:v>
                </c:pt>
                <c:pt idx="1164">
                  <c:v>3.5313500000000002</c:v>
                </c:pt>
                <c:pt idx="1165">
                  <c:v>3.53437</c:v>
                </c:pt>
                <c:pt idx="1166">
                  <c:v>3.5373299999999999</c:v>
                </c:pt>
                <c:pt idx="1167">
                  <c:v>3.5402999999999998</c:v>
                </c:pt>
                <c:pt idx="1168">
                  <c:v>3.5434100000000002</c:v>
                </c:pt>
                <c:pt idx="1169">
                  <c:v>3.5461900000000002</c:v>
                </c:pt>
                <c:pt idx="1170">
                  <c:v>3.5491899999999998</c:v>
                </c:pt>
                <c:pt idx="1171">
                  <c:v>3.55246</c:v>
                </c:pt>
                <c:pt idx="1172">
                  <c:v>3.55559</c:v>
                </c:pt>
                <c:pt idx="1173">
                  <c:v>3.5583399999999998</c:v>
                </c:pt>
                <c:pt idx="1174">
                  <c:v>3.5618099999999999</c:v>
                </c:pt>
                <c:pt idx="1175">
                  <c:v>3.5646</c:v>
                </c:pt>
                <c:pt idx="1176">
                  <c:v>3.5675300000000001</c:v>
                </c:pt>
                <c:pt idx="1177">
                  <c:v>3.5703299999999998</c:v>
                </c:pt>
                <c:pt idx="1178">
                  <c:v>3.57328</c:v>
                </c:pt>
                <c:pt idx="1179">
                  <c:v>3.5767799999999998</c:v>
                </c:pt>
                <c:pt idx="1180">
                  <c:v>3.5792799999999998</c:v>
                </c:pt>
                <c:pt idx="1181">
                  <c:v>3.5826600000000002</c:v>
                </c:pt>
                <c:pt idx="1182">
                  <c:v>3.5855299999999999</c:v>
                </c:pt>
                <c:pt idx="1183">
                  <c:v>3.5884900000000002</c:v>
                </c:pt>
                <c:pt idx="1184">
                  <c:v>3.5912199999999999</c:v>
                </c:pt>
                <c:pt idx="1185">
                  <c:v>3.5944799999999999</c:v>
                </c:pt>
                <c:pt idx="1186">
                  <c:v>3.59762</c:v>
                </c:pt>
                <c:pt idx="1187">
                  <c:v>3.6002700000000001</c:v>
                </c:pt>
                <c:pt idx="1188">
                  <c:v>3.60365</c:v>
                </c:pt>
                <c:pt idx="1189">
                  <c:v>3.6063200000000002</c:v>
                </c:pt>
                <c:pt idx="1190">
                  <c:v>3.6093500000000001</c:v>
                </c:pt>
                <c:pt idx="1191">
                  <c:v>3.61226</c:v>
                </c:pt>
                <c:pt idx="1192">
                  <c:v>3.6155300000000001</c:v>
                </c:pt>
                <c:pt idx="1193">
                  <c:v>3.6186799999999999</c:v>
                </c:pt>
                <c:pt idx="1194">
                  <c:v>3.6214599999999999</c:v>
                </c:pt>
                <c:pt idx="1195">
                  <c:v>3.62493</c:v>
                </c:pt>
                <c:pt idx="1196">
                  <c:v>3.6277200000000001</c:v>
                </c:pt>
                <c:pt idx="1197">
                  <c:v>3.63069</c:v>
                </c:pt>
                <c:pt idx="1198">
                  <c:v>3.63367</c:v>
                </c:pt>
                <c:pt idx="1199">
                  <c:v>3.6362999999999999</c:v>
                </c:pt>
                <c:pt idx="1200">
                  <c:v>3.6396700000000002</c:v>
                </c:pt>
                <c:pt idx="1201">
                  <c:v>3.6425200000000002</c:v>
                </c:pt>
                <c:pt idx="1202">
                  <c:v>3.64561</c:v>
                </c:pt>
                <c:pt idx="1203">
                  <c:v>3.6485599999999998</c:v>
                </c:pt>
                <c:pt idx="1204">
                  <c:v>3.6516600000000001</c:v>
                </c:pt>
                <c:pt idx="1205">
                  <c:v>3.65489</c:v>
                </c:pt>
                <c:pt idx="1206">
                  <c:v>3.6574900000000001</c:v>
                </c:pt>
                <c:pt idx="1207">
                  <c:v>3.66079</c:v>
                </c:pt>
                <c:pt idx="1208">
                  <c:v>3.6636099999999998</c:v>
                </c:pt>
                <c:pt idx="1209">
                  <c:v>3.6665899999999998</c:v>
                </c:pt>
                <c:pt idx="1210">
                  <c:v>3.6697099999999998</c:v>
                </c:pt>
                <c:pt idx="1211">
                  <c:v>3.67258</c:v>
                </c:pt>
                <c:pt idx="1212">
                  <c:v>3.6755499999999999</c:v>
                </c:pt>
                <c:pt idx="1213">
                  <c:v>3.6786400000000001</c:v>
                </c:pt>
                <c:pt idx="1214">
                  <c:v>3.6816599999999999</c:v>
                </c:pt>
                <c:pt idx="1215">
                  <c:v>3.6845500000000002</c:v>
                </c:pt>
                <c:pt idx="1216">
                  <c:v>3.6879200000000001</c:v>
                </c:pt>
                <c:pt idx="1217">
                  <c:v>3.69068</c:v>
                </c:pt>
                <c:pt idx="1218">
                  <c:v>3.69401</c:v>
                </c:pt>
                <c:pt idx="1219">
                  <c:v>3.69658</c:v>
                </c:pt>
                <c:pt idx="1220">
                  <c:v>3.6998799999999998</c:v>
                </c:pt>
                <c:pt idx="1221">
                  <c:v>3.7026500000000002</c:v>
                </c:pt>
                <c:pt idx="1222">
                  <c:v>3.7059099999999998</c:v>
                </c:pt>
                <c:pt idx="1223">
                  <c:v>3.7087500000000002</c:v>
                </c:pt>
                <c:pt idx="1224">
                  <c:v>3.71197</c:v>
                </c:pt>
                <c:pt idx="1225">
                  <c:v>3.7147399999999999</c:v>
                </c:pt>
                <c:pt idx="1226">
                  <c:v>3.71793</c:v>
                </c:pt>
                <c:pt idx="1227">
                  <c:v>3.72072</c:v>
                </c:pt>
                <c:pt idx="1228">
                  <c:v>3.7238500000000001</c:v>
                </c:pt>
                <c:pt idx="1229">
                  <c:v>3.7268400000000002</c:v>
                </c:pt>
                <c:pt idx="1230">
                  <c:v>3.7298800000000001</c:v>
                </c:pt>
                <c:pt idx="1231">
                  <c:v>3.7329400000000001</c:v>
                </c:pt>
                <c:pt idx="1232">
                  <c:v>3.7357800000000001</c:v>
                </c:pt>
                <c:pt idx="1233">
                  <c:v>3.7390599999999998</c:v>
                </c:pt>
                <c:pt idx="1234">
                  <c:v>3.7418200000000001</c:v>
                </c:pt>
                <c:pt idx="1235">
                  <c:v>3.7451699999999999</c:v>
                </c:pt>
                <c:pt idx="1236">
                  <c:v>3.7479800000000001</c:v>
                </c:pt>
                <c:pt idx="1237">
                  <c:v>3.7511199999999998</c:v>
                </c:pt>
                <c:pt idx="1238">
                  <c:v>3.7538800000000001</c:v>
                </c:pt>
                <c:pt idx="1239">
                  <c:v>3.75685</c:v>
                </c:pt>
                <c:pt idx="1240">
                  <c:v>3.7599800000000001</c:v>
                </c:pt>
                <c:pt idx="1241">
                  <c:v>3.7628599999999999</c:v>
                </c:pt>
                <c:pt idx="1242">
                  <c:v>3.7660800000000001</c:v>
                </c:pt>
                <c:pt idx="1243">
                  <c:v>3.7690199999999998</c:v>
                </c:pt>
                <c:pt idx="1244">
                  <c:v>3.7721900000000002</c:v>
                </c:pt>
                <c:pt idx="1245">
                  <c:v>3.7748699999999999</c:v>
                </c:pt>
                <c:pt idx="1246">
                  <c:v>3.7781099999999999</c:v>
                </c:pt>
                <c:pt idx="1247">
                  <c:v>3.78078</c:v>
                </c:pt>
                <c:pt idx="1248">
                  <c:v>3.7843300000000002</c:v>
                </c:pt>
                <c:pt idx="1249">
                  <c:v>3.78695</c:v>
                </c:pt>
                <c:pt idx="1250">
                  <c:v>3.7898100000000001</c:v>
                </c:pt>
                <c:pt idx="1251">
                  <c:v>3.7928099999999998</c:v>
                </c:pt>
                <c:pt idx="1252">
                  <c:v>3.79582</c:v>
                </c:pt>
                <c:pt idx="1253">
                  <c:v>3.79887</c:v>
                </c:pt>
                <c:pt idx="1254">
                  <c:v>3.802</c:v>
                </c:pt>
                <c:pt idx="1255">
                  <c:v>3.8049300000000001</c:v>
                </c:pt>
                <c:pt idx="1256">
                  <c:v>3.80836</c:v>
                </c:pt>
                <c:pt idx="1257">
                  <c:v>3.8109299999999999</c:v>
                </c:pt>
                <c:pt idx="1258">
                  <c:v>3.8140499999999999</c:v>
                </c:pt>
                <c:pt idx="1259">
                  <c:v>3.81725</c:v>
                </c:pt>
                <c:pt idx="1260">
                  <c:v>3.8201000000000001</c:v>
                </c:pt>
                <c:pt idx="1261">
                  <c:v>3.8229000000000002</c:v>
                </c:pt>
                <c:pt idx="1262">
                  <c:v>3.8264300000000002</c:v>
                </c:pt>
                <c:pt idx="1263">
                  <c:v>3.8292199999999998</c:v>
                </c:pt>
                <c:pt idx="1264">
                  <c:v>3.8320699999999999</c:v>
                </c:pt>
                <c:pt idx="1265">
                  <c:v>3.8349899999999999</c:v>
                </c:pt>
                <c:pt idx="1266">
                  <c:v>3.8382900000000002</c:v>
                </c:pt>
                <c:pt idx="1267">
                  <c:v>3.84111</c:v>
                </c:pt>
                <c:pt idx="1268">
                  <c:v>3.8443399999999999</c:v>
                </c:pt>
                <c:pt idx="1269">
                  <c:v>3.8475100000000002</c:v>
                </c:pt>
                <c:pt idx="1270">
                  <c:v>3.8502399999999999</c:v>
                </c:pt>
                <c:pt idx="1271">
                  <c:v>3.8534799999999998</c:v>
                </c:pt>
                <c:pt idx="1272">
                  <c:v>3.8561100000000001</c:v>
                </c:pt>
                <c:pt idx="1273">
                  <c:v>3.8589799999999999</c:v>
                </c:pt>
                <c:pt idx="1274">
                  <c:v>3.8624399999999999</c:v>
                </c:pt>
                <c:pt idx="1275">
                  <c:v>3.86524</c:v>
                </c:pt>
                <c:pt idx="1276">
                  <c:v>3.8680300000000001</c:v>
                </c:pt>
                <c:pt idx="1277">
                  <c:v>3.8714</c:v>
                </c:pt>
                <c:pt idx="1278">
                  <c:v>3.8743099999999999</c:v>
                </c:pt>
                <c:pt idx="1279">
                  <c:v>3.8772600000000002</c:v>
                </c:pt>
                <c:pt idx="1280">
                  <c:v>3.88001</c:v>
                </c:pt>
                <c:pt idx="1281">
                  <c:v>3.8830800000000001</c:v>
                </c:pt>
                <c:pt idx="1282">
                  <c:v>3.8863300000000001</c:v>
                </c:pt>
                <c:pt idx="1283">
                  <c:v>3.8890799999999999</c:v>
                </c:pt>
                <c:pt idx="1284">
                  <c:v>3.8923000000000001</c:v>
                </c:pt>
                <c:pt idx="1285">
                  <c:v>3.8952599999999999</c:v>
                </c:pt>
                <c:pt idx="1286">
                  <c:v>3.8980999999999999</c:v>
                </c:pt>
                <c:pt idx="1287">
                  <c:v>3.90124</c:v>
                </c:pt>
                <c:pt idx="1288">
                  <c:v>3.9043100000000002</c:v>
                </c:pt>
                <c:pt idx="1289">
                  <c:v>3.9072499999999999</c:v>
                </c:pt>
                <c:pt idx="1290">
                  <c:v>3.9105799999999999</c:v>
                </c:pt>
                <c:pt idx="1291">
                  <c:v>3.9130400000000001</c:v>
                </c:pt>
                <c:pt idx="1292">
                  <c:v>3.9163899999999998</c:v>
                </c:pt>
                <c:pt idx="1293">
                  <c:v>3.91933</c:v>
                </c:pt>
                <c:pt idx="1294">
                  <c:v>3.9224399999999999</c:v>
                </c:pt>
                <c:pt idx="1295">
                  <c:v>3.9257300000000002</c:v>
                </c:pt>
                <c:pt idx="1296">
                  <c:v>3.9285800000000002</c:v>
                </c:pt>
                <c:pt idx="1297">
                  <c:v>3.9314499999999999</c:v>
                </c:pt>
                <c:pt idx="1298">
                  <c:v>3.9342999999999999</c:v>
                </c:pt>
                <c:pt idx="1299">
                  <c:v>3.9371999999999998</c:v>
                </c:pt>
                <c:pt idx="1300">
                  <c:v>3.9401000000000002</c:v>
                </c:pt>
                <c:pt idx="1301">
                  <c:v>3.9437600000000002</c:v>
                </c:pt>
                <c:pt idx="1302">
                  <c:v>3.94678</c:v>
                </c:pt>
                <c:pt idx="1303">
                  <c:v>3.9491900000000002</c:v>
                </c:pt>
                <c:pt idx="1304">
                  <c:v>3.9523700000000002</c:v>
                </c:pt>
                <c:pt idx="1305">
                  <c:v>3.9556</c:v>
                </c:pt>
                <c:pt idx="1306">
                  <c:v>3.95831</c:v>
                </c:pt>
                <c:pt idx="1307">
                  <c:v>3.9614699999999998</c:v>
                </c:pt>
                <c:pt idx="1308">
                  <c:v>3.9645299999999999</c:v>
                </c:pt>
                <c:pt idx="1309">
                  <c:v>3.9674</c:v>
                </c:pt>
                <c:pt idx="1310">
                  <c:v>3.9703900000000001</c:v>
                </c:pt>
                <c:pt idx="1311">
                  <c:v>3.9737200000000001</c:v>
                </c:pt>
                <c:pt idx="1312">
                  <c:v>3.9766900000000001</c:v>
                </c:pt>
                <c:pt idx="1313">
                  <c:v>3.9795799999999999</c:v>
                </c:pt>
                <c:pt idx="1314">
                  <c:v>3.9827499999999998</c:v>
                </c:pt>
                <c:pt idx="1315">
                  <c:v>3.9855</c:v>
                </c:pt>
                <c:pt idx="1316">
                  <c:v>3.9886300000000001</c:v>
                </c:pt>
                <c:pt idx="1317">
                  <c:v>3.99159</c:v>
                </c:pt>
                <c:pt idx="1318">
                  <c:v>3.9945599999999999</c:v>
                </c:pt>
                <c:pt idx="1319">
                  <c:v>3.9975000000000001</c:v>
                </c:pt>
                <c:pt idx="1320">
                  <c:v>4.00047</c:v>
                </c:pt>
                <c:pt idx="1321">
                  <c:v>4.0034999999999998</c:v>
                </c:pt>
                <c:pt idx="1322">
                  <c:v>4.0066899999999999</c:v>
                </c:pt>
                <c:pt idx="1323">
                  <c:v>4.0098500000000001</c:v>
                </c:pt>
                <c:pt idx="1324">
                  <c:v>4.0125099999999998</c:v>
                </c:pt>
                <c:pt idx="1325">
                  <c:v>4.0156799999999997</c:v>
                </c:pt>
                <c:pt idx="1326">
                  <c:v>4.0190999999999999</c:v>
                </c:pt>
                <c:pt idx="1327">
                  <c:v>4.0215699999999996</c:v>
                </c:pt>
                <c:pt idx="1328">
                  <c:v>4.0248400000000002</c:v>
                </c:pt>
                <c:pt idx="1329">
                  <c:v>4.0275299999999996</c:v>
                </c:pt>
                <c:pt idx="1330">
                  <c:v>4.0305299999999997</c:v>
                </c:pt>
                <c:pt idx="1331">
                  <c:v>4.03383</c:v>
                </c:pt>
                <c:pt idx="1332">
                  <c:v>4.0369999999999999</c:v>
                </c:pt>
                <c:pt idx="1333">
                  <c:v>4.0405499999999996</c:v>
                </c:pt>
                <c:pt idx="1334">
                  <c:v>4.04352</c:v>
                </c:pt>
                <c:pt idx="1335">
                  <c:v>4.0465999999999998</c:v>
                </c:pt>
                <c:pt idx="1336">
                  <c:v>4.0495099999999997</c:v>
                </c:pt>
                <c:pt idx="1337">
                  <c:v>4.0526200000000001</c:v>
                </c:pt>
                <c:pt idx="1338">
                  <c:v>4.0555099999999999</c:v>
                </c:pt>
                <c:pt idx="1339">
                  <c:v>4.0587400000000002</c:v>
                </c:pt>
                <c:pt idx="1340">
                  <c:v>4.0630100000000002</c:v>
                </c:pt>
                <c:pt idx="1341">
                  <c:v>4.0659299999999998</c:v>
                </c:pt>
                <c:pt idx="1342">
                  <c:v>4.0690799999999996</c:v>
                </c:pt>
                <c:pt idx="1343">
                  <c:v>4.0719799999999999</c:v>
                </c:pt>
                <c:pt idx="1344">
                  <c:v>4.0751600000000003</c:v>
                </c:pt>
                <c:pt idx="1345">
                  <c:v>4.07789</c:v>
                </c:pt>
                <c:pt idx="1346">
                  <c:v>4.08094</c:v>
                </c:pt>
                <c:pt idx="1347">
                  <c:v>4.0842700000000001</c:v>
                </c:pt>
                <c:pt idx="1348">
                  <c:v>4.0870600000000001</c:v>
                </c:pt>
                <c:pt idx="1349">
                  <c:v>4.0900999999999996</c:v>
                </c:pt>
                <c:pt idx="1350">
                  <c:v>4.0932599999999999</c:v>
                </c:pt>
                <c:pt idx="1351">
                  <c:v>4.0951700000000004</c:v>
                </c:pt>
              </c:numCache>
            </c:numRef>
          </c:cat>
          <c:val>
            <c:numRef>
              <c:f>'CPI_ROC_CoRD-FruitBasket'!$C$2:$C$1353</c:f>
              <c:numCache>
                <c:formatCode>General</c:formatCode>
                <c:ptCount val="1352"/>
                <c:pt idx="0">
                  <c:v>1.2784999999999999E-2</c:v>
                </c:pt>
                <c:pt idx="1">
                  <c:v>-4.079E-2</c:v>
                </c:pt>
                <c:pt idx="2">
                  <c:v>-3.7123000000000003E-2</c:v>
                </c:pt>
                <c:pt idx="3">
                  <c:v>-4.3140999999999999E-2</c:v>
                </c:pt>
                <c:pt idx="4">
                  <c:v>-4.4797999999999998E-2</c:v>
                </c:pt>
                <c:pt idx="5">
                  <c:v>-5.6670999999999999E-2</c:v>
                </c:pt>
                <c:pt idx="6">
                  <c:v>-6.2001000000000001E-2</c:v>
                </c:pt>
                <c:pt idx="7">
                  <c:v>-5.4377000000000002E-2</c:v>
                </c:pt>
                <c:pt idx="8">
                  <c:v>-4.1228000000000001E-2</c:v>
                </c:pt>
                <c:pt idx="9">
                  <c:v>-5.2798999999999999E-2</c:v>
                </c:pt>
                <c:pt idx="10">
                  <c:v>-7.6642000000000002E-2</c:v>
                </c:pt>
                <c:pt idx="11">
                  <c:v>-7.1837999999999999E-2</c:v>
                </c:pt>
                <c:pt idx="12">
                  <c:v>-6.8922999999999998E-2</c:v>
                </c:pt>
                <c:pt idx="13">
                  <c:v>-9.7161999999999998E-2</c:v>
                </c:pt>
                <c:pt idx="14">
                  <c:v>-0.130775</c:v>
                </c:pt>
                <c:pt idx="15">
                  <c:v>-0.12510499999999999</c:v>
                </c:pt>
                <c:pt idx="16">
                  <c:v>-0.10857600000000001</c:v>
                </c:pt>
                <c:pt idx="17">
                  <c:v>-0.12737200000000001</c:v>
                </c:pt>
                <c:pt idx="18">
                  <c:v>-0.11423700000000001</c:v>
                </c:pt>
                <c:pt idx="19">
                  <c:v>-6.4610000000000001E-2</c:v>
                </c:pt>
                <c:pt idx="20">
                  <c:v>-5.5614999999999998E-2</c:v>
                </c:pt>
                <c:pt idx="21">
                  <c:v>-5.2453E-2</c:v>
                </c:pt>
                <c:pt idx="22">
                  <c:v>-5.4257E-2</c:v>
                </c:pt>
                <c:pt idx="23">
                  <c:v>-6.4205999999999999E-2</c:v>
                </c:pt>
                <c:pt idx="24">
                  <c:v>-6.1283999999999998E-2</c:v>
                </c:pt>
                <c:pt idx="25">
                  <c:v>-5.6439000000000003E-2</c:v>
                </c:pt>
                <c:pt idx="26">
                  <c:v>-5.6578000000000003E-2</c:v>
                </c:pt>
                <c:pt idx="27">
                  <c:v>-7.4330999999999994E-2</c:v>
                </c:pt>
                <c:pt idx="28">
                  <c:v>-8.2580000000000001E-2</c:v>
                </c:pt>
                <c:pt idx="29">
                  <c:v>-8.9588000000000001E-2</c:v>
                </c:pt>
                <c:pt idx="30">
                  <c:v>-8.9833999999999997E-2</c:v>
                </c:pt>
                <c:pt idx="31">
                  <c:v>-8.8386000000000006E-2</c:v>
                </c:pt>
                <c:pt idx="32">
                  <c:v>-8.9777999999999997E-2</c:v>
                </c:pt>
                <c:pt idx="33">
                  <c:v>-0.10233299999999999</c:v>
                </c:pt>
                <c:pt idx="34">
                  <c:v>-8.4084000000000006E-2</c:v>
                </c:pt>
                <c:pt idx="35">
                  <c:v>-4.4679999999999997E-2</c:v>
                </c:pt>
                <c:pt idx="36">
                  <c:v>-2.9919999999999999E-2</c:v>
                </c:pt>
                <c:pt idx="37">
                  <c:v>-2.4097E-2</c:v>
                </c:pt>
                <c:pt idx="38">
                  <c:v>-3.8026999999999998E-2</c:v>
                </c:pt>
                <c:pt idx="39">
                  <c:v>-5.4308000000000002E-2</c:v>
                </c:pt>
                <c:pt idx="40">
                  <c:v>-6.5912999999999999E-2</c:v>
                </c:pt>
                <c:pt idx="41">
                  <c:v>-7.6953999999999995E-2</c:v>
                </c:pt>
                <c:pt idx="42">
                  <c:v>-7.9316999999999999E-2</c:v>
                </c:pt>
                <c:pt idx="43">
                  <c:v>-8.3340999999999998E-2</c:v>
                </c:pt>
                <c:pt idx="44">
                  <c:v>-0.100078</c:v>
                </c:pt>
                <c:pt idx="45">
                  <c:v>-0.11892800000000001</c:v>
                </c:pt>
                <c:pt idx="46">
                  <c:v>-0.116892</c:v>
                </c:pt>
                <c:pt idx="47">
                  <c:v>-0.13166600000000001</c:v>
                </c:pt>
                <c:pt idx="48">
                  <c:v>-0.134768</c:v>
                </c:pt>
                <c:pt idx="49">
                  <c:v>-0.133547</c:v>
                </c:pt>
                <c:pt idx="50">
                  <c:v>-0.15316299999999999</c:v>
                </c:pt>
                <c:pt idx="51">
                  <c:v>-0.164741</c:v>
                </c:pt>
                <c:pt idx="52">
                  <c:v>-0.18516199999999999</c:v>
                </c:pt>
                <c:pt idx="53">
                  <c:v>-0.19981499999999999</c:v>
                </c:pt>
                <c:pt idx="54">
                  <c:v>-0.20936299999999999</c:v>
                </c:pt>
                <c:pt idx="55">
                  <c:v>-0.21233199999999999</c:v>
                </c:pt>
                <c:pt idx="56">
                  <c:v>-0.20982200000000001</c:v>
                </c:pt>
                <c:pt idx="57">
                  <c:v>-0.19276399999999999</c:v>
                </c:pt>
                <c:pt idx="58">
                  <c:v>-0.17765800000000001</c:v>
                </c:pt>
                <c:pt idx="59">
                  <c:v>-0.17024</c:v>
                </c:pt>
                <c:pt idx="60">
                  <c:v>-0.147227</c:v>
                </c:pt>
                <c:pt idx="61">
                  <c:v>-0.12339799999999999</c:v>
                </c:pt>
                <c:pt idx="62">
                  <c:v>-8.7961999999999999E-2</c:v>
                </c:pt>
                <c:pt idx="63">
                  <c:v>-5.3691999999999997E-2</c:v>
                </c:pt>
                <c:pt idx="64">
                  <c:v>-2.6508E-2</c:v>
                </c:pt>
                <c:pt idx="65">
                  <c:v>-3.2243000000000001E-2</c:v>
                </c:pt>
                <c:pt idx="66">
                  <c:v>-3.5402000000000003E-2</c:v>
                </c:pt>
                <c:pt idx="67">
                  <c:v>-4.2776000000000002E-2</c:v>
                </c:pt>
                <c:pt idx="68">
                  <c:v>-4.5881999999999999E-2</c:v>
                </c:pt>
                <c:pt idx="69">
                  <c:v>-4.8509999999999998E-2</c:v>
                </c:pt>
                <c:pt idx="70">
                  <c:v>-4.4997000000000002E-2</c:v>
                </c:pt>
                <c:pt idx="71">
                  <c:v>-5.1993999999999999E-2</c:v>
                </c:pt>
                <c:pt idx="72">
                  <c:v>-5.4014E-2</c:v>
                </c:pt>
                <c:pt idx="73">
                  <c:v>-7.0306999999999994E-2</c:v>
                </c:pt>
                <c:pt idx="74">
                  <c:v>-7.9126000000000002E-2</c:v>
                </c:pt>
                <c:pt idx="75">
                  <c:v>-8.6150000000000004E-2</c:v>
                </c:pt>
                <c:pt idx="76">
                  <c:v>-9.2369000000000007E-2</c:v>
                </c:pt>
                <c:pt idx="77">
                  <c:v>-9.6734000000000001E-2</c:v>
                </c:pt>
                <c:pt idx="78">
                  <c:v>-9.5784999999999995E-2</c:v>
                </c:pt>
                <c:pt idx="79">
                  <c:v>-9.6879999999999994E-2</c:v>
                </c:pt>
                <c:pt idx="80">
                  <c:v>-9.7488000000000005E-2</c:v>
                </c:pt>
                <c:pt idx="81">
                  <c:v>-0.10165200000000001</c:v>
                </c:pt>
                <c:pt idx="82">
                  <c:v>-0.100547</c:v>
                </c:pt>
                <c:pt idx="83">
                  <c:v>-0.108415</c:v>
                </c:pt>
                <c:pt idx="84">
                  <c:v>-0.124222</c:v>
                </c:pt>
                <c:pt idx="85">
                  <c:v>-0.133164</c:v>
                </c:pt>
                <c:pt idx="86">
                  <c:v>-0.13442699999999999</c:v>
                </c:pt>
                <c:pt idx="87">
                  <c:v>-0.13623199999999999</c:v>
                </c:pt>
                <c:pt idx="88">
                  <c:v>-0.13999300000000001</c:v>
                </c:pt>
                <c:pt idx="89">
                  <c:v>-0.14926900000000001</c:v>
                </c:pt>
                <c:pt idx="90">
                  <c:v>-0.14957000000000001</c:v>
                </c:pt>
                <c:pt idx="91">
                  <c:v>-0.158216</c:v>
                </c:pt>
                <c:pt idx="92">
                  <c:v>-0.14208000000000001</c:v>
                </c:pt>
                <c:pt idx="93">
                  <c:v>-0.13233800000000001</c:v>
                </c:pt>
                <c:pt idx="94">
                  <c:v>-0.124111</c:v>
                </c:pt>
                <c:pt idx="95">
                  <c:v>-0.112659</c:v>
                </c:pt>
                <c:pt idx="96">
                  <c:v>-0.105658</c:v>
                </c:pt>
                <c:pt idx="97">
                  <c:v>-9.7577999999999998E-2</c:v>
                </c:pt>
                <c:pt idx="98">
                  <c:v>-9.2893000000000003E-2</c:v>
                </c:pt>
                <c:pt idx="99">
                  <c:v>-8.3942000000000003E-2</c:v>
                </c:pt>
                <c:pt idx="100">
                  <c:v>-7.2014999999999996E-2</c:v>
                </c:pt>
                <c:pt idx="101">
                  <c:v>-5.6342000000000003E-2</c:v>
                </c:pt>
                <c:pt idx="102">
                  <c:v>-4.7800000000000002E-2</c:v>
                </c:pt>
                <c:pt idx="103">
                  <c:v>-1.9885E-2</c:v>
                </c:pt>
                <c:pt idx="104">
                  <c:v>-1.5349E-2</c:v>
                </c:pt>
                <c:pt idx="105">
                  <c:v>-2.1940999999999999E-2</c:v>
                </c:pt>
                <c:pt idx="106">
                  <c:v>-3.4104000000000002E-2</c:v>
                </c:pt>
                <c:pt idx="107">
                  <c:v>-4.6191999999999997E-2</c:v>
                </c:pt>
                <c:pt idx="108">
                  <c:v>-5.6319000000000001E-2</c:v>
                </c:pt>
                <c:pt idx="109">
                  <c:v>-6.5073000000000006E-2</c:v>
                </c:pt>
                <c:pt idx="110">
                  <c:v>-7.5613E-2</c:v>
                </c:pt>
                <c:pt idx="111">
                  <c:v>-8.3769999999999997E-2</c:v>
                </c:pt>
                <c:pt idx="112">
                  <c:v>-9.4908000000000006E-2</c:v>
                </c:pt>
                <c:pt idx="113">
                  <c:v>-0.106431</c:v>
                </c:pt>
                <c:pt idx="114">
                  <c:v>-0.112359</c:v>
                </c:pt>
                <c:pt idx="115">
                  <c:v>-0.116107</c:v>
                </c:pt>
                <c:pt idx="116">
                  <c:v>-0.110272</c:v>
                </c:pt>
                <c:pt idx="117">
                  <c:v>-0.114083</c:v>
                </c:pt>
                <c:pt idx="118">
                  <c:v>-0.115172</c:v>
                </c:pt>
                <c:pt idx="119">
                  <c:v>-0.117532</c:v>
                </c:pt>
                <c:pt idx="120">
                  <c:v>-0.12234299999999999</c:v>
                </c:pt>
                <c:pt idx="121">
                  <c:v>-0.12596499999999999</c:v>
                </c:pt>
                <c:pt idx="122">
                  <c:v>-0.13320199999999999</c:v>
                </c:pt>
                <c:pt idx="123">
                  <c:v>-0.13100700000000001</c:v>
                </c:pt>
                <c:pt idx="124">
                  <c:v>-0.129026</c:v>
                </c:pt>
                <c:pt idx="125">
                  <c:v>-0.13426399999999999</c:v>
                </c:pt>
                <c:pt idx="126">
                  <c:v>-0.137465</c:v>
                </c:pt>
                <c:pt idx="127">
                  <c:v>-0.140904</c:v>
                </c:pt>
                <c:pt idx="128">
                  <c:v>-0.15176600000000001</c:v>
                </c:pt>
                <c:pt idx="129">
                  <c:v>-0.16106100000000001</c:v>
                </c:pt>
                <c:pt idx="130">
                  <c:v>-0.16624900000000001</c:v>
                </c:pt>
                <c:pt idx="131">
                  <c:v>-0.17738200000000001</c:v>
                </c:pt>
                <c:pt idx="132">
                  <c:v>-0.18440999999999999</c:v>
                </c:pt>
                <c:pt idx="133">
                  <c:v>-0.18263199999999999</c:v>
                </c:pt>
                <c:pt idx="134">
                  <c:v>-0.178008</c:v>
                </c:pt>
                <c:pt idx="135">
                  <c:v>-0.16761300000000001</c:v>
                </c:pt>
                <c:pt idx="136">
                  <c:v>-0.17891799999999999</c:v>
                </c:pt>
                <c:pt idx="137">
                  <c:v>-0.18105199999999999</c:v>
                </c:pt>
                <c:pt idx="138">
                  <c:v>-0.17993500000000001</c:v>
                </c:pt>
                <c:pt idx="139">
                  <c:v>-0.1694</c:v>
                </c:pt>
                <c:pt idx="140">
                  <c:v>-0.159079</c:v>
                </c:pt>
                <c:pt idx="141">
                  <c:v>-0.15523000000000001</c:v>
                </c:pt>
                <c:pt idx="142">
                  <c:v>-0.144567</c:v>
                </c:pt>
                <c:pt idx="143">
                  <c:v>-0.12489599999999999</c:v>
                </c:pt>
                <c:pt idx="144">
                  <c:v>-0.101863</c:v>
                </c:pt>
                <c:pt idx="145">
                  <c:v>-8.8592000000000004E-2</c:v>
                </c:pt>
                <c:pt idx="146">
                  <c:v>-8.3747000000000002E-2</c:v>
                </c:pt>
                <c:pt idx="147">
                  <c:v>-6.5547999999999995E-2</c:v>
                </c:pt>
                <c:pt idx="148">
                  <c:v>-4.3173000000000003E-2</c:v>
                </c:pt>
                <c:pt idx="149">
                  <c:v>-2.0511999999999999E-2</c:v>
                </c:pt>
                <c:pt idx="150">
                  <c:v>-2.0999E-2</c:v>
                </c:pt>
                <c:pt idx="151">
                  <c:v>-2.0419E-2</c:v>
                </c:pt>
                <c:pt idx="152">
                  <c:v>-2.1125999999999999E-2</c:v>
                </c:pt>
                <c:pt idx="153">
                  <c:v>-2.2519999999999998E-2</c:v>
                </c:pt>
                <c:pt idx="154">
                  <c:v>-2.6849000000000001E-2</c:v>
                </c:pt>
                <c:pt idx="155">
                  <c:v>-2.6419000000000002E-2</c:v>
                </c:pt>
                <c:pt idx="156">
                  <c:v>-3.0537999999999999E-2</c:v>
                </c:pt>
                <c:pt idx="157">
                  <c:v>-2.8847000000000001E-2</c:v>
                </c:pt>
                <c:pt idx="158">
                  <c:v>-3.1271E-2</c:v>
                </c:pt>
                <c:pt idx="159">
                  <c:v>-4.0719999999999999E-2</c:v>
                </c:pt>
                <c:pt idx="160">
                  <c:v>-3.9730000000000001E-2</c:v>
                </c:pt>
                <c:pt idx="161">
                  <c:v>-4.8148000000000003E-2</c:v>
                </c:pt>
                <c:pt idx="162">
                  <c:v>-5.2151999999999997E-2</c:v>
                </c:pt>
                <c:pt idx="163">
                  <c:v>-5.7750000000000003E-2</c:v>
                </c:pt>
                <c:pt idx="164">
                  <c:v>-6.0572000000000001E-2</c:v>
                </c:pt>
                <c:pt idx="165">
                  <c:v>-6.1134000000000001E-2</c:v>
                </c:pt>
                <c:pt idx="166">
                  <c:v>-7.2024000000000005E-2</c:v>
                </c:pt>
                <c:pt idx="167">
                  <c:v>-7.0443000000000006E-2</c:v>
                </c:pt>
                <c:pt idx="168">
                  <c:v>-7.7299000000000007E-2</c:v>
                </c:pt>
                <c:pt idx="169">
                  <c:v>-7.8576999999999994E-2</c:v>
                </c:pt>
                <c:pt idx="170">
                  <c:v>-7.9257999999999995E-2</c:v>
                </c:pt>
                <c:pt idx="171">
                  <c:v>-8.2264000000000004E-2</c:v>
                </c:pt>
                <c:pt idx="172">
                  <c:v>-8.2251000000000005E-2</c:v>
                </c:pt>
                <c:pt idx="173">
                  <c:v>-7.8284999999999993E-2</c:v>
                </c:pt>
                <c:pt idx="174">
                  <c:v>-8.2001000000000004E-2</c:v>
                </c:pt>
                <c:pt idx="175">
                  <c:v>-9.1847999999999999E-2</c:v>
                </c:pt>
                <c:pt idx="176">
                  <c:v>-9.7305000000000003E-2</c:v>
                </c:pt>
                <c:pt idx="177">
                  <c:v>-0.101922</c:v>
                </c:pt>
                <c:pt idx="178">
                  <c:v>-0.112595</c:v>
                </c:pt>
                <c:pt idx="179">
                  <c:v>-0.11464100000000001</c:v>
                </c:pt>
                <c:pt idx="180">
                  <c:v>-0.116762</c:v>
                </c:pt>
                <c:pt idx="181">
                  <c:v>-0.124184</c:v>
                </c:pt>
                <c:pt idx="182">
                  <c:v>-0.12607599999999999</c:v>
                </c:pt>
                <c:pt idx="183">
                  <c:v>-0.132438</c:v>
                </c:pt>
                <c:pt idx="184">
                  <c:v>-0.13639200000000001</c:v>
                </c:pt>
                <c:pt idx="185">
                  <c:v>-0.14665300000000001</c:v>
                </c:pt>
                <c:pt idx="186">
                  <c:v>-0.15054100000000001</c:v>
                </c:pt>
                <c:pt idx="187">
                  <c:v>-0.15354100000000001</c:v>
                </c:pt>
                <c:pt idx="188">
                  <c:v>-0.15246999999999999</c:v>
                </c:pt>
                <c:pt idx="189">
                  <c:v>-0.154645</c:v>
                </c:pt>
                <c:pt idx="190">
                  <c:v>-0.155832</c:v>
                </c:pt>
                <c:pt idx="191">
                  <c:v>-0.15509400000000001</c:v>
                </c:pt>
                <c:pt idx="192">
                  <c:v>-0.155584</c:v>
                </c:pt>
                <c:pt idx="193">
                  <c:v>-0.15743499999999999</c:v>
                </c:pt>
                <c:pt idx="194">
                  <c:v>-0.162493</c:v>
                </c:pt>
                <c:pt idx="195">
                  <c:v>-0.16100400000000001</c:v>
                </c:pt>
                <c:pt idx="196">
                  <c:v>-0.165519</c:v>
                </c:pt>
                <c:pt idx="197">
                  <c:v>-0.161442</c:v>
                </c:pt>
                <c:pt idx="198">
                  <c:v>-0.16139800000000001</c:v>
                </c:pt>
                <c:pt idx="199">
                  <c:v>-0.150919</c:v>
                </c:pt>
                <c:pt idx="200">
                  <c:v>-0.14268400000000001</c:v>
                </c:pt>
                <c:pt idx="201">
                  <c:v>-0.13932800000000001</c:v>
                </c:pt>
                <c:pt idx="202">
                  <c:v>-0.13336100000000001</c:v>
                </c:pt>
                <c:pt idx="203">
                  <c:v>-0.13278100000000001</c:v>
                </c:pt>
                <c:pt idx="204">
                  <c:v>-0.130909</c:v>
                </c:pt>
                <c:pt idx="205">
                  <c:v>-0.12396500000000001</c:v>
                </c:pt>
                <c:pt idx="206">
                  <c:v>-0.121874</c:v>
                </c:pt>
                <c:pt idx="207">
                  <c:v>-0.11619</c:v>
                </c:pt>
                <c:pt idx="208">
                  <c:v>-0.109761</c:v>
                </c:pt>
                <c:pt idx="209">
                  <c:v>-0.100615</c:v>
                </c:pt>
                <c:pt idx="210">
                  <c:v>-9.3355999999999995E-2</c:v>
                </c:pt>
                <c:pt idx="211">
                  <c:v>-8.1136E-2</c:v>
                </c:pt>
                <c:pt idx="212">
                  <c:v>-7.3792999999999997E-2</c:v>
                </c:pt>
                <c:pt idx="213">
                  <c:v>-6.7833000000000004E-2</c:v>
                </c:pt>
                <c:pt idx="214">
                  <c:v>-6.4727000000000007E-2</c:v>
                </c:pt>
                <c:pt idx="215">
                  <c:v>-5.9622000000000001E-2</c:v>
                </c:pt>
                <c:pt idx="216">
                  <c:v>-4.6009000000000001E-2</c:v>
                </c:pt>
                <c:pt idx="217">
                  <c:v>-3.5777000000000003E-2</c:v>
                </c:pt>
                <c:pt idx="218">
                  <c:v>-2.2227E-2</c:v>
                </c:pt>
                <c:pt idx="219">
                  <c:v>-1.0853E-2</c:v>
                </c:pt>
                <c:pt idx="220">
                  <c:v>-1.3346999999999999E-2</c:v>
                </c:pt>
                <c:pt idx="221">
                  <c:v>-2.0843E-2</c:v>
                </c:pt>
                <c:pt idx="222">
                  <c:v>-2.6799E-2</c:v>
                </c:pt>
                <c:pt idx="223">
                  <c:v>-3.3762E-2</c:v>
                </c:pt>
                <c:pt idx="224">
                  <c:v>-3.8815000000000002E-2</c:v>
                </c:pt>
                <c:pt idx="225">
                  <c:v>-4.5754999999999997E-2</c:v>
                </c:pt>
                <c:pt idx="226">
                  <c:v>-5.1527999999999997E-2</c:v>
                </c:pt>
                <c:pt idx="227">
                  <c:v>-5.6112000000000002E-2</c:v>
                </c:pt>
                <c:pt idx="228">
                  <c:v>-6.2101999999999997E-2</c:v>
                </c:pt>
                <c:pt idx="229">
                  <c:v>-7.0453000000000002E-2</c:v>
                </c:pt>
                <c:pt idx="230">
                  <c:v>-7.7173000000000005E-2</c:v>
                </c:pt>
                <c:pt idx="231">
                  <c:v>-8.3859000000000003E-2</c:v>
                </c:pt>
                <c:pt idx="232">
                  <c:v>-9.0509000000000006E-2</c:v>
                </c:pt>
                <c:pt idx="233">
                  <c:v>-9.8109000000000002E-2</c:v>
                </c:pt>
                <c:pt idx="234">
                  <c:v>-0.103052</c:v>
                </c:pt>
                <c:pt idx="235">
                  <c:v>-0.11036799999999999</c:v>
                </c:pt>
                <c:pt idx="236">
                  <c:v>-0.112973</c:v>
                </c:pt>
                <c:pt idx="237">
                  <c:v>-0.117177</c:v>
                </c:pt>
                <c:pt idx="238">
                  <c:v>-0.122625</c:v>
                </c:pt>
                <c:pt idx="239">
                  <c:v>-0.124017</c:v>
                </c:pt>
                <c:pt idx="240">
                  <c:v>-0.128278</c:v>
                </c:pt>
                <c:pt idx="241">
                  <c:v>-0.13322600000000001</c:v>
                </c:pt>
                <c:pt idx="242">
                  <c:v>-0.137159</c:v>
                </c:pt>
                <c:pt idx="243">
                  <c:v>-0.14124600000000001</c:v>
                </c:pt>
                <c:pt idx="244">
                  <c:v>-0.14332400000000001</c:v>
                </c:pt>
                <c:pt idx="245">
                  <c:v>-0.14788200000000001</c:v>
                </c:pt>
                <c:pt idx="246">
                  <c:v>-0.151813</c:v>
                </c:pt>
                <c:pt idx="247">
                  <c:v>-0.152056</c:v>
                </c:pt>
                <c:pt idx="248">
                  <c:v>-0.15193899999999999</c:v>
                </c:pt>
                <c:pt idx="249">
                  <c:v>-0.153701</c:v>
                </c:pt>
                <c:pt idx="250">
                  <c:v>-0.15603500000000001</c:v>
                </c:pt>
                <c:pt idx="251">
                  <c:v>-0.15532199999999999</c:v>
                </c:pt>
                <c:pt idx="252">
                  <c:v>-0.15920799999999999</c:v>
                </c:pt>
                <c:pt idx="253">
                  <c:v>-0.16027</c:v>
                </c:pt>
                <c:pt idx="254">
                  <c:v>-0.162217</c:v>
                </c:pt>
                <c:pt idx="255">
                  <c:v>-0.16873099999999999</c:v>
                </c:pt>
                <c:pt idx="256">
                  <c:v>-0.17000999999999999</c:v>
                </c:pt>
                <c:pt idx="257">
                  <c:v>-0.16623599999999999</c:v>
                </c:pt>
                <c:pt idx="258">
                  <c:v>-0.16872999999999999</c:v>
                </c:pt>
                <c:pt idx="259">
                  <c:v>-0.174816</c:v>
                </c:pt>
                <c:pt idx="260">
                  <c:v>-0.178372</c:v>
                </c:pt>
                <c:pt idx="261">
                  <c:v>-0.17916399999999999</c:v>
                </c:pt>
                <c:pt idx="262">
                  <c:v>-0.184947</c:v>
                </c:pt>
                <c:pt idx="263">
                  <c:v>-0.19069</c:v>
                </c:pt>
                <c:pt idx="264">
                  <c:v>-0.19031600000000001</c:v>
                </c:pt>
                <c:pt idx="265">
                  <c:v>-0.19278000000000001</c:v>
                </c:pt>
                <c:pt idx="266">
                  <c:v>-0.19670299999999999</c:v>
                </c:pt>
                <c:pt idx="267">
                  <c:v>-0.19691700000000001</c:v>
                </c:pt>
                <c:pt idx="268">
                  <c:v>-0.20047000000000001</c:v>
                </c:pt>
                <c:pt idx="269">
                  <c:v>-0.19651299999999999</c:v>
                </c:pt>
                <c:pt idx="270">
                  <c:v>-0.19833400000000001</c:v>
                </c:pt>
                <c:pt idx="271">
                  <c:v>-0.20544699999999999</c:v>
                </c:pt>
                <c:pt idx="272">
                  <c:v>-0.209006</c:v>
                </c:pt>
                <c:pt idx="273">
                  <c:v>-0.20696300000000001</c:v>
                </c:pt>
                <c:pt idx="274">
                  <c:v>-0.20322899999999999</c:v>
                </c:pt>
                <c:pt idx="275">
                  <c:v>-0.19581899999999999</c:v>
                </c:pt>
                <c:pt idx="276">
                  <c:v>-0.19727700000000001</c:v>
                </c:pt>
                <c:pt idx="277">
                  <c:v>-0.19534499999999999</c:v>
                </c:pt>
                <c:pt idx="278">
                  <c:v>-0.197683</c:v>
                </c:pt>
                <c:pt idx="279">
                  <c:v>-0.19758600000000001</c:v>
                </c:pt>
                <c:pt idx="280">
                  <c:v>-0.193854</c:v>
                </c:pt>
                <c:pt idx="281">
                  <c:v>-0.19522999999999999</c:v>
                </c:pt>
                <c:pt idx="282">
                  <c:v>-0.189138</c:v>
                </c:pt>
                <c:pt idx="283">
                  <c:v>-0.18818499999999999</c:v>
                </c:pt>
                <c:pt idx="284">
                  <c:v>-0.18426000000000001</c:v>
                </c:pt>
                <c:pt idx="285">
                  <c:v>-0.181335</c:v>
                </c:pt>
                <c:pt idx="286">
                  <c:v>-0.17954899999999999</c:v>
                </c:pt>
                <c:pt idx="287">
                  <c:v>-0.176676</c:v>
                </c:pt>
                <c:pt idx="288">
                  <c:v>-0.17471900000000001</c:v>
                </c:pt>
                <c:pt idx="289">
                  <c:v>-0.17644899999999999</c:v>
                </c:pt>
                <c:pt idx="290">
                  <c:v>-0.17418</c:v>
                </c:pt>
                <c:pt idx="291">
                  <c:v>-0.16942499999999999</c:v>
                </c:pt>
                <c:pt idx="292">
                  <c:v>-0.16626099999999999</c:v>
                </c:pt>
                <c:pt idx="293">
                  <c:v>-0.15765999999999999</c:v>
                </c:pt>
                <c:pt idx="294">
                  <c:v>-0.147005</c:v>
                </c:pt>
                <c:pt idx="295">
                  <c:v>-0.13170000000000001</c:v>
                </c:pt>
                <c:pt idx="296">
                  <c:v>-0.132045</c:v>
                </c:pt>
                <c:pt idx="297">
                  <c:v>-0.129889</c:v>
                </c:pt>
                <c:pt idx="298">
                  <c:v>-0.124904</c:v>
                </c:pt>
                <c:pt idx="299">
                  <c:v>-0.115409</c:v>
                </c:pt>
                <c:pt idx="300">
                  <c:v>-0.103767</c:v>
                </c:pt>
                <c:pt idx="301">
                  <c:v>-9.5349000000000003E-2</c:v>
                </c:pt>
                <c:pt idx="302">
                  <c:v>-9.0401999999999996E-2</c:v>
                </c:pt>
                <c:pt idx="303">
                  <c:v>-7.7063000000000006E-2</c:v>
                </c:pt>
                <c:pt idx="304">
                  <c:v>-6.0256999999999998E-2</c:v>
                </c:pt>
                <c:pt idx="305">
                  <c:v>-4.335E-2</c:v>
                </c:pt>
                <c:pt idx="306">
                  <c:v>-2.7758999999999999E-2</c:v>
                </c:pt>
                <c:pt idx="307">
                  <c:v>-2.8920000000000001E-2</c:v>
                </c:pt>
                <c:pt idx="308">
                  <c:v>-3.0092000000000001E-2</c:v>
                </c:pt>
                <c:pt idx="309">
                  <c:v>-3.0436000000000001E-2</c:v>
                </c:pt>
                <c:pt idx="310">
                  <c:v>-3.1074999999999998E-2</c:v>
                </c:pt>
                <c:pt idx="311">
                  <c:v>-3.2085000000000002E-2</c:v>
                </c:pt>
                <c:pt idx="312">
                  <c:v>-3.2003999999999998E-2</c:v>
                </c:pt>
                <c:pt idx="313">
                  <c:v>-3.4536999999999998E-2</c:v>
                </c:pt>
                <c:pt idx="314">
                  <c:v>-3.4848999999999998E-2</c:v>
                </c:pt>
                <c:pt idx="315">
                  <c:v>-3.7412000000000001E-2</c:v>
                </c:pt>
                <c:pt idx="316">
                  <c:v>-3.9185999999999999E-2</c:v>
                </c:pt>
                <c:pt idx="317">
                  <c:v>-4.2875000000000003E-2</c:v>
                </c:pt>
                <c:pt idx="318">
                  <c:v>-4.3485999999999997E-2</c:v>
                </c:pt>
                <c:pt idx="319">
                  <c:v>-4.8480000000000002E-2</c:v>
                </c:pt>
                <c:pt idx="320">
                  <c:v>-5.0627999999999999E-2</c:v>
                </c:pt>
                <c:pt idx="321">
                  <c:v>-5.4294000000000002E-2</c:v>
                </c:pt>
                <c:pt idx="322">
                  <c:v>-5.9067000000000001E-2</c:v>
                </c:pt>
                <c:pt idx="323">
                  <c:v>-6.0276000000000003E-2</c:v>
                </c:pt>
                <c:pt idx="324">
                  <c:v>-6.1373999999999998E-2</c:v>
                </c:pt>
                <c:pt idx="325">
                  <c:v>-6.1698000000000003E-2</c:v>
                </c:pt>
                <c:pt idx="326">
                  <c:v>-6.5640000000000004E-2</c:v>
                </c:pt>
                <c:pt idx="327">
                  <c:v>-6.6954E-2</c:v>
                </c:pt>
                <c:pt idx="328">
                  <c:v>-6.9940000000000002E-2</c:v>
                </c:pt>
                <c:pt idx="329">
                  <c:v>-7.1820999999999996E-2</c:v>
                </c:pt>
                <c:pt idx="330">
                  <c:v>-7.4355000000000004E-2</c:v>
                </c:pt>
                <c:pt idx="331">
                  <c:v>-7.7036999999999994E-2</c:v>
                </c:pt>
                <c:pt idx="332">
                  <c:v>-7.5489000000000001E-2</c:v>
                </c:pt>
                <c:pt idx="333">
                  <c:v>-7.7298000000000006E-2</c:v>
                </c:pt>
                <c:pt idx="334">
                  <c:v>-7.8289999999999998E-2</c:v>
                </c:pt>
                <c:pt idx="335">
                  <c:v>-7.6834E-2</c:v>
                </c:pt>
                <c:pt idx="336">
                  <c:v>-8.0518999999999993E-2</c:v>
                </c:pt>
                <c:pt idx="337">
                  <c:v>-8.4843000000000002E-2</c:v>
                </c:pt>
                <c:pt idx="338">
                  <c:v>-8.8305999999999996E-2</c:v>
                </c:pt>
                <c:pt idx="339">
                  <c:v>-9.0582999999999997E-2</c:v>
                </c:pt>
                <c:pt idx="340">
                  <c:v>-9.3034000000000006E-2</c:v>
                </c:pt>
                <c:pt idx="341">
                  <c:v>-9.9885000000000002E-2</c:v>
                </c:pt>
                <c:pt idx="342">
                  <c:v>-0.103603</c:v>
                </c:pt>
                <c:pt idx="343">
                  <c:v>-0.108153</c:v>
                </c:pt>
                <c:pt idx="344">
                  <c:v>-0.110581</c:v>
                </c:pt>
                <c:pt idx="345">
                  <c:v>-0.110601</c:v>
                </c:pt>
                <c:pt idx="346">
                  <c:v>-0.11240600000000001</c:v>
                </c:pt>
                <c:pt idx="347">
                  <c:v>-0.11780400000000001</c:v>
                </c:pt>
                <c:pt idx="348">
                  <c:v>-0.120312</c:v>
                </c:pt>
                <c:pt idx="349">
                  <c:v>-0.124594</c:v>
                </c:pt>
                <c:pt idx="350">
                  <c:v>-0.126555</c:v>
                </c:pt>
                <c:pt idx="351">
                  <c:v>-0.130527</c:v>
                </c:pt>
                <c:pt idx="352">
                  <c:v>-0.13261800000000001</c:v>
                </c:pt>
                <c:pt idx="353">
                  <c:v>-0.13578000000000001</c:v>
                </c:pt>
                <c:pt idx="354">
                  <c:v>-0.13866899999999999</c:v>
                </c:pt>
                <c:pt idx="355">
                  <c:v>-0.14267099999999999</c:v>
                </c:pt>
                <c:pt idx="356">
                  <c:v>-0.14479900000000001</c:v>
                </c:pt>
                <c:pt idx="357">
                  <c:v>-0.146283</c:v>
                </c:pt>
                <c:pt idx="358">
                  <c:v>-0.14877899999999999</c:v>
                </c:pt>
                <c:pt idx="359">
                  <c:v>-0.14921200000000001</c:v>
                </c:pt>
                <c:pt idx="360">
                  <c:v>-0.15071899999999999</c:v>
                </c:pt>
                <c:pt idx="361">
                  <c:v>-0.151999</c:v>
                </c:pt>
                <c:pt idx="362">
                  <c:v>-0.15846399999999999</c:v>
                </c:pt>
                <c:pt idx="363">
                  <c:v>-0.16253699999999999</c:v>
                </c:pt>
                <c:pt idx="364">
                  <c:v>-0.165493</c:v>
                </c:pt>
                <c:pt idx="365">
                  <c:v>-0.16683999999999999</c:v>
                </c:pt>
                <c:pt idx="366">
                  <c:v>-0.16791400000000001</c:v>
                </c:pt>
                <c:pt idx="367">
                  <c:v>-0.17017599999999999</c:v>
                </c:pt>
                <c:pt idx="368">
                  <c:v>-0.16991500000000001</c:v>
                </c:pt>
                <c:pt idx="369">
                  <c:v>-0.16913600000000001</c:v>
                </c:pt>
                <c:pt idx="370">
                  <c:v>-0.166354</c:v>
                </c:pt>
                <c:pt idx="371">
                  <c:v>-0.16411800000000001</c:v>
                </c:pt>
                <c:pt idx="372">
                  <c:v>-0.16153200000000001</c:v>
                </c:pt>
                <c:pt idx="373">
                  <c:v>-0.161552</c:v>
                </c:pt>
                <c:pt idx="374">
                  <c:v>-0.15958900000000001</c:v>
                </c:pt>
                <c:pt idx="375">
                  <c:v>-0.16253699999999999</c:v>
                </c:pt>
                <c:pt idx="376">
                  <c:v>-0.16069600000000001</c:v>
                </c:pt>
                <c:pt idx="377">
                  <c:v>-0.165686</c:v>
                </c:pt>
                <c:pt idx="378">
                  <c:v>-0.165439</c:v>
                </c:pt>
                <c:pt idx="379">
                  <c:v>-0.16703599999999999</c:v>
                </c:pt>
                <c:pt idx="380">
                  <c:v>-0.169571</c:v>
                </c:pt>
                <c:pt idx="381">
                  <c:v>-0.16849700000000001</c:v>
                </c:pt>
                <c:pt idx="382">
                  <c:v>-0.17119500000000001</c:v>
                </c:pt>
                <c:pt idx="383">
                  <c:v>-0.171315</c:v>
                </c:pt>
                <c:pt idx="384">
                  <c:v>-0.17399600000000001</c:v>
                </c:pt>
                <c:pt idx="385">
                  <c:v>-0.17032</c:v>
                </c:pt>
                <c:pt idx="386">
                  <c:v>-0.17448900000000001</c:v>
                </c:pt>
                <c:pt idx="387">
                  <c:v>-0.17312</c:v>
                </c:pt>
                <c:pt idx="388">
                  <c:v>-0.171404</c:v>
                </c:pt>
                <c:pt idx="389">
                  <c:v>-0.17092399999999999</c:v>
                </c:pt>
                <c:pt idx="390">
                  <c:v>-0.17575399999999999</c:v>
                </c:pt>
                <c:pt idx="391">
                  <c:v>-0.172177</c:v>
                </c:pt>
                <c:pt idx="392">
                  <c:v>-0.17165</c:v>
                </c:pt>
                <c:pt idx="393">
                  <c:v>-0.17381199999999999</c:v>
                </c:pt>
                <c:pt idx="394">
                  <c:v>-0.169124</c:v>
                </c:pt>
                <c:pt idx="395">
                  <c:v>-0.16665199999999999</c:v>
                </c:pt>
                <c:pt idx="396">
                  <c:v>-0.16670699999999999</c:v>
                </c:pt>
                <c:pt idx="397">
                  <c:v>-0.16298699999999999</c:v>
                </c:pt>
                <c:pt idx="398">
                  <c:v>-0.16325400000000001</c:v>
                </c:pt>
                <c:pt idx="399">
                  <c:v>-0.165134</c:v>
                </c:pt>
                <c:pt idx="400">
                  <c:v>-0.161082</c:v>
                </c:pt>
                <c:pt idx="401">
                  <c:v>-0.16411500000000001</c:v>
                </c:pt>
                <c:pt idx="402">
                  <c:v>-0.16286100000000001</c:v>
                </c:pt>
                <c:pt idx="403">
                  <c:v>-0.161353</c:v>
                </c:pt>
                <c:pt idx="404">
                  <c:v>-0.162244</c:v>
                </c:pt>
                <c:pt idx="405">
                  <c:v>-0.16194900000000001</c:v>
                </c:pt>
                <c:pt idx="406">
                  <c:v>-0.15715999999999999</c:v>
                </c:pt>
                <c:pt idx="407">
                  <c:v>-0.152752</c:v>
                </c:pt>
                <c:pt idx="408">
                  <c:v>-0.15008299999999999</c:v>
                </c:pt>
                <c:pt idx="409">
                  <c:v>-0.14652399999999999</c:v>
                </c:pt>
                <c:pt idx="410">
                  <c:v>-0.141072</c:v>
                </c:pt>
                <c:pt idx="411">
                  <c:v>-0.13320000000000001</c:v>
                </c:pt>
                <c:pt idx="412">
                  <c:v>-0.12546499999999999</c:v>
                </c:pt>
                <c:pt idx="413">
                  <c:v>-0.12113699999999999</c:v>
                </c:pt>
                <c:pt idx="414">
                  <c:v>-0.110012</c:v>
                </c:pt>
                <c:pt idx="415">
                  <c:v>-0.112029</c:v>
                </c:pt>
                <c:pt idx="416">
                  <c:v>-0.11268499999999999</c:v>
                </c:pt>
                <c:pt idx="417">
                  <c:v>-0.11222699999999999</c:v>
                </c:pt>
                <c:pt idx="418">
                  <c:v>-0.109956</c:v>
                </c:pt>
                <c:pt idx="419">
                  <c:v>-0.10823199999999999</c:v>
                </c:pt>
                <c:pt idx="420">
                  <c:v>-0.10352500000000001</c:v>
                </c:pt>
                <c:pt idx="421">
                  <c:v>-9.9176E-2</c:v>
                </c:pt>
                <c:pt idx="422">
                  <c:v>-9.6915000000000001E-2</c:v>
                </c:pt>
                <c:pt idx="423">
                  <c:v>-9.4600000000000004E-2</c:v>
                </c:pt>
                <c:pt idx="424">
                  <c:v>-9.0448000000000001E-2</c:v>
                </c:pt>
                <c:pt idx="425">
                  <c:v>-8.6620000000000003E-2</c:v>
                </c:pt>
                <c:pt idx="426">
                  <c:v>-7.8945000000000001E-2</c:v>
                </c:pt>
                <c:pt idx="427">
                  <c:v>-7.3328000000000004E-2</c:v>
                </c:pt>
                <c:pt idx="428">
                  <c:v>-6.6096000000000002E-2</c:v>
                </c:pt>
                <c:pt idx="429">
                  <c:v>-5.7869999999999998E-2</c:v>
                </c:pt>
                <c:pt idx="430">
                  <c:v>-4.8112000000000002E-2</c:v>
                </c:pt>
                <c:pt idx="431">
                  <c:v>-3.6273E-2</c:v>
                </c:pt>
                <c:pt idx="432">
                  <c:v>-2.8273E-2</c:v>
                </c:pt>
                <c:pt idx="433">
                  <c:v>-3.0401999999999998E-2</c:v>
                </c:pt>
                <c:pt idx="434">
                  <c:v>-3.6507999999999999E-2</c:v>
                </c:pt>
                <c:pt idx="435">
                  <c:v>-4.2074E-2</c:v>
                </c:pt>
                <c:pt idx="436">
                  <c:v>-4.6980000000000001E-2</c:v>
                </c:pt>
                <c:pt idx="437">
                  <c:v>-5.4095999999999998E-2</c:v>
                </c:pt>
                <c:pt idx="438">
                  <c:v>-5.9575999999999997E-2</c:v>
                </c:pt>
                <c:pt idx="439">
                  <c:v>-6.7113999999999993E-2</c:v>
                </c:pt>
                <c:pt idx="440">
                  <c:v>-7.3249999999999996E-2</c:v>
                </c:pt>
                <c:pt idx="441">
                  <c:v>-7.7174000000000006E-2</c:v>
                </c:pt>
                <c:pt idx="442">
                  <c:v>-8.4793999999999994E-2</c:v>
                </c:pt>
                <c:pt idx="443">
                  <c:v>-8.8634000000000004E-2</c:v>
                </c:pt>
                <c:pt idx="444">
                  <c:v>-9.5881999999999995E-2</c:v>
                </c:pt>
                <c:pt idx="445">
                  <c:v>-0.100566</c:v>
                </c:pt>
                <c:pt idx="446">
                  <c:v>-0.107074</c:v>
                </c:pt>
                <c:pt idx="447">
                  <c:v>-0.114423</c:v>
                </c:pt>
                <c:pt idx="448">
                  <c:v>-0.118411</c:v>
                </c:pt>
                <c:pt idx="449">
                  <c:v>-0.122388</c:v>
                </c:pt>
                <c:pt idx="450">
                  <c:v>-0.130214</c:v>
                </c:pt>
                <c:pt idx="451">
                  <c:v>-0.13705000000000001</c:v>
                </c:pt>
                <c:pt idx="452">
                  <c:v>-0.141514</c:v>
                </c:pt>
                <c:pt idx="453">
                  <c:v>-0.14868600000000001</c:v>
                </c:pt>
                <c:pt idx="454">
                  <c:v>-0.15551699999999999</c:v>
                </c:pt>
                <c:pt idx="455">
                  <c:v>-0.16067799999999999</c:v>
                </c:pt>
                <c:pt idx="456">
                  <c:v>-0.16624800000000001</c:v>
                </c:pt>
                <c:pt idx="457">
                  <c:v>-0.17100799999999999</c:v>
                </c:pt>
                <c:pt idx="458">
                  <c:v>-0.17729300000000001</c:v>
                </c:pt>
                <c:pt idx="459">
                  <c:v>-0.184643</c:v>
                </c:pt>
                <c:pt idx="460">
                  <c:v>-0.18587500000000001</c:v>
                </c:pt>
                <c:pt idx="461">
                  <c:v>-0.19053999999999999</c:v>
                </c:pt>
                <c:pt idx="462">
                  <c:v>-0.192805</c:v>
                </c:pt>
                <c:pt idx="463">
                  <c:v>-0.19695799999999999</c:v>
                </c:pt>
                <c:pt idx="464">
                  <c:v>-0.19847100000000001</c:v>
                </c:pt>
                <c:pt idx="465">
                  <c:v>-0.20375699999999999</c:v>
                </c:pt>
                <c:pt idx="466">
                  <c:v>-0.20971500000000001</c:v>
                </c:pt>
                <c:pt idx="467">
                  <c:v>-0.212867</c:v>
                </c:pt>
                <c:pt idx="468">
                  <c:v>-0.21859400000000001</c:v>
                </c:pt>
                <c:pt idx="469">
                  <c:v>-0.220198</c:v>
                </c:pt>
                <c:pt idx="470">
                  <c:v>-0.22203700000000001</c:v>
                </c:pt>
                <c:pt idx="471">
                  <c:v>-0.22556000000000001</c:v>
                </c:pt>
                <c:pt idx="472">
                  <c:v>-0.229264</c:v>
                </c:pt>
                <c:pt idx="473">
                  <c:v>-0.23358200000000001</c:v>
                </c:pt>
                <c:pt idx="474">
                  <c:v>-0.238561</c:v>
                </c:pt>
                <c:pt idx="475">
                  <c:v>-0.243252</c:v>
                </c:pt>
                <c:pt idx="476">
                  <c:v>-0.247137</c:v>
                </c:pt>
                <c:pt idx="477">
                  <c:v>-0.248029</c:v>
                </c:pt>
                <c:pt idx="478">
                  <c:v>-0.25294699999999998</c:v>
                </c:pt>
                <c:pt idx="479">
                  <c:v>-0.255494</c:v>
                </c:pt>
                <c:pt idx="480">
                  <c:v>-0.261071</c:v>
                </c:pt>
                <c:pt idx="481">
                  <c:v>-0.26517000000000002</c:v>
                </c:pt>
                <c:pt idx="482">
                  <c:v>-0.27034799999999998</c:v>
                </c:pt>
                <c:pt idx="483">
                  <c:v>-0.27431499999999998</c:v>
                </c:pt>
                <c:pt idx="484">
                  <c:v>-0.27959000000000001</c:v>
                </c:pt>
                <c:pt idx="485">
                  <c:v>-0.279223</c:v>
                </c:pt>
                <c:pt idx="486">
                  <c:v>-0.27957700000000002</c:v>
                </c:pt>
                <c:pt idx="487">
                  <c:v>-0.28011000000000003</c:v>
                </c:pt>
                <c:pt idx="488">
                  <c:v>-0.28479900000000002</c:v>
                </c:pt>
                <c:pt idx="489">
                  <c:v>-0.283161</c:v>
                </c:pt>
                <c:pt idx="490">
                  <c:v>-0.28507399999999999</c:v>
                </c:pt>
                <c:pt idx="491">
                  <c:v>-0.28638999999999998</c:v>
                </c:pt>
                <c:pt idx="492">
                  <c:v>-0.28773500000000002</c:v>
                </c:pt>
                <c:pt idx="493">
                  <c:v>-0.296989</c:v>
                </c:pt>
                <c:pt idx="494">
                  <c:v>-0.29991600000000002</c:v>
                </c:pt>
                <c:pt idx="495">
                  <c:v>-0.29872500000000002</c:v>
                </c:pt>
                <c:pt idx="496">
                  <c:v>-0.29790100000000003</c:v>
                </c:pt>
                <c:pt idx="497">
                  <c:v>-0.30086400000000002</c:v>
                </c:pt>
                <c:pt idx="498">
                  <c:v>-0.30404799999999998</c:v>
                </c:pt>
                <c:pt idx="499">
                  <c:v>-0.30583300000000002</c:v>
                </c:pt>
                <c:pt idx="500">
                  <c:v>-0.30739300000000003</c:v>
                </c:pt>
                <c:pt idx="501">
                  <c:v>-0.30380699999999999</c:v>
                </c:pt>
                <c:pt idx="502">
                  <c:v>-0.31331100000000001</c:v>
                </c:pt>
                <c:pt idx="503">
                  <c:v>-0.317994</c:v>
                </c:pt>
                <c:pt idx="504">
                  <c:v>-0.31815500000000002</c:v>
                </c:pt>
                <c:pt idx="505">
                  <c:v>-0.31862699999999999</c:v>
                </c:pt>
                <c:pt idx="506">
                  <c:v>-0.31614300000000001</c:v>
                </c:pt>
                <c:pt idx="507">
                  <c:v>-0.31990099999999999</c:v>
                </c:pt>
                <c:pt idx="508">
                  <c:v>-0.32093500000000003</c:v>
                </c:pt>
                <c:pt idx="509">
                  <c:v>-0.31753199999999998</c:v>
                </c:pt>
                <c:pt idx="510">
                  <c:v>-0.318158</c:v>
                </c:pt>
                <c:pt idx="511">
                  <c:v>-0.31783299999999998</c:v>
                </c:pt>
                <c:pt idx="512">
                  <c:v>-0.31806499999999999</c:v>
                </c:pt>
                <c:pt idx="513">
                  <c:v>-0.31437599999999999</c:v>
                </c:pt>
                <c:pt idx="514">
                  <c:v>-0.31206299999999998</c:v>
                </c:pt>
                <c:pt idx="515">
                  <c:v>-0.30910500000000002</c:v>
                </c:pt>
                <c:pt idx="516">
                  <c:v>-0.30556100000000003</c:v>
                </c:pt>
                <c:pt idx="517">
                  <c:v>-0.30263699999999999</c:v>
                </c:pt>
                <c:pt idx="518">
                  <c:v>-0.30265300000000001</c:v>
                </c:pt>
                <c:pt idx="519">
                  <c:v>-0.29812</c:v>
                </c:pt>
                <c:pt idx="520">
                  <c:v>-0.29988300000000001</c:v>
                </c:pt>
                <c:pt idx="521">
                  <c:v>-0.30073699999999998</c:v>
                </c:pt>
                <c:pt idx="522">
                  <c:v>-0.30091400000000001</c:v>
                </c:pt>
                <c:pt idx="523">
                  <c:v>-0.29820200000000002</c:v>
                </c:pt>
                <c:pt idx="524">
                  <c:v>-0.29844399999999999</c:v>
                </c:pt>
                <c:pt idx="525">
                  <c:v>-0.296128</c:v>
                </c:pt>
                <c:pt idx="526">
                  <c:v>-0.293209</c:v>
                </c:pt>
                <c:pt idx="527">
                  <c:v>-0.29040700000000003</c:v>
                </c:pt>
                <c:pt idx="528">
                  <c:v>-0.28451500000000002</c:v>
                </c:pt>
                <c:pt idx="529">
                  <c:v>-0.28297499999999998</c:v>
                </c:pt>
                <c:pt idx="530">
                  <c:v>-0.28695599999999999</c:v>
                </c:pt>
                <c:pt idx="531">
                  <c:v>-0.289796</c:v>
                </c:pt>
                <c:pt idx="532">
                  <c:v>-0.29405300000000001</c:v>
                </c:pt>
                <c:pt idx="533">
                  <c:v>-0.295956</c:v>
                </c:pt>
                <c:pt idx="534">
                  <c:v>-0.29851899999999998</c:v>
                </c:pt>
                <c:pt idx="535">
                  <c:v>-0.30049700000000001</c:v>
                </c:pt>
                <c:pt idx="536">
                  <c:v>-0.30090699999999998</c:v>
                </c:pt>
                <c:pt idx="537">
                  <c:v>-0.29575000000000001</c:v>
                </c:pt>
                <c:pt idx="538">
                  <c:v>-0.29582799999999998</c:v>
                </c:pt>
                <c:pt idx="539">
                  <c:v>-0.28930899999999998</c:v>
                </c:pt>
                <c:pt idx="540">
                  <c:v>-0.28214499999999998</c:v>
                </c:pt>
                <c:pt idx="541">
                  <c:v>-0.27469300000000002</c:v>
                </c:pt>
                <c:pt idx="542">
                  <c:v>-0.26491799999999999</c:v>
                </c:pt>
                <c:pt idx="543">
                  <c:v>-0.257353</c:v>
                </c:pt>
                <c:pt idx="544">
                  <c:v>-0.250525</c:v>
                </c:pt>
                <c:pt idx="545">
                  <c:v>-0.240809</c:v>
                </c:pt>
                <c:pt idx="546">
                  <c:v>-0.23255899999999999</c:v>
                </c:pt>
                <c:pt idx="547">
                  <c:v>-0.22625700000000001</c:v>
                </c:pt>
                <c:pt idx="548">
                  <c:v>-0.21603900000000001</c:v>
                </c:pt>
                <c:pt idx="549">
                  <c:v>-0.20821899999999999</c:v>
                </c:pt>
                <c:pt idx="550">
                  <c:v>-0.19827600000000001</c:v>
                </c:pt>
                <c:pt idx="551">
                  <c:v>-0.187386</c:v>
                </c:pt>
                <c:pt idx="552">
                  <c:v>-0.17871600000000001</c:v>
                </c:pt>
                <c:pt idx="553">
                  <c:v>-0.176923</c:v>
                </c:pt>
                <c:pt idx="554">
                  <c:v>-0.17269000000000001</c:v>
                </c:pt>
                <c:pt idx="555">
                  <c:v>-0.16681399999999999</c:v>
                </c:pt>
                <c:pt idx="556">
                  <c:v>-0.16218199999999999</c:v>
                </c:pt>
                <c:pt idx="557">
                  <c:v>-0.15779899999999999</c:v>
                </c:pt>
                <c:pt idx="558">
                  <c:v>-0.15267700000000001</c:v>
                </c:pt>
                <c:pt idx="559">
                  <c:v>-0.145485</c:v>
                </c:pt>
                <c:pt idx="560">
                  <c:v>-0.14063400000000001</c:v>
                </c:pt>
                <c:pt idx="561">
                  <c:v>-0.13727300000000001</c:v>
                </c:pt>
                <c:pt idx="562">
                  <c:v>-0.12947700000000001</c:v>
                </c:pt>
                <c:pt idx="563">
                  <c:v>-0.123464</c:v>
                </c:pt>
                <c:pt idx="564">
                  <c:v>-0.11663999999999999</c:v>
                </c:pt>
                <c:pt idx="565">
                  <c:v>-0.10895100000000001</c:v>
                </c:pt>
                <c:pt idx="566">
                  <c:v>-0.106021</c:v>
                </c:pt>
                <c:pt idx="567">
                  <c:v>-9.6797999999999995E-2</c:v>
                </c:pt>
                <c:pt idx="568">
                  <c:v>-9.2350000000000002E-2</c:v>
                </c:pt>
                <c:pt idx="569">
                  <c:v>-8.6971999999999994E-2</c:v>
                </c:pt>
                <c:pt idx="570">
                  <c:v>-8.2557000000000005E-2</c:v>
                </c:pt>
                <c:pt idx="571">
                  <c:v>-7.7654000000000001E-2</c:v>
                </c:pt>
                <c:pt idx="572">
                  <c:v>-7.0524000000000003E-2</c:v>
                </c:pt>
                <c:pt idx="573">
                  <c:v>-6.4876000000000003E-2</c:v>
                </c:pt>
                <c:pt idx="574">
                  <c:v>-5.2202999999999999E-2</c:v>
                </c:pt>
                <c:pt idx="575">
                  <c:v>-4.0212999999999999E-2</c:v>
                </c:pt>
                <c:pt idx="576">
                  <c:v>-2.6178E-2</c:v>
                </c:pt>
                <c:pt idx="577">
                  <c:v>-1.3991E-2</c:v>
                </c:pt>
                <c:pt idx="578">
                  <c:v>-1.4475E-2</c:v>
                </c:pt>
                <c:pt idx="579">
                  <c:v>-1.7496999999999999E-2</c:v>
                </c:pt>
                <c:pt idx="580">
                  <c:v>-1.9658999999999999E-2</c:v>
                </c:pt>
                <c:pt idx="581">
                  <c:v>-1.8726E-2</c:v>
                </c:pt>
                <c:pt idx="582">
                  <c:v>-1.9852000000000002E-2</c:v>
                </c:pt>
                <c:pt idx="583">
                  <c:v>-2.0656000000000001E-2</c:v>
                </c:pt>
                <c:pt idx="584">
                  <c:v>-2.0493000000000001E-2</c:v>
                </c:pt>
                <c:pt idx="585">
                  <c:v>-2.2942000000000001E-2</c:v>
                </c:pt>
                <c:pt idx="586">
                  <c:v>-2.3584999999999998E-2</c:v>
                </c:pt>
                <c:pt idx="587">
                  <c:v>-2.4302000000000001E-2</c:v>
                </c:pt>
                <c:pt idx="588">
                  <c:v>-2.9425E-2</c:v>
                </c:pt>
                <c:pt idx="589">
                  <c:v>-3.3225999999999999E-2</c:v>
                </c:pt>
                <c:pt idx="590">
                  <c:v>-3.5943000000000003E-2</c:v>
                </c:pt>
                <c:pt idx="591">
                  <c:v>-3.6273E-2</c:v>
                </c:pt>
                <c:pt idx="592">
                  <c:v>-3.7796999999999997E-2</c:v>
                </c:pt>
                <c:pt idx="593">
                  <c:v>-3.8427000000000003E-2</c:v>
                </c:pt>
                <c:pt idx="594">
                  <c:v>-4.0423000000000001E-2</c:v>
                </c:pt>
                <c:pt idx="595">
                  <c:v>-4.1221000000000001E-2</c:v>
                </c:pt>
                <c:pt idx="596">
                  <c:v>-4.6165999999999999E-2</c:v>
                </c:pt>
                <c:pt idx="597">
                  <c:v>-4.5947000000000002E-2</c:v>
                </c:pt>
                <c:pt idx="598">
                  <c:v>-4.6470999999999998E-2</c:v>
                </c:pt>
                <c:pt idx="599">
                  <c:v>-4.6912000000000002E-2</c:v>
                </c:pt>
                <c:pt idx="600">
                  <c:v>-5.0659000000000003E-2</c:v>
                </c:pt>
                <c:pt idx="601">
                  <c:v>-5.4392000000000003E-2</c:v>
                </c:pt>
                <c:pt idx="602">
                  <c:v>-5.7756000000000002E-2</c:v>
                </c:pt>
                <c:pt idx="603">
                  <c:v>-5.9672000000000003E-2</c:v>
                </c:pt>
                <c:pt idx="604">
                  <c:v>-6.3265000000000002E-2</c:v>
                </c:pt>
                <c:pt idx="605">
                  <c:v>-6.4986000000000002E-2</c:v>
                </c:pt>
                <c:pt idx="606">
                  <c:v>-6.5368999999999997E-2</c:v>
                </c:pt>
                <c:pt idx="607">
                  <c:v>-6.6826999999999998E-2</c:v>
                </c:pt>
                <c:pt idx="608">
                  <c:v>-6.8303000000000003E-2</c:v>
                </c:pt>
                <c:pt idx="609">
                  <c:v>-6.8275000000000002E-2</c:v>
                </c:pt>
                <c:pt idx="610">
                  <c:v>-6.8496000000000001E-2</c:v>
                </c:pt>
                <c:pt idx="611">
                  <c:v>-6.8613999999999994E-2</c:v>
                </c:pt>
                <c:pt idx="612">
                  <c:v>-6.7845000000000003E-2</c:v>
                </c:pt>
                <c:pt idx="613">
                  <c:v>-7.3519000000000001E-2</c:v>
                </c:pt>
                <c:pt idx="614">
                  <c:v>-7.7408000000000005E-2</c:v>
                </c:pt>
                <c:pt idx="615">
                  <c:v>-8.2328999999999999E-2</c:v>
                </c:pt>
                <c:pt idx="616">
                  <c:v>-8.6846000000000007E-2</c:v>
                </c:pt>
                <c:pt idx="617">
                  <c:v>-8.5643999999999998E-2</c:v>
                </c:pt>
                <c:pt idx="618">
                  <c:v>-9.0573000000000001E-2</c:v>
                </c:pt>
                <c:pt idx="619">
                  <c:v>-9.3022999999999995E-2</c:v>
                </c:pt>
                <c:pt idx="620">
                  <c:v>-9.2636999999999997E-2</c:v>
                </c:pt>
                <c:pt idx="621">
                  <c:v>-9.6044000000000004E-2</c:v>
                </c:pt>
                <c:pt idx="622">
                  <c:v>-9.6988000000000005E-2</c:v>
                </c:pt>
                <c:pt idx="623">
                  <c:v>-9.8876000000000006E-2</c:v>
                </c:pt>
                <c:pt idx="624">
                  <c:v>-9.9927000000000002E-2</c:v>
                </c:pt>
                <c:pt idx="625">
                  <c:v>-0.102412</c:v>
                </c:pt>
                <c:pt idx="626">
                  <c:v>-0.103616</c:v>
                </c:pt>
                <c:pt idx="627">
                  <c:v>-0.105883</c:v>
                </c:pt>
                <c:pt idx="628">
                  <c:v>-0.10870299999999999</c:v>
                </c:pt>
                <c:pt idx="629">
                  <c:v>-0.11031000000000001</c:v>
                </c:pt>
                <c:pt idx="630">
                  <c:v>-0.113372</c:v>
                </c:pt>
                <c:pt idx="631">
                  <c:v>-0.11437799999999999</c:v>
                </c:pt>
                <c:pt idx="632">
                  <c:v>-0.116201</c:v>
                </c:pt>
                <c:pt idx="633">
                  <c:v>-0.11957</c:v>
                </c:pt>
                <c:pt idx="634">
                  <c:v>-0.120574</c:v>
                </c:pt>
                <c:pt idx="635">
                  <c:v>-0.12288300000000001</c:v>
                </c:pt>
                <c:pt idx="636">
                  <c:v>-0.121798</c:v>
                </c:pt>
                <c:pt idx="637">
                  <c:v>-0.12548300000000001</c:v>
                </c:pt>
                <c:pt idx="638">
                  <c:v>-0.126668</c:v>
                </c:pt>
                <c:pt idx="639">
                  <c:v>-0.12914900000000001</c:v>
                </c:pt>
                <c:pt idx="640">
                  <c:v>-0.129778</c:v>
                </c:pt>
                <c:pt idx="641">
                  <c:v>-0.12947500000000001</c:v>
                </c:pt>
                <c:pt idx="642">
                  <c:v>-0.13323399999999999</c:v>
                </c:pt>
                <c:pt idx="643">
                  <c:v>-0.13347600000000001</c:v>
                </c:pt>
                <c:pt idx="644">
                  <c:v>-0.13530800000000001</c:v>
                </c:pt>
                <c:pt idx="645">
                  <c:v>-0.134128</c:v>
                </c:pt>
                <c:pt idx="646">
                  <c:v>-0.136019</c:v>
                </c:pt>
                <c:pt idx="647">
                  <c:v>-0.136293</c:v>
                </c:pt>
                <c:pt idx="648">
                  <c:v>-0.13672000000000001</c:v>
                </c:pt>
                <c:pt idx="649">
                  <c:v>-0.13930600000000001</c:v>
                </c:pt>
                <c:pt idx="650">
                  <c:v>-0.14254700000000001</c:v>
                </c:pt>
                <c:pt idx="651">
                  <c:v>-0.14368900000000001</c:v>
                </c:pt>
                <c:pt idx="652">
                  <c:v>-0.143956</c:v>
                </c:pt>
                <c:pt idx="653">
                  <c:v>-0.14549100000000001</c:v>
                </c:pt>
                <c:pt idx="654">
                  <c:v>-0.14835400000000001</c:v>
                </c:pt>
                <c:pt idx="655">
                  <c:v>-0.150806</c:v>
                </c:pt>
                <c:pt idx="656">
                  <c:v>-0.152055</c:v>
                </c:pt>
                <c:pt idx="657">
                  <c:v>-0.15567500000000001</c:v>
                </c:pt>
                <c:pt idx="658">
                  <c:v>-0.15781999999999999</c:v>
                </c:pt>
                <c:pt idx="659">
                  <c:v>-0.15998399999999999</c:v>
                </c:pt>
                <c:pt idx="660">
                  <c:v>-0.15998999999999999</c:v>
                </c:pt>
                <c:pt idx="661">
                  <c:v>-0.160889</c:v>
                </c:pt>
                <c:pt idx="662">
                  <c:v>-0.16611799999999999</c:v>
                </c:pt>
                <c:pt idx="663">
                  <c:v>-0.16727</c:v>
                </c:pt>
                <c:pt idx="664">
                  <c:v>-0.16835800000000001</c:v>
                </c:pt>
                <c:pt idx="665">
                  <c:v>-0.171986</c:v>
                </c:pt>
                <c:pt idx="666">
                  <c:v>-0.17368500000000001</c:v>
                </c:pt>
                <c:pt idx="667">
                  <c:v>-0.175348</c:v>
                </c:pt>
                <c:pt idx="668">
                  <c:v>-0.17601700000000001</c:v>
                </c:pt>
                <c:pt idx="669">
                  <c:v>-0.174347</c:v>
                </c:pt>
                <c:pt idx="670">
                  <c:v>-0.174012</c:v>
                </c:pt>
                <c:pt idx="671">
                  <c:v>-0.17629500000000001</c:v>
                </c:pt>
                <c:pt idx="672">
                  <c:v>-0.17441300000000001</c:v>
                </c:pt>
                <c:pt idx="673">
                  <c:v>-0.172372</c:v>
                </c:pt>
                <c:pt idx="674">
                  <c:v>-0.17152000000000001</c:v>
                </c:pt>
                <c:pt idx="675">
                  <c:v>-0.17134099999999999</c:v>
                </c:pt>
                <c:pt idx="676">
                  <c:v>-0.17117499999999999</c:v>
                </c:pt>
                <c:pt idx="677">
                  <c:v>-0.172872</c:v>
                </c:pt>
                <c:pt idx="678">
                  <c:v>-0.17607200000000001</c:v>
                </c:pt>
                <c:pt idx="679">
                  <c:v>-0.17932699999999999</c:v>
                </c:pt>
                <c:pt idx="680">
                  <c:v>-0.186358</c:v>
                </c:pt>
                <c:pt idx="681">
                  <c:v>-0.18920699999999999</c:v>
                </c:pt>
                <c:pt idx="682">
                  <c:v>-0.190502</c:v>
                </c:pt>
                <c:pt idx="683">
                  <c:v>-0.192332</c:v>
                </c:pt>
                <c:pt idx="684">
                  <c:v>-0.19817599999999999</c:v>
                </c:pt>
                <c:pt idx="685">
                  <c:v>-0.201317</c:v>
                </c:pt>
                <c:pt idx="686">
                  <c:v>-0.203708</c:v>
                </c:pt>
                <c:pt idx="687">
                  <c:v>-0.20560700000000001</c:v>
                </c:pt>
                <c:pt idx="688">
                  <c:v>-0.20923600000000001</c:v>
                </c:pt>
                <c:pt idx="689">
                  <c:v>-0.208901</c:v>
                </c:pt>
                <c:pt idx="690">
                  <c:v>-0.20861299999999999</c:v>
                </c:pt>
                <c:pt idx="691">
                  <c:v>-0.21118899999999999</c:v>
                </c:pt>
                <c:pt idx="692">
                  <c:v>-0.21252099999999999</c:v>
                </c:pt>
                <c:pt idx="693">
                  <c:v>-0.21171000000000001</c:v>
                </c:pt>
                <c:pt idx="694">
                  <c:v>-0.208395</c:v>
                </c:pt>
                <c:pt idx="695">
                  <c:v>-0.21163599999999999</c:v>
                </c:pt>
                <c:pt idx="696">
                  <c:v>-0.21085400000000001</c:v>
                </c:pt>
                <c:pt idx="697">
                  <c:v>-0.21229999999999999</c:v>
                </c:pt>
                <c:pt idx="698">
                  <c:v>-0.21034600000000001</c:v>
                </c:pt>
                <c:pt idx="699">
                  <c:v>-0.20768900000000001</c:v>
                </c:pt>
                <c:pt idx="700">
                  <c:v>-0.21135699999999999</c:v>
                </c:pt>
                <c:pt idx="701">
                  <c:v>-0.21057400000000001</c:v>
                </c:pt>
                <c:pt idx="702">
                  <c:v>-0.208201</c:v>
                </c:pt>
                <c:pt idx="703">
                  <c:v>-0.20574600000000001</c:v>
                </c:pt>
                <c:pt idx="704">
                  <c:v>-0.204758</c:v>
                </c:pt>
                <c:pt idx="705">
                  <c:v>-0.20708199999999999</c:v>
                </c:pt>
                <c:pt idx="706">
                  <c:v>-0.20525299999999999</c:v>
                </c:pt>
                <c:pt idx="707">
                  <c:v>-0.20338000000000001</c:v>
                </c:pt>
                <c:pt idx="708">
                  <c:v>-0.202982</c:v>
                </c:pt>
                <c:pt idx="709">
                  <c:v>-0.202122</c:v>
                </c:pt>
                <c:pt idx="710">
                  <c:v>-0.20107800000000001</c:v>
                </c:pt>
                <c:pt idx="711">
                  <c:v>-0.20139799999999999</c:v>
                </c:pt>
                <c:pt idx="712">
                  <c:v>-0.19986300000000001</c:v>
                </c:pt>
                <c:pt idx="713">
                  <c:v>-0.19892899999999999</c:v>
                </c:pt>
                <c:pt idx="714">
                  <c:v>-0.195996</c:v>
                </c:pt>
                <c:pt idx="715">
                  <c:v>-0.19337299999999999</c:v>
                </c:pt>
                <c:pt idx="716">
                  <c:v>-0.195664</c:v>
                </c:pt>
                <c:pt idx="717">
                  <c:v>-0.193992</c:v>
                </c:pt>
                <c:pt idx="718">
                  <c:v>-0.19312799999999999</c:v>
                </c:pt>
                <c:pt idx="719">
                  <c:v>-0.18978800000000001</c:v>
                </c:pt>
                <c:pt idx="720">
                  <c:v>-0.188245</c:v>
                </c:pt>
                <c:pt idx="721">
                  <c:v>-0.187055</c:v>
                </c:pt>
                <c:pt idx="722">
                  <c:v>-0.18792600000000001</c:v>
                </c:pt>
                <c:pt idx="723">
                  <c:v>-0.18431900000000001</c:v>
                </c:pt>
                <c:pt idx="724">
                  <c:v>-0.18299199999999999</c:v>
                </c:pt>
                <c:pt idx="725">
                  <c:v>-0.18193799999999999</c:v>
                </c:pt>
                <c:pt idx="726">
                  <c:v>-0.17944399999999999</c:v>
                </c:pt>
                <c:pt idx="727">
                  <c:v>-0.177899</c:v>
                </c:pt>
                <c:pt idx="728">
                  <c:v>-0.17538599999999999</c:v>
                </c:pt>
                <c:pt idx="729">
                  <c:v>-0.174813</c:v>
                </c:pt>
                <c:pt idx="730">
                  <c:v>-0.172594</c:v>
                </c:pt>
                <c:pt idx="731">
                  <c:v>-0.17016800000000001</c:v>
                </c:pt>
                <c:pt idx="732">
                  <c:v>-0.16531199999999999</c:v>
                </c:pt>
                <c:pt idx="733">
                  <c:v>-0.16294500000000001</c:v>
                </c:pt>
                <c:pt idx="734">
                  <c:v>-0.16101099999999999</c:v>
                </c:pt>
                <c:pt idx="735">
                  <c:v>-0.15340300000000001</c:v>
                </c:pt>
                <c:pt idx="736">
                  <c:v>-0.15303700000000001</c:v>
                </c:pt>
                <c:pt idx="737">
                  <c:v>-0.152365</c:v>
                </c:pt>
                <c:pt idx="738">
                  <c:v>-0.15359200000000001</c:v>
                </c:pt>
                <c:pt idx="739">
                  <c:v>-0.14896699999999999</c:v>
                </c:pt>
                <c:pt idx="740">
                  <c:v>-0.150419</c:v>
                </c:pt>
                <c:pt idx="741">
                  <c:v>-0.148478</c:v>
                </c:pt>
                <c:pt idx="742">
                  <c:v>-0.150974</c:v>
                </c:pt>
                <c:pt idx="743">
                  <c:v>-0.14841099999999999</c:v>
                </c:pt>
                <c:pt idx="744">
                  <c:v>-0.146291</c:v>
                </c:pt>
                <c:pt idx="745">
                  <c:v>-0.144483</c:v>
                </c:pt>
                <c:pt idx="746">
                  <c:v>-0.14405499999999999</c:v>
                </c:pt>
                <c:pt idx="747">
                  <c:v>-0.142899</c:v>
                </c:pt>
                <c:pt idx="748">
                  <c:v>-0.14017399999999999</c:v>
                </c:pt>
                <c:pt idx="749">
                  <c:v>-0.13902999999999999</c:v>
                </c:pt>
                <c:pt idx="750">
                  <c:v>-0.13769899999999999</c:v>
                </c:pt>
                <c:pt idx="751">
                  <c:v>-0.13753799999999999</c:v>
                </c:pt>
                <c:pt idx="752">
                  <c:v>-0.13239899999999999</c:v>
                </c:pt>
                <c:pt idx="753">
                  <c:v>-0.131186</c:v>
                </c:pt>
                <c:pt idx="754">
                  <c:v>-0.13006400000000001</c:v>
                </c:pt>
                <c:pt idx="755">
                  <c:v>-0.12710399999999999</c:v>
                </c:pt>
                <c:pt idx="756">
                  <c:v>-0.12554000000000001</c:v>
                </c:pt>
                <c:pt idx="757">
                  <c:v>-0.120269</c:v>
                </c:pt>
                <c:pt idx="758">
                  <c:v>-0.121864</c:v>
                </c:pt>
                <c:pt idx="759">
                  <c:v>-0.119463</c:v>
                </c:pt>
                <c:pt idx="760">
                  <c:v>-0.115573</c:v>
                </c:pt>
                <c:pt idx="761">
                  <c:v>-0.112953</c:v>
                </c:pt>
                <c:pt idx="762">
                  <c:v>-0.11350300000000001</c:v>
                </c:pt>
                <c:pt idx="763">
                  <c:v>-0.112495</c:v>
                </c:pt>
                <c:pt idx="764">
                  <c:v>-0.104963</c:v>
                </c:pt>
                <c:pt idx="765">
                  <c:v>-0.107389</c:v>
                </c:pt>
                <c:pt idx="766">
                  <c:v>-0.106665</c:v>
                </c:pt>
                <c:pt idx="767">
                  <c:v>-0.104618</c:v>
                </c:pt>
                <c:pt idx="768">
                  <c:v>-0.10344200000000001</c:v>
                </c:pt>
                <c:pt idx="769">
                  <c:v>-0.101012</c:v>
                </c:pt>
                <c:pt idx="770">
                  <c:v>-9.7567000000000001E-2</c:v>
                </c:pt>
                <c:pt idx="771">
                  <c:v>-9.7918000000000005E-2</c:v>
                </c:pt>
                <c:pt idx="772">
                  <c:v>-9.4496999999999998E-2</c:v>
                </c:pt>
                <c:pt idx="773">
                  <c:v>-9.3056E-2</c:v>
                </c:pt>
                <c:pt idx="774">
                  <c:v>-8.5403999999999994E-2</c:v>
                </c:pt>
                <c:pt idx="775">
                  <c:v>-7.8431000000000001E-2</c:v>
                </c:pt>
                <c:pt idx="776">
                  <c:v>-7.7665999999999999E-2</c:v>
                </c:pt>
                <c:pt idx="777">
                  <c:v>-7.3010000000000005E-2</c:v>
                </c:pt>
                <c:pt idx="778">
                  <c:v>-6.3341999999999996E-2</c:v>
                </c:pt>
                <c:pt idx="779">
                  <c:v>-5.7812000000000002E-2</c:v>
                </c:pt>
                <c:pt idx="780">
                  <c:v>-4.8861000000000002E-2</c:v>
                </c:pt>
                <c:pt idx="781">
                  <c:v>-4.0582E-2</c:v>
                </c:pt>
                <c:pt idx="782">
                  <c:v>-3.39E-2</c:v>
                </c:pt>
                <c:pt idx="783">
                  <c:v>-2.7112000000000001E-2</c:v>
                </c:pt>
                <c:pt idx="784">
                  <c:v>-3.4868999999999997E-2</c:v>
                </c:pt>
                <c:pt idx="785">
                  <c:v>-4.3281E-2</c:v>
                </c:pt>
                <c:pt idx="786">
                  <c:v>-5.1165000000000002E-2</c:v>
                </c:pt>
                <c:pt idx="787">
                  <c:v>-5.6849999999999998E-2</c:v>
                </c:pt>
                <c:pt idx="788">
                  <c:v>-6.2203000000000001E-2</c:v>
                </c:pt>
                <c:pt idx="789">
                  <c:v>-7.1469000000000005E-2</c:v>
                </c:pt>
                <c:pt idx="790">
                  <c:v>-7.8694E-2</c:v>
                </c:pt>
                <c:pt idx="791">
                  <c:v>-8.4922999999999998E-2</c:v>
                </c:pt>
                <c:pt idx="792">
                  <c:v>-9.1756000000000004E-2</c:v>
                </c:pt>
                <c:pt idx="793">
                  <c:v>-9.9224000000000007E-2</c:v>
                </c:pt>
                <c:pt idx="794">
                  <c:v>-0.1046</c:v>
                </c:pt>
                <c:pt idx="795">
                  <c:v>-0.11028300000000001</c:v>
                </c:pt>
                <c:pt idx="796">
                  <c:v>-0.117605</c:v>
                </c:pt>
                <c:pt idx="797">
                  <c:v>-0.12275</c:v>
                </c:pt>
                <c:pt idx="798">
                  <c:v>-0.12946199999999999</c:v>
                </c:pt>
                <c:pt idx="799">
                  <c:v>-0.13741900000000001</c:v>
                </c:pt>
                <c:pt idx="800">
                  <c:v>-0.14480199999999999</c:v>
                </c:pt>
                <c:pt idx="801">
                  <c:v>-0.150813</c:v>
                </c:pt>
                <c:pt idx="802">
                  <c:v>-0.158301</c:v>
                </c:pt>
                <c:pt idx="803">
                  <c:v>-0.16622300000000001</c:v>
                </c:pt>
                <c:pt idx="804">
                  <c:v>-0.174566</c:v>
                </c:pt>
                <c:pt idx="805">
                  <c:v>-0.18026900000000001</c:v>
                </c:pt>
                <c:pt idx="806">
                  <c:v>-0.183364</c:v>
                </c:pt>
                <c:pt idx="807">
                  <c:v>-0.19156799999999999</c:v>
                </c:pt>
                <c:pt idx="808">
                  <c:v>-0.198709</c:v>
                </c:pt>
                <c:pt idx="809">
                  <c:v>-0.20281099999999999</c:v>
                </c:pt>
                <c:pt idx="810">
                  <c:v>-0.209562</c:v>
                </c:pt>
                <c:pt idx="811">
                  <c:v>-0.215781</c:v>
                </c:pt>
                <c:pt idx="812">
                  <c:v>-0.223465</c:v>
                </c:pt>
                <c:pt idx="813">
                  <c:v>-0.22998399999999999</c:v>
                </c:pt>
                <c:pt idx="814">
                  <c:v>-0.235844</c:v>
                </c:pt>
                <c:pt idx="815">
                  <c:v>-0.24299100000000001</c:v>
                </c:pt>
                <c:pt idx="816">
                  <c:v>-0.24885199999999999</c:v>
                </c:pt>
                <c:pt idx="817">
                  <c:v>-0.25244899999999998</c:v>
                </c:pt>
                <c:pt idx="818">
                  <c:v>-0.258328</c:v>
                </c:pt>
                <c:pt idx="819">
                  <c:v>-0.26557799999999998</c:v>
                </c:pt>
                <c:pt idx="820">
                  <c:v>-0.27043400000000001</c:v>
                </c:pt>
                <c:pt idx="821">
                  <c:v>-0.27785199999999999</c:v>
                </c:pt>
                <c:pt idx="822">
                  <c:v>-0.28484999999999999</c:v>
                </c:pt>
                <c:pt idx="823">
                  <c:v>-0.29089700000000002</c:v>
                </c:pt>
                <c:pt idx="824">
                  <c:v>-0.296788</c:v>
                </c:pt>
                <c:pt idx="825">
                  <c:v>-0.303122</c:v>
                </c:pt>
                <c:pt idx="826">
                  <c:v>-0.30568600000000001</c:v>
                </c:pt>
                <c:pt idx="827">
                  <c:v>-0.30878</c:v>
                </c:pt>
                <c:pt idx="828">
                  <c:v>-0.31037199999999998</c:v>
                </c:pt>
                <c:pt idx="829">
                  <c:v>-0.31383800000000001</c:v>
                </c:pt>
                <c:pt idx="830">
                  <c:v>-0.31759300000000001</c:v>
                </c:pt>
                <c:pt idx="831">
                  <c:v>-0.32042999999999999</c:v>
                </c:pt>
                <c:pt idx="832">
                  <c:v>-0.32522400000000001</c:v>
                </c:pt>
                <c:pt idx="833">
                  <c:v>-0.32867200000000002</c:v>
                </c:pt>
                <c:pt idx="834">
                  <c:v>-0.33029900000000001</c:v>
                </c:pt>
                <c:pt idx="835">
                  <c:v>-0.333065</c:v>
                </c:pt>
                <c:pt idx="836">
                  <c:v>-0.33418799999999999</c:v>
                </c:pt>
                <c:pt idx="837">
                  <c:v>-0.33619900000000003</c:v>
                </c:pt>
                <c:pt idx="838">
                  <c:v>-0.33930900000000003</c:v>
                </c:pt>
                <c:pt idx="839">
                  <c:v>-0.34231699999999998</c:v>
                </c:pt>
                <c:pt idx="840">
                  <c:v>-0.34672999999999998</c:v>
                </c:pt>
                <c:pt idx="841">
                  <c:v>-0.34944799999999998</c:v>
                </c:pt>
                <c:pt idx="842">
                  <c:v>-0.35314299999999998</c:v>
                </c:pt>
                <c:pt idx="843">
                  <c:v>-0.35556399999999999</c:v>
                </c:pt>
                <c:pt idx="844">
                  <c:v>-0.35892299999999999</c:v>
                </c:pt>
                <c:pt idx="845">
                  <c:v>-0.36188700000000001</c:v>
                </c:pt>
                <c:pt idx="846">
                  <c:v>-0.357151</c:v>
                </c:pt>
                <c:pt idx="847">
                  <c:v>-0.358954</c:v>
                </c:pt>
                <c:pt idx="848">
                  <c:v>-0.36093999999999998</c:v>
                </c:pt>
                <c:pt idx="849">
                  <c:v>-0.36188300000000001</c:v>
                </c:pt>
                <c:pt idx="850">
                  <c:v>-0.363012</c:v>
                </c:pt>
                <c:pt idx="851">
                  <c:v>-0.36516700000000002</c:v>
                </c:pt>
                <c:pt idx="852">
                  <c:v>-0.36685600000000002</c:v>
                </c:pt>
                <c:pt idx="853">
                  <c:v>-0.36804399999999998</c:v>
                </c:pt>
                <c:pt idx="854">
                  <c:v>-0.37093100000000001</c:v>
                </c:pt>
                <c:pt idx="855">
                  <c:v>-0.37259799999999998</c:v>
                </c:pt>
                <c:pt idx="856">
                  <c:v>-0.37567099999999998</c:v>
                </c:pt>
                <c:pt idx="857">
                  <c:v>-0.37810300000000002</c:v>
                </c:pt>
                <c:pt idx="858">
                  <c:v>-0.378415</c:v>
                </c:pt>
                <c:pt idx="859">
                  <c:v>-0.38027699999999998</c:v>
                </c:pt>
                <c:pt idx="860">
                  <c:v>-0.38248900000000002</c:v>
                </c:pt>
                <c:pt idx="861">
                  <c:v>-0.38387100000000002</c:v>
                </c:pt>
                <c:pt idx="862">
                  <c:v>-0.38613599999999998</c:v>
                </c:pt>
                <c:pt idx="863">
                  <c:v>-0.38713500000000001</c:v>
                </c:pt>
                <c:pt idx="864">
                  <c:v>-0.39047199999999999</c:v>
                </c:pt>
                <c:pt idx="865">
                  <c:v>-0.39145000000000002</c:v>
                </c:pt>
                <c:pt idx="866">
                  <c:v>-0.39192399999999999</c:v>
                </c:pt>
                <c:pt idx="867">
                  <c:v>-0.39517799999999997</c:v>
                </c:pt>
                <c:pt idx="868">
                  <c:v>-0.39601399999999998</c:v>
                </c:pt>
                <c:pt idx="869">
                  <c:v>-0.39849000000000001</c:v>
                </c:pt>
                <c:pt idx="870">
                  <c:v>-0.39908900000000003</c:v>
                </c:pt>
                <c:pt idx="871">
                  <c:v>-0.40102700000000002</c:v>
                </c:pt>
                <c:pt idx="872">
                  <c:v>-0.40351900000000002</c:v>
                </c:pt>
                <c:pt idx="873">
                  <c:v>-0.40504499999999999</c:v>
                </c:pt>
                <c:pt idx="874">
                  <c:v>-0.40820200000000001</c:v>
                </c:pt>
                <c:pt idx="875">
                  <c:v>-0.41014099999999998</c:v>
                </c:pt>
                <c:pt idx="876">
                  <c:v>-0.41311300000000001</c:v>
                </c:pt>
                <c:pt idx="877">
                  <c:v>-0.41509299999999999</c:v>
                </c:pt>
                <c:pt idx="878">
                  <c:v>-0.41052899999999998</c:v>
                </c:pt>
                <c:pt idx="879">
                  <c:v>-0.40812599999999999</c:v>
                </c:pt>
                <c:pt idx="880">
                  <c:v>-0.40618500000000002</c:v>
                </c:pt>
                <c:pt idx="881">
                  <c:v>-0.40527200000000002</c:v>
                </c:pt>
                <c:pt idx="882">
                  <c:v>-0.40218599999999999</c:v>
                </c:pt>
                <c:pt idx="883">
                  <c:v>-0.39947100000000002</c:v>
                </c:pt>
                <c:pt idx="884">
                  <c:v>-0.39794400000000002</c:v>
                </c:pt>
                <c:pt idx="885">
                  <c:v>-0.39754699999999998</c:v>
                </c:pt>
                <c:pt idx="886">
                  <c:v>-0.39851999999999999</c:v>
                </c:pt>
                <c:pt idx="887">
                  <c:v>-0.40028799999999998</c:v>
                </c:pt>
                <c:pt idx="888">
                  <c:v>-0.40094200000000002</c:v>
                </c:pt>
                <c:pt idx="889">
                  <c:v>-0.40060400000000002</c:v>
                </c:pt>
                <c:pt idx="890">
                  <c:v>-0.39731100000000003</c:v>
                </c:pt>
                <c:pt idx="891">
                  <c:v>-0.38830799999999999</c:v>
                </c:pt>
                <c:pt idx="892">
                  <c:v>-0.38276199999999999</c:v>
                </c:pt>
                <c:pt idx="893">
                  <c:v>-0.37812299999999999</c:v>
                </c:pt>
                <c:pt idx="894">
                  <c:v>-0.37115799999999999</c:v>
                </c:pt>
                <c:pt idx="895">
                  <c:v>-0.36296899999999999</c:v>
                </c:pt>
                <c:pt idx="896">
                  <c:v>-0.35808099999999998</c:v>
                </c:pt>
                <c:pt idx="897">
                  <c:v>-0.35223900000000002</c:v>
                </c:pt>
                <c:pt idx="898">
                  <c:v>-0.345717</c:v>
                </c:pt>
                <c:pt idx="899">
                  <c:v>-0.346694</c:v>
                </c:pt>
                <c:pt idx="900">
                  <c:v>-0.34847499999999998</c:v>
                </c:pt>
                <c:pt idx="901">
                  <c:v>-0.35255900000000001</c:v>
                </c:pt>
                <c:pt idx="902">
                  <c:v>-0.353489</c:v>
                </c:pt>
                <c:pt idx="903">
                  <c:v>-0.35357499999999997</c:v>
                </c:pt>
                <c:pt idx="904">
                  <c:v>-0.35621199999999997</c:v>
                </c:pt>
                <c:pt idx="905">
                  <c:v>-0.35525299999999999</c:v>
                </c:pt>
                <c:pt idx="906">
                  <c:v>-0.35395799999999999</c:v>
                </c:pt>
                <c:pt idx="907">
                  <c:v>-0.35013100000000003</c:v>
                </c:pt>
                <c:pt idx="908">
                  <c:v>-0.34640700000000002</c:v>
                </c:pt>
                <c:pt idx="909">
                  <c:v>-0.34281800000000001</c:v>
                </c:pt>
                <c:pt idx="910">
                  <c:v>-0.33513700000000002</c:v>
                </c:pt>
                <c:pt idx="911">
                  <c:v>-0.328291</c:v>
                </c:pt>
                <c:pt idx="912">
                  <c:v>-0.32159700000000002</c:v>
                </c:pt>
                <c:pt idx="913">
                  <c:v>-0.31326599999999999</c:v>
                </c:pt>
                <c:pt idx="914">
                  <c:v>-0.30674899999999999</c:v>
                </c:pt>
                <c:pt idx="915">
                  <c:v>-0.29532199999999997</c:v>
                </c:pt>
                <c:pt idx="916">
                  <c:v>-0.28831600000000002</c:v>
                </c:pt>
                <c:pt idx="917">
                  <c:v>-0.27535199999999999</c:v>
                </c:pt>
                <c:pt idx="918">
                  <c:v>-0.26625599999999999</c:v>
                </c:pt>
                <c:pt idx="919">
                  <c:v>-0.25496200000000002</c:v>
                </c:pt>
                <c:pt idx="920">
                  <c:v>-0.241008</c:v>
                </c:pt>
                <c:pt idx="921">
                  <c:v>-0.22922699999999999</c:v>
                </c:pt>
                <c:pt idx="922">
                  <c:v>-0.21850900000000001</c:v>
                </c:pt>
                <c:pt idx="923">
                  <c:v>-0.20615800000000001</c:v>
                </c:pt>
                <c:pt idx="924">
                  <c:v>-0.19341800000000001</c:v>
                </c:pt>
                <c:pt idx="925">
                  <c:v>-0.18229699999999999</c:v>
                </c:pt>
                <c:pt idx="926">
                  <c:v>-0.182283</c:v>
                </c:pt>
                <c:pt idx="927">
                  <c:v>-0.18667800000000001</c:v>
                </c:pt>
                <c:pt idx="928">
                  <c:v>-0.18798999999999999</c:v>
                </c:pt>
                <c:pt idx="929">
                  <c:v>-0.18876999999999999</c:v>
                </c:pt>
                <c:pt idx="930">
                  <c:v>-0.18817300000000001</c:v>
                </c:pt>
                <c:pt idx="931">
                  <c:v>-0.18673100000000001</c:v>
                </c:pt>
                <c:pt idx="932">
                  <c:v>-0.17919299999999999</c:v>
                </c:pt>
                <c:pt idx="933">
                  <c:v>-0.17444999999999999</c:v>
                </c:pt>
                <c:pt idx="934">
                  <c:v>-0.16386700000000001</c:v>
                </c:pt>
                <c:pt idx="935">
                  <c:v>-0.15193000000000001</c:v>
                </c:pt>
                <c:pt idx="936">
                  <c:v>-0.140986</c:v>
                </c:pt>
                <c:pt idx="937">
                  <c:v>-0.128807</c:v>
                </c:pt>
                <c:pt idx="938">
                  <c:v>-0.11629</c:v>
                </c:pt>
                <c:pt idx="939">
                  <c:v>-0.10338700000000001</c:v>
                </c:pt>
                <c:pt idx="940">
                  <c:v>-9.1287999999999994E-2</c:v>
                </c:pt>
                <c:pt idx="941">
                  <c:v>-7.9036999999999996E-2</c:v>
                </c:pt>
                <c:pt idx="942">
                  <c:v>-6.6918000000000005E-2</c:v>
                </c:pt>
                <c:pt idx="943">
                  <c:v>-5.5620999999999997E-2</c:v>
                </c:pt>
                <c:pt idx="944">
                  <c:v>-3.9197999999999997E-2</c:v>
                </c:pt>
                <c:pt idx="945">
                  <c:v>-2.2102E-2</c:v>
                </c:pt>
                <c:pt idx="946">
                  <c:v>-5.5370000000000003E-3</c:v>
                </c:pt>
                <c:pt idx="947" formatCode="0.00E+00">
                  <c:v>6.0000000000000002E-5</c:v>
                </c:pt>
                <c:pt idx="948">
                  <c:v>-2.0799999999999998E-3</c:v>
                </c:pt>
                <c:pt idx="949">
                  <c:v>-2.0560000000000001E-3</c:v>
                </c:pt>
                <c:pt idx="950">
                  <c:v>-2.1459999999999999E-3</c:v>
                </c:pt>
                <c:pt idx="951">
                  <c:v>-1.132E-3</c:v>
                </c:pt>
                <c:pt idx="952">
                  <c:v>-2.0890000000000001E-3</c:v>
                </c:pt>
                <c:pt idx="953">
                  <c:v>-1.6080000000000001E-3</c:v>
                </c:pt>
                <c:pt idx="954">
                  <c:v>-5.1440000000000001E-3</c:v>
                </c:pt>
                <c:pt idx="955">
                  <c:v>-7.4089999999999998E-3</c:v>
                </c:pt>
                <c:pt idx="956">
                  <c:v>-1.0238000000000001E-2</c:v>
                </c:pt>
                <c:pt idx="957">
                  <c:v>-1.2276E-2</c:v>
                </c:pt>
                <c:pt idx="958">
                  <c:v>-1.3037E-2</c:v>
                </c:pt>
                <c:pt idx="959">
                  <c:v>-1.5199000000000001E-2</c:v>
                </c:pt>
                <c:pt idx="960">
                  <c:v>-1.6767000000000001E-2</c:v>
                </c:pt>
                <c:pt idx="961">
                  <c:v>-1.7673000000000001E-2</c:v>
                </c:pt>
                <c:pt idx="962">
                  <c:v>-1.7298999999999998E-2</c:v>
                </c:pt>
                <c:pt idx="963">
                  <c:v>-1.8752000000000001E-2</c:v>
                </c:pt>
                <c:pt idx="964">
                  <c:v>-1.8866999999999998E-2</c:v>
                </c:pt>
                <c:pt idx="965">
                  <c:v>-1.8206E-2</c:v>
                </c:pt>
                <c:pt idx="966">
                  <c:v>-1.8873999999999998E-2</c:v>
                </c:pt>
                <c:pt idx="967">
                  <c:v>-1.9916E-2</c:v>
                </c:pt>
                <c:pt idx="968">
                  <c:v>-2.1801999999999998E-2</c:v>
                </c:pt>
                <c:pt idx="969">
                  <c:v>-2.1236000000000001E-2</c:v>
                </c:pt>
                <c:pt idx="970">
                  <c:v>-2.2112E-2</c:v>
                </c:pt>
                <c:pt idx="971">
                  <c:v>-2.3338000000000001E-2</c:v>
                </c:pt>
                <c:pt idx="972">
                  <c:v>-2.3115E-2</c:v>
                </c:pt>
                <c:pt idx="973">
                  <c:v>-2.3798E-2</c:v>
                </c:pt>
                <c:pt idx="974">
                  <c:v>-2.4573000000000001E-2</c:v>
                </c:pt>
                <c:pt idx="975">
                  <c:v>-2.8347000000000001E-2</c:v>
                </c:pt>
                <c:pt idx="976">
                  <c:v>-3.0941E-2</c:v>
                </c:pt>
                <c:pt idx="977">
                  <c:v>-3.0207000000000001E-2</c:v>
                </c:pt>
                <c:pt idx="978">
                  <c:v>-3.2136999999999999E-2</c:v>
                </c:pt>
                <c:pt idx="979">
                  <c:v>-3.4208000000000002E-2</c:v>
                </c:pt>
                <c:pt idx="980">
                  <c:v>-3.4604000000000003E-2</c:v>
                </c:pt>
                <c:pt idx="981">
                  <c:v>-3.8717000000000001E-2</c:v>
                </c:pt>
                <c:pt idx="982">
                  <c:v>-3.9469999999999998E-2</c:v>
                </c:pt>
                <c:pt idx="983">
                  <c:v>-4.1072999999999998E-2</c:v>
                </c:pt>
                <c:pt idx="984">
                  <c:v>-4.2638000000000002E-2</c:v>
                </c:pt>
                <c:pt idx="985">
                  <c:v>-4.3756999999999997E-2</c:v>
                </c:pt>
                <c:pt idx="986">
                  <c:v>-4.7926000000000003E-2</c:v>
                </c:pt>
                <c:pt idx="987">
                  <c:v>-5.1041000000000003E-2</c:v>
                </c:pt>
                <c:pt idx="988">
                  <c:v>-5.6245000000000003E-2</c:v>
                </c:pt>
                <c:pt idx="989">
                  <c:v>-5.9935000000000002E-2</c:v>
                </c:pt>
                <c:pt idx="990">
                  <c:v>-6.2157999999999998E-2</c:v>
                </c:pt>
                <c:pt idx="991">
                  <c:v>-6.8382999999999999E-2</c:v>
                </c:pt>
                <c:pt idx="992">
                  <c:v>-7.1073999999999998E-2</c:v>
                </c:pt>
                <c:pt idx="993">
                  <c:v>-7.4002999999999999E-2</c:v>
                </c:pt>
                <c:pt idx="994">
                  <c:v>-7.8095999999999999E-2</c:v>
                </c:pt>
                <c:pt idx="995">
                  <c:v>-8.1199999999999994E-2</c:v>
                </c:pt>
                <c:pt idx="996">
                  <c:v>-8.4774000000000002E-2</c:v>
                </c:pt>
                <c:pt idx="997">
                  <c:v>-8.5704000000000002E-2</c:v>
                </c:pt>
                <c:pt idx="998">
                  <c:v>-9.0032000000000001E-2</c:v>
                </c:pt>
                <c:pt idx="999">
                  <c:v>-9.3671000000000004E-2</c:v>
                </c:pt>
                <c:pt idx="1000">
                  <c:v>-9.6210000000000004E-2</c:v>
                </c:pt>
                <c:pt idx="1001">
                  <c:v>-9.7214999999999996E-2</c:v>
                </c:pt>
                <c:pt idx="1002">
                  <c:v>-9.9640000000000006E-2</c:v>
                </c:pt>
                <c:pt idx="1003">
                  <c:v>-9.9948999999999996E-2</c:v>
                </c:pt>
                <c:pt idx="1004">
                  <c:v>-0.10140100000000001</c:v>
                </c:pt>
                <c:pt idx="1005">
                  <c:v>-0.102072</c:v>
                </c:pt>
                <c:pt idx="1006">
                  <c:v>-0.10360800000000001</c:v>
                </c:pt>
                <c:pt idx="1007">
                  <c:v>-0.107006</c:v>
                </c:pt>
                <c:pt idx="1008">
                  <c:v>-0.10846</c:v>
                </c:pt>
                <c:pt idx="1009">
                  <c:v>-0.10759299999999999</c:v>
                </c:pt>
                <c:pt idx="1010">
                  <c:v>-0.10908</c:v>
                </c:pt>
                <c:pt idx="1011">
                  <c:v>-0.109443</c:v>
                </c:pt>
                <c:pt idx="1012">
                  <c:v>-0.111537</c:v>
                </c:pt>
                <c:pt idx="1013">
                  <c:v>-0.111277</c:v>
                </c:pt>
                <c:pt idx="1014">
                  <c:v>-0.11024299999999999</c:v>
                </c:pt>
                <c:pt idx="1015">
                  <c:v>-0.111623</c:v>
                </c:pt>
                <c:pt idx="1016">
                  <c:v>-0.11365</c:v>
                </c:pt>
                <c:pt idx="1017">
                  <c:v>-0.113658</c:v>
                </c:pt>
                <c:pt idx="1018">
                  <c:v>-0.11394600000000001</c:v>
                </c:pt>
                <c:pt idx="1019">
                  <c:v>-0.114346</c:v>
                </c:pt>
                <c:pt idx="1020">
                  <c:v>-0.11526400000000001</c:v>
                </c:pt>
                <c:pt idx="1021">
                  <c:v>-0.11586100000000001</c:v>
                </c:pt>
                <c:pt idx="1022">
                  <c:v>-0.11737400000000001</c:v>
                </c:pt>
                <c:pt idx="1023">
                  <c:v>-0.117927</c:v>
                </c:pt>
                <c:pt idx="1024">
                  <c:v>-0.11737</c:v>
                </c:pt>
                <c:pt idx="1025">
                  <c:v>-0.118835</c:v>
                </c:pt>
                <c:pt idx="1026">
                  <c:v>-0.122613</c:v>
                </c:pt>
                <c:pt idx="1027">
                  <c:v>-0.123845</c:v>
                </c:pt>
                <c:pt idx="1028">
                  <c:v>-0.123334</c:v>
                </c:pt>
                <c:pt idx="1029">
                  <c:v>-0.123484</c:v>
                </c:pt>
                <c:pt idx="1030">
                  <c:v>-0.12540200000000001</c:v>
                </c:pt>
                <c:pt idx="1031">
                  <c:v>-0.12711500000000001</c:v>
                </c:pt>
                <c:pt idx="1032">
                  <c:v>-0.126083</c:v>
                </c:pt>
                <c:pt idx="1033">
                  <c:v>-0.12825900000000001</c:v>
                </c:pt>
                <c:pt idx="1034">
                  <c:v>-0.12731300000000001</c:v>
                </c:pt>
                <c:pt idx="1035">
                  <c:v>-0.129026</c:v>
                </c:pt>
                <c:pt idx="1036">
                  <c:v>-0.12920999999999999</c:v>
                </c:pt>
                <c:pt idx="1037">
                  <c:v>-0.130553</c:v>
                </c:pt>
                <c:pt idx="1038">
                  <c:v>-0.13129399999999999</c:v>
                </c:pt>
                <c:pt idx="1039">
                  <c:v>-0.131188</c:v>
                </c:pt>
                <c:pt idx="1040">
                  <c:v>-0.13005900000000001</c:v>
                </c:pt>
                <c:pt idx="1041">
                  <c:v>-0.131243</c:v>
                </c:pt>
                <c:pt idx="1042">
                  <c:v>-0.13039400000000001</c:v>
                </c:pt>
                <c:pt idx="1043">
                  <c:v>-0.128304</c:v>
                </c:pt>
                <c:pt idx="1044">
                  <c:v>-0.13204299999999999</c:v>
                </c:pt>
                <c:pt idx="1045">
                  <c:v>-0.13169400000000001</c:v>
                </c:pt>
                <c:pt idx="1046">
                  <c:v>-0.132186</c:v>
                </c:pt>
                <c:pt idx="1047">
                  <c:v>-0.13262199999999999</c:v>
                </c:pt>
                <c:pt idx="1048">
                  <c:v>-0.13317999999999999</c:v>
                </c:pt>
                <c:pt idx="1049">
                  <c:v>-0.134968</c:v>
                </c:pt>
                <c:pt idx="1050">
                  <c:v>-0.135875</c:v>
                </c:pt>
                <c:pt idx="1051">
                  <c:v>-0.13556199999999999</c:v>
                </c:pt>
                <c:pt idx="1052">
                  <c:v>-0.136655</c:v>
                </c:pt>
                <c:pt idx="1053">
                  <c:v>-0.13803099999999999</c:v>
                </c:pt>
                <c:pt idx="1054">
                  <c:v>-0.13761399999999999</c:v>
                </c:pt>
                <c:pt idx="1055">
                  <c:v>-0.13822799999999999</c:v>
                </c:pt>
                <c:pt idx="1056">
                  <c:v>-0.139126</c:v>
                </c:pt>
                <c:pt idx="1057">
                  <c:v>-0.13806399999999999</c:v>
                </c:pt>
                <c:pt idx="1058">
                  <c:v>-0.14161499999999999</c:v>
                </c:pt>
                <c:pt idx="1059">
                  <c:v>-0.142458</c:v>
                </c:pt>
                <c:pt idx="1060">
                  <c:v>-0.141073</c:v>
                </c:pt>
                <c:pt idx="1061">
                  <c:v>-0.14179900000000001</c:v>
                </c:pt>
                <c:pt idx="1062">
                  <c:v>-0.14180999999999999</c:v>
                </c:pt>
                <c:pt idx="1063">
                  <c:v>-0.141294</c:v>
                </c:pt>
                <c:pt idx="1064">
                  <c:v>-0.13975399999999999</c:v>
                </c:pt>
                <c:pt idx="1065">
                  <c:v>-0.142429</c:v>
                </c:pt>
                <c:pt idx="1066">
                  <c:v>-0.14211199999999999</c:v>
                </c:pt>
                <c:pt idx="1067">
                  <c:v>-0.14179900000000001</c:v>
                </c:pt>
                <c:pt idx="1068">
                  <c:v>-0.14063999999999999</c:v>
                </c:pt>
                <c:pt idx="1069">
                  <c:v>-0.142572</c:v>
                </c:pt>
                <c:pt idx="1070">
                  <c:v>-0.139039</c:v>
                </c:pt>
                <c:pt idx="1071">
                  <c:v>-0.13911999999999999</c:v>
                </c:pt>
                <c:pt idx="1072">
                  <c:v>-0.13916999999999999</c:v>
                </c:pt>
                <c:pt idx="1073">
                  <c:v>-0.136377</c:v>
                </c:pt>
                <c:pt idx="1074">
                  <c:v>-0.135903</c:v>
                </c:pt>
                <c:pt idx="1075">
                  <c:v>-0.137597</c:v>
                </c:pt>
                <c:pt idx="1076">
                  <c:v>-0.13556299999999999</c:v>
                </c:pt>
                <c:pt idx="1077">
                  <c:v>-0.134211</c:v>
                </c:pt>
                <c:pt idx="1078">
                  <c:v>-0.135105</c:v>
                </c:pt>
                <c:pt idx="1079">
                  <c:v>-0.130713</c:v>
                </c:pt>
                <c:pt idx="1080">
                  <c:v>-0.132656</c:v>
                </c:pt>
                <c:pt idx="1081">
                  <c:v>-0.13097900000000001</c:v>
                </c:pt>
                <c:pt idx="1082">
                  <c:v>-0.13176399999999999</c:v>
                </c:pt>
                <c:pt idx="1083">
                  <c:v>-0.13065499999999999</c:v>
                </c:pt>
                <c:pt idx="1084">
                  <c:v>-0.129526</c:v>
                </c:pt>
                <c:pt idx="1085">
                  <c:v>-0.12995699999999999</c:v>
                </c:pt>
                <c:pt idx="1086">
                  <c:v>-0.12825</c:v>
                </c:pt>
                <c:pt idx="1087">
                  <c:v>-0.128528</c:v>
                </c:pt>
                <c:pt idx="1088">
                  <c:v>-0.12629899999999999</c:v>
                </c:pt>
                <c:pt idx="1089">
                  <c:v>-0.124804</c:v>
                </c:pt>
                <c:pt idx="1090">
                  <c:v>-0.124836</c:v>
                </c:pt>
                <c:pt idx="1091">
                  <c:v>-0.123071</c:v>
                </c:pt>
                <c:pt idx="1092">
                  <c:v>-0.12225900000000001</c:v>
                </c:pt>
                <c:pt idx="1093">
                  <c:v>-0.12907199999999999</c:v>
                </c:pt>
                <c:pt idx="1094">
                  <c:v>-0.12998100000000001</c:v>
                </c:pt>
                <c:pt idx="1095">
                  <c:v>-0.13766999999999999</c:v>
                </c:pt>
                <c:pt idx="1096">
                  <c:v>-0.13913600000000001</c:v>
                </c:pt>
                <c:pt idx="1097">
                  <c:v>-0.142345</c:v>
                </c:pt>
                <c:pt idx="1098">
                  <c:v>-0.14696500000000001</c:v>
                </c:pt>
                <c:pt idx="1099">
                  <c:v>-0.145928</c:v>
                </c:pt>
                <c:pt idx="1100">
                  <c:v>-0.14849999999999999</c:v>
                </c:pt>
                <c:pt idx="1101">
                  <c:v>-0.15449099999999999</c:v>
                </c:pt>
                <c:pt idx="1102">
                  <c:v>-0.15733800000000001</c:v>
                </c:pt>
                <c:pt idx="1103">
                  <c:v>-0.154692</c:v>
                </c:pt>
                <c:pt idx="1104">
                  <c:v>-0.15404999999999999</c:v>
                </c:pt>
                <c:pt idx="1105">
                  <c:v>-0.15820000000000001</c:v>
                </c:pt>
                <c:pt idx="1106">
                  <c:v>-0.15598400000000001</c:v>
                </c:pt>
                <c:pt idx="1107">
                  <c:v>-0.16000800000000001</c:v>
                </c:pt>
                <c:pt idx="1108">
                  <c:v>-0.15429999999999999</c:v>
                </c:pt>
                <c:pt idx="1109">
                  <c:v>-0.15393200000000001</c:v>
                </c:pt>
                <c:pt idx="1110">
                  <c:v>-0.15675</c:v>
                </c:pt>
                <c:pt idx="1111">
                  <c:v>-0.15274199999999999</c:v>
                </c:pt>
                <c:pt idx="1112">
                  <c:v>-0.15348000000000001</c:v>
                </c:pt>
                <c:pt idx="1113">
                  <c:v>-0.14660400000000001</c:v>
                </c:pt>
                <c:pt idx="1114">
                  <c:v>-0.15007499999999999</c:v>
                </c:pt>
                <c:pt idx="1115">
                  <c:v>-0.14806900000000001</c:v>
                </c:pt>
                <c:pt idx="1116">
                  <c:v>-0.144978</c:v>
                </c:pt>
                <c:pt idx="1117">
                  <c:v>-0.14385899999999999</c:v>
                </c:pt>
                <c:pt idx="1118">
                  <c:v>-0.14272499999999999</c:v>
                </c:pt>
                <c:pt idx="1119">
                  <c:v>-0.14071500000000001</c:v>
                </c:pt>
                <c:pt idx="1120">
                  <c:v>-0.135773</c:v>
                </c:pt>
                <c:pt idx="1121">
                  <c:v>-0.13539000000000001</c:v>
                </c:pt>
                <c:pt idx="1122">
                  <c:v>-0.13314300000000001</c:v>
                </c:pt>
                <c:pt idx="1123">
                  <c:v>-0.13100100000000001</c:v>
                </c:pt>
                <c:pt idx="1124">
                  <c:v>-0.12732299999999999</c:v>
                </c:pt>
                <c:pt idx="1125">
                  <c:v>-0.123543</c:v>
                </c:pt>
                <c:pt idx="1126">
                  <c:v>-0.12292500000000001</c:v>
                </c:pt>
                <c:pt idx="1127">
                  <c:v>-0.119434</c:v>
                </c:pt>
                <c:pt idx="1128">
                  <c:v>-0.11745899999999999</c:v>
                </c:pt>
                <c:pt idx="1129">
                  <c:v>-0.116465</c:v>
                </c:pt>
                <c:pt idx="1130">
                  <c:v>-0.112659</c:v>
                </c:pt>
                <c:pt idx="1131">
                  <c:v>-0.106097</c:v>
                </c:pt>
                <c:pt idx="1132">
                  <c:v>-0.10546899999999999</c:v>
                </c:pt>
                <c:pt idx="1133">
                  <c:v>-0.102865</c:v>
                </c:pt>
                <c:pt idx="1134">
                  <c:v>-0.102565</c:v>
                </c:pt>
                <c:pt idx="1135">
                  <c:v>-9.7368999999999997E-2</c:v>
                </c:pt>
                <c:pt idx="1136">
                  <c:v>-9.3008999999999994E-2</c:v>
                </c:pt>
                <c:pt idx="1137">
                  <c:v>-9.1802999999999996E-2</c:v>
                </c:pt>
                <c:pt idx="1138">
                  <c:v>-8.4889000000000006E-2</c:v>
                </c:pt>
                <c:pt idx="1139">
                  <c:v>-8.3407999999999996E-2</c:v>
                </c:pt>
                <c:pt idx="1140">
                  <c:v>-7.8159999999999993E-2</c:v>
                </c:pt>
                <c:pt idx="1141">
                  <c:v>-7.6921000000000003E-2</c:v>
                </c:pt>
                <c:pt idx="1142">
                  <c:v>-7.1041999999999994E-2</c:v>
                </c:pt>
                <c:pt idx="1143">
                  <c:v>-6.5947000000000006E-2</c:v>
                </c:pt>
                <c:pt idx="1144">
                  <c:v>-6.4582000000000001E-2</c:v>
                </c:pt>
                <c:pt idx="1145">
                  <c:v>-5.8899E-2</c:v>
                </c:pt>
                <c:pt idx="1146">
                  <c:v>-5.2972999999999999E-2</c:v>
                </c:pt>
                <c:pt idx="1147">
                  <c:v>-4.5511000000000003E-2</c:v>
                </c:pt>
                <c:pt idx="1148">
                  <c:v>-3.9627000000000002E-2</c:v>
                </c:pt>
                <c:pt idx="1149">
                  <c:v>-3.4987999999999998E-2</c:v>
                </c:pt>
                <c:pt idx="1150">
                  <c:v>-2.9368999999999999E-2</c:v>
                </c:pt>
                <c:pt idx="1151">
                  <c:v>-2.2752000000000001E-2</c:v>
                </c:pt>
                <c:pt idx="1152">
                  <c:v>-1.6025000000000001E-2</c:v>
                </c:pt>
                <c:pt idx="1153">
                  <c:v>-1.179E-2</c:v>
                </c:pt>
                <c:pt idx="1154">
                  <c:v>-1.7614000000000001E-2</c:v>
                </c:pt>
                <c:pt idx="1155">
                  <c:v>-2.4414999999999999E-2</c:v>
                </c:pt>
                <c:pt idx="1156">
                  <c:v>-3.0921000000000001E-2</c:v>
                </c:pt>
                <c:pt idx="1157">
                  <c:v>-4.0133000000000002E-2</c:v>
                </c:pt>
                <c:pt idx="1158">
                  <c:v>-4.6793000000000001E-2</c:v>
                </c:pt>
                <c:pt idx="1159">
                  <c:v>-5.4748999999999999E-2</c:v>
                </c:pt>
                <c:pt idx="1160">
                  <c:v>-6.1207999999999999E-2</c:v>
                </c:pt>
                <c:pt idx="1161">
                  <c:v>-6.8655999999999995E-2</c:v>
                </c:pt>
                <c:pt idx="1162">
                  <c:v>-7.5687000000000004E-2</c:v>
                </c:pt>
                <c:pt idx="1163">
                  <c:v>-8.2373000000000002E-2</c:v>
                </c:pt>
                <c:pt idx="1164">
                  <c:v>-8.6486999999999994E-2</c:v>
                </c:pt>
                <c:pt idx="1165">
                  <c:v>-9.3074000000000004E-2</c:v>
                </c:pt>
                <c:pt idx="1166">
                  <c:v>-0.10065300000000001</c:v>
                </c:pt>
                <c:pt idx="1167">
                  <c:v>-0.106944</c:v>
                </c:pt>
                <c:pt idx="1168">
                  <c:v>-0.113345</c:v>
                </c:pt>
                <c:pt idx="1169">
                  <c:v>-0.11849800000000001</c:v>
                </c:pt>
                <c:pt idx="1170">
                  <c:v>-0.12348099999999999</c:v>
                </c:pt>
                <c:pt idx="1171">
                  <c:v>-0.12814900000000001</c:v>
                </c:pt>
                <c:pt idx="1172">
                  <c:v>-0.13295399999999999</c:v>
                </c:pt>
                <c:pt idx="1173">
                  <c:v>-0.13803399999999999</c:v>
                </c:pt>
                <c:pt idx="1174">
                  <c:v>-0.14119999999999999</c:v>
                </c:pt>
                <c:pt idx="1175">
                  <c:v>-0.145147</c:v>
                </c:pt>
                <c:pt idx="1176">
                  <c:v>-0.14877699999999999</c:v>
                </c:pt>
                <c:pt idx="1177">
                  <c:v>-0.15162</c:v>
                </c:pt>
                <c:pt idx="1178">
                  <c:v>-0.15514600000000001</c:v>
                </c:pt>
                <c:pt idx="1179">
                  <c:v>-0.158023</c:v>
                </c:pt>
                <c:pt idx="1180">
                  <c:v>-0.16034999999999999</c:v>
                </c:pt>
                <c:pt idx="1181">
                  <c:v>-0.16397400000000001</c:v>
                </c:pt>
                <c:pt idx="1182">
                  <c:v>-0.16691500000000001</c:v>
                </c:pt>
                <c:pt idx="1183">
                  <c:v>-0.171648</c:v>
                </c:pt>
                <c:pt idx="1184">
                  <c:v>-0.17374999999999999</c:v>
                </c:pt>
                <c:pt idx="1185">
                  <c:v>-0.176345</c:v>
                </c:pt>
                <c:pt idx="1186">
                  <c:v>-0.179064</c:v>
                </c:pt>
                <c:pt idx="1187">
                  <c:v>-0.18079999999999999</c:v>
                </c:pt>
                <c:pt idx="1188">
                  <c:v>-0.18253900000000001</c:v>
                </c:pt>
                <c:pt idx="1189">
                  <c:v>-0.18548100000000001</c:v>
                </c:pt>
                <c:pt idx="1190">
                  <c:v>-0.18834899999999999</c:v>
                </c:pt>
                <c:pt idx="1191">
                  <c:v>-0.19194</c:v>
                </c:pt>
                <c:pt idx="1192">
                  <c:v>-0.19304299999999999</c:v>
                </c:pt>
                <c:pt idx="1193">
                  <c:v>-0.19667200000000001</c:v>
                </c:pt>
                <c:pt idx="1194">
                  <c:v>-0.19952900000000001</c:v>
                </c:pt>
                <c:pt idx="1195">
                  <c:v>-0.20235400000000001</c:v>
                </c:pt>
                <c:pt idx="1196">
                  <c:v>-0.204596</c:v>
                </c:pt>
                <c:pt idx="1197">
                  <c:v>-0.20801800000000001</c:v>
                </c:pt>
                <c:pt idx="1198">
                  <c:v>-0.21095</c:v>
                </c:pt>
                <c:pt idx="1199">
                  <c:v>-0.21358199999999999</c:v>
                </c:pt>
                <c:pt idx="1200">
                  <c:v>-0.214472</c:v>
                </c:pt>
                <c:pt idx="1201">
                  <c:v>-0.21524299999999999</c:v>
                </c:pt>
                <c:pt idx="1202">
                  <c:v>-0.21767900000000001</c:v>
                </c:pt>
                <c:pt idx="1203">
                  <c:v>-0.219053</c:v>
                </c:pt>
                <c:pt idx="1204">
                  <c:v>-0.22251399999999999</c:v>
                </c:pt>
                <c:pt idx="1205">
                  <c:v>-0.22444900000000001</c:v>
                </c:pt>
                <c:pt idx="1206">
                  <c:v>-0.22795699999999999</c:v>
                </c:pt>
                <c:pt idx="1207">
                  <c:v>-0.22889499999999999</c:v>
                </c:pt>
                <c:pt idx="1208">
                  <c:v>-0.23161100000000001</c:v>
                </c:pt>
                <c:pt idx="1209">
                  <c:v>-0.23397499999999999</c:v>
                </c:pt>
                <c:pt idx="1210">
                  <c:v>-0.23497899999999999</c:v>
                </c:pt>
                <c:pt idx="1211">
                  <c:v>-0.23696700000000001</c:v>
                </c:pt>
                <c:pt idx="1212">
                  <c:v>-0.23631199999999999</c:v>
                </c:pt>
                <c:pt idx="1213">
                  <c:v>-0.23028499999999999</c:v>
                </c:pt>
                <c:pt idx="1214">
                  <c:v>-0.22619600000000001</c:v>
                </c:pt>
                <c:pt idx="1215">
                  <c:v>-0.22601399999999999</c:v>
                </c:pt>
                <c:pt idx="1216">
                  <c:v>-0.22603400000000001</c:v>
                </c:pt>
                <c:pt idx="1217">
                  <c:v>-0.22461800000000001</c:v>
                </c:pt>
                <c:pt idx="1218">
                  <c:v>-0.22486400000000001</c:v>
                </c:pt>
                <c:pt idx="1219">
                  <c:v>-0.225519</c:v>
                </c:pt>
                <c:pt idx="1220">
                  <c:v>-0.22537099999999999</c:v>
                </c:pt>
                <c:pt idx="1221">
                  <c:v>-0.22652</c:v>
                </c:pt>
                <c:pt idx="1222">
                  <c:v>-0.22484899999999999</c:v>
                </c:pt>
                <c:pt idx="1223">
                  <c:v>-0.22681100000000001</c:v>
                </c:pt>
                <c:pt idx="1224">
                  <c:v>-0.22581799999999999</c:v>
                </c:pt>
                <c:pt idx="1225">
                  <c:v>-0.226021</c:v>
                </c:pt>
                <c:pt idx="1226">
                  <c:v>-0.226854</c:v>
                </c:pt>
                <c:pt idx="1227">
                  <c:v>-0.226129</c:v>
                </c:pt>
                <c:pt idx="1228">
                  <c:v>-0.226525</c:v>
                </c:pt>
                <c:pt idx="1229">
                  <c:v>-0.22536400000000001</c:v>
                </c:pt>
                <c:pt idx="1230">
                  <c:v>-0.22530700000000001</c:v>
                </c:pt>
                <c:pt idx="1231">
                  <c:v>-0.224741</c:v>
                </c:pt>
                <c:pt idx="1232">
                  <c:v>-0.22311800000000001</c:v>
                </c:pt>
                <c:pt idx="1233">
                  <c:v>-0.22503699999999999</c:v>
                </c:pt>
                <c:pt idx="1234">
                  <c:v>-0.22433500000000001</c:v>
                </c:pt>
                <c:pt idx="1235">
                  <c:v>-0.22395200000000001</c:v>
                </c:pt>
                <c:pt idx="1236">
                  <c:v>-0.22639500000000001</c:v>
                </c:pt>
                <c:pt idx="1237">
                  <c:v>-0.22512299999999999</c:v>
                </c:pt>
                <c:pt idx="1238">
                  <c:v>-0.22459899999999999</c:v>
                </c:pt>
                <c:pt idx="1239">
                  <c:v>-0.22630900000000001</c:v>
                </c:pt>
                <c:pt idx="1240">
                  <c:v>-0.227798</c:v>
                </c:pt>
                <c:pt idx="1241">
                  <c:v>-0.22789999999999999</c:v>
                </c:pt>
                <c:pt idx="1242">
                  <c:v>-0.22567000000000001</c:v>
                </c:pt>
                <c:pt idx="1243">
                  <c:v>-0.22791900000000001</c:v>
                </c:pt>
                <c:pt idx="1244">
                  <c:v>-0.22823399999999999</c:v>
                </c:pt>
                <c:pt idx="1245">
                  <c:v>-0.23111499999999999</c:v>
                </c:pt>
                <c:pt idx="1246">
                  <c:v>-0.23423099999999999</c:v>
                </c:pt>
                <c:pt idx="1247">
                  <c:v>-0.23392399999999999</c:v>
                </c:pt>
                <c:pt idx="1248">
                  <c:v>-0.23429800000000001</c:v>
                </c:pt>
                <c:pt idx="1249">
                  <c:v>-0.23230000000000001</c:v>
                </c:pt>
                <c:pt idx="1250">
                  <c:v>-0.23466500000000001</c:v>
                </c:pt>
                <c:pt idx="1251">
                  <c:v>-0.23425799999999999</c:v>
                </c:pt>
                <c:pt idx="1252">
                  <c:v>-0.23351</c:v>
                </c:pt>
                <c:pt idx="1253">
                  <c:v>-0.233622</c:v>
                </c:pt>
                <c:pt idx="1254">
                  <c:v>-0.23674600000000001</c:v>
                </c:pt>
                <c:pt idx="1255">
                  <c:v>-0.2329</c:v>
                </c:pt>
                <c:pt idx="1256">
                  <c:v>-0.23443700000000001</c:v>
                </c:pt>
                <c:pt idx="1257">
                  <c:v>-0.234906</c:v>
                </c:pt>
                <c:pt idx="1258">
                  <c:v>-0.23451</c:v>
                </c:pt>
                <c:pt idx="1259">
                  <c:v>-0.23339499999999999</c:v>
                </c:pt>
                <c:pt idx="1260">
                  <c:v>-0.23355500000000001</c:v>
                </c:pt>
                <c:pt idx="1261">
                  <c:v>-0.234761</c:v>
                </c:pt>
                <c:pt idx="1262">
                  <c:v>-0.23575099999999999</c:v>
                </c:pt>
                <c:pt idx="1263">
                  <c:v>-0.23342599999999999</c:v>
                </c:pt>
                <c:pt idx="1264">
                  <c:v>-0.23506299999999999</c:v>
                </c:pt>
                <c:pt idx="1265">
                  <c:v>-0.23397499999999999</c:v>
                </c:pt>
                <c:pt idx="1266">
                  <c:v>-0.23449600000000001</c:v>
                </c:pt>
                <c:pt idx="1267">
                  <c:v>-0.23675399999999999</c:v>
                </c:pt>
                <c:pt idx="1268">
                  <c:v>-0.23625499999999999</c:v>
                </c:pt>
                <c:pt idx="1269">
                  <c:v>-0.23649600000000001</c:v>
                </c:pt>
                <c:pt idx="1270">
                  <c:v>-0.236156</c:v>
                </c:pt>
                <c:pt idx="1271">
                  <c:v>-0.23718700000000001</c:v>
                </c:pt>
                <c:pt idx="1272">
                  <c:v>-0.237402</c:v>
                </c:pt>
                <c:pt idx="1273">
                  <c:v>-0.23499999999999999</c:v>
                </c:pt>
                <c:pt idx="1274">
                  <c:v>-0.23952399999999999</c:v>
                </c:pt>
                <c:pt idx="1275">
                  <c:v>-0.237983</c:v>
                </c:pt>
                <c:pt idx="1276">
                  <c:v>-0.239958</c:v>
                </c:pt>
                <c:pt idx="1277">
                  <c:v>-0.24127100000000001</c:v>
                </c:pt>
                <c:pt idx="1278">
                  <c:v>-0.241004</c:v>
                </c:pt>
                <c:pt idx="1279">
                  <c:v>-0.24340400000000001</c:v>
                </c:pt>
                <c:pt idx="1280">
                  <c:v>-0.24296699999999999</c:v>
                </c:pt>
                <c:pt idx="1281">
                  <c:v>-0.24443699999999999</c:v>
                </c:pt>
                <c:pt idx="1282">
                  <c:v>-0.24394299999999999</c:v>
                </c:pt>
                <c:pt idx="1283">
                  <c:v>-0.24404600000000001</c:v>
                </c:pt>
                <c:pt idx="1284">
                  <c:v>-0.24621599999999999</c:v>
                </c:pt>
                <c:pt idx="1285">
                  <c:v>-0.247671</c:v>
                </c:pt>
                <c:pt idx="1286">
                  <c:v>-0.24835099999999999</c:v>
                </c:pt>
                <c:pt idx="1287">
                  <c:v>-0.25064999999999998</c:v>
                </c:pt>
                <c:pt idx="1288">
                  <c:v>-0.25059399999999998</c:v>
                </c:pt>
                <c:pt idx="1289">
                  <c:v>-0.25115500000000002</c:v>
                </c:pt>
                <c:pt idx="1290">
                  <c:v>-0.25357800000000003</c:v>
                </c:pt>
                <c:pt idx="1291">
                  <c:v>-0.25328200000000001</c:v>
                </c:pt>
                <c:pt idx="1292">
                  <c:v>-0.25381300000000001</c:v>
                </c:pt>
                <c:pt idx="1293">
                  <c:v>-0.25636700000000001</c:v>
                </c:pt>
                <c:pt idx="1294">
                  <c:v>-0.25582100000000002</c:v>
                </c:pt>
                <c:pt idx="1295">
                  <c:v>-0.25559399999999999</c:v>
                </c:pt>
                <c:pt idx="1296">
                  <c:v>-0.260071</c:v>
                </c:pt>
                <c:pt idx="1297">
                  <c:v>-0.26120599999999999</c:v>
                </c:pt>
                <c:pt idx="1298">
                  <c:v>-0.260079</c:v>
                </c:pt>
                <c:pt idx="1299">
                  <c:v>-0.26346900000000001</c:v>
                </c:pt>
                <c:pt idx="1300">
                  <c:v>-0.26534000000000002</c:v>
                </c:pt>
                <c:pt idx="1301">
                  <c:v>-0.265679</c:v>
                </c:pt>
                <c:pt idx="1302">
                  <c:v>-0.26958900000000002</c:v>
                </c:pt>
                <c:pt idx="1303">
                  <c:v>-0.26103100000000001</c:v>
                </c:pt>
                <c:pt idx="1304">
                  <c:v>-0.25312499999999999</c:v>
                </c:pt>
                <c:pt idx="1305">
                  <c:v>-0.24759800000000001</c:v>
                </c:pt>
                <c:pt idx="1306">
                  <c:v>-0.24374899999999999</c:v>
                </c:pt>
                <c:pt idx="1307">
                  <c:v>-0.237429</c:v>
                </c:pt>
                <c:pt idx="1308">
                  <c:v>-0.23377300000000001</c:v>
                </c:pt>
                <c:pt idx="1309">
                  <c:v>-0.22752600000000001</c:v>
                </c:pt>
                <c:pt idx="1310">
                  <c:v>-0.224496</c:v>
                </c:pt>
                <c:pt idx="1311">
                  <c:v>-0.21967400000000001</c:v>
                </c:pt>
                <c:pt idx="1312">
                  <c:v>-0.21387900000000001</c:v>
                </c:pt>
                <c:pt idx="1313">
                  <c:v>-0.21160200000000001</c:v>
                </c:pt>
                <c:pt idx="1314">
                  <c:v>-0.204708</c:v>
                </c:pt>
                <c:pt idx="1315">
                  <c:v>-0.20301</c:v>
                </c:pt>
                <c:pt idx="1316">
                  <c:v>-0.19856399999999999</c:v>
                </c:pt>
                <c:pt idx="1317">
                  <c:v>-0.19553400000000001</c:v>
                </c:pt>
                <c:pt idx="1318">
                  <c:v>-0.19316700000000001</c:v>
                </c:pt>
                <c:pt idx="1319">
                  <c:v>-0.18806999999999999</c:v>
                </c:pt>
                <c:pt idx="1320">
                  <c:v>-0.18407799999999999</c:v>
                </c:pt>
                <c:pt idx="1321">
                  <c:v>-0.17657999999999999</c:v>
                </c:pt>
                <c:pt idx="1322">
                  <c:v>-0.17552400000000001</c:v>
                </c:pt>
                <c:pt idx="1323">
                  <c:v>-0.16924</c:v>
                </c:pt>
                <c:pt idx="1324">
                  <c:v>-0.16955899999999999</c:v>
                </c:pt>
                <c:pt idx="1325">
                  <c:v>-0.163572</c:v>
                </c:pt>
                <c:pt idx="1326">
                  <c:v>-0.16086600000000001</c:v>
                </c:pt>
                <c:pt idx="1327">
                  <c:v>-0.157695</c:v>
                </c:pt>
                <c:pt idx="1328">
                  <c:v>-0.15104300000000001</c:v>
                </c:pt>
                <c:pt idx="1329">
                  <c:v>-0.15101899999999999</c:v>
                </c:pt>
                <c:pt idx="1330">
                  <c:v>-0.147509</c:v>
                </c:pt>
                <c:pt idx="1331">
                  <c:v>-0.14217399999999999</c:v>
                </c:pt>
                <c:pt idx="1332">
                  <c:v>-0.13733100000000001</c:v>
                </c:pt>
                <c:pt idx="1333">
                  <c:v>-0.13803000000000001</c:v>
                </c:pt>
                <c:pt idx="1334">
                  <c:v>-0.12781999999999999</c:v>
                </c:pt>
                <c:pt idx="1335">
                  <c:v>-0.12568099999999999</c:v>
                </c:pt>
                <c:pt idx="1336">
                  <c:v>-0.117642</c:v>
                </c:pt>
                <c:pt idx="1337">
                  <c:v>-0.106915</c:v>
                </c:pt>
                <c:pt idx="1338">
                  <c:v>-0.10019</c:v>
                </c:pt>
                <c:pt idx="1339">
                  <c:v>-9.3629000000000004E-2</c:v>
                </c:pt>
                <c:pt idx="1340">
                  <c:v>-9.4077999999999995E-2</c:v>
                </c:pt>
                <c:pt idx="1341">
                  <c:v>-8.7337999999999999E-2</c:v>
                </c:pt>
                <c:pt idx="1342">
                  <c:v>-7.9377000000000003E-2</c:v>
                </c:pt>
                <c:pt idx="1343">
                  <c:v>-7.0971000000000006E-2</c:v>
                </c:pt>
                <c:pt idx="1344">
                  <c:v>-6.3778000000000001E-2</c:v>
                </c:pt>
                <c:pt idx="1345">
                  <c:v>-5.3726000000000003E-2</c:v>
                </c:pt>
                <c:pt idx="1346">
                  <c:v>-4.7552999999999998E-2</c:v>
                </c:pt>
                <c:pt idx="1347">
                  <c:v>-3.6776999999999997E-2</c:v>
                </c:pt>
                <c:pt idx="1348">
                  <c:v>-3.1795999999999998E-2</c:v>
                </c:pt>
                <c:pt idx="1349">
                  <c:v>-1.7264999999999999E-2</c:v>
                </c:pt>
                <c:pt idx="1350">
                  <c:v>-1.1174E-2</c:v>
                </c:pt>
                <c:pt idx="1351">
                  <c:v>-6.8800000000000003E-4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'CPI_ROC_CoRD-FruitBasket'!$D$1</c:f>
              <c:strCache>
                <c:ptCount val="1"/>
                <c:pt idx="0">
                  <c:v>ROC</c:v>
                </c:pt>
              </c:strCache>
            </c:strRef>
          </c:tx>
          <c:spPr>
            <a:ln w="23308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numRef>
              <c:f>'CPI_ROC_CoRD-FruitBasket'!$A$2:$A$1353</c:f>
              <c:numCache>
                <c:formatCode>General</c:formatCode>
                <c:ptCount val="1352"/>
                <c:pt idx="0">
                  <c:v>1.06079E-2</c:v>
                </c:pt>
                <c:pt idx="1">
                  <c:v>1.37482E-2</c:v>
                </c:pt>
                <c:pt idx="2">
                  <c:v>1.6853300000000002E-2</c:v>
                </c:pt>
                <c:pt idx="3">
                  <c:v>2.0045500000000001E-2</c:v>
                </c:pt>
                <c:pt idx="4">
                  <c:v>2.32132E-2</c:v>
                </c:pt>
                <c:pt idx="5">
                  <c:v>2.6522799999999999E-2</c:v>
                </c:pt>
                <c:pt idx="6">
                  <c:v>2.9527299999999999E-2</c:v>
                </c:pt>
                <c:pt idx="7">
                  <c:v>3.2443199999999998E-2</c:v>
                </c:pt>
                <c:pt idx="8">
                  <c:v>3.5520900000000001E-2</c:v>
                </c:pt>
                <c:pt idx="9">
                  <c:v>3.8723800000000003E-2</c:v>
                </c:pt>
                <c:pt idx="10">
                  <c:v>4.2022700000000003E-2</c:v>
                </c:pt>
                <c:pt idx="11">
                  <c:v>4.5159900000000003E-2</c:v>
                </c:pt>
                <c:pt idx="12">
                  <c:v>4.81918E-2</c:v>
                </c:pt>
                <c:pt idx="13">
                  <c:v>5.1145900000000001E-2</c:v>
                </c:pt>
                <c:pt idx="14">
                  <c:v>5.4228199999999997E-2</c:v>
                </c:pt>
                <c:pt idx="15">
                  <c:v>5.7371499999999999E-2</c:v>
                </c:pt>
                <c:pt idx="16">
                  <c:v>6.0446199999999999E-2</c:v>
                </c:pt>
                <c:pt idx="17">
                  <c:v>6.35849E-2</c:v>
                </c:pt>
                <c:pt idx="18">
                  <c:v>6.6683999999999993E-2</c:v>
                </c:pt>
                <c:pt idx="19">
                  <c:v>6.9744899999999999E-2</c:v>
                </c:pt>
                <c:pt idx="20">
                  <c:v>7.2900400000000004E-2</c:v>
                </c:pt>
                <c:pt idx="21">
                  <c:v>7.6355000000000006E-2</c:v>
                </c:pt>
                <c:pt idx="22">
                  <c:v>7.9225199999999996E-2</c:v>
                </c:pt>
                <c:pt idx="23">
                  <c:v>8.2261699999999993E-2</c:v>
                </c:pt>
                <c:pt idx="24">
                  <c:v>8.5128800000000004E-2</c:v>
                </c:pt>
                <c:pt idx="25">
                  <c:v>8.83713E-2</c:v>
                </c:pt>
                <c:pt idx="26">
                  <c:v>9.1175800000000001E-2</c:v>
                </c:pt>
                <c:pt idx="27">
                  <c:v>9.4261200000000003E-2</c:v>
                </c:pt>
                <c:pt idx="28">
                  <c:v>9.7386200000000006E-2</c:v>
                </c:pt>
                <c:pt idx="29">
                  <c:v>0.100693</c:v>
                </c:pt>
                <c:pt idx="30">
                  <c:v>0.103502</c:v>
                </c:pt>
                <c:pt idx="31">
                  <c:v>0.10663499999999999</c:v>
                </c:pt>
                <c:pt idx="32">
                  <c:v>0.109392</c:v>
                </c:pt>
                <c:pt idx="33">
                  <c:v>0.11249199999999999</c:v>
                </c:pt>
                <c:pt idx="34">
                  <c:v>0.115672</c:v>
                </c:pt>
                <c:pt idx="35">
                  <c:v>0.118585</c:v>
                </c:pt>
                <c:pt idx="36">
                  <c:v>0.121823</c:v>
                </c:pt>
                <c:pt idx="37">
                  <c:v>0.125029</c:v>
                </c:pt>
                <c:pt idx="38">
                  <c:v>0.127716</c:v>
                </c:pt>
                <c:pt idx="39">
                  <c:v>0.13075400000000001</c:v>
                </c:pt>
                <c:pt idx="40">
                  <c:v>0.134024</c:v>
                </c:pt>
                <c:pt idx="41">
                  <c:v>0.13744999999999999</c:v>
                </c:pt>
                <c:pt idx="42">
                  <c:v>0.140514</c:v>
                </c:pt>
                <c:pt idx="43">
                  <c:v>0.14363699999999999</c:v>
                </c:pt>
                <c:pt idx="44">
                  <c:v>0.146646</c:v>
                </c:pt>
                <c:pt idx="45">
                  <c:v>0.149672</c:v>
                </c:pt>
                <c:pt idx="46">
                  <c:v>0.15270500000000001</c:v>
                </c:pt>
                <c:pt idx="47">
                  <c:v>0.15573699999999999</c:v>
                </c:pt>
                <c:pt idx="48">
                  <c:v>0.158946</c:v>
                </c:pt>
                <c:pt idx="49">
                  <c:v>0.161804</c:v>
                </c:pt>
                <c:pt idx="50">
                  <c:v>0.164911</c:v>
                </c:pt>
                <c:pt idx="51">
                  <c:v>0.16814599999999999</c:v>
                </c:pt>
                <c:pt idx="52">
                  <c:v>0.17109099999999999</c:v>
                </c:pt>
                <c:pt idx="53">
                  <c:v>0.174344</c:v>
                </c:pt>
                <c:pt idx="54">
                  <c:v>0.17733499999999999</c:v>
                </c:pt>
                <c:pt idx="55">
                  <c:v>0.18035399999999999</c:v>
                </c:pt>
                <c:pt idx="56">
                  <c:v>0.183559</c:v>
                </c:pt>
                <c:pt idx="57">
                  <c:v>0.18650700000000001</c:v>
                </c:pt>
                <c:pt idx="58">
                  <c:v>0.18953100000000001</c:v>
                </c:pt>
                <c:pt idx="59">
                  <c:v>0.192719</c:v>
                </c:pt>
                <c:pt idx="60">
                  <c:v>0.195775</c:v>
                </c:pt>
                <c:pt idx="61">
                  <c:v>0.19900999999999999</c:v>
                </c:pt>
                <c:pt idx="62">
                  <c:v>0.20183100000000001</c:v>
                </c:pt>
                <c:pt idx="63">
                  <c:v>0.20528299999999999</c:v>
                </c:pt>
                <c:pt idx="64">
                  <c:v>0.20794099999999999</c:v>
                </c:pt>
                <c:pt idx="65">
                  <c:v>0.21102799999999999</c:v>
                </c:pt>
                <c:pt idx="66">
                  <c:v>0.21393400000000001</c:v>
                </c:pt>
                <c:pt idx="67">
                  <c:v>0.217279</c:v>
                </c:pt>
                <c:pt idx="68">
                  <c:v>0.22006400000000001</c:v>
                </c:pt>
                <c:pt idx="69">
                  <c:v>0.22325600000000001</c:v>
                </c:pt>
                <c:pt idx="70">
                  <c:v>0.22622999999999999</c:v>
                </c:pt>
                <c:pt idx="71">
                  <c:v>0.229022</c:v>
                </c:pt>
                <c:pt idx="72">
                  <c:v>0.23208300000000001</c:v>
                </c:pt>
                <c:pt idx="73">
                  <c:v>0.235289</c:v>
                </c:pt>
                <c:pt idx="74">
                  <c:v>0.23821100000000001</c:v>
                </c:pt>
                <c:pt idx="75">
                  <c:v>0.24126400000000001</c:v>
                </c:pt>
                <c:pt idx="76">
                  <c:v>0.24435699999999999</c:v>
                </c:pt>
                <c:pt idx="77">
                  <c:v>0.247418</c:v>
                </c:pt>
                <c:pt idx="78">
                  <c:v>0.25051600000000002</c:v>
                </c:pt>
                <c:pt idx="79">
                  <c:v>0.25325500000000001</c:v>
                </c:pt>
                <c:pt idx="80">
                  <c:v>0.25643500000000002</c:v>
                </c:pt>
                <c:pt idx="81">
                  <c:v>0.25989800000000002</c:v>
                </c:pt>
                <c:pt idx="82">
                  <c:v>0.26251799999999997</c:v>
                </c:pt>
                <c:pt idx="83">
                  <c:v>0.26576499999999997</c:v>
                </c:pt>
                <c:pt idx="84">
                  <c:v>0.26850600000000002</c:v>
                </c:pt>
                <c:pt idx="85">
                  <c:v>0.27188400000000001</c:v>
                </c:pt>
                <c:pt idx="86">
                  <c:v>0.27435900000000002</c:v>
                </c:pt>
                <c:pt idx="87">
                  <c:v>0.27743800000000002</c:v>
                </c:pt>
                <c:pt idx="88">
                  <c:v>0.280499</c:v>
                </c:pt>
                <c:pt idx="89">
                  <c:v>0.28381800000000001</c:v>
                </c:pt>
                <c:pt idx="90">
                  <c:v>0.28694500000000001</c:v>
                </c:pt>
                <c:pt idx="91">
                  <c:v>0.289549</c:v>
                </c:pt>
                <c:pt idx="92">
                  <c:v>0.29266199999999998</c:v>
                </c:pt>
                <c:pt idx="93">
                  <c:v>0.29592099999999999</c:v>
                </c:pt>
                <c:pt idx="94">
                  <c:v>0.298711</c:v>
                </c:pt>
                <c:pt idx="95">
                  <c:v>0.301701</c:v>
                </c:pt>
                <c:pt idx="96">
                  <c:v>0.30491499999999999</c:v>
                </c:pt>
                <c:pt idx="97">
                  <c:v>0.30784299999999998</c:v>
                </c:pt>
                <c:pt idx="98">
                  <c:v>0.31088700000000002</c:v>
                </c:pt>
                <c:pt idx="99">
                  <c:v>0.31376300000000001</c:v>
                </c:pt>
                <c:pt idx="100">
                  <c:v>0.31707299999999999</c:v>
                </c:pt>
                <c:pt idx="101">
                  <c:v>0.32019700000000001</c:v>
                </c:pt>
                <c:pt idx="102">
                  <c:v>0.32281300000000002</c:v>
                </c:pt>
                <c:pt idx="103">
                  <c:v>0.32600699999999999</c:v>
                </c:pt>
                <c:pt idx="104">
                  <c:v>0.32909500000000003</c:v>
                </c:pt>
                <c:pt idx="105">
                  <c:v>0.33188600000000001</c:v>
                </c:pt>
                <c:pt idx="106">
                  <c:v>0.33499800000000002</c:v>
                </c:pt>
                <c:pt idx="107">
                  <c:v>0.33795199999999997</c:v>
                </c:pt>
                <c:pt idx="108">
                  <c:v>0.34099699999999999</c:v>
                </c:pt>
                <c:pt idx="109">
                  <c:v>0.344252</c:v>
                </c:pt>
                <c:pt idx="110">
                  <c:v>0.34709200000000001</c:v>
                </c:pt>
                <c:pt idx="111">
                  <c:v>0.35019099999999997</c:v>
                </c:pt>
                <c:pt idx="112">
                  <c:v>0.35353400000000001</c:v>
                </c:pt>
                <c:pt idx="113">
                  <c:v>0.35657499999999998</c:v>
                </c:pt>
                <c:pt idx="114">
                  <c:v>0.35980499999999999</c:v>
                </c:pt>
                <c:pt idx="115">
                  <c:v>0.36291499999999999</c:v>
                </c:pt>
                <c:pt idx="116">
                  <c:v>0.366087</c:v>
                </c:pt>
                <c:pt idx="117">
                  <c:v>0.36915300000000001</c:v>
                </c:pt>
                <c:pt idx="118">
                  <c:v>0.37221500000000002</c:v>
                </c:pt>
                <c:pt idx="119">
                  <c:v>0.37532799999999999</c:v>
                </c:pt>
                <c:pt idx="120">
                  <c:v>0.37816499999999997</c:v>
                </c:pt>
                <c:pt idx="121">
                  <c:v>0.381189</c:v>
                </c:pt>
                <c:pt idx="122">
                  <c:v>0.38422099999999998</c:v>
                </c:pt>
                <c:pt idx="123">
                  <c:v>0.38725599999999999</c:v>
                </c:pt>
                <c:pt idx="124">
                  <c:v>0.39038400000000001</c:v>
                </c:pt>
                <c:pt idx="125">
                  <c:v>0.39354899999999998</c:v>
                </c:pt>
                <c:pt idx="126">
                  <c:v>0.39638699999999999</c:v>
                </c:pt>
                <c:pt idx="127">
                  <c:v>0.39943200000000001</c:v>
                </c:pt>
                <c:pt idx="128">
                  <c:v>0.402563</c:v>
                </c:pt>
                <c:pt idx="129">
                  <c:v>0.40563199999999999</c:v>
                </c:pt>
                <c:pt idx="130">
                  <c:v>0.40871400000000002</c:v>
                </c:pt>
                <c:pt idx="131">
                  <c:v>0.411777</c:v>
                </c:pt>
                <c:pt idx="132">
                  <c:v>0.41506500000000002</c:v>
                </c:pt>
                <c:pt idx="133">
                  <c:v>0.417902</c:v>
                </c:pt>
                <c:pt idx="134">
                  <c:v>0.42094999999999999</c:v>
                </c:pt>
                <c:pt idx="135">
                  <c:v>0.423987</c:v>
                </c:pt>
                <c:pt idx="136">
                  <c:v>0.42705100000000001</c:v>
                </c:pt>
                <c:pt idx="137">
                  <c:v>0.43021399999999999</c:v>
                </c:pt>
                <c:pt idx="138">
                  <c:v>0.43326999999999999</c:v>
                </c:pt>
                <c:pt idx="139">
                  <c:v>0.43637399999999998</c:v>
                </c:pt>
                <c:pt idx="140">
                  <c:v>0.43930799999999998</c:v>
                </c:pt>
                <c:pt idx="141">
                  <c:v>0.44262099999999999</c:v>
                </c:pt>
                <c:pt idx="142">
                  <c:v>0.445602</c:v>
                </c:pt>
                <c:pt idx="143">
                  <c:v>0.44856600000000002</c:v>
                </c:pt>
                <c:pt idx="144">
                  <c:v>0.45157799999999998</c:v>
                </c:pt>
                <c:pt idx="145">
                  <c:v>0.45471299999999998</c:v>
                </c:pt>
                <c:pt idx="146">
                  <c:v>0.457706</c:v>
                </c:pt>
                <c:pt idx="147">
                  <c:v>0.46092499999999997</c:v>
                </c:pt>
                <c:pt idx="148">
                  <c:v>0.46409</c:v>
                </c:pt>
                <c:pt idx="149">
                  <c:v>0.46713700000000002</c:v>
                </c:pt>
                <c:pt idx="150">
                  <c:v>0.46990399999999999</c:v>
                </c:pt>
                <c:pt idx="151">
                  <c:v>0.47303000000000001</c:v>
                </c:pt>
                <c:pt idx="152">
                  <c:v>0.47598600000000002</c:v>
                </c:pt>
                <c:pt idx="153">
                  <c:v>0.47930099999999998</c:v>
                </c:pt>
                <c:pt idx="154">
                  <c:v>0.48224800000000001</c:v>
                </c:pt>
                <c:pt idx="155">
                  <c:v>0.48495199999999999</c:v>
                </c:pt>
                <c:pt idx="156">
                  <c:v>0.48838500000000001</c:v>
                </c:pt>
                <c:pt idx="157">
                  <c:v>0.49111199999999999</c:v>
                </c:pt>
                <c:pt idx="158">
                  <c:v>0.49399300000000002</c:v>
                </c:pt>
                <c:pt idx="159">
                  <c:v>0.497166</c:v>
                </c:pt>
                <c:pt idx="160">
                  <c:v>0.50002899999999995</c:v>
                </c:pt>
                <c:pt idx="161">
                  <c:v>0.50341199999999997</c:v>
                </c:pt>
                <c:pt idx="162">
                  <c:v>0.50614199999999998</c:v>
                </c:pt>
                <c:pt idx="163">
                  <c:v>0.50941000000000003</c:v>
                </c:pt>
                <c:pt idx="164">
                  <c:v>0.51260099999999997</c:v>
                </c:pt>
                <c:pt idx="165">
                  <c:v>0.51541099999999995</c:v>
                </c:pt>
                <c:pt idx="166">
                  <c:v>0.51858199999999999</c:v>
                </c:pt>
                <c:pt idx="167">
                  <c:v>0.52160799999999996</c:v>
                </c:pt>
                <c:pt idx="168">
                  <c:v>0.52427699999999999</c:v>
                </c:pt>
                <c:pt idx="169">
                  <c:v>0.52747299999999997</c:v>
                </c:pt>
                <c:pt idx="170">
                  <c:v>0.53027500000000005</c:v>
                </c:pt>
                <c:pt idx="171">
                  <c:v>0.53336600000000001</c:v>
                </c:pt>
                <c:pt idx="172">
                  <c:v>0.53652200000000005</c:v>
                </c:pt>
                <c:pt idx="173">
                  <c:v>0.53956300000000001</c:v>
                </c:pt>
                <c:pt idx="174">
                  <c:v>0.54245600000000005</c:v>
                </c:pt>
                <c:pt idx="175">
                  <c:v>0.54552599999999996</c:v>
                </c:pt>
                <c:pt idx="176">
                  <c:v>0.54833500000000002</c:v>
                </c:pt>
                <c:pt idx="177">
                  <c:v>0.55150299999999997</c:v>
                </c:pt>
                <c:pt idx="178">
                  <c:v>0.554504</c:v>
                </c:pt>
                <c:pt idx="179">
                  <c:v>0.55765500000000001</c:v>
                </c:pt>
                <c:pt idx="180">
                  <c:v>0.56033599999999995</c:v>
                </c:pt>
                <c:pt idx="181">
                  <c:v>0.56340900000000005</c:v>
                </c:pt>
                <c:pt idx="182">
                  <c:v>0.56656499999999999</c:v>
                </c:pt>
                <c:pt idx="183">
                  <c:v>0.56962000000000002</c:v>
                </c:pt>
                <c:pt idx="184">
                  <c:v>0.57248100000000002</c:v>
                </c:pt>
                <c:pt idx="185">
                  <c:v>0.57558600000000004</c:v>
                </c:pt>
                <c:pt idx="186">
                  <c:v>0.57882999999999996</c:v>
                </c:pt>
                <c:pt idx="187">
                  <c:v>0.58180500000000002</c:v>
                </c:pt>
                <c:pt idx="188">
                  <c:v>0.58480799999999999</c:v>
                </c:pt>
                <c:pt idx="189">
                  <c:v>0.58785699999999996</c:v>
                </c:pt>
                <c:pt idx="190">
                  <c:v>0.59074700000000002</c:v>
                </c:pt>
                <c:pt idx="191">
                  <c:v>0.59391000000000005</c:v>
                </c:pt>
                <c:pt idx="192">
                  <c:v>0.59717399999999998</c:v>
                </c:pt>
                <c:pt idx="193">
                  <c:v>0.59979099999999996</c:v>
                </c:pt>
                <c:pt idx="194">
                  <c:v>0.60278200000000004</c:v>
                </c:pt>
                <c:pt idx="195">
                  <c:v>0.60578900000000002</c:v>
                </c:pt>
                <c:pt idx="196">
                  <c:v>0.60883500000000002</c:v>
                </c:pt>
                <c:pt idx="197">
                  <c:v>0.61194000000000004</c:v>
                </c:pt>
                <c:pt idx="198">
                  <c:v>0.61483200000000005</c:v>
                </c:pt>
                <c:pt idx="199">
                  <c:v>0.61816899999999997</c:v>
                </c:pt>
                <c:pt idx="200">
                  <c:v>0.62079499999999999</c:v>
                </c:pt>
                <c:pt idx="201">
                  <c:v>0.62390900000000005</c:v>
                </c:pt>
                <c:pt idx="202">
                  <c:v>0.62704800000000005</c:v>
                </c:pt>
                <c:pt idx="203">
                  <c:v>0.63002599999999997</c:v>
                </c:pt>
                <c:pt idx="204">
                  <c:v>0.63290299999999999</c:v>
                </c:pt>
                <c:pt idx="205">
                  <c:v>0.63616899999999998</c:v>
                </c:pt>
                <c:pt idx="206">
                  <c:v>0.63936199999999999</c:v>
                </c:pt>
                <c:pt idx="207">
                  <c:v>0.64207000000000003</c:v>
                </c:pt>
                <c:pt idx="208">
                  <c:v>0.64518399999999998</c:v>
                </c:pt>
                <c:pt idx="209">
                  <c:v>0.64829400000000004</c:v>
                </c:pt>
                <c:pt idx="210">
                  <c:v>0.65095800000000004</c:v>
                </c:pt>
                <c:pt idx="211">
                  <c:v>0.65452900000000003</c:v>
                </c:pt>
                <c:pt idx="212">
                  <c:v>0.65743399999999996</c:v>
                </c:pt>
                <c:pt idx="213">
                  <c:v>0.65999300000000005</c:v>
                </c:pt>
                <c:pt idx="214">
                  <c:v>0.66318100000000002</c:v>
                </c:pt>
                <c:pt idx="215">
                  <c:v>0.66634400000000005</c:v>
                </c:pt>
                <c:pt idx="216">
                  <c:v>0.66919899999999999</c:v>
                </c:pt>
                <c:pt idx="217">
                  <c:v>0.67236300000000004</c:v>
                </c:pt>
                <c:pt idx="218">
                  <c:v>0.67556000000000005</c:v>
                </c:pt>
                <c:pt idx="219">
                  <c:v>0.67859499999999995</c:v>
                </c:pt>
                <c:pt idx="220">
                  <c:v>0.68137400000000004</c:v>
                </c:pt>
                <c:pt idx="221">
                  <c:v>0.68423599999999996</c:v>
                </c:pt>
                <c:pt idx="222">
                  <c:v>0.68723900000000004</c:v>
                </c:pt>
                <c:pt idx="223">
                  <c:v>0.69021900000000003</c:v>
                </c:pt>
                <c:pt idx="224">
                  <c:v>0.69353500000000001</c:v>
                </c:pt>
                <c:pt idx="225">
                  <c:v>0.69624900000000001</c:v>
                </c:pt>
                <c:pt idx="226">
                  <c:v>0.69948600000000005</c:v>
                </c:pt>
                <c:pt idx="227">
                  <c:v>0.70242800000000005</c:v>
                </c:pt>
                <c:pt idx="228">
                  <c:v>0.705376</c:v>
                </c:pt>
                <c:pt idx="229">
                  <c:v>0.70854600000000001</c:v>
                </c:pt>
                <c:pt idx="230">
                  <c:v>0.71157099999999995</c:v>
                </c:pt>
                <c:pt idx="231">
                  <c:v>0.71447899999999998</c:v>
                </c:pt>
                <c:pt idx="232">
                  <c:v>0.71772499999999995</c:v>
                </c:pt>
                <c:pt idx="233">
                  <c:v>0.72070000000000001</c:v>
                </c:pt>
                <c:pt idx="234">
                  <c:v>0.72354600000000002</c:v>
                </c:pt>
                <c:pt idx="235">
                  <c:v>0.726773</c:v>
                </c:pt>
                <c:pt idx="236">
                  <c:v>0.72970000000000002</c:v>
                </c:pt>
                <c:pt idx="237">
                  <c:v>0.73280800000000001</c:v>
                </c:pt>
                <c:pt idx="238">
                  <c:v>0.73595999999999995</c:v>
                </c:pt>
                <c:pt idx="239">
                  <c:v>0.73905299999999996</c:v>
                </c:pt>
                <c:pt idx="240">
                  <c:v>0.74201700000000004</c:v>
                </c:pt>
                <c:pt idx="241">
                  <c:v>0.74502900000000005</c:v>
                </c:pt>
                <c:pt idx="242">
                  <c:v>0.74821199999999999</c:v>
                </c:pt>
                <c:pt idx="243">
                  <c:v>0.75136599999999998</c:v>
                </c:pt>
                <c:pt idx="244">
                  <c:v>0.75418700000000005</c:v>
                </c:pt>
                <c:pt idx="245">
                  <c:v>0.75725399999999998</c:v>
                </c:pt>
                <c:pt idx="246">
                  <c:v>0.76049199999999995</c:v>
                </c:pt>
                <c:pt idx="247">
                  <c:v>0.76348099999999997</c:v>
                </c:pt>
                <c:pt idx="248">
                  <c:v>0.76655899999999999</c:v>
                </c:pt>
                <c:pt idx="249">
                  <c:v>0.76959200000000005</c:v>
                </c:pt>
                <c:pt idx="250">
                  <c:v>0.77277200000000001</c:v>
                </c:pt>
                <c:pt idx="251">
                  <c:v>0.77595800000000004</c:v>
                </c:pt>
                <c:pt idx="252">
                  <c:v>0.778775</c:v>
                </c:pt>
                <c:pt idx="253">
                  <c:v>0.78195499999999996</c:v>
                </c:pt>
                <c:pt idx="254">
                  <c:v>0.78481900000000004</c:v>
                </c:pt>
                <c:pt idx="255">
                  <c:v>0.78833200000000003</c:v>
                </c:pt>
                <c:pt idx="256">
                  <c:v>0.79093899999999995</c:v>
                </c:pt>
                <c:pt idx="257">
                  <c:v>0.79392200000000002</c:v>
                </c:pt>
                <c:pt idx="258">
                  <c:v>0.79695000000000005</c:v>
                </c:pt>
                <c:pt idx="259">
                  <c:v>0.79998199999999997</c:v>
                </c:pt>
                <c:pt idx="260">
                  <c:v>0.80315700000000001</c:v>
                </c:pt>
                <c:pt idx="261">
                  <c:v>0.80613999999999997</c:v>
                </c:pt>
                <c:pt idx="262">
                  <c:v>0.809338</c:v>
                </c:pt>
                <c:pt idx="263">
                  <c:v>0.81238299999999997</c:v>
                </c:pt>
                <c:pt idx="264">
                  <c:v>0.81524700000000005</c:v>
                </c:pt>
                <c:pt idx="265">
                  <c:v>0.81843100000000002</c:v>
                </c:pt>
                <c:pt idx="266">
                  <c:v>0.82148699999999997</c:v>
                </c:pt>
                <c:pt idx="267">
                  <c:v>0.82441299999999995</c:v>
                </c:pt>
                <c:pt idx="268">
                  <c:v>0.82753299999999996</c:v>
                </c:pt>
                <c:pt idx="269">
                  <c:v>0.83048599999999995</c:v>
                </c:pt>
                <c:pt idx="270">
                  <c:v>0.83347800000000005</c:v>
                </c:pt>
                <c:pt idx="271">
                  <c:v>0.83659099999999997</c:v>
                </c:pt>
                <c:pt idx="272">
                  <c:v>0.83970199999999995</c:v>
                </c:pt>
                <c:pt idx="273">
                  <c:v>0.84293200000000001</c:v>
                </c:pt>
                <c:pt idx="274">
                  <c:v>0.84594999999999998</c:v>
                </c:pt>
                <c:pt idx="275">
                  <c:v>0.84868500000000002</c:v>
                </c:pt>
                <c:pt idx="276">
                  <c:v>0.85196400000000005</c:v>
                </c:pt>
                <c:pt idx="277">
                  <c:v>0.85494400000000004</c:v>
                </c:pt>
                <c:pt idx="278">
                  <c:v>0.85826000000000002</c:v>
                </c:pt>
                <c:pt idx="279">
                  <c:v>0.86104000000000003</c:v>
                </c:pt>
                <c:pt idx="280">
                  <c:v>0.86410500000000001</c:v>
                </c:pt>
                <c:pt idx="281">
                  <c:v>0.86726499999999995</c:v>
                </c:pt>
                <c:pt idx="282">
                  <c:v>0.87004899999999996</c:v>
                </c:pt>
                <c:pt idx="283">
                  <c:v>0.87334100000000003</c:v>
                </c:pt>
                <c:pt idx="284">
                  <c:v>0.87615100000000001</c:v>
                </c:pt>
                <c:pt idx="285">
                  <c:v>0.87911799999999996</c:v>
                </c:pt>
                <c:pt idx="286">
                  <c:v>0.88217500000000004</c:v>
                </c:pt>
                <c:pt idx="287">
                  <c:v>0.88519599999999998</c:v>
                </c:pt>
                <c:pt idx="288">
                  <c:v>0.88831000000000004</c:v>
                </c:pt>
                <c:pt idx="289">
                  <c:v>0.89152799999999999</c:v>
                </c:pt>
                <c:pt idx="290">
                  <c:v>0.89443399999999995</c:v>
                </c:pt>
                <c:pt idx="291">
                  <c:v>0.89771299999999998</c:v>
                </c:pt>
                <c:pt idx="292">
                  <c:v>0.90068999999999999</c:v>
                </c:pt>
                <c:pt idx="293">
                  <c:v>0.90353399999999995</c:v>
                </c:pt>
                <c:pt idx="294">
                  <c:v>0.90667900000000001</c:v>
                </c:pt>
                <c:pt idx="295">
                  <c:v>0.90955699999999995</c:v>
                </c:pt>
                <c:pt idx="296">
                  <c:v>0.91263099999999997</c:v>
                </c:pt>
                <c:pt idx="297">
                  <c:v>0.91576199999999996</c:v>
                </c:pt>
                <c:pt idx="298">
                  <c:v>0.919049</c:v>
                </c:pt>
                <c:pt idx="299">
                  <c:v>0.921898</c:v>
                </c:pt>
                <c:pt idx="300">
                  <c:v>0.92493899999999996</c:v>
                </c:pt>
                <c:pt idx="301">
                  <c:v>0.92803000000000002</c:v>
                </c:pt>
                <c:pt idx="302">
                  <c:v>0.931064</c:v>
                </c:pt>
                <c:pt idx="303">
                  <c:v>0.93443500000000002</c:v>
                </c:pt>
                <c:pt idx="304">
                  <c:v>0.93731200000000003</c:v>
                </c:pt>
                <c:pt idx="305">
                  <c:v>0.94015400000000005</c:v>
                </c:pt>
                <c:pt idx="306">
                  <c:v>0.94325999999999999</c:v>
                </c:pt>
                <c:pt idx="307">
                  <c:v>0.94633900000000004</c:v>
                </c:pt>
                <c:pt idx="308">
                  <c:v>0.949681</c:v>
                </c:pt>
                <c:pt idx="309">
                  <c:v>0.95257599999999998</c:v>
                </c:pt>
                <c:pt idx="310">
                  <c:v>0.95534699999999995</c:v>
                </c:pt>
                <c:pt idx="311">
                  <c:v>0.95878099999999999</c:v>
                </c:pt>
                <c:pt idx="312">
                  <c:v>0.96140099999999995</c:v>
                </c:pt>
                <c:pt idx="313">
                  <c:v>0.96462999999999999</c:v>
                </c:pt>
                <c:pt idx="314">
                  <c:v>0.96762400000000004</c:v>
                </c:pt>
                <c:pt idx="315">
                  <c:v>0.970607</c:v>
                </c:pt>
                <c:pt idx="316">
                  <c:v>0.97337799999999997</c:v>
                </c:pt>
                <c:pt idx="317">
                  <c:v>0.97680500000000003</c:v>
                </c:pt>
                <c:pt idx="318">
                  <c:v>0.97949200000000003</c:v>
                </c:pt>
                <c:pt idx="319">
                  <c:v>0.98284899999999997</c:v>
                </c:pt>
                <c:pt idx="320">
                  <c:v>0.98541400000000001</c:v>
                </c:pt>
                <c:pt idx="321">
                  <c:v>0.98868400000000001</c:v>
                </c:pt>
                <c:pt idx="322">
                  <c:v>0.99160599999999999</c:v>
                </c:pt>
                <c:pt idx="323">
                  <c:v>0.99460300000000001</c:v>
                </c:pt>
                <c:pt idx="324">
                  <c:v>0.99776900000000002</c:v>
                </c:pt>
                <c:pt idx="325">
                  <c:v>1.0008900000000001</c:v>
                </c:pt>
                <c:pt idx="326">
                  <c:v>1.00379</c:v>
                </c:pt>
                <c:pt idx="327">
                  <c:v>1.0068999999999999</c:v>
                </c:pt>
                <c:pt idx="328">
                  <c:v>1.0094700000000001</c:v>
                </c:pt>
                <c:pt idx="329">
                  <c:v>1.0130999999999999</c:v>
                </c:pt>
                <c:pt idx="330">
                  <c:v>1.0155000000000001</c:v>
                </c:pt>
                <c:pt idx="331">
                  <c:v>1.0189600000000001</c:v>
                </c:pt>
                <c:pt idx="332">
                  <c:v>1.0218100000000001</c:v>
                </c:pt>
                <c:pt idx="333">
                  <c:v>1.02464</c:v>
                </c:pt>
                <c:pt idx="334">
                  <c:v>1.0275099999999999</c:v>
                </c:pt>
                <c:pt idx="335">
                  <c:v>1.03067</c:v>
                </c:pt>
                <c:pt idx="336">
                  <c:v>1.0335300000000001</c:v>
                </c:pt>
                <c:pt idx="337">
                  <c:v>1.0367500000000001</c:v>
                </c:pt>
                <c:pt idx="338">
                  <c:v>1.0397099999999999</c:v>
                </c:pt>
                <c:pt idx="339">
                  <c:v>1.04297</c:v>
                </c:pt>
                <c:pt idx="340">
                  <c:v>1.0457799999999999</c:v>
                </c:pt>
                <c:pt idx="341">
                  <c:v>1.04887</c:v>
                </c:pt>
                <c:pt idx="342">
                  <c:v>1.05162</c:v>
                </c:pt>
                <c:pt idx="343">
                  <c:v>1.0549500000000001</c:v>
                </c:pt>
                <c:pt idx="344">
                  <c:v>1.05803</c:v>
                </c:pt>
                <c:pt idx="345">
                  <c:v>1.0608599999999999</c:v>
                </c:pt>
                <c:pt idx="346">
                  <c:v>1.06369</c:v>
                </c:pt>
                <c:pt idx="347">
                  <c:v>1.0667800000000001</c:v>
                </c:pt>
                <c:pt idx="348">
                  <c:v>1.0697399999999999</c:v>
                </c:pt>
                <c:pt idx="349">
                  <c:v>1.0732900000000001</c:v>
                </c:pt>
                <c:pt idx="350">
                  <c:v>1.0757099999999999</c:v>
                </c:pt>
                <c:pt idx="351">
                  <c:v>1.07874</c:v>
                </c:pt>
                <c:pt idx="352">
                  <c:v>1.0819700000000001</c:v>
                </c:pt>
                <c:pt idx="353">
                  <c:v>1.08483</c:v>
                </c:pt>
                <c:pt idx="354">
                  <c:v>1.0881400000000001</c:v>
                </c:pt>
                <c:pt idx="355">
                  <c:v>1.0907800000000001</c:v>
                </c:pt>
                <c:pt idx="356">
                  <c:v>1.0938399999999999</c:v>
                </c:pt>
                <c:pt idx="357">
                  <c:v>1.09694</c:v>
                </c:pt>
                <c:pt idx="358">
                  <c:v>1.0999399999999999</c:v>
                </c:pt>
                <c:pt idx="359">
                  <c:v>1.10321</c:v>
                </c:pt>
                <c:pt idx="360">
                  <c:v>1.1059399999999999</c:v>
                </c:pt>
                <c:pt idx="361">
                  <c:v>1.1089</c:v>
                </c:pt>
                <c:pt idx="362">
                  <c:v>1.1120699999999999</c:v>
                </c:pt>
                <c:pt idx="363">
                  <c:v>1.11497</c:v>
                </c:pt>
                <c:pt idx="364">
                  <c:v>1.1183799999999999</c:v>
                </c:pt>
                <c:pt idx="365">
                  <c:v>1.1213599999999999</c:v>
                </c:pt>
                <c:pt idx="366">
                  <c:v>1.12453</c:v>
                </c:pt>
                <c:pt idx="367">
                  <c:v>1.12737</c:v>
                </c:pt>
                <c:pt idx="368">
                  <c:v>1.13026</c:v>
                </c:pt>
                <c:pt idx="369">
                  <c:v>1.1331100000000001</c:v>
                </c:pt>
                <c:pt idx="370">
                  <c:v>1.13628</c:v>
                </c:pt>
                <c:pt idx="371">
                  <c:v>1.13948</c:v>
                </c:pt>
                <c:pt idx="372">
                  <c:v>1.14232</c:v>
                </c:pt>
                <c:pt idx="373">
                  <c:v>1.1453800000000001</c:v>
                </c:pt>
                <c:pt idx="374">
                  <c:v>1.1482699999999999</c:v>
                </c:pt>
                <c:pt idx="375">
                  <c:v>1.1517200000000001</c:v>
                </c:pt>
                <c:pt idx="376">
                  <c:v>1.1543699999999999</c:v>
                </c:pt>
                <c:pt idx="377">
                  <c:v>1.1573800000000001</c:v>
                </c:pt>
                <c:pt idx="378">
                  <c:v>1.1604300000000001</c:v>
                </c:pt>
                <c:pt idx="379">
                  <c:v>1.16343</c:v>
                </c:pt>
                <c:pt idx="380">
                  <c:v>1.1665000000000001</c:v>
                </c:pt>
                <c:pt idx="381">
                  <c:v>1.16923</c:v>
                </c:pt>
                <c:pt idx="382">
                  <c:v>1.17242</c:v>
                </c:pt>
                <c:pt idx="383">
                  <c:v>1.1756</c:v>
                </c:pt>
                <c:pt idx="384">
                  <c:v>1.1787399999999999</c:v>
                </c:pt>
                <c:pt idx="385">
                  <c:v>1.1816199999999999</c:v>
                </c:pt>
                <c:pt idx="386">
                  <c:v>1.18466</c:v>
                </c:pt>
                <c:pt idx="387">
                  <c:v>1.1874400000000001</c:v>
                </c:pt>
                <c:pt idx="388">
                  <c:v>1.19065</c:v>
                </c:pt>
                <c:pt idx="389">
                  <c:v>1.19377</c:v>
                </c:pt>
                <c:pt idx="390">
                  <c:v>1.1965399999999999</c:v>
                </c:pt>
                <c:pt idx="391">
                  <c:v>1.1993</c:v>
                </c:pt>
                <c:pt idx="392">
                  <c:v>1.2024900000000001</c:v>
                </c:pt>
                <c:pt idx="393">
                  <c:v>1.2055499999999999</c:v>
                </c:pt>
                <c:pt idx="394">
                  <c:v>1.20851</c:v>
                </c:pt>
                <c:pt idx="395">
                  <c:v>1.2117500000000001</c:v>
                </c:pt>
                <c:pt idx="396">
                  <c:v>1.2144699999999999</c:v>
                </c:pt>
                <c:pt idx="397">
                  <c:v>1.2176199999999999</c:v>
                </c:pt>
                <c:pt idx="398">
                  <c:v>1.2207699999999999</c:v>
                </c:pt>
                <c:pt idx="399">
                  <c:v>1.2237499999999999</c:v>
                </c:pt>
                <c:pt idx="400">
                  <c:v>1.22664</c:v>
                </c:pt>
                <c:pt idx="401">
                  <c:v>1.2297100000000001</c:v>
                </c:pt>
                <c:pt idx="402">
                  <c:v>1.2329300000000001</c:v>
                </c:pt>
                <c:pt idx="403">
                  <c:v>1.2355799999999999</c:v>
                </c:pt>
                <c:pt idx="404">
                  <c:v>1.2388999999999999</c:v>
                </c:pt>
                <c:pt idx="405">
                  <c:v>1.2418</c:v>
                </c:pt>
                <c:pt idx="406">
                  <c:v>1.24501</c:v>
                </c:pt>
                <c:pt idx="407">
                  <c:v>1.2481599999999999</c:v>
                </c:pt>
                <c:pt idx="408">
                  <c:v>1.2506900000000001</c:v>
                </c:pt>
                <c:pt idx="409">
                  <c:v>1.2539400000000001</c:v>
                </c:pt>
                <c:pt idx="410">
                  <c:v>1.2567999999999999</c:v>
                </c:pt>
                <c:pt idx="411">
                  <c:v>1.2597499999999999</c:v>
                </c:pt>
                <c:pt idx="412">
                  <c:v>1.2627999999999999</c:v>
                </c:pt>
                <c:pt idx="413">
                  <c:v>1.2655400000000001</c:v>
                </c:pt>
                <c:pt idx="414">
                  <c:v>1.2685200000000001</c:v>
                </c:pt>
                <c:pt idx="415">
                  <c:v>1.27179</c:v>
                </c:pt>
                <c:pt idx="416">
                  <c:v>1.27488</c:v>
                </c:pt>
                <c:pt idx="417">
                  <c:v>1.27762</c:v>
                </c:pt>
                <c:pt idx="418">
                  <c:v>1.2807599999999999</c:v>
                </c:pt>
                <c:pt idx="419">
                  <c:v>1.2837000000000001</c:v>
                </c:pt>
                <c:pt idx="420">
                  <c:v>1.28678</c:v>
                </c:pt>
                <c:pt idx="421">
                  <c:v>1.2901499999999999</c:v>
                </c:pt>
                <c:pt idx="422">
                  <c:v>1.2928999999999999</c:v>
                </c:pt>
                <c:pt idx="423">
                  <c:v>1.29579</c:v>
                </c:pt>
                <c:pt idx="424">
                  <c:v>1.29918</c:v>
                </c:pt>
                <c:pt idx="425">
                  <c:v>1.30219</c:v>
                </c:pt>
                <c:pt idx="426">
                  <c:v>1.30528</c:v>
                </c:pt>
                <c:pt idx="427">
                  <c:v>1.3079000000000001</c:v>
                </c:pt>
                <c:pt idx="428">
                  <c:v>1.31094</c:v>
                </c:pt>
                <c:pt idx="429">
                  <c:v>1.3140099999999999</c:v>
                </c:pt>
                <c:pt idx="430">
                  <c:v>1.31717</c:v>
                </c:pt>
                <c:pt idx="431">
                  <c:v>1.32013</c:v>
                </c:pt>
                <c:pt idx="432">
                  <c:v>1.32287</c:v>
                </c:pt>
                <c:pt idx="433">
                  <c:v>1.32605</c:v>
                </c:pt>
                <c:pt idx="434">
                  <c:v>1.32918</c:v>
                </c:pt>
                <c:pt idx="435">
                  <c:v>1.33226</c:v>
                </c:pt>
                <c:pt idx="436">
                  <c:v>1.3349800000000001</c:v>
                </c:pt>
                <c:pt idx="437">
                  <c:v>1.33805</c:v>
                </c:pt>
                <c:pt idx="438">
                  <c:v>1.34101</c:v>
                </c:pt>
                <c:pt idx="439">
                  <c:v>1.3444</c:v>
                </c:pt>
                <c:pt idx="440">
                  <c:v>1.34731</c:v>
                </c:pt>
                <c:pt idx="441">
                  <c:v>1.3500799999999999</c:v>
                </c:pt>
                <c:pt idx="442">
                  <c:v>1.35327</c:v>
                </c:pt>
                <c:pt idx="443">
                  <c:v>1.35609</c:v>
                </c:pt>
                <c:pt idx="444">
                  <c:v>1.35924</c:v>
                </c:pt>
                <c:pt idx="445">
                  <c:v>1.3622099999999999</c:v>
                </c:pt>
                <c:pt idx="446">
                  <c:v>1.36547</c:v>
                </c:pt>
                <c:pt idx="447">
                  <c:v>1.36849</c:v>
                </c:pt>
                <c:pt idx="448">
                  <c:v>1.3712899999999999</c:v>
                </c:pt>
                <c:pt idx="449">
                  <c:v>1.3742300000000001</c:v>
                </c:pt>
                <c:pt idx="450">
                  <c:v>1.3774900000000001</c:v>
                </c:pt>
                <c:pt idx="451">
                  <c:v>1.38029</c:v>
                </c:pt>
                <c:pt idx="452">
                  <c:v>1.3834299999999999</c:v>
                </c:pt>
                <c:pt idx="453">
                  <c:v>1.3865400000000001</c:v>
                </c:pt>
                <c:pt idx="454">
                  <c:v>1.38937</c:v>
                </c:pt>
                <c:pt idx="455">
                  <c:v>1.3922099999999999</c:v>
                </c:pt>
                <c:pt idx="456">
                  <c:v>1.3953100000000001</c:v>
                </c:pt>
                <c:pt idx="457">
                  <c:v>1.39825</c:v>
                </c:pt>
                <c:pt idx="458">
                  <c:v>1.40157</c:v>
                </c:pt>
                <c:pt idx="459">
                  <c:v>1.4046099999999999</c:v>
                </c:pt>
                <c:pt idx="460">
                  <c:v>1.4074199999999999</c:v>
                </c:pt>
                <c:pt idx="461">
                  <c:v>1.41049</c:v>
                </c:pt>
                <c:pt idx="462">
                  <c:v>1.4135</c:v>
                </c:pt>
                <c:pt idx="463">
                  <c:v>1.4166300000000001</c:v>
                </c:pt>
                <c:pt idx="464">
                  <c:v>1.4196299999999999</c:v>
                </c:pt>
                <c:pt idx="465">
                  <c:v>1.42279</c:v>
                </c:pt>
                <c:pt idx="466">
                  <c:v>1.4260299999999999</c:v>
                </c:pt>
                <c:pt idx="467">
                  <c:v>1.4287399999999999</c:v>
                </c:pt>
                <c:pt idx="468">
                  <c:v>1.43174</c:v>
                </c:pt>
                <c:pt idx="469">
                  <c:v>1.4348399999999999</c:v>
                </c:pt>
                <c:pt idx="470">
                  <c:v>1.43798</c:v>
                </c:pt>
                <c:pt idx="471">
                  <c:v>1.44123</c:v>
                </c:pt>
                <c:pt idx="472">
                  <c:v>1.44398</c:v>
                </c:pt>
                <c:pt idx="473">
                  <c:v>1.44702</c:v>
                </c:pt>
                <c:pt idx="474">
                  <c:v>1.4501900000000001</c:v>
                </c:pt>
                <c:pt idx="475">
                  <c:v>1.4532499999999999</c:v>
                </c:pt>
                <c:pt idx="476">
                  <c:v>1.45614</c:v>
                </c:pt>
                <c:pt idx="477">
                  <c:v>1.45926</c:v>
                </c:pt>
                <c:pt idx="478">
                  <c:v>1.46231</c:v>
                </c:pt>
                <c:pt idx="479">
                  <c:v>1.4652799999999999</c:v>
                </c:pt>
                <c:pt idx="480">
                  <c:v>1.46828</c:v>
                </c:pt>
                <c:pt idx="481">
                  <c:v>1.47122</c:v>
                </c:pt>
                <c:pt idx="482">
                  <c:v>1.4745600000000001</c:v>
                </c:pt>
                <c:pt idx="483">
                  <c:v>1.4772000000000001</c:v>
                </c:pt>
                <c:pt idx="484">
                  <c:v>1.4801500000000001</c:v>
                </c:pt>
                <c:pt idx="485">
                  <c:v>1.4833799999999999</c:v>
                </c:pt>
                <c:pt idx="486">
                  <c:v>1.48674</c:v>
                </c:pt>
                <c:pt idx="487">
                  <c:v>1.4898100000000001</c:v>
                </c:pt>
                <c:pt idx="488">
                  <c:v>1.49274</c:v>
                </c:pt>
                <c:pt idx="489">
                  <c:v>1.4956100000000001</c:v>
                </c:pt>
                <c:pt idx="490">
                  <c:v>1.49892</c:v>
                </c:pt>
                <c:pt idx="491">
                  <c:v>1.50204</c:v>
                </c:pt>
                <c:pt idx="492">
                  <c:v>1.50478</c:v>
                </c:pt>
                <c:pt idx="493">
                  <c:v>1.5078499999999999</c:v>
                </c:pt>
                <c:pt idx="494">
                  <c:v>1.51098</c:v>
                </c:pt>
                <c:pt idx="495">
                  <c:v>1.51423</c:v>
                </c:pt>
                <c:pt idx="496">
                  <c:v>1.51702</c:v>
                </c:pt>
                <c:pt idx="497">
                  <c:v>1.5202800000000001</c:v>
                </c:pt>
                <c:pt idx="498">
                  <c:v>1.5234700000000001</c:v>
                </c:pt>
                <c:pt idx="499">
                  <c:v>1.5261899999999999</c:v>
                </c:pt>
                <c:pt idx="500">
                  <c:v>1.52908</c:v>
                </c:pt>
                <c:pt idx="501">
                  <c:v>1.53209</c:v>
                </c:pt>
                <c:pt idx="502">
                  <c:v>1.53532</c:v>
                </c:pt>
                <c:pt idx="503">
                  <c:v>1.5382100000000001</c:v>
                </c:pt>
                <c:pt idx="504">
                  <c:v>1.5412399999999999</c:v>
                </c:pt>
                <c:pt idx="505">
                  <c:v>1.54471</c:v>
                </c:pt>
                <c:pt idx="506">
                  <c:v>1.54739</c:v>
                </c:pt>
                <c:pt idx="507">
                  <c:v>1.55054</c:v>
                </c:pt>
                <c:pt idx="508">
                  <c:v>1.5535600000000001</c:v>
                </c:pt>
                <c:pt idx="509">
                  <c:v>1.5565899999999999</c:v>
                </c:pt>
                <c:pt idx="510">
                  <c:v>1.5598399999999999</c:v>
                </c:pt>
                <c:pt idx="511">
                  <c:v>1.5625599999999999</c:v>
                </c:pt>
                <c:pt idx="512">
                  <c:v>1.5660400000000001</c:v>
                </c:pt>
                <c:pt idx="513">
                  <c:v>1.5688200000000001</c:v>
                </c:pt>
                <c:pt idx="514">
                  <c:v>1.5719799999999999</c:v>
                </c:pt>
                <c:pt idx="515">
                  <c:v>1.5747500000000001</c:v>
                </c:pt>
                <c:pt idx="516">
                  <c:v>1.5777399999999999</c:v>
                </c:pt>
                <c:pt idx="517">
                  <c:v>1.5806800000000001</c:v>
                </c:pt>
                <c:pt idx="518">
                  <c:v>1.58379</c:v>
                </c:pt>
                <c:pt idx="519">
                  <c:v>1.58673</c:v>
                </c:pt>
                <c:pt idx="520">
                  <c:v>1.5900700000000001</c:v>
                </c:pt>
                <c:pt idx="521">
                  <c:v>1.5931200000000001</c:v>
                </c:pt>
                <c:pt idx="522">
                  <c:v>1.5961799999999999</c:v>
                </c:pt>
                <c:pt idx="523">
                  <c:v>1.59883</c:v>
                </c:pt>
                <c:pt idx="524">
                  <c:v>1.6022099999999999</c:v>
                </c:pt>
                <c:pt idx="525">
                  <c:v>1.6051</c:v>
                </c:pt>
                <c:pt idx="526">
                  <c:v>1.60806</c:v>
                </c:pt>
                <c:pt idx="527">
                  <c:v>1.6110199999999999</c:v>
                </c:pt>
                <c:pt idx="528">
                  <c:v>1.61395</c:v>
                </c:pt>
                <c:pt idx="529">
                  <c:v>1.6170599999999999</c:v>
                </c:pt>
                <c:pt idx="530">
                  <c:v>1.62018</c:v>
                </c:pt>
                <c:pt idx="531">
                  <c:v>1.62323</c:v>
                </c:pt>
                <c:pt idx="532">
                  <c:v>1.6264799999999999</c:v>
                </c:pt>
                <c:pt idx="533">
                  <c:v>1.6293899999999999</c:v>
                </c:pt>
                <c:pt idx="534">
                  <c:v>1.6323399999999999</c:v>
                </c:pt>
                <c:pt idx="535">
                  <c:v>1.6353800000000001</c:v>
                </c:pt>
                <c:pt idx="536">
                  <c:v>1.6383000000000001</c:v>
                </c:pt>
                <c:pt idx="537">
                  <c:v>1.64158</c:v>
                </c:pt>
                <c:pt idx="538">
                  <c:v>1.6444700000000001</c:v>
                </c:pt>
                <c:pt idx="539">
                  <c:v>1.64758</c:v>
                </c:pt>
                <c:pt idx="540">
                  <c:v>1.6504700000000001</c:v>
                </c:pt>
                <c:pt idx="541">
                  <c:v>1.6535500000000001</c:v>
                </c:pt>
                <c:pt idx="542">
                  <c:v>1.65663</c:v>
                </c:pt>
                <c:pt idx="543">
                  <c:v>1.6596</c:v>
                </c:pt>
                <c:pt idx="544">
                  <c:v>1.6625399999999999</c:v>
                </c:pt>
                <c:pt idx="545">
                  <c:v>1.6656599999999999</c:v>
                </c:pt>
                <c:pt idx="546">
                  <c:v>1.6686799999999999</c:v>
                </c:pt>
                <c:pt idx="547">
                  <c:v>1.6716200000000001</c:v>
                </c:pt>
                <c:pt idx="548">
                  <c:v>1.6746300000000001</c:v>
                </c:pt>
                <c:pt idx="549">
                  <c:v>1.6776</c:v>
                </c:pt>
                <c:pt idx="550">
                  <c:v>1.68092</c:v>
                </c:pt>
                <c:pt idx="551">
                  <c:v>1.68377</c:v>
                </c:pt>
                <c:pt idx="552">
                  <c:v>1.6867099999999999</c:v>
                </c:pt>
                <c:pt idx="553">
                  <c:v>1.6900299999999999</c:v>
                </c:pt>
                <c:pt idx="554">
                  <c:v>1.69285</c:v>
                </c:pt>
                <c:pt idx="555">
                  <c:v>1.696</c:v>
                </c:pt>
                <c:pt idx="556">
                  <c:v>1.6992100000000001</c:v>
                </c:pt>
                <c:pt idx="557">
                  <c:v>1.7022299999999999</c:v>
                </c:pt>
                <c:pt idx="558">
                  <c:v>1.70506</c:v>
                </c:pt>
                <c:pt idx="559">
                  <c:v>1.7082599999999999</c:v>
                </c:pt>
                <c:pt idx="560">
                  <c:v>1.71112</c:v>
                </c:pt>
                <c:pt idx="561">
                  <c:v>1.71421</c:v>
                </c:pt>
                <c:pt idx="562">
                  <c:v>1.7172099999999999</c:v>
                </c:pt>
                <c:pt idx="563">
                  <c:v>1.72048</c:v>
                </c:pt>
                <c:pt idx="564">
                  <c:v>1.72316</c:v>
                </c:pt>
                <c:pt idx="565">
                  <c:v>1.72634</c:v>
                </c:pt>
                <c:pt idx="566">
                  <c:v>1.72936</c:v>
                </c:pt>
                <c:pt idx="567">
                  <c:v>1.7322500000000001</c:v>
                </c:pt>
                <c:pt idx="568">
                  <c:v>1.7352700000000001</c:v>
                </c:pt>
                <c:pt idx="569">
                  <c:v>1.7384299999999999</c:v>
                </c:pt>
                <c:pt idx="570">
                  <c:v>1.7415099999999999</c:v>
                </c:pt>
                <c:pt idx="571">
                  <c:v>1.74457</c:v>
                </c:pt>
                <c:pt idx="572">
                  <c:v>1.7476</c:v>
                </c:pt>
                <c:pt idx="573">
                  <c:v>1.7506600000000001</c:v>
                </c:pt>
                <c:pt idx="574">
                  <c:v>1.75373</c:v>
                </c:pt>
                <c:pt idx="575">
                  <c:v>1.75647</c:v>
                </c:pt>
                <c:pt idx="576">
                  <c:v>1.75959</c:v>
                </c:pt>
                <c:pt idx="577">
                  <c:v>1.7628999999999999</c:v>
                </c:pt>
                <c:pt idx="578">
                  <c:v>1.7659800000000001</c:v>
                </c:pt>
                <c:pt idx="579">
                  <c:v>1.7689299999999999</c:v>
                </c:pt>
                <c:pt idx="580">
                  <c:v>1.77159</c:v>
                </c:pt>
                <c:pt idx="581">
                  <c:v>1.77467</c:v>
                </c:pt>
                <c:pt idx="582">
                  <c:v>1.77793</c:v>
                </c:pt>
                <c:pt idx="583">
                  <c:v>1.7807900000000001</c:v>
                </c:pt>
                <c:pt idx="584">
                  <c:v>1.7836700000000001</c:v>
                </c:pt>
                <c:pt idx="585">
                  <c:v>1.7870299999999999</c:v>
                </c:pt>
                <c:pt idx="586">
                  <c:v>1.79023</c:v>
                </c:pt>
                <c:pt idx="587">
                  <c:v>1.7928200000000001</c:v>
                </c:pt>
                <c:pt idx="588">
                  <c:v>1.7957000000000001</c:v>
                </c:pt>
                <c:pt idx="589">
                  <c:v>1.79894</c:v>
                </c:pt>
                <c:pt idx="590">
                  <c:v>1.8020099999999999</c:v>
                </c:pt>
                <c:pt idx="591">
                  <c:v>1.8051299999999999</c:v>
                </c:pt>
                <c:pt idx="592">
                  <c:v>1.80782</c:v>
                </c:pt>
                <c:pt idx="593">
                  <c:v>1.8113600000000001</c:v>
                </c:pt>
                <c:pt idx="594">
                  <c:v>1.81375</c:v>
                </c:pt>
                <c:pt idx="595">
                  <c:v>1.8169</c:v>
                </c:pt>
                <c:pt idx="596">
                  <c:v>1.8202199999999999</c:v>
                </c:pt>
                <c:pt idx="597">
                  <c:v>1.82317</c:v>
                </c:pt>
                <c:pt idx="598">
                  <c:v>1.8261700000000001</c:v>
                </c:pt>
                <c:pt idx="599">
                  <c:v>1.82901</c:v>
                </c:pt>
                <c:pt idx="600">
                  <c:v>1.8322700000000001</c:v>
                </c:pt>
                <c:pt idx="601">
                  <c:v>1.83544</c:v>
                </c:pt>
                <c:pt idx="602">
                  <c:v>1.83856</c:v>
                </c:pt>
                <c:pt idx="603">
                  <c:v>1.84083</c:v>
                </c:pt>
                <c:pt idx="604">
                  <c:v>1.8440000000000001</c:v>
                </c:pt>
                <c:pt idx="605">
                  <c:v>1.8471500000000001</c:v>
                </c:pt>
                <c:pt idx="606">
                  <c:v>1.84985</c:v>
                </c:pt>
                <c:pt idx="607">
                  <c:v>1.85304</c:v>
                </c:pt>
                <c:pt idx="608">
                  <c:v>1.8562099999999999</c:v>
                </c:pt>
                <c:pt idx="609">
                  <c:v>1.8592900000000001</c:v>
                </c:pt>
                <c:pt idx="610">
                  <c:v>1.8619399999999999</c:v>
                </c:pt>
                <c:pt idx="611">
                  <c:v>1.8650800000000001</c:v>
                </c:pt>
                <c:pt idx="612">
                  <c:v>1.8680699999999999</c:v>
                </c:pt>
                <c:pt idx="613">
                  <c:v>1.8712899999999999</c:v>
                </c:pt>
                <c:pt idx="614">
                  <c:v>1.87429</c:v>
                </c:pt>
                <c:pt idx="615">
                  <c:v>1.8769499999999999</c:v>
                </c:pt>
                <c:pt idx="616">
                  <c:v>1.88029</c:v>
                </c:pt>
                <c:pt idx="617">
                  <c:v>1.88296</c:v>
                </c:pt>
                <c:pt idx="618">
                  <c:v>1.8863700000000001</c:v>
                </c:pt>
                <c:pt idx="619">
                  <c:v>1.88954</c:v>
                </c:pt>
                <c:pt idx="620">
                  <c:v>1.89232</c:v>
                </c:pt>
                <c:pt idx="621">
                  <c:v>1.89503</c:v>
                </c:pt>
                <c:pt idx="622">
                  <c:v>1.8980699999999999</c:v>
                </c:pt>
                <c:pt idx="623">
                  <c:v>1.90157</c:v>
                </c:pt>
                <c:pt idx="624">
                  <c:v>1.9040600000000001</c:v>
                </c:pt>
                <c:pt idx="625">
                  <c:v>1.90724</c:v>
                </c:pt>
                <c:pt idx="626">
                  <c:v>1.91001</c:v>
                </c:pt>
                <c:pt idx="627">
                  <c:v>1.91347</c:v>
                </c:pt>
                <c:pt idx="628">
                  <c:v>1.9160600000000001</c:v>
                </c:pt>
                <c:pt idx="629">
                  <c:v>1.9192100000000001</c:v>
                </c:pt>
                <c:pt idx="630">
                  <c:v>1.9227399999999999</c:v>
                </c:pt>
                <c:pt idx="631">
                  <c:v>1.9256899999999999</c:v>
                </c:pt>
                <c:pt idx="632">
                  <c:v>1.9285000000000001</c:v>
                </c:pt>
                <c:pt idx="633">
                  <c:v>1.93163</c:v>
                </c:pt>
                <c:pt idx="634">
                  <c:v>1.9342699999999999</c:v>
                </c:pt>
                <c:pt idx="635">
                  <c:v>1.93774</c:v>
                </c:pt>
                <c:pt idx="636">
                  <c:v>1.9407000000000001</c:v>
                </c:pt>
                <c:pt idx="637">
                  <c:v>1.9432499999999999</c:v>
                </c:pt>
                <c:pt idx="638">
                  <c:v>1.9462999999999999</c:v>
                </c:pt>
                <c:pt idx="639">
                  <c:v>1.9492100000000001</c:v>
                </c:pt>
                <c:pt idx="640">
                  <c:v>1.9526300000000001</c:v>
                </c:pt>
                <c:pt idx="641">
                  <c:v>1.9556100000000001</c:v>
                </c:pt>
                <c:pt idx="642">
                  <c:v>1.9588099999999999</c:v>
                </c:pt>
                <c:pt idx="643">
                  <c:v>1.96132</c:v>
                </c:pt>
                <c:pt idx="644">
                  <c:v>1.9645699999999999</c:v>
                </c:pt>
                <c:pt idx="645">
                  <c:v>1.9675</c:v>
                </c:pt>
                <c:pt idx="646">
                  <c:v>1.9708600000000001</c:v>
                </c:pt>
                <c:pt idx="647">
                  <c:v>1.9738199999999999</c:v>
                </c:pt>
                <c:pt idx="648">
                  <c:v>1.9767300000000001</c:v>
                </c:pt>
                <c:pt idx="649">
                  <c:v>1.9796</c:v>
                </c:pt>
                <c:pt idx="650">
                  <c:v>1.9825900000000001</c:v>
                </c:pt>
                <c:pt idx="651">
                  <c:v>1.9857899999999999</c:v>
                </c:pt>
                <c:pt idx="652">
                  <c:v>1.9887300000000001</c:v>
                </c:pt>
                <c:pt idx="653">
                  <c:v>1.9914000000000001</c:v>
                </c:pt>
                <c:pt idx="654">
                  <c:v>1.9942800000000001</c:v>
                </c:pt>
                <c:pt idx="655">
                  <c:v>1.9973399999999999</c:v>
                </c:pt>
                <c:pt idx="656">
                  <c:v>2.0005299999999999</c:v>
                </c:pt>
                <c:pt idx="657">
                  <c:v>2.00379</c:v>
                </c:pt>
                <c:pt idx="658">
                  <c:v>2.0066199999999998</c:v>
                </c:pt>
                <c:pt idx="659">
                  <c:v>2.0095900000000002</c:v>
                </c:pt>
                <c:pt idx="660">
                  <c:v>2.0124399999999998</c:v>
                </c:pt>
                <c:pt idx="661">
                  <c:v>2.0156200000000002</c:v>
                </c:pt>
                <c:pt idx="662">
                  <c:v>2.0184500000000001</c:v>
                </c:pt>
                <c:pt idx="663">
                  <c:v>2.02142</c:v>
                </c:pt>
                <c:pt idx="664">
                  <c:v>2.0243600000000002</c:v>
                </c:pt>
                <c:pt idx="665">
                  <c:v>2.0274200000000002</c:v>
                </c:pt>
                <c:pt idx="666">
                  <c:v>2.0304600000000002</c:v>
                </c:pt>
                <c:pt idx="667">
                  <c:v>2.0339200000000002</c:v>
                </c:pt>
                <c:pt idx="668">
                  <c:v>2.0368499999999998</c:v>
                </c:pt>
                <c:pt idx="669">
                  <c:v>2.0398000000000001</c:v>
                </c:pt>
                <c:pt idx="670">
                  <c:v>2.0424199999999999</c:v>
                </c:pt>
                <c:pt idx="671">
                  <c:v>2.0454599999999998</c:v>
                </c:pt>
                <c:pt idx="672">
                  <c:v>2.0484399999999998</c:v>
                </c:pt>
                <c:pt idx="673">
                  <c:v>2.0518999999999998</c:v>
                </c:pt>
                <c:pt idx="674">
                  <c:v>2.0546000000000002</c:v>
                </c:pt>
                <c:pt idx="675">
                  <c:v>2.0575299999999999</c:v>
                </c:pt>
                <c:pt idx="676">
                  <c:v>2.0606100000000001</c:v>
                </c:pt>
                <c:pt idx="677">
                  <c:v>2.0638399999999999</c:v>
                </c:pt>
                <c:pt idx="678">
                  <c:v>2.0666600000000002</c:v>
                </c:pt>
                <c:pt idx="679">
                  <c:v>2.0695000000000001</c:v>
                </c:pt>
                <c:pt idx="680">
                  <c:v>2.0729799999999998</c:v>
                </c:pt>
                <c:pt idx="681">
                  <c:v>2.0759400000000001</c:v>
                </c:pt>
                <c:pt idx="682">
                  <c:v>2.0787800000000001</c:v>
                </c:pt>
                <c:pt idx="683">
                  <c:v>2.0815399999999999</c:v>
                </c:pt>
                <c:pt idx="684">
                  <c:v>2.0847699999999998</c:v>
                </c:pt>
                <c:pt idx="685">
                  <c:v>2.0877500000000002</c:v>
                </c:pt>
                <c:pt idx="686">
                  <c:v>2.0905999999999998</c:v>
                </c:pt>
                <c:pt idx="687">
                  <c:v>2.09375</c:v>
                </c:pt>
                <c:pt idx="688">
                  <c:v>2.0968200000000001</c:v>
                </c:pt>
                <c:pt idx="689">
                  <c:v>2.0998999999999999</c:v>
                </c:pt>
                <c:pt idx="690">
                  <c:v>2.1026600000000002</c:v>
                </c:pt>
                <c:pt idx="691">
                  <c:v>2.1060300000000001</c:v>
                </c:pt>
                <c:pt idx="692">
                  <c:v>2.1088800000000001</c:v>
                </c:pt>
                <c:pt idx="693">
                  <c:v>2.1115699999999999</c:v>
                </c:pt>
                <c:pt idx="694">
                  <c:v>2.1146400000000001</c:v>
                </c:pt>
                <c:pt idx="695">
                  <c:v>2.1181199999999998</c:v>
                </c:pt>
                <c:pt idx="696">
                  <c:v>2.12134</c:v>
                </c:pt>
                <c:pt idx="697">
                  <c:v>2.1240800000000002</c:v>
                </c:pt>
                <c:pt idx="698">
                  <c:v>2.1271900000000001</c:v>
                </c:pt>
                <c:pt idx="699">
                  <c:v>2.1303000000000001</c:v>
                </c:pt>
                <c:pt idx="700">
                  <c:v>2.1333199999999999</c:v>
                </c:pt>
                <c:pt idx="701">
                  <c:v>2.1356700000000002</c:v>
                </c:pt>
                <c:pt idx="702">
                  <c:v>2.1389399999999998</c:v>
                </c:pt>
                <c:pt idx="703">
                  <c:v>2.1421100000000002</c:v>
                </c:pt>
                <c:pt idx="704">
                  <c:v>2.14534</c:v>
                </c:pt>
                <c:pt idx="705">
                  <c:v>2.14839</c:v>
                </c:pt>
                <c:pt idx="706">
                  <c:v>2.1508400000000001</c:v>
                </c:pt>
                <c:pt idx="707">
                  <c:v>2.15387</c:v>
                </c:pt>
                <c:pt idx="708">
                  <c:v>2.1568200000000002</c:v>
                </c:pt>
                <c:pt idx="709">
                  <c:v>2.15978</c:v>
                </c:pt>
                <c:pt idx="710">
                  <c:v>2.1626300000000001</c:v>
                </c:pt>
                <c:pt idx="711">
                  <c:v>2.1661800000000002</c:v>
                </c:pt>
                <c:pt idx="712">
                  <c:v>2.16892</c:v>
                </c:pt>
                <c:pt idx="713">
                  <c:v>2.1719400000000002</c:v>
                </c:pt>
                <c:pt idx="714">
                  <c:v>2.17496</c:v>
                </c:pt>
                <c:pt idx="715">
                  <c:v>2.1781100000000002</c:v>
                </c:pt>
                <c:pt idx="716">
                  <c:v>2.1810200000000002</c:v>
                </c:pt>
                <c:pt idx="717">
                  <c:v>2.1839400000000002</c:v>
                </c:pt>
                <c:pt idx="718">
                  <c:v>2.1867399999999999</c:v>
                </c:pt>
                <c:pt idx="719">
                  <c:v>2.1902599999999999</c:v>
                </c:pt>
                <c:pt idx="720">
                  <c:v>2.19313</c:v>
                </c:pt>
                <c:pt idx="721">
                  <c:v>2.1960799999999998</c:v>
                </c:pt>
                <c:pt idx="722">
                  <c:v>2.1990400000000001</c:v>
                </c:pt>
                <c:pt idx="723">
                  <c:v>2.2025299999999999</c:v>
                </c:pt>
                <c:pt idx="724">
                  <c:v>2.2048399999999999</c:v>
                </c:pt>
                <c:pt idx="725">
                  <c:v>2.2082000000000002</c:v>
                </c:pt>
                <c:pt idx="726">
                  <c:v>2.21089</c:v>
                </c:pt>
                <c:pt idx="727">
                  <c:v>2.2141799999999998</c:v>
                </c:pt>
                <c:pt idx="728">
                  <c:v>2.2172800000000001</c:v>
                </c:pt>
                <c:pt idx="729">
                  <c:v>2.2200000000000002</c:v>
                </c:pt>
                <c:pt idx="730">
                  <c:v>2.22295</c:v>
                </c:pt>
                <c:pt idx="731">
                  <c:v>2.22628</c:v>
                </c:pt>
                <c:pt idx="732">
                  <c:v>2.2288899999999998</c:v>
                </c:pt>
                <c:pt idx="733">
                  <c:v>2.2320000000000002</c:v>
                </c:pt>
                <c:pt idx="734">
                  <c:v>2.2348300000000001</c:v>
                </c:pt>
                <c:pt idx="735">
                  <c:v>2.2378900000000002</c:v>
                </c:pt>
                <c:pt idx="736">
                  <c:v>2.2411400000000001</c:v>
                </c:pt>
                <c:pt idx="737">
                  <c:v>2.24431</c:v>
                </c:pt>
                <c:pt idx="738">
                  <c:v>2.2472099999999999</c:v>
                </c:pt>
                <c:pt idx="739">
                  <c:v>2.2505999999999999</c:v>
                </c:pt>
                <c:pt idx="740">
                  <c:v>2.2530600000000001</c:v>
                </c:pt>
                <c:pt idx="741">
                  <c:v>2.2560699999999998</c:v>
                </c:pt>
                <c:pt idx="742">
                  <c:v>2.2590300000000001</c:v>
                </c:pt>
                <c:pt idx="743">
                  <c:v>2.2626499999999998</c:v>
                </c:pt>
                <c:pt idx="744">
                  <c:v>2.2656399999999999</c:v>
                </c:pt>
                <c:pt idx="745">
                  <c:v>2.2684899999999999</c:v>
                </c:pt>
                <c:pt idx="746">
                  <c:v>2.2711000000000001</c:v>
                </c:pt>
                <c:pt idx="747">
                  <c:v>2.2744800000000001</c:v>
                </c:pt>
                <c:pt idx="748">
                  <c:v>2.2776700000000001</c:v>
                </c:pt>
                <c:pt idx="749">
                  <c:v>2.28003</c:v>
                </c:pt>
                <c:pt idx="750">
                  <c:v>2.2831100000000002</c:v>
                </c:pt>
                <c:pt idx="751">
                  <c:v>2.2861899999999999</c:v>
                </c:pt>
                <c:pt idx="752">
                  <c:v>2.28952</c:v>
                </c:pt>
                <c:pt idx="753">
                  <c:v>2.2921800000000001</c:v>
                </c:pt>
                <c:pt idx="754">
                  <c:v>2.2956300000000001</c:v>
                </c:pt>
                <c:pt idx="755">
                  <c:v>2.2984100000000001</c:v>
                </c:pt>
                <c:pt idx="756">
                  <c:v>2.30158</c:v>
                </c:pt>
                <c:pt idx="757">
                  <c:v>2.3045599999999999</c:v>
                </c:pt>
                <c:pt idx="758">
                  <c:v>2.3071799999999998</c:v>
                </c:pt>
                <c:pt idx="759">
                  <c:v>2.3102399999999998</c:v>
                </c:pt>
                <c:pt idx="760">
                  <c:v>2.3133900000000001</c:v>
                </c:pt>
                <c:pt idx="761">
                  <c:v>2.3166099999999998</c:v>
                </c:pt>
                <c:pt idx="762">
                  <c:v>2.3191700000000002</c:v>
                </c:pt>
                <c:pt idx="763">
                  <c:v>2.3220999999999998</c:v>
                </c:pt>
                <c:pt idx="764">
                  <c:v>2.32559</c:v>
                </c:pt>
                <c:pt idx="765">
                  <c:v>2.3284899999999999</c:v>
                </c:pt>
                <c:pt idx="766">
                  <c:v>2.3311199999999999</c:v>
                </c:pt>
                <c:pt idx="767">
                  <c:v>2.3342800000000001</c:v>
                </c:pt>
                <c:pt idx="768">
                  <c:v>2.3372099999999998</c:v>
                </c:pt>
                <c:pt idx="769">
                  <c:v>2.3402099999999999</c:v>
                </c:pt>
                <c:pt idx="770">
                  <c:v>2.34354</c:v>
                </c:pt>
                <c:pt idx="771">
                  <c:v>2.34626</c:v>
                </c:pt>
                <c:pt idx="772">
                  <c:v>2.3496600000000001</c:v>
                </c:pt>
                <c:pt idx="773">
                  <c:v>2.3522699999999999</c:v>
                </c:pt>
                <c:pt idx="774">
                  <c:v>2.35555</c:v>
                </c:pt>
                <c:pt idx="775">
                  <c:v>2.3587699999999998</c:v>
                </c:pt>
                <c:pt idx="776">
                  <c:v>2.3615499999999998</c:v>
                </c:pt>
                <c:pt idx="777">
                  <c:v>2.3643800000000001</c:v>
                </c:pt>
                <c:pt idx="778">
                  <c:v>2.3673600000000001</c:v>
                </c:pt>
                <c:pt idx="779">
                  <c:v>2.3704900000000002</c:v>
                </c:pt>
                <c:pt idx="780">
                  <c:v>2.3737599999999999</c:v>
                </c:pt>
                <c:pt idx="781">
                  <c:v>2.3763000000000001</c:v>
                </c:pt>
                <c:pt idx="782">
                  <c:v>2.3793500000000001</c:v>
                </c:pt>
                <c:pt idx="783">
                  <c:v>2.3828200000000002</c:v>
                </c:pt>
                <c:pt idx="784">
                  <c:v>2.3855</c:v>
                </c:pt>
                <c:pt idx="785">
                  <c:v>2.3885299999999998</c:v>
                </c:pt>
                <c:pt idx="786">
                  <c:v>2.3916200000000001</c:v>
                </c:pt>
                <c:pt idx="787">
                  <c:v>2.3943300000000001</c:v>
                </c:pt>
                <c:pt idx="788">
                  <c:v>2.3973300000000002</c:v>
                </c:pt>
                <c:pt idx="789">
                  <c:v>2.4006400000000001</c:v>
                </c:pt>
                <c:pt idx="790">
                  <c:v>2.40341</c:v>
                </c:pt>
                <c:pt idx="791">
                  <c:v>2.40638</c:v>
                </c:pt>
                <c:pt idx="792">
                  <c:v>2.4094199999999999</c:v>
                </c:pt>
                <c:pt idx="793">
                  <c:v>2.4128799999999999</c:v>
                </c:pt>
                <c:pt idx="794">
                  <c:v>2.4155500000000001</c:v>
                </c:pt>
                <c:pt idx="795">
                  <c:v>2.4184999999999999</c:v>
                </c:pt>
                <c:pt idx="796">
                  <c:v>2.4215800000000001</c:v>
                </c:pt>
                <c:pt idx="797">
                  <c:v>2.4243899999999998</c:v>
                </c:pt>
                <c:pt idx="798">
                  <c:v>2.42746</c:v>
                </c:pt>
                <c:pt idx="799">
                  <c:v>2.4304999999999999</c:v>
                </c:pt>
                <c:pt idx="800">
                  <c:v>2.4338199999999999</c:v>
                </c:pt>
                <c:pt idx="801">
                  <c:v>2.4365199999999998</c:v>
                </c:pt>
                <c:pt idx="802">
                  <c:v>2.4397199999999999</c:v>
                </c:pt>
                <c:pt idx="803">
                  <c:v>2.4428800000000002</c:v>
                </c:pt>
                <c:pt idx="804">
                  <c:v>2.4459900000000001</c:v>
                </c:pt>
                <c:pt idx="805">
                  <c:v>2.4486699999999999</c:v>
                </c:pt>
                <c:pt idx="806">
                  <c:v>2.4514800000000001</c:v>
                </c:pt>
                <c:pt idx="807">
                  <c:v>2.4547699999999999</c:v>
                </c:pt>
                <c:pt idx="808">
                  <c:v>2.4580600000000001</c:v>
                </c:pt>
                <c:pt idx="809">
                  <c:v>2.4605999999999999</c:v>
                </c:pt>
                <c:pt idx="810">
                  <c:v>2.4638</c:v>
                </c:pt>
                <c:pt idx="811">
                  <c:v>2.4668999999999999</c:v>
                </c:pt>
                <c:pt idx="812">
                  <c:v>2.47011</c:v>
                </c:pt>
                <c:pt idx="813">
                  <c:v>2.4727299999999999</c:v>
                </c:pt>
                <c:pt idx="814">
                  <c:v>2.4756999999999998</c:v>
                </c:pt>
                <c:pt idx="815">
                  <c:v>2.4790299999999998</c:v>
                </c:pt>
                <c:pt idx="816">
                  <c:v>2.48184</c:v>
                </c:pt>
                <c:pt idx="817">
                  <c:v>2.4846400000000002</c:v>
                </c:pt>
                <c:pt idx="818">
                  <c:v>2.4876200000000002</c:v>
                </c:pt>
                <c:pt idx="819">
                  <c:v>2.4907499999999998</c:v>
                </c:pt>
                <c:pt idx="820">
                  <c:v>2.4937</c:v>
                </c:pt>
                <c:pt idx="821">
                  <c:v>2.4968900000000001</c:v>
                </c:pt>
                <c:pt idx="822">
                  <c:v>2.4998999999999998</c:v>
                </c:pt>
                <c:pt idx="823">
                  <c:v>2.5030700000000001</c:v>
                </c:pt>
                <c:pt idx="824">
                  <c:v>2.50623</c:v>
                </c:pt>
                <c:pt idx="825">
                  <c:v>2.5089100000000002</c:v>
                </c:pt>
                <c:pt idx="826">
                  <c:v>2.51186</c:v>
                </c:pt>
                <c:pt idx="827">
                  <c:v>2.5149499999999998</c:v>
                </c:pt>
                <c:pt idx="828">
                  <c:v>2.5178799999999999</c:v>
                </c:pt>
                <c:pt idx="829">
                  <c:v>2.52088</c:v>
                </c:pt>
                <c:pt idx="830">
                  <c:v>2.52386</c:v>
                </c:pt>
                <c:pt idx="831">
                  <c:v>2.5268700000000002</c:v>
                </c:pt>
                <c:pt idx="832">
                  <c:v>2.5299299999999998</c:v>
                </c:pt>
                <c:pt idx="833">
                  <c:v>2.5331299999999999</c:v>
                </c:pt>
                <c:pt idx="834">
                  <c:v>2.5361199999999999</c:v>
                </c:pt>
                <c:pt idx="835">
                  <c:v>2.5391599999999999</c:v>
                </c:pt>
                <c:pt idx="836">
                  <c:v>2.5421399999999998</c:v>
                </c:pt>
                <c:pt idx="837">
                  <c:v>2.5451299999999999</c:v>
                </c:pt>
                <c:pt idx="838">
                  <c:v>2.5481799999999999</c:v>
                </c:pt>
                <c:pt idx="839">
                  <c:v>2.5513699999999999</c:v>
                </c:pt>
                <c:pt idx="840">
                  <c:v>2.5541499999999999</c:v>
                </c:pt>
                <c:pt idx="841">
                  <c:v>2.5574400000000002</c:v>
                </c:pt>
                <c:pt idx="842">
                  <c:v>2.5604800000000001</c:v>
                </c:pt>
                <c:pt idx="843">
                  <c:v>2.5633499999999998</c:v>
                </c:pt>
                <c:pt idx="844">
                  <c:v>2.5662500000000001</c:v>
                </c:pt>
                <c:pt idx="845">
                  <c:v>2.5693600000000001</c:v>
                </c:pt>
                <c:pt idx="846">
                  <c:v>2.5723199999999999</c:v>
                </c:pt>
                <c:pt idx="847">
                  <c:v>2.57538</c:v>
                </c:pt>
                <c:pt idx="848">
                  <c:v>2.5786500000000001</c:v>
                </c:pt>
                <c:pt idx="849">
                  <c:v>2.5815999999999999</c:v>
                </c:pt>
                <c:pt idx="850">
                  <c:v>2.58447</c:v>
                </c:pt>
                <c:pt idx="851">
                  <c:v>2.5874100000000002</c:v>
                </c:pt>
                <c:pt idx="852">
                  <c:v>2.59049</c:v>
                </c:pt>
                <c:pt idx="853">
                  <c:v>2.5933700000000002</c:v>
                </c:pt>
                <c:pt idx="854">
                  <c:v>2.5964800000000001</c:v>
                </c:pt>
                <c:pt idx="855">
                  <c:v>2.5994999999999999</c:v>
                </c:pt>
                <c:pt idx="856">
                  <c:v>2.6025700000000001</c:v>
                </c:pt>
                <c:pt idx="857">
                  <c:v>2.6054599999999999</c:v>
                </c:pt>
                <c:pt idx="858">
                  <c:v>2.6085500000000001</c:v>
                </c:pt>
                <c:pt idx="859">
                  <c:v>2.6116600000000001</c:v>
                </c:pt>
                <c:pt idx="860">
                  <c:v>2.6145100000000001</c:v>
                </c:pt>
                <c:pt idx="861">
                  <c:v>2.6178599999999999</c:v>
                </c:pt>
                <c:pt idx="862">
                  <c:v>2.6206999999999998</c:v>
                </c:pt>
                <c:pt idx="863">
                  <c:v>2.6234999999999999</c:v>
                </c:pt>
                <c:pt idx="864">
                  <c:v>2.6265399999999999</c:v>
                </c:pt>
                <c:pt idx="865">
                  <c:v>2.6297999999999999</c:v>
                </c:pt>
                <c:pt idx="866">
                  <c:v>2.6326999999999998</c:v>
                </c:pt>
                <c:pt idx="867">
                  <c:v>2.63585</c:v>
                </c:pt>
                <c:pt idx="868">
                  <c:v>2.6390699999999998</c:v>
                </c:pt>
                <c:pt idx="869">
                  <c:v>2.6417999999999999</c:v>
                </c:pt>
                <c:pt idx="870">
                  <c:v>2.6448499999999999</c:v>
                </c:pt>
                <c:pt idx="871">
                  <c:v>2.6477400000000002</c:v>
                </c:pt>
                <c:pt idx="872">
                  <c:v>2.6508600000000002</c:v>
                </c:pt>
                <c:pt idx="873">
                  <c:v>2.6538900000000001</c:v>
                </c:pt>
                <c:pt idx="874">
                  <c:v>2.657</c:v>
                </c:pt>
                <c:pt idx="875">
                  <c:v>2.6597400000000002</c:v>
                </c:pt>
                <c:pt idx="876">
                  <c:v>2.6629800000000001</c:v>
                </c:pt>
                <c:pt idx="877">
                  <c:v>2.6656499999999999</c:v>
                </c:pt>
                <c:pt idx="878">
                  <c:v>2.6687500000000002</c:v>
                </c:pt>
                <c:pt idx="879">
                  <c:v>2.6718299999999999</c:v>
                </c:pt>
                <c:pt idx="880">
                  <c:v>2.67502</c:v>
                </c:pt>
                <c:pt idx="881">
                  <c:v>2.6780200000000001</c:v>
                </c:pt>
                <c:pt idx="882">
                  <c:v>2.6809400000000001</c:v>
                </c:pt>
                <c:pt idx="883">
                  <c:v>2.68405</c:v>
                </c:pt>
                <c:pt idx="884">
                  <c:v>2.6871299999999998</c:v>
                </c:pt>
                <c:pt idx="885">
                  <c:v>2.6903199999999998</c:v>
                </c:pt>
                <c:pt idx="886">
                  <c:v>2.6933500000000001</c:v>
                </c:pt>
                <c:pt idx="887">
                  <c:v>2.6963499999999998</c:v>
                </c:pt>
                <c:pt idx="888">
                  <c:v>2.69923</c:v>
                </c:pt>
                <c:pt idx="889">
                  <c:v>2.70221</c:v>
                </c:pt>
                <c:pt idx="890">
                  <c:v>2.7052100000000001</c:v>
                </c:pt>
                <c:pt idx="891">
                  <c:v>2.7082099999999998</c:v>
                </c:pt>
                <c:pt idx="892">
                  <c:v>2.7116400000000001</c:v>
                </c:pt>
                <c:pt idx="893">
                  <c:v>2.7143099999999998</c:v>
                </c:pt>
                <c:pt idx="894">
                  <c:v>2.7174100000000001</c:v>
                </c:pt>
                <c:pt idx="895">
                  <c:v>2.7203900000000001</c:v>
                </c:pt>
                <c:pt idx="896">
                  <c:v>2.7235999999999998</c:v>
                </c:pt>
                <c:pt idx="897">
                  <c:v>2.7267100000000002</c:v>
                </c:pt>
                <c:pt idx="898">
                  <c:v>2.7295500000000001</c:v>
                </c:pt>
                <c:pt idx="899">
                  <c:v>2.73264</c:v>
                </c:pt>
                <c:pt idx="900">
                  <c:v>2.7357200000000002</c:v>
                </c:pt>
                <c:pt idx="901">
                  <c:v>2.7388599999999999</c:v>
                </c:pt>
                <c:pt idx="902">
                  <c:v>2.7421500000000001</c:v>
                </c:pt>
                <c:pt idx="903">
                  <c:v>2.7448199999999998</c:v>
                </c:pt>
                <c:pt idx="904">
                  <c:v>2.7479</c:v>
                </c:pt>
                <c:pt idx="905">
                  <c:v>2.7510400000000002</c:v>
                </c:pt>
                <c:pt idx="906">
                  <c:v>2.7542</c:v>
                </c:pt>
                <c:pt idx="907">
                  <c:v>2.7569499999999998</c:v>
                </c:pt>
                <c:pt idx="908">
                  <c:v>2.7602899999999999</c:v>
                </c:pt>
                <c:pt idx="909">
                  <c:v>2.76322</c:v>
                </c:pt>
                <c:pt idx="910">
                  <c:v>2.7664800000000001</c:v>
                </c:pt>
                <c:pt idx="911">
                  <c:v>2.76911</c:v>
                </c:pt>
                <c:pt idx="912">
                  <c:v>2.7722099999999998</c:v>
                </c:pt>
                <c:pt idx="913">
                  <c:v>2.7753399999999999</c:v>
                </c:pt>
                <c:pt idx="914">
                  <c:v>2.7782499999999999</c:v>
                </c:pt>
                <c:pt idx="915">
                  <c:v>2.7812199999999998</c:v>
                </c:pt>
                <c:pt idx="916">
                  <c:v>2.7843499999999999</c:v>
                </c:pt>
                <c:pt idx="917">
                  <c:v>2.78756</c:v>
                </c:pt>
                <c:pt idx="918">
                  <c:v>2.7905099999999998</c:v>
                </c:pt>
                <c:pt idx="919">
                  <c:v>2.7935099999999999</c:v>
                </c:pt>
                <c:pt idx="920">
                  <c:v>2.79637</c:v>
                </c:pt>
                <c:pt idx="921">
                  <c:v>2.7995899999999998</c:v>
                </c:pt>
                <c:pt idx="922">
                  <c:v>2.8024900000000001</c:v>
                </c:pt>
                <c:pt idx="923">
                  <c:v>2.8055699999999999</c:v>
                </c:pt>
                <c:pt idx="924">
                  <c:v>2.8086500000000001</c:v>
                </c:pt>
                <c:pt idx="925">
                  <c:v>2.81196</c:v>
                </c:pt>
                <c:pt idx="926">
                  <c:v>2.8149500000000001</c:v>
                </c:pt>
                <c:pt idx="927">
                  <c:v>2.8179599999999998</c:v>
                </c:pt>
                <c:pt idx="928">
                  <c:v>2.8211599999999999</c:v>
                </c:pt>
                <c:pt idx="929">
                  <c:v>2.82403</c:v>
                </c:pt>
                <c:pt idx="930">
                  <c:v>2.82728</c:v>
                </c:pt>
                <c:pt idx="931">
                  <c:v>2.8302100000000001</c:v>
                </c:pt>
                <c:pt idx="932">
                  <c:v>2.8333499999999998</c:v>
                </c:pt>
                <c:pt idx="933">
                  <c:v>2.8361999999999998</c:v>
                </c:pt>
                <c:pt idx="934">
                  <c:v>2.8393600000000001</c:v>
                </c:pt>
                <c:pt idx="935">
                  <c:v>2.8423500000000002</c:v>
                </c:pt>
                <c:pt idx="936">
                  <c:v>2.8454799999999998</c:v>
                </c:pt>
                <c:pt idx="937">
                  <c:v>2.8483299999999998</c:v>
                </c:pt>
                <c:pt idx="938">
                  <c:v>2.8513299999999999</c:v>
                </c:pt>
                <c:pt idx="939">
                  <c:v>2.8543500000000002</c:v>
                </c:pt>
                <c:pt idx="940">
                  <c:v>2.8573900000000001</c:v>
                </c:pt>
                <c:pt idx="941">
                  <c:v>2.8604400000000001</c:v>
                </c:pt>
                <c:pt idx="942">
                  <c:v>2.8635700000000002</c:v>
                </c:pt>
                <c:pt idx="943">
                  <c:v>2.8664499999999999</c:v>
                </c:pt>
                <c:pt idx="944">
                  <c:v>2.86965</c:v>
                </c:pt>
                <c:pt idx="945">
                  <c:v>2.8727900000000002</c:v>
                </c:pt>
                <c:pt idx="946">
                  <c:v>2.8755799999999998</c:v>
                </c:pt>
                <c:pt idx="947">
                  <c:v>2.8786299999999998</c:v>
                </c:pt>
                <c:pt idx="948">
                  <c:v>2.8820199999999998</c:v>
                </c:pt>
                <c:pt idx="949">
                  <c:v>2.8847200000000002</c:v>
                </c:pt>
                <c:pt idx="950">
                  <c:v>2.88767</c:v>
                </c:pt>
                <c:pt idx="951">
                  <c:v>2.8906700000000001</c:v>
                </c:pt>
                <c:pt idx="952">
                  <c:v>2.8939499999999998</c:v>
                </c:pt>
                <c:pt idx="953">
                  <c:v>2.8969100000000001</c:v>
                </c:pt>
                <c:pt idx="954">
                  <c:v>2.89967</c:v>
                </c:pt>
                <c:pt idx="955">
                  <c:v>2.90306</c:v>
                </c:pt>
                <c:pt idx="956">
                  <c:v>2.9064199999999998</c:v>
                </c:pt>
                <c:pt idx="957">
                  <c:v>2.9088699999999998</c:v>
                </c:pt>
                <c:pt idx="958">
                  <c:v>2.9117799999999998</c:v>
                </c:pt>
                <c:pt idx="959">
                  <c:v>2.9152900000000002</c:v>
                </c:pt>
                <c:pt idx="960">
                  <c:v>2.91778</c:v>
                </c:pt>
                <c:pt idx="961">
                  <c:v>2.9212500000000001</c:v>
                </c:pt>
                <c:pt idx="962">
                  <c:v>2.9237600000000001</c:v>
                </c:pt>
                <c:pt idx="963">
                  <c:v>2.9270100000000001</c:v>
                </c:pt>
                <c:pt idx="964">
                  <c:v>2.9298899999999999</c:v>
                </c:pt>
                <c:pt idx="965">
                  <c:v>2.9329100000000001</c:v>
                </c:pt>
                <c:pt idx="966">
                  <c:v>2.93615</c:v>
                </c:pt>
                <c:pt idx="967">
                  <c:v>2.93885</c:v>
                </c:pt>
                <c:pt idx="968">
                  <c:v>2.9421499999999998</c:v>
                </c:pt>
                <c:pt idx="969">
                  <c:v>2.94496</c:v>
                </c:pt>
                <c:pt idx="970">
                  <c:v>2.9478499999999999</c:v>
                </c:pt>
                <c:pt idx="971">
                  <c:v>2.9508999999999999</c:v>
                </c:pt>
                <c:pt idx="972">
                  <c:v>2.9541400000000002</c:v>
                </c:pt>
                <c:pt idx="973">
                  <c:v>2.9569299999999998</c:v>
                </c:pt>
                <c:pt idx="974">
                  <c:v>2.96014</c:v>
                </c:pt>
                <c:pt idx="975">
                  <c:v>2.9634800000000001</c:v>
                </c:pt>
                <c:pt idx="976">
                  <c:v>2.9666999999999999</c:v>
                </c:pt>
                <c:pt idx="977">
                  <c:v>2.9690500000000002</c:v>
                </c:pt>
                <c:pt idx="978">
                  <c:v>2.9721199999999999</c:v>
                </c:pt>
                <c:pt idx="979">
                  <c:v>2.9754700000000001</c:v>
                </c:pt>
                <c:pt idx="980">
                  <c:v>2.9780099999999998</c:v>
                </c:pt>
                <c:pt idx="981">
                  <c:v>2.9813000000000001</c:v>
                </c:pt>
                <c:pt idx="982">
                  <c:v>2.98407</c:v>
                </c:pt>
                <c:pt idx="983">
                  <c:v>2.9874000000000001</c:v>
                </c:pt>
                <c:pt idx="984">
                  <c:v>2.9901499999999999</c:v>
                </c:pt>
                <c:pt idx="985">
                  <c:v>2.9931100000000002</c:v>
                </c:pt>
                <c:pt idx="986">
                  <c:v>2.99621</c:v>
                </c:pt>
                <c:pt idx="987">
                  <c:v>2.99926</c:v>
                </c:pt>
                <c:pt idx="988">
                  <c:v>3.0024799999999998</c:v>
                </c:pt>
                <c:pt idx="989">
                  <c:v>3.00522</c:v>
                </c:pt>
                <c:pt idx="990">
                  <c:v>3.0085000000000002</c:v>
                </c:pt>
                <c:pt idx="991">
                  <c:v>3.0115500000000002</c:v>
                </c:pt>
                <c:pt idx="992">
                  <c:v>3.01451</c:v>
                </c:pt>
                <c:pt idx="993">
                  <c:v>3.01708</c:v>
                </c:pt>
                <c:pt idx="994">
                  <c:v>3.0204599999999999</c:v>
                </c:pt>
                <c:pt idx="995">
                  <c:v>3.02359</c:v>
                </c:pt>
                <c:pt idx="996">
                  <c:v>3.0262899999999999</c:v>
                </c:pt>
                <c:pt idx="997">
                  <c:v>3.0292500000000002</c:v>
                </c:pt>
                <c:pt idx="998">
                  <c:v>3.03254</c:v>
                </c:pt>
                <c:pt idx="999">
                  <c:v>3.0356000000000001</c:v>
                </c:pt>
                <c:pt idx="1000">
                  <c:v>3.0381499999999999</c:v>
                </c:pt>
                <c:pt idx="1001">
                  <c:v>3.0416699999999999</c:v>
                </c:pt>
                <c:pt idx="1002">
                  <c:v>3.04447</c:v>
                </c:pt>
                <c:pt idx="1003">
                  <c:v>3.0476800000000002</c:v>
                </c:pt>
                <c:pt idx="1004">
                  <c:v>3.0506099999999998</c:v>
                </c:pt>
                <c:pt idx="1005">
                  <c:v>3.0531299999999999</c:v>
                </c:pt>
                <c:pt idx="1006">
                  <c:v>3.0566</c:v>
                </c:pt>
                <c:pt idx="1007">
                  <c:v>3.0596800000000002</c:v>
                </c:pt>
                <c:pt idx="1008">
                  <c:v>3.0625100000000001</c:v>
                </c:pt>
                <c:pt idx="1009">
                  <c:v>3.0654499999999998</c:v>
                </c:pt>
                <c:pt idx="1010">
                  <c:v>3.06826</c:v>
                </c:pt>
                <c:pt idx="1011">
                  <c:v>3.0712799999999998</c:v>
                </c:pt>
                <c:pt idx="1012">
                  <c:v>3.0742799999999999</c:v>
                </c:pt>
                <c:pt idx="1013">
                  <c:v>3.0776599999999998</c:v>
                </c:pt>
                <c:pt idx="1014">
                  <c:v>3.0805600000000002</c:v>
                </c:pt>
                <c:pt idx="1015">
                  <c:v>3.0831900000000001</c:v>
                </c:pt>
                <c:pt idx="1016">
                  <c:v>3.0864400000000001</c:v>
                </c:pt>
                <c:pt idx="1017">
                  <c:v>3.0893700000000002</c:v>
                </c:pt>
                <c:pt idx="1018">
                  <c:v>3.0925199999999999</c:v>
                </c:pt>
                <c:pt idx="1019">
                  <c:v>3.0953900000000001</c:v>
                </c:pt>
                <c:pt idx="1020">
                  <c:v>3.0982599999999998</c:v>
                </c:pt>
                <c:pt idx="1021">
                  <c:v>3.1012</c:v>
                </c:pt>
                <c:pt idx="1022">
                  <c:v>3.1044900000000002</c:v>
                </c:pt>
                <c:pt idx="1023">
                  <c:v>3.10758</c:v>
                </c:pt>
                <c:pt idx="1024">
                  <c:v>3.1103700000000001</c:v>
                </c:pt>
                <c:pt idx="1025">
                  <c:v>3.1136200000000001</c:v>
                </c:pt>
                <c:pt idx="1026">
                  <c:v>3.1166499999999999</c:v>
                </c:pt>
                <c:pt idx="1027">
                  <c:v>3.1196600000000001</c:v>
                </c:pt>
                <c:pt idx="1028">
                  <c:v>3.1223100000000001</c:v>
                </c:pt>
                <c:pt idx="1029">
                  <c:v>3.1255199999999999</c:v>
                </c:pt>
                <c:pt idx="1030">
                  <c:v>3.1288200000000002</c:v>
                </c:pt>
                <c:pt idx="1031">
                  <c:v>3.1313399999999998</c:v>
                </c:pt>
                <c:pt idx="1032">
                  <c:v>3.1344500000000002</c:v>
                </c:pt>
                <c:pt idx="1033">
                  <c:v>3.1373000000000002</c:v>
                </c:pt>
                <c:pt idx="1034">
                  <c:v>3.1403500000000002</c:v>
                </c:pt>
                <c:pt idx="1035">
                  <c:v>3.1432899999999999</c:v>
                </c:pt>
                <c:pt idx="1036">
                  <c:v>3.1466099999999999</c:v>
                </c:pt>
                <c:pt idx="1037">
                  <c:v>3.1498599999999999</c:v>
                </c:pt>
                <c:pt idx="1038">
                  <c:v>3.1525799999999999</c:v>
                </c:pt>
                <c:pt idx="1039">
                  <c:v>3.1554099999999998</c:v>
                </c:pt>
                <c:pt idx="1040">
                  <c:v>3.1586500000000002</c:v>
                </c:pt>
                <c:pt idx="1041">
                  <c:v>3.1613500000000001</c:v>
                </c:pt>
                <c:pt idx="1042">
                  <c:v>3.1645500000000002</c:v>
                </c:pt>
                <c:pt idx="1043">
                  <c:v>3.1674099999999998</c:v>
                </c:pt>
                <c:pt idx="1044">
                  <c:v>3.1705899999999998</c:v>
                </c:pt>
                <c:pt idx="1045">
                  <c:v>3.1737000000000002</c:v>
                </c:pt>
                <c:pt idx="1046">
                  <c:v>3.17666</c:v>
                </c:pt>
                <c:pt idx="1047">
                  <c:v>3.1797</c:v>
                </c:pt>
                <c:pt idx="1048">
                  <c:v>3.1828400000000001</c:v>
                </c:pt>
                <c:pt idx="1049">
                  <c:v>3.1859000000000002</c:v>
                </c:pt>
                <c:pt idx="1050">
                  <c:v>3.1889400000000001</c:v>
                </c:pt>
                <c:pt idx="1051">
                  <c:v>3.19191</c:v>
                </c:pt>
                <c:pt idx="1052">
                  <c:v>3.19489</c:v>
                </c:pt>
                <c:pt idx="1053">
                  <c:v>3.1979600000000001</c:v>
                </c:pt>
                <c:pt idx="1054">
                  <c:v>3.20085</c:v>
                </c:pt>
                <c:pt idx="1055">
                  <c:v>3.2038700000000002</c:v>
                </c:pt>
                <c:pt idx="1056">
                  <c:v>3.2065199999999998</c:v>
                </c:pt>
                <c:pt idx="1057">
                  <c:v>3.2099899999999999</c:v>
                </c:pt>
                <c:pt idx="1058">
                  <c:v>3.2129599999999998</c:v>
                </c:pt>
                <c:pt idx="1059">
                  <c:v>3.2158600000000002</c:v>
                </c:pt>
                <c:pt idx="1060">
                  <c:v>3.2184300000000001</c:v>
                </c:pt>
                <c:pt idx="1061">
                  <c:v>3.2219600000000002</c:v>
                </c:pt>
                <c:pt idx="1062">
                  <c:v>3.22485</c:v>
                </c:pt>
                <c:pt idx="1063">
                  <c:v>3.2275100000000001</c:v>
                </c:pt>
                <c:pt idx="1064">
                  <c:v>3.23068</c:v>
                </c:pt>
                <c:pt idx="1065">
                  <c:v>3.2338499999999999</c:v>
                </c:pt>
                <c:pt idx="1066">
                  <c:v>3.2366799999999998</c:v>
                </c:pt>
                <c:pt idx="1067">
                  <c:v>3.2395700000000001</c:v>
                </c:pt>
                <c:pt idx="1068">
                  <c:v>3.2429199999999998</c:v>
                </c:pt>
                <c:pt idx="1069">
                  <c:v>3.2456399999999999</c:v>
                </c:pt>
                <c:pt idx="1070">
                  <c:v>3.2484700000000002</c:v>
                </c:pt>
                <c:pt idx="1071">
                  <c:v>3.2518099999999999</c:v>
                </c:pt>
                <c:pt idx="1072">
                  <c:v>3.2547000000000001</c:v>
                </c:pt>
                <c:pt idx="1073">
                  <c:v>3.2578499999999999</c:v>
                </c:pt>
                <c:pt idx="1074">
                  <c:v>3.26071</c:v>
                </c:pt>
                <c:pt idx="1075">
                  <c:v>3.2634699999999999</c:v>
                </c:pt>
                <c:pt idx="1076">
                  <c:v>3.2665299999999999</c:v>
                </c:pt>
                <c:pt idx="1077">
                  <c:v>3.2699699999999998</c:v>
                </c:pt>
                <c:pt idx="1078">
                  <c:v>3.2725499999999998</c:v>
                </c:pt>
                <c:pt idx="1079">
                  <c:v>3.27603</c:v>
                </c:pt>
                <c:pt idx="1080">
                  <c:v>3.27868</c:v>
                </c:pt>
                <c:pt idx="1081">
                  <c:v>3.2820299999999998</c:v>
                </c:pt>
                <c:pt idx="1082">
                  <c:v>3.2846099999999998</c:v>
                </c:pt>
                <c:pt idx="1083">
                  <c:v>3.2875999999999999</c:v>
                </c:pt>
                <c:pt idx="1084">
                  <c:v>3.29068</c:v>
                </c:pt>
                <c:pt idx="1085">
                  <c:v>3.2938900000000002</c:v>
                </c:pt>
                <c:pt idx="1086">
                  <c:v>3.2969400000000002</c:v>
                </c:pt>
                <c:pt idx="1087">
                  <c:v>3.2997000000000001</c:v>
                </c:pt>
                <c:pt idx="1088">
                  <c:v>3.3027799999999998</c:v>
                </c:pt>
                <c:pt idx="1089">
                  <c:v>3.30559</c:v>
                </c:pt>
                <c:pt idx="1090">
                  <c:v>3.3086099999999998</c:v>
                </c:pt>
                <c:pt idx="1091">
                  <c:v>3.31175</c:v>
                </c:pt>
                <c:pt idx="1092">
                  <c:v>3.3149600000000001</c:v>
                </c:pt>
                <c:pt idx="1093">
                  <c:v>3.3179500000000002</c:v>
                </c:pt>
                <c:pt idx="1094">
                  <c:v>3.3207100000000001</c:v>
                </c:pt>
                <c:pt idx="1095">
                  <c:v>3.32409</c:v>
                </c:pt>
                <c:pt idx="1096">
                  <c:v>3.3268300000000002</c:v>
                </c:pt>
                <c:pt idx="1097">
                  <c:v>3.3299400000000001</c:v>
                </c:pt>
                <c:pt idx="1098">
                  <c:v>3.3331499999999998</c:v>
                </c:pt>
                <c:pt idx="1099">
                  <c:v>3.3357600000000001</c:v>
                </c:pt>
                <c:pt idx="1100">
                  <c:v>3.33908</c:v>
                </c:pt>
                <c:pt idx="1101">
                  <c:v>3.3424200000000002</c:v>
                </c:pt>
                <c:pt idx="1102">
                  <c:v>3.34483</c:v>
                </c:pt>
                <c:pt idx="1103">
                  <c:v>3.3480500000000002</c:v>
                </c:pt>
                <c:pt idx="1104">
                  <c:v>3.3515100000000002</c:v>
                </c:pt>
                <c:pt idx="1105">
                  <c:v>3.3538800000000002</c:v>
                </c:pt>
                <c:pt idx="1106">
                  <c:v>3.35704</c:v>
                </c:pt>
                <c:pt idx="1107">
                  <c:v>3.3598300000000001</c:v>
                </c:pt>
                <c:pt idx="1108">
                  <c:v>3.36347</c:v>
                </c:pt>
                <c:pt idx="1109">
                  <c:v>3.3662399999999999</c:v>
                </c:pt>
                <c:pt idx="1110">
                  <c:v>3.3693300000000002</c:v>
                </c:pt>
                <c:pt idx="1111">
                  <c:v>3.3723800000000002</c:v>
                </c:pt>
                <c:pt idx="1112">
                  <c:v>3.3749600000000002</c:v>
                </c:pt>
                <c:pt idx="1113">
                  <c:v>3.3779599999999999</c:v>
                </c:pt>
                <c:pt idx="1114">
                  <c:v>3.3814299999999999</c:v>
                </c:pt>
                <c:pt idx="1115">
                  <c:v>3.3844500000000002</c:v>
                </c:pt>
                <c:pt idx="1116">
                  <c:v>3.3872</c:v>
                </c:pt>
                <c:pt idx="1117">
                  <c:v>3.38984</c:v>
                </c:pt>
                <c:pt idx="1118">
                  <c:v>3.3929100000000001</c:v>
                </c:pt>
                <c:pt idx="1119">
                  <c:v>3.3959000000000001</c:v>
                </c:pt>
                <c:pt idx="1120">
                  <c:v>3.3992499999999999</c:v>
                </c:pt>
                <c:pt idx="1121">
                  <c:v>3.4024200000000002</c:v>
                </c:pt>
                <c:pt idx="1122">
                  <c:v>3.4048699999999998</c:v>
                </c:pt>
                <c:pt idx="1123">
                  <c:v>3.4081000000000001</c:v>
                </c:pt>
                <c:pt idx="1124">
                  <c:v>3.4114399999999998</c:v>
                </c:pt>
                <c:pt idx="1125">
                  <c:v>3.4141300000000001</c:v>
                </c:pt>
                <c:pt idx="1126">
                  <c:v>3.4169999999999998</c:v>
                </c:pt>
                <c:pt idx="1127">
                  <c:v>3.4203899999999998</c:v>
                </c:pt>
                <c:pt idx="1128">
                  <c:v>3.4233500000000001</c:v>
                </c:pt>
                <c:pt idx="1129">
                  <c:v>3.4260600000000001</c:v>
                </c:pt>
                <c:pt idx="1130">
                  <c:v>3.42903</c:v>
                </c:pt>
                <c:pt idx="1131">
                  <c:v>3.43241</c:v>
                </c:pt>
                <c:pt idx="1132">
                  <c:v>3.4352800000000001</c:v>
                </c:pt>
                <c:pt idx="1133">
                  <c:v>3.43818</c:v>
                </c:pt>
                <c:pt idx="1134">
                  <c:v>3.44102</c:v>
                </c:pt>
                <c:pt idx="1135">
                  <c:v>3.4446699999999999</c:v>
                </c:pt>
                <c:pt idx="1136">
                  <c:v>3.4473199999999999</c:v>
                </c:pt>
                <c:pt idx="1137">
                  <c:v>3.45025</c:v>
                </c:pt>
                <c:pt idx="1138">
                  <c:v>3.4535</c:v>
                </c:pt>
                <c:pt idx="1139">
                  <c:v>3.45662</c:v>
                </c:pt>
                <c:pt idx="1140">
                  <c:v>3.45966</c:v>
                </c:pt>
                <c:pt idx="1141">
                  <c:v>3.4624799999999998</c:v>
                </c:pt>
                <c:pt idx="1142">
                  <c:v>3.4653499999999999</c:v>
                </c:pt>
                <c:pt idx="1143">
                  <c:v>3.4680200000000001</c:v>
                </c:pt>
                <c:pt idx="1144">
                  <c:v>3.4709599999999998</c:v>
                </c:pt>
                <c:pt idx="1145">
                  <c:v>3.4739499999999999</c:v>
                </c:pt>
                <c:pt idx="1146">
                  <c:v>3.4774099999999999</c:v>
                </c:pt>
                <c:pt idx="1147">
                  <c:v>3.4803999999999999</c:v>
                </c:pt>
                <c:pt idx="1148">
                  <c:v>3.48319</c:v>
                </c:pt>
                <c:pt idx="1149">
                  <c:v>3.48645</c:v>
                </c:pt>
                <c:pt idx="1150">
                  <c:v>3.48929</c:v>
                </c:pt>
                <c:pt idx="1151">
                  <c:v>3.4920200000000001</c:v>
                </c:pt>
                <c:pt idx="1152">
                  <c:v>3.49499</c:v>
                </c:pt>
                <c:pt idx="1153">
                  <c:v>3.4984000000000002</c:v>
                </c:pt>
                <c:pt idx="1154">
                  <c:v>3.50129</c:v>
                </c:pt>
                <c:pt idx="1155">
                  <c:v>3.5045000000000002</c:v>
                </c:pt>
                <c:pt idx="1156">
                  <c:v>3.50725</c:v>
                </c:pt>
                <c:pt idx="1157">
                  <c:v>3.5106099999999998</c:v>
                </c:pt>
                <c:pt idx="1158">
                  <c:v>3.5131899999999998</c:v>
                </c:pt>
                <c:pt idx="1159">
                  <c:v>3.51606</c:v>
                </c:pt>
                <c:pt idx="1160">
                  <c:v>3.51925</c:v>
                </c:pt>
                <c:pt idx="1161">
                  <c:v>3.5221100000000001</c:v>
                </c:pt>
                <c:pt idx="1162">
                  <c:v>3.5254799999999999</c:v>
                </c:pt>
                <c:pt idx="1163">
                  <c:v>3.5285700000000002</c:v>
                </c:pt>
                <c:pt idx="1164">
                  <c:v>3.5313500000000002</c:v>
                </c:pt>
                <c:pt idx="1165">
                  <c:v>3.53437</c:v>
                </c:pt>
                <c:pt idx="1166">
                  <c:v>3.5373299999999999</c:v>
                </c:pt>
                <c:pt idx="1167">
                  <c:v>3.5402999999999998</c:v>
                </c:pt>
                <c:pt idx="1168">
                  <c:v>3.5434100000000002</c:v>
                </c:pt>
                <c:pt idx="1169">
                  <c:v>3.5461900000000002</c:v>
                </c:pt>
                <c:pt idx="1170">
                  <c:v>3.5491899999999998</c:v>
                </c:pt>
                <c:pt idx="1171">
                  <c:v>3.55246</c:v>
                </c:pt>
                <c:pt idx="1172">
                  <c:v>3.55559</c:v>
                </c:pt>
                <c:pt idx="1173">
                  <c:v>3.5583399999999998</c:v>
                </c:pt>
                <c:pt idx="1174">
                  <c:v>3.5618099999999999</c:v>
                </c:pt>
                <c:pt idx="1175">
                  <c:v>3.5646</c:v>
                </c:pt>
                <c:pt idx="1176">
                  <c:v>3.5675300000000001</c:v>
                </c:pt>
                <c:pt idx="1177">
                  <c:v>3.5703299999999998</c:v>
                </c:pt>
                <c:pt idx="1178">
                  <c:v>3.57328</c:v>
                </c:pt>
                <c:pt idx="1179">
                  <c:v>3.5767799999999998</c:v>
                </c:pt>
                <c:pt idx="1180">
                  <c:v>3.5792799999999998</c:v>
                </c:pt>
                <c:pt idx="1181">
                  <c:v>3.5826600000000002</c:v>
                </c:pt>
                <c:pt idx="1182">
                  <c:v>3.5855299999999999</c:v>
                </c:pt>
                <c:pt idx="1183">
                  <c:v>3.5884900000000002</c:v>
                </c:pt>
                <c:pt idx="1184">
                  <c:v>3.5912199999999999</c:v>
                </c:pt>
                <c:pt idx="1185">
                  <c:v>3.5944799999999999</c:v>
                </c:pt>
                <c:pt idx="1186">
                  <c:v>3.59762</c:v>
                </c:pt>
                <c:pt idx="1187">
                  <c:v>3.6002700000000001</c:v>
                </c:pt>
                <c:pt idx="1188">
                  <c:v>3.60365</c:v>
                </c:pt>
                <c:pt idx="1189">
                  <c:v>3.6063200000000002</c:v>
                </c:pt>
                <c:pt idx="1190">
                  <c:v>3.6093500000000001</c:v>
                </c:pt>
                <c:pt idx="1191">
                  <c:v>3.61226</c:v>
                </c:pt>
                <c:pt idx="1192">
                  <c:v>3.6155300000000001</c:v>
                </c:pt>
                <c:pt idx="1193">
                  <c:v>3.6186799999999999</c:v>
                </c:pt>
                <c:pt idx="1194">
                  <c:v>3.6214599999999999</c:v>
                </c:pt>
                <c:pt idx="1195">
                  <c:v>3.62493</c:v>
                </c:pt>
                <c:pt idx="1196">
                  <c:v>3.6277200000000001</c:v>
                </c:pt>
                <c:pt idx="1197">
                  <c:v>3.63069</c:v>
                </c:pt>
                <c:pt idx="1198">
                  <c:v>3.63367</c:v>
                </c:pt>
                <c:pt idx="1199">
                  <c:v>3.6362999999999999</c:v>
                </c:pt>
                <c:pt idx="1200">
                  <c:v>3.6396700000000002</c:v>
                </c:pt>
                <c:pt idx="1201">
                  <c:v>3.6425200000000002</c:v>
                </c:pt>
                <c:pt idx="1202">
                  <c:v>3.64561</c:v>
                </c:pt>
                <c:pt idx="1203">
                  <c:v>3.6485599999999998</c:v>
                </c:pt>
                <c:pt idx="1204">
                  <c:v>3.6516600000000001</c:v>
                </c:pt>
                <c:pt idx="1205">
                  <c:v>3.65489</c:v>
                </c:pt>
                <c:pt idx="1206">
                  <c:v>3.6574900000000001</c:v>
                </c:pt>
                <c:pt idx="1207">
                  <c:v>3.66079</c:v>
                </c:pt>
                <c:pt idx="1208">
                  <c:v>3.6636099999999998</c:v>
                </c:pt>
                <c:pt idx="1209">
                  <c:v>3.6665899999999998</c:v>
                </c:pt>
                <c:pt idx="1210">
                  <c:v>3.6697099999999998</c:v>
                </c:pt>
                <c:pt idx="1211">
                  <c:v>3.67258</c:v>
                </c:pt>
                <c:pt idx="1212">
                  <c:v>3.6755499999999999</c:v>
                </c:pt>
                <c:pt idx="1213">
                  <c:v>3.6786400000000001</c:v>
                </c:pt>
                <c:pt idx="1214">
                  <c:v>3.6816599999999999</c:v>
                </c:pt>
                <c:pt idx="1215">
                  <c:v>3.6845500000000002</c:v>
                </c:pt>
                <c:pt idx="1216">
                  <c:v>3.6879200000000001</c:v>
                </c:pt>
                <c:pt idx="1217">
                  <c:v>3.69068</c:v>
                </c:pt>
                <c:pt idx="1218">
                  <c:v>3.69401</c:v>
                </c:pt>
                <c:pt idx="1219">
                  <c:v>3.69658</c:v>
                </c:pt>
                <c:pt idx="1220">
                  <c:v>3.6998799999999998</c:v>
                </c:pt>
                <c:pt idx="1221">
                  <c:v>3.7026500000000002</c:v>
                </c:pt>
                <c:pt idx="1222">
                  <c:v>3.7059099999999998</c:v>
                </c:pt>
                <c:pt idx="1223">
                  <c:v>3.7087500000000002</c:v>
                </c:pt>
                <c:pt idx="1224">
                  <c:v>3.71197</c:v>
                </c:pt>
                <c:pt idx="1225">
                  <c:v>3.7147399999999999</c:v>
                </c:pt>
                <c:pt idx="1226">
                  <c:v>3.71793</c:v>
                </c:pt>
                <c:pt idx="1227">
                  <c:v>3.72072</c:v>
                </c:pt>
                <c:pt idx="1228">
                  <c:v>3.7238500000000001</c:v>
                </c:pt>
                <c:pt idx="1229">
                  <c:v>3.7268400000000002</c:v>
                </c:pt>
                <c:pt idx="1230">
                  <c:v>3.7298800000000001</c:v>
                </c:pt>
                <c:pt idx="1231">
                  <c:v>3.7329400000000001</c:v>
                </c:pt>
                <c:pt idx="1232">
                  <c:v>3.7357800000000001</c:v>
                </c:pt>
                <c:pt idx="1233">
                  <c:v>3.7390599999999998</c:v>
                </c:pt>
                <c:pt idx="1234">
                  <c:v>3.7418200000000001</c:v>
                </c:pt>
                <c:pt idx="1235">
                  <c:v>3.7451699999999999</c:v>
                </c:pt>
                <c:pt idx="1236">
                  <c:v>3.7479800000000001</c:v>
                </c:pt>
                <c:pt idx="1237">
                  <c:v>3.7511199999999998</c:v>
                </c:pt>
                <c:pt idx="1238">
                  <c:v>3.7538800000000001</c:v>
                </c:pt>
                <c:pt idx="1239">
                  <c:v>3.75685</c:v>
                </c:pt>
                <c:pt idx="1240">
                  <c:v>3.7599800000000001</c:v>
                </c:pt>
                <c:pt idx="1241">
                  <c:v>3.7628599999999999</c:v>
                </c:pt>
                <c:pt idx="1242">
                  <c:v>3.7660800000000001</c:v>
                </c:pt>
                <c:pt idx="1243">
                  <c:v>3.7690199999999998</c:v>
                </c:pt>
                <c:pt idx="1244">
                  <c:v>3.7721900000000002</c:v>
                </c:pt>
                <c:pt idx="1245">
                  <c:v>3.7748699999999999</c:v>
                </c:pt>
                <c:pt idx="1246">
                  <c:v>3.7781099999999999</c:v>
                </c:pt>
                <c:pt idx="1247">
                  <c:v>3.78078</c:v>
                </c:pt>
                <c:pt idx="1248">
                  <c:v>3.7843300000000002</c:v>
                </c:pt>
                <c:pt idx="1249">
                  <c:v>3.78695</c:v>
                </c:pt>
                <c:pt idx="1250">
                  <c:v>3.7898100000000001</c:v>
                </c:pt>
                <c:pt idx="1251">
                  <c:v>3.7928099999999998</c:v>
                </c:pt>
                <c:pt idx="1252">
                  <c:v>3.79582</c:v>
                </c:pt>
                <c:pt idx="1253">
                  <c:v>3.79887</c:v>
                </c:pt>
                <c:pt idx="1254">
                  <c:v>3.802</c:v>
                </c:pt>
                <c:pt idx="1255">
                  <c:v>3.8049300000000001</c:v>
                </c:pt>
                <c:pt idx="1256">
                  <c:v>3.80836</c:v>
                </c:pt>
                <c:pt idx="1257">
                  <c:v>3.8109299999999999</c:v>
                </c:pt>
                <c:pt idx="1258">
                  <c:v>3.8140499999999999</c:v>
                </c:pt>
                <c:pt idx="1259">
                  <c:v>3.81725</c:v>
                </c:pt>
                <c:pt idx="1260">
                  <c:v>3.8201000000000001</c:v>
                </c:pt>
                <c:pt idx="1261">
                  <c:v>3.8229000000000002</c:v>
                </c:pt>
                <c:pt idx="1262">
                  <c:v>3.8264300000000002</c:v>
                </c:pt>
                <c:pt idx="1263">
                  <c:v>3.8292199999999998</c:v>
                </c:pt>
                <c:pt idx="1264">
                  <c:v>3.8320699999999999</c:v>
                </c:pt>
                <c:pt idx="1265">
                  <c:v>3.8349899999999999</c:v>
                </c:pt>
                <c:pt idx="1266">
                  <c:v>3.8382900000000002</c:v>
                </c:pt>
                <c:pt idx="1267">
                  <c:v>3.84111</c:v>
                </c:pt>
                <c:pt idx="1268">
                  <c:v>3.8443399999999999</c:v>
                </c:pt>
                <c:pt idx="1269">
                  <c:v>3.8475100000000002</c:v>
                </c:pt>
                <c:pt idx="1270">
                  <c:v>3.8502399999999999</c:v>
                </c:pt>
                <c:pt idx="1271">
                  <c:v>3.8534799999999998</c:v>
                </c:pt>
                <c:pt idx="1272">
                  <c:v>3.8561100000000001</c:v>
                </c:pt>
                <c:pt idx="1273">
                  <c:v>3.8589799999999999</c:v>
                </c:pt>
                <c:pt idx="1274">
                  <c:v>3.8624399999999999</c:v>
                </c:pt>
                <c:pt idx="1275">
                  <c:v>3.86524</c:v>
                </c:pt>
                <c:pt idx="1276">
                  <c:v>3.8680300000000001</c:v>
                </c:pt>
                <c:pt idx="1277">
                  <c:v>3.8714</c:v>
                </c:pt>
                <c:pt idx="1278">
                  <c:v>3.8743099999999999</c:v>
                </c:pt>
                <c:pt idx="1279">
                  <c:v>3.8772600000000002</c:v>
                </c:pt>
                <c:pt idx="1280">
                  <c:v>3.88001</c:v>
                </c:pt>
                <c:pt idx="1281">
                  <c:v>3.8830800000000001</c:v>
                </c:pt>
                <c:pt idx="1282">
                  <c:v>3.8863300000000001</c:v>
                </c:pt>
                <c:pt idx="1283">
                  <c:v>3.8890799999999999</c:v>
                </c:pt>
                <c:pt idx="1284">
                  <c:v>3.8923000000000001</c:v>
                </c:pt>
                <c:pt idx="1285">
                  <c:v>3.8952599999999999</c:v>
                </c:pt>
                <c:pt idx="1286">
                  <c:v>3.8980999999999999</c:v>
                </c:pt>
                <c:pt idx="1287">
                  <c:v>3.90124</c:v>
                </c:pt>
                <c:pt idx="1288">
                  <c:v>3.9043100000000002</c:v>
                </c:pt>
                <c:pt idx="1289">
                  <c:v>3.9072499999999999</c:v>
                </c:pt>
                <c:pt idx="1290">
                  <c:v>3.9105799999999999</c:v>
                </c:pt>
                <c:pt idx="1291">
                  <c:v>3.9130400000000001</c:v>
                </c:pt>
                <c:pt idx="1292">
                  <c:v>3.9163899999999998</c:v>
                </c:pt>
                <c:pt idx="1293">
                  <c:v>3.91933</c:v>
                </c:pt>
                <c:pt idx="1294">
                  <c:v>3.9224399999999999</c:v>
                </c:pt>
                <c:pt idx="1295">
                  <c:v>3.9257300000000002</c:v>
                </c:pt>
                <c:pt idx="1296">
                  <c:v>3.9285800000000002</c:v>
                </c:pt>
                <c:pt idx="1297">
                  <c:v>3.9314499999999999</c:v>
                </c:pt>
                <c:pt idx="1298">
                  <c:v>3.9342999999999999</c:v>
                </c:pt>
                <c:pt idx="1299">
                  <c:v>3.9371999999999998</c:v>
                </c:pt>
                <c:pt idx="1300">
                  <c:v>3.9401000000000002</c:v>
                </c:pt>
                <c:pt idx="1301">
                  <c:v>3.9437600000000002</c:v>
                </c:pt>
                <c:pt idx="1302">
                  <c:v>3.94678</c:v>
                </c:pt>
                <c:pt idx="1303">
                  <c:v>3.9491900000000002</c:v>
                </c:pt>
                <c:pt idx="1304">
                  <c:v>3.9523700000000002</c:v>
                </c:pt>
                <c:pt idx="1305">
                  <c:v>3.9556</c:v>
                </c:pt>
                <c:pt idx="1306">
                  <c:v>3.95831</c:v>
                </c:pt>
                <c:pt idx="1307">
                  <c:v>3.9614699999999998</c:v>
                </c:pt>
                <c:pt idx="1308">
                  <c:v>3.9645299999999999</c:v>
                </c:pt>
                <c:pt idx="1309">
                  <c:v>3.9674</c:v>
                </c:pt>
                <c:pt idx="1310">
                  <c:v>3.9703900000000001</c:v>
                </c:pt>
                <c:pt idx="1311">
                  <c:v>3.9737200000000001</c:v>
                </c:pt>
                <c:pt idx="1312">
                  <c:v>3.9766900000000001</c:v>
                </c:pt>
                <c:pt idx="1313">
                  <c:v>3.9795799999999999</c:v>
                </c:pt>
                <c:pt idx="1314">
                  <c:v>3.9827499999999998</c:v>
                </c:pt>
                <c:pt idx="1315">
                  <c:v>3.9855</c:v>
                </c:pt>
                <c:pt idx="1316">
                  <c:v>3.9886300000000001</c:v>
                </c:pt>
                <c:pt idx="1317">
                  <c:v>3.99159</c:v>
                </c:pt>
                <c:pt idx="1318">
                  <c:v>3.9945599999999999</c:v>
                </c:pt>
                <c:pt idx="1319">
                  <c:v>3.9975000000000001</c:v>
                </c:pt>
                <c:pt idx="1320">
                  <c:v>4.00047</c:v>
                </c:pt>
                <c:pt idx="1321">
                  <c:v>4.0034999999999998</c:v>
                </c:pt>
                <c:pt idx="1322">
                  <c:v>4.0066899999999999</c:v>
                </c:pt>
                <c:pt idx="1323">
                  <c:v>4.0098500000000001</c:v>
                </c:pt>
                <c:pt idx="1324">
                  <c:v>4.0125099999999998</c:v>
                </c:pt>
                <c:pt idx="1325">
                  <c:v>4.0156799999999997</c:v>
                </c:pt>
                <c:pt idx="1326">
                  <c:v>4.0190999999999999</c:v>
                </c:pt>
                <c:pt idx="1327">
                  <c:v>4.0215699999999996</c:v>
                </c:pt>
                <c:pt idx="1328">
                  <c:v>4.0248400000000002</c:v>
                </c:pt>
                <c:pt idx="1329">
                  <c:v>4.0275299999999996</c:v>
                </c:pt>
                <c:pt idx="1330">
                  <c:v>4.0305299999999997</c:v>
                </c:pt>
                <c:pt idx="1331">
                  <c:v>4.03383</c:v>
                </c:pt>
                <c:pt idx="1332">
                  <c:v>4.0369999999999999</c:v>
                </c:pt>
                <c:pt idx="1333">
                  <c:v>4.0405499999999996</c:v>
                </c:pt>
                <c:pt idx="1334">
                  <c:v>4.04352</c:v>
                </c:pt>
                <c:pt idx="1335">
                  <c:v>4.0465999999999998</c:v>
                </c:pt>
                <c:pt idx="1336">
                  <c:v>4.0495099999999997</c:v>
                </c:pt>
                <c:pt idx="1337">
                  <c:v>4.0526200000000001</c:v>
                </c:pt>
                <c:pt idx="1338">
                  <c:v>4.0555099999999999</c:v>
                </c:pt>
                <c:pt idx="1339">
                  <c:v>4.0587400000000002</c:v>
                </c:pt>
                <c:pt idx="1340">
                  <c:v>4.0630100000000002</c:v>
                </c:pt>
                <c:pt idx="1341">
                  <c:v>4.0659299999999998</c:v>
                </c:pt>
                <c:pt idx="1342">
                  <c:v>4.0690799999999996</c:v>
                </c:pt>
                <c:pt idx="1343">
                  <c:v>4.0719799999999999</c:v>
                </c:pt>
                <c:pt idx="1344">
                  <c:v>4.0751600000000003</c:v>
                </c:pt>
                <c:pt idx="1345">
                  <c:v>4.07789</c:v>
                </c:pt>
                <c:pt idx="1346">
                  <c:v>4.08094</c:v>
                </c:pt>
                <c:pt idx="1347">
                  <c:v>4.0842700000000001</c:v>
                </c:pt>
                <c:pt idx="1348">
                  <c:v>4.0870600000000001</c:v>
                </c:pt>
                <c:pt idx="1349">
                  <c:v>4.0900999999999996</c:v>
                </c:pt>
                <c:pt idx="1350">
                  <c:v>4.0932599999999999</c:v>
                </c:pt>
                <c:pt idx="1351">
                  <c:v>4.0951700000000004</c:v>
                </c:pt>
              </c:numCache>
            </c:numRef>
          </c:cat>
          <c:val>
            <c:numRef>
              <c:f>'CPI_ROC_CoRD-FruitBasket'!$D$2:$D$1353</c:f>
              <c:numCache>
                <c:formatCode>General</c:formatCode>
                <c:ptCount val="1352"/>
                <c:pt idx="0">
                  <c:v>1.2784999999999999E-2</c:v>
                </c:pt>
                <c:pt idx="1">
                  <c:v>-4.079E-2</c:v>
                </c:pt>
                <c:pt idx="2">
                  <c:v>-3.7123000000000003E-2</c:v>
                </c:pt>
                <c:pt idx="3">
                  <c:v>-4.3140999999999999E-2</c:v>
                </c:pt>
                <c:pt idx="4">
                  <c:v>-4.4797999999999998E-2</c:v>
                </c:pt>
                <c:pt idx="5">
                  <c:v>-5.6670999999999999E-2</c:v>
                </c:pt>
                <c:pt idx="6">
                  <c:v>-6.2001000000000001E-2</c:v>
                </c:pt>
                <c:pt idx="7">
                  <c:v>-5.4377000000000002E-2</c:v>
                </c:pt>
                <c:pt idx="8">
                  <c:v>-4.1228000000000001E-2</c:v>
                </c:pt>
                <c:pt idx="9">
                  <c:v>-5.2798999999999999E-2</c:v>
                </c:pt>
                <c:pt idx="10">
                  <c:v>-7.6642000000000002E-2</c:v>
                </c:pt>
                <c:pt idx="11">
                  <c:v>-7.1837999999999999E-2</c:v>
                </c:pt>
                <c:pt idx="12">
                  <c:v>-6.8922999999999998E-2</c:v>
                </c:pt>
                <c:pt idx="13">
                  <c:v>-9.7161999999999998E-2</c:v>
                </c:pt>
                <c:pt idx="14">
                  <c:v>-0.130775</c:v>
                </c:pt>
                <c:pt idx="15">
                  <c:v>-0.12510499999999999</c:v>
                </c:pt>
                <c:pt idx="16">
                  <c:v>-0.10857600000000001</c:v>
                </c:pt>
                <c:pt idx="17">
                  <c:v>-0.12737200000000001</c:v>
                </c:pt>
                <c:pt idx="18">
                  <c:v>-0.11423700000000001</c:v>
                </c:pt>
                <c:pt idx="19">
                  <c:v>-6.4610000000000001E-2</c:v>
                </c:pt>
                <c:pt idx="20">
                  <c:v>-5.5614999999999998E-2</c:v>
                </c:pt>
                <c:pt idx="21">
                  <c:v>-5.2453E-2</c:v>
                </c:pt>
                <c:pt idx="22">
                  <c:v>-5.4257E-2</c:v>
                </c:pt>
                <c:pt idx="23">
                  <c:v>-6.4205999999999999E-2</c:v>
                </c:pt>
                <c:pt idx="24">
                  <c:v>-6.1283999999999998E-2</c:v>
                </c:pt>
                <c:pt idx="25">
                  <c:v>-5.6439000000000003E-2</c:v>
                </c:pt>
                <c:pt idx="26">
                  <c:v>-5.6578000000000003E-2</c:v>
                </c:pt>
                <c:pt idx="27">
                  <c:v>-7.4330999999999994E-2</c:v>
                </c:pt>
                <c:pt idx="28">
                  <c:v>-8.2580000000000001E-2</c:v>
                </c:pt>
                <c:pt idx="29">
                  <c:v>-8.9588000000000001E-2</c:v>
                </c:pt>
                <c:pt idx="30">
                  <c:v>-8.9833999999999997E-2</c:v>
                </c:pt>
                <c:pt idx="31">
                  <c:v>-8.8386000000000006E-2</c:v>
                </c:pt>
                <c:pt idx="32">
                  <c:v>-8.9777999999999997E-2</c:v>
                </c:pt>
                <c:pt idx="33">
                  <c:v>-0.10233299999999999</c:v>
                </c:pt>
                <c:pt idx="34">
                  <c:v>-8.4084000000000006E-2</c:v>
                </c:pt>
                <c:pt idx="35">
                  <c:v>-4.4679999999999997E-2</c:v>
                </c:pt>
                <c:pt idx="36">
                  <c:v>-2.9919999999999999E-2</c:v>
                </c:pt>
                <c:pt idx="37">
                  <c:v>-2.4097E-2</c:v>
                </c:pt>
                <c:pt idx="38">
                  <c:v>-3.8026999999999998E-2</c:v>
                </c:pt>
                <c:pt idx="39">
                  <c:v>-5.4308000000000002E-2</c:v>
                </c:pt>
                <c:pt idx="40">
                  <c:v>-6.5912999999999999E-2</c:v>
                </c:pt>
                <c:pt idx="41">
                  <c:v>-7.6953999999999995E-2</c:v>
                </c:pt>
                <c:pt idx="42">
                  <c:v>-7.9316999999999999E-2</c:v>
                </c:pt>
                <c:pt idx="43">
                  <c:v>-8.3340999999999998E-2</c:v>
                </c:pt>
                <c:pt idx="44">
                  <c:v>-0.100078</c:v>
                </c:pt>
                <c:pt idx="45">
                  <c:v>-0.11892800000000001</c:v>
                </c:pt>
                <c:pt idx="46">
                  <c:v>-0.116892</c:v>
                </c:pt>
                <c:pt idx="47">
                  <c:v>-0.13166600000000001</c:v>
                </c:pt>
                <c:pt idx="48">
                  <c:v>-0.134768</c:v>
                </c:pt>
                <c:pt idx="49">
                  <c:v>-0.133547</c:v>
                </c:pt>
                <c:pt idx="50">
                  <c:v>-0.15316299999999999</c:v>
                </c:pt>
                <c:pt idx="51">
                  <c:v>-0.164741</c:v>
                </c:pt>
                <c:pt idx="52">
                  <c:v>-0.18516199999999999</c:v>
                </c:pt>
                <c:pt idx="53">
                  <c:v>-0.19981499999999999</c:v>
                </c:pt>
                <c:pt idx="54">
                  <c:v>-0.20936299999999999</c:v>
                </c:pt>
                <c:pt idx="55">
                  <c:v>-0.21233199999999999</c:v>
                </c:pt>
                <c:pt idx="56">
                  <c:v>-0.20982200000000001</c:v>
                </c:pt>
                <c:pt idx="57">
                  <c:v>-0.19276399999999999</c:v>
                </c:pt>
                <c:pt idx="58">
                  <c:v>-0.17765800000000001</c:v>
                </c:pt>
                <c:pt idx="59">
                  <c:v>-0.17024</c:v>
                </c:pt>
                <c:pt idx="60">
                  <c:v>-0.147227</c:v>
                </c:pt>
                <c:pt idx="61">
                  <c:v>-0.12339799999999999</c:v>
                </c:pt>
                <c:pt idx="62">
                  <c:v>-8.7961999999999999E-2</c:v>
                </c:pt>
                <c:pt idx="63">
                  <c:v>-5.3691999999999997E-2</c:v>
                </c:pt>
                <c:pt idx="64">
                  <c:v>-2.6508E-2</c:v>
                </c:pt>
                <c:pt idx="65">
                  <c:v>-3.2243000000000001E-2</c:v>
                </c:pt>
                <c:pt idx="66">
                  <c:v>-3.5402000000000003E-2</c:v>
                </c:pt>
                <c:pt idx="67">
                  <c:v>-4.2776000000000002E-2</c:v>
                </c:pt>
                <c:pt idx="68">
                  <c:v>-4.5881999999999999E-2</c:v>
                </c:pt>
                <c:pt idx="69">
                  <c:v>-4.8509999999999998E-2</c:v>
                </c:pt>
                <c:pt idx="70">
                  <c:v>-4.4997000000000002E-2</c:v>
                </c:pt>
                <c:pt idx="71">
                  <c:v>-5.1993999999999999E-2</c:v>
                </c:pt>
                <c:pt idx="72">
                  <c:v>-5.4014E-2</c:v>
                </c:pt>
                <c:pt idx="73">
                  <c:v>-7.0306999999999994E-2</c:v>
                </c:pt>
                <c:pt idx="74">
                  <c:v>-7.9126000000000002E-2</c:v>
                </c:pt>
                <c:pt idx="75">
                  <c:v>-8.6150000000000004E-2</c:v>
                </c:pt>
                <c:pt idx="76">
                  <c:v>-9.2369000000000007E-2</c:v>
                </c:pt>
                <c:pt idx="77">
                  <c:v>-9.6734000000000001E-2</c:v>
                </c:pt>
                <c:pt idx="78">
                  <c:v>-9.5784999999999995E-2</c:v>
                </c:pt>
                <c:pt idx="79">
                  <c:v>-9.6879999999999994E-2</c:v>
                </c:pt>
                <c:pt idx="80">
                  <c:v>-9.7488000000000005E-2</c:v>
                </c:pt>
                <c:pt idx="81">
                  <c:v>-0.10165200000000001</c:v>
                </c:pt>
                <c:pt idx="82">
                  <c:v>-0.100547</c:v>
                </c:pt>
                <c:pt idx="83">
                  <c:v>-0.108415</c:v>
                </c:pt>
                <c:pt idx="84">
                  <c:v>-0.124222</c:v>
                </c:pt>
                <c:pt idx="85">
                  <c:v>-0.133164</c:v>
                </c:pt>
                <c:pt idx="86">
                  <c:v>-0.13442699999999999</c:v>
                </c:pt>
                <c:pt idx="87">
                  <c:v>-0.13623199999999999</c:v>
                </c:pt>
                <c:pt idx="88">
                  <c:v>-0.13999300000000001</c:v>
                </c:pt>
                <c:pt idx="89">
                  <c:v>-0.14926900000000001</c:v>
                </c:pt>
                <c:pt idx="90">
                  <c:v>-0.14957000000000001</c:v>
                </c:pt>
                <c:pt idx="91">
                  <c:v>-0.158216</c:v>
                </c:pt>
                <c:pt idx="92">
                  <c:v>-0.14208000000000001</c:v>
                </c:pt>
                <c:pt idx="93">
                  <c:v>-0.13233800000000001</c:v>
                </c:pt>
                <c:pt idx="94">
                  <c:v>-0.124111</c:v>
                </c:pt>
                <c:pt idx="95">
                  <c:v>-0.112659</c:v>
                </c:pt>
                <c:pt idx="96">
                  <c:v>-0.105658</c:v>
                </c:pt>
                <c:pt idx="97">
                  <c:v>-9.7577999999999998E-2</c:v>
                </c:pt>
                <c:pt idx="98">
                  <c:v>-9.2893000000000003E-2</c:v>
                </c:pt>
                <c:pt idx="99">
                  <c:v>-8.3942000000000003E-2</c:v>
                </c:pt>
                <c:pt idx="100">
                  <c:v>-7.2014999999999996E-2</c:v>
                </c:pt>
                <c:pt idx="101">
                  <c:v>-5.6342000000000003E-2</c:v>
                </c:pt>
                <c:pt idx="102">
                  <c:v>-4.7800000000000002E-2</c:v>
                </c:pt>
                <c:pt idx="103">
                  <c:v>-1.9885E-2</c:v>
                </c:pt>
                <c:pt idx="104">
                  <c:v>-1.5349E-2</c:v>
                </c:pt>
                <c:pt idx="105">
                  <c:v>-2.1940999999999999E-2</c:v>
                </c:pt>
                <c:pt idx="106">
                  <c:v>-3.4104000000000002E-2</c:v>
                </c:pt>
                <c:pt idx="107">
                  <c:v>-4.6191999999999997E-2</c:v>
                </c:pt>
                <c:pt idx="108">
                  <c:v>-5.6319000000000001E-2</c:v>
                </c:pt>
                <c:pt idx="109">
                  <c:v>-6.5073000000000006E-2</c:v>
                </c:pt>
                <c:pt idx="110">
                  <c:v>-7.5613E-2</c:v>
                </c:pt>
                <c:pt idx="111">
                  <c:v>-8.3769999999999997E-2</c:v>
                </c:pt>
                <c:pt idx="112">
                  <c:v>-9.4908000000000006E-2</c:v>
                </c:pt>
                <c:pt idx="113">
                  <c:v>-0.106431</c:v>
                </c:pt>
                <c:pt idx="114">
                  <c:v>-0.112359</c:v>
                </c:pt>
                <c:pt idx="115">
                  <c:v>-0.116107</c:v>
                </c:pt>
                <c:pt idx="116">
                  <c:v>-0.110272</c:v>
                </c:pt>
                <c:pt idx="117">
                  <c:v>-0.114083</c:v>
                </c:pt>
                <c:pt idx="118">
                  <c:v>-0.115172</c:v>
                </c:pt>
                <c:pt idx="119">
                  <c:v>-0.117532</c:v>
                </c:pt>
                <c:pt idx="120">
                  <c:v>-0.12234299999999999</c:v>
                </c:pt>
                <c:pt idx="121">
                  <c:v>-0.12596499999999999</c:v>
                </c:pt>
                <c:pt idx="122">
                  <c:v>-0.13320199999999999</c:v>
                </c:pt>
                <c:pt idx="123">
                  <c:v>-0.13100700000000001</c:v>
                </c:pt>
                <c:pt idx="124">
                  <c:v>-0.129026</c:v>
                </c:pt>
                <c:pt idx="125">
                  <c:v>-0.13426399999999999</c:v>
                </c:pt>
                <c:pt idx="126">
                  <c:v>-0.137465</c:v>
                </c:pt>
                <c:pt idx="127">
                  <c:v>-0.140904</c:v>
                </c:pt>
                <c:pt idx="128">
                  <c:v>-0.15176600000000001</c:v>
                </c:pt>
                <c:pt idx="129">
                  <c:v>-0.16106100000000001</c:v>
                </c:pt>
                <c:pt idx="130">
                  <c:v>-0.16624900000000001</c:v>
                </c:pt>
                <c:pt idx="131">
                  <c:v>-0.17738200000000001</c:v>
                </c:pt>
                <c:pt idx="132">
                  <c:v>-0.18440999999999999</c:v>
                </c:pt>
                <c:pt idx="133">
                  <c:v>-0.18263199999999999</c:v>
                </c:pt>
                <c:pt idx="134">
                  <c:v>-0.178008</c:v>
                </c:pt>
                <c:pt idx="135">
                  <c:v>-0.16761300000000001</c:v>
                </c:pt>
                <c:pt idx="136">
                  <c:v>-0.17891799999999999</c:v>
                </c:pt>
                <c:pt idx="137">
                  <c:v>-0.18105199999999999</c:v>
                </c:pt>
                <c:pt idx="138">
                  <c:v>-0.17993500000000001</c:v>
                </c:pt>
                <c:pt idx="139">
                  <c:v>-0.1694</c:v>
                </c:pt>
                <c:pt idx="140">
                  <c:v>-0.159079</c:v>
                </c:pt>
                <c:pt idx="141">
                  <c:v>-0.15523000000000001</c:v>
                </c:pt>
                <c:pt idx="142">
                  <c:v>-0.144567</c:v>
                </c:pt>
                <c:pt idx="143">
                  <c:v>-0.12489599999999999</c:v>
                </c:pt>
                <c:pt idx="144">
                  <c:v>-0.101863</c:v>
                </c:pt>
                <c:pt idx="145">
                  <c:v>-8.8592000000000004E-2</c:v>
                </c:pt>
                <c:pt idx="146">
                  <c:v>-8.3747000000000002E-2</c:v>
                </c:pt>
                <c:pt idx="147">
                  <c:v>-6.5547999999999995E-2</c:v>
                </c:pt>
                <c:pt idx="148">
                  <c:v>-4.3173000000000003E-2</c:v>
                </c:pt>
                <c:pt idx="149">
                  <c:v>-2.1621000000000001E-2</c:v>
                </c:pt>
                <c:pt idx="150">
                  <c:v>-3.0463E-2</c:v>
                </c:pt>
                <c:pt idx="151">
                  <c:v>-3.6902999999999998E-2</c:v>
                </c:pt>
                <c:pt idx="152">
                  <c:v>-4.2379E-2</c:v>
                </c:pt>
                <c:pt idx="153">
                  <c:v>-4.6399999999999997E-2</c:v>
                </c:pt>
                <c:pt idx="154">
                  <c:v>-4.9151E-2</c:v>
                </c:pt>
                <c:pt idx="155">
                  <c:v>-5.1535999999999998E-2</c:v>
                </c:pt>
                <c:pt idx="156">
                  <c:v>-5.8518000000000001E-2</c:v>
                </c:pt>
                <c:pt idx="157">
                  <c:v>-6.2431E-2</c:v>
                </c:pt>
                <c:pt idx="158">
                  <c:v>-6.6267000000000006E-2</c:v>
                </c:pt>
                <c:pt idx="159">
                  <c:v>-7.0852999999999999E-2</c:v>
                </c:pt>
                <c:pt idx="160">
                  <c:v>-7.1905999999999998E-2</c:v>
                </c:pt>
                <c:pt idx="161">
                  <c:v>-7.3992000000000002E-2</c:v>
                </c:pt>
                <c:pt idx="162">
                  <c:v>-7.7276999999999998E-2</c:v>
                </c:pt>
                <c:pt idx="163">
                  <c:v>-7.8701999999999994E-2</c:v>
                </c:pt>
                <c:pt idx="164">
                  <c:v>-7.8229000000000007E-2</c:v>
                </c:pt>
                <c:pt idx="165">
                  <c:v>-7.9422999999999994E-2</c:v>
                </c:pt>
                <c:pt idx="166">
                  <c:v>-8.7606000000000003E-2</c:v>
                </c:pt>
                <c:pt idx="167">
                  <c:v>-9.3217999999999995E-2</c:v>
                </c:pt>
                <c:pt idx="168">
                  <c:v>-0.10166799999999999</c:v>
                </c:pt>
                <c:pt idx="169">
                  <c:v>-0.104156</c:v>
                </c:pt>
                <c:pt idx="170">
                  <c:v>-0.102742</c:v>
                </c:pt>
                <c:pt idx="171">
                  <c:v>-0.107365</c:v>
                </c:pt>
                <c:pt idx="172">
                  <c:v>-0.10616200000000001</c:v>
                </c:pt>
                <c:pt idx="173">
                  <c:v>-0.10839699999999999</c:v>
                </c:pt>
                <c:pt idx="174">
                  <c:v>-0.113202</c:v>
                </c:pt>
                <c:pt idx="175">
                  <c:v>-0.115505</c:v>
                </c:pt>
                <c:pt idx="176">
                  <c:v>-0.118358</c:v>
                </c:pt>
                <c:pt idx="177">
                  <c:v>-0.118603</c:v>
                </c:pt>
                <c:pt idx="178">
                  <c:v>-0.122267</c:v>
                </c:pt>
                <c:pt idx="179">
                  <c:v>-0.122382</c:v>
                </c:pt>
                <c:pt idx="180">
                  <c:v>-0.12209</c:v>
                </c:pt>
                <c:pt idx="181">
                  <c:v>-0.122834</c:v>
                </c:pt>
                <c:pt idx="182">
                  <c:v>-0.121713</c:v>
                </c:pt>
                <c:pt idx="183">
                  <c:v>-0.125671</c:v>
                </c:pt>
                <c:pt idx="184">
                  <c:v>-0.12548200000000001</c:v>
                </c:pt>
                <c:pt idx="185">
                  <c:v>-0.12651399999999999</c:v>
                </c:pt>
                <c:pt idx="186">
                  <c:v>-0.132436</c:v>
                </c:pt>
                <c:pt idx="187">
                  <c:v>-0.12720000000000001</c:v>
                </c:pt>
                <c:pt idx="188">
                  <c:v>-0.128469</c:v>
                </c:pt>
                <c:pt idx="189">
                  <c:v>-0.13073699999999999</c:v>
                </c:pt>
                <c:pt idx="190">
                  <c:v>-0.13325000000000001</c:v>
                </c:pt>
                <c:pt idx="191">
                  <c:v>-0.13346</c:v>
                </c:pt>
                <c:pt idx="192">
                  <c:v>-0.135217</c:v>
                </c:pt>
                <c:pt idx="193">
                  <c:v>-0.13577</c:v>
                </c:pt>
                <c:pt idx="194">
                  <c:v>-0.134572</c:v>
                </c:pt>
                <c:pt idx="195">
                  <c:v>-0.13505600000000001</c:v>
                </c:pt>
                <c:pt idx="196">
                  <c:v>-0.12903200000000001</c:v>
                </c:pt>
                <c:pt idx="197">
                  <c:v>-0.13171099999999999</c:v>
                </c:pt>
                <c:pt idx="198">
                  <c:v>-0.13354199999999999</c:v>
                </c:pt>
                <c:pt idx="199">
                  <c:v>-0.13129399999999999</c:v>
                </c:pt>
                <c:pt idx="200">
                  <c:v>-0.131829</c:v>
                </c:pt>
                <c:pt idx="201">
                  <c:v>-0.13079499999999999</c:v>
                </c:pt>
                <c:pt idx="202">
                  <c:v>-0.12657199999999999</c:v>
                </c:pt>
                <c:pt idx="203">
                  <c:v>-0.11876299999999999</c:v>
                </c:pt>
                <c:pt idx="204">
                  <c:v>-0.118981</c:v>
                </c:pt>
                <c:pt idx="205">
                  <c:v>-0.121</c:v>
                </c:pt>
                <c:pt idx="206">
                  <c:v>-0.124732</c:v>
                </c:pt>
                <c:pt idx="207">
                  <c:v>-0.121854</c:v>
                </c:pt>
                <c:pt idx="208">
                  <c:v>-0.122206</c:v>
                </c:pt>
                <c:pt idx="209">
                  <c:v>-0.123116</c:v>
                </c:pt>
                <c:pt idx="210">
                  <c:v>-0.121582</c:v>
                </c:pt>
                <c:pt idx="211">
                  <c:v>-0.11379400000000001</c:v>
                </c:pt>
                <c:pt idx="212">
                  <c:v>-0.103476</c:v>
                </c:pt>
                <c:pt idx="213">
                  <c:v>-9.6376000000000003E-2</c:v>
                </c:pt>
                <c:pt idx="214">
                  <c:v>-8.6685999999999999E-2</c:v>
                </c:pt>
                <c:pt idx="215">
                  <c:v>-7.3330000000000006E-2</c:v>
                </c:pt>
                <c:pt idx="216">
                  <c:v>-6.1813E-2</c:v>
                </c:pt>
                <c:pt idx="217">
                  <c:v>-5.2035999999999999E-2</c:v>
                </c:pt>
                <c:pt idx="218">
                  <c:v>-3.4047000000000001E-2</c:v>
                </c:pt>
                <c:pt idx="219">
                  <c:v>-1.3807E-2</c:v>
                </c:pt>
                <c:pt idx="220">
                  <c:v>-1.7059999999999999E-2</c:v>
                </c:pt>
                <c:pt idx="221">
                  <c:v>-2.7692000000000001E-2</c:v>
                </c:pt>
                <c:pt idx="222">
                  <c:v>-3.1428999999999999E-2</c:v>
                </c:pt>
                <c:pt idx="223">
                  <c:v>-4.0203999999999997E-2</c:v>
                </c:pt>
                <c:pt idx="224">
                  <c:v>-4.2908000000000002E-2</c:v>
                </c:pt>
                <c:pt idx="225">
                  <c:v>-4.1710999999999998E-2</c:v>
                </c:pt>
                <c:pt idx="226">
                  <c:v>-4.8537999999999998E-2</c:v>
                </c:pt>
                <c:pt idx="227">
                  <c:v>-5.5188000000000001E-2</c:v>
                </c:pt>
                <c:pt idx="228">
                  <c:v>-5.9618999999999998E-2</c:v>
                </c:pt>
                <c:pt idx="229">
                  <c:v>-6.7723000000000005E-2</c:v>
                </c:pt>
                <c:pt idx="230">
                  <c:v>-6.8106E-2</c:v>
                </c:pt>
                <c:pt idx="231">
                  <c:v>-6.8815000000000001E-2</c:v>
                </c:pt>
                <c:pt idx="232">
                  <c:v>-7.4949000000000002E-2</c:v>
                </c:pt>
                <c:pt idx="233">
                  <c:v>-7.9136999999999999E-2</c:v>
                </c:pt>
                <c:pt idx="234">
                  <c:v>-8.0206E-2</c:v>
                </c:pt>
                <c:pt idx="235">
                  <c:v>-8.6778999999999995E-2</c:v>
                </c:pt>
                <c:pt idx="236">
                  <c:v>-9.2563999999999994E-2</c:v>
                </c:pt>
                <c:pt idx="237">
                  <c:v>-9.4154000000000002E-2</c:v>
                </c:pt>
                <c:pt idx="238">
                  <c:v>-9.8931000000000005E-2</c:v>
                </c:pt>
                <c:pt idx="239">
                  <c:v>-9.6489000000000005E-2</c:v>
                </c:pt>
                <c:pt idx="240">
                  <c:v>-0.10138</c:v>
                </c:pt>
                <c:pt idx="241">
                  <c:v>-0.106046</c:v>
                </c:pt>
                <c:pt idx="242">
                  <c:v>-0.108463</c:v>
                </c:pt>
                <c:pt idx="243">
                  <c:v>-0.112943</c:v>
                </c:pt>
                <c:pt idx="244">
                  <c:v>-0.11733399999999999</c:v>
                </c:pt>
                <c:pt idx="245">
                  <c:v>-0.12177399999999999</c:v>
                </c:pt>
                <c:pt idx="246">
                  <c:v>-0.12943199999999999</c:v>
                </c:pt>
                <c:pt idx="247">
                  <c:v>-0.13194700000000001</c:v>
                </c:pt>
                <c:pt idx="248">
                  <c:v>-0.13383500000000001</c:v>
                </c:pt>
                <c:pt idx="249">
                  <c:v>-0.13478100000000001</c:v>
                </c:pt>
                <c:pt idx="250">
                  <c:v>-0.13191700000000001</c:v>
                </c:pt>
                <c:pt idx="251">
                  <c:v>-0.131721</c:v>
                </c:pt>
                <c:pt idx="252">
                  <c:v>-0.13023199999999999</c:v>
                </c:pt>
                <c:pt idx="253">
                  <c:v>-0.133962</c:v>
                </c:pt>
                <c:pt idx="254">
                  <c:v>-0.140378</c:v>
                </c:pt>
                <c:pt idx="255">
                  <c:v>-0.145427</c:v>
                </c:pt>
                <c:pt idx="256">
                  <c:v>-0.14809700000000001</c:v>
                </c:pt>
                <c:pt idx="257">
                  <c:v>-0.149476</c:v>
                </c:pt>
                <c:pt idx="258">
                  <c:v>-0.14959500000000001</c:v>
                </c:pt>
                <c:pt idx="259">
                  <c:v>-0.14797299999999999</c:v>
                </c:pt>
                <c:pt idx="260">
                  <c:v>-0.153613</c:v>
                </c:pt>
                <c:pt idx="261">
                  <c:v>-0.152887</c:v>
                </c:pt>
                <c:pt idx="262">
                  <c:v>-0.154173</c:v>
                </c:pt>
                <c:pt idx="263">
                  <c:v>-0.15643499999999999</c:v>
                </c:pt>
                <c:pt idx="264">
                  <c:v>-0.15817500000000001</c:v>
                </c:pt>
                <c:pt idx="265">
                  <c:v>-0.16031400000000001</c:v>
                </c:pt>
                <c:pt idx="266">
                  <c:v>-0.160854</c:v>
                </c:pt>
                <c:pt idx="267">
                  <c:v>-0.16538900000000001</c:v>
                </c:pt>
                <c:pt idx="268">
                  <c:v>-0.16875499999999999</c:v>
                </c:pt>
                <c:pt idx="269">
                  <c:v>-0.16945299999999999</c:v>
                </c:pt>
                <c:pt idx="270">
                  <c:v>-0.16670699999999999</c:v>
                </c:pt>
                <c:pt idx="271">
                  <c:v>-0.16120599999999999</c:v>
                </c:pt>
                <c:pt idx="272">
                  <c:v>-0.157337</c:v>
                </c:pt>
                <c:pt idx="273">
                  <c:v>-0.15538199999999999</c:v>
                </c:pt>
                <c:pt idx="274">
                  <c:v>-0.151229</c:v>
                </c:pt>
                <c:pt idx="275">
                  <c:v>-0.15061099999999999</c:v>
                </c:pt>
                <c:pt idx="276">
                  <c:v>-0.15182999999999999</c:v>
                </c:pt>
                <c:pt idx="277">
                  <c:v>-0.15612699999999999</c:v>
                </c:pt>
                <c:pt idx="278">
                  <c:v>-0.15604100000000001</c:v>
                </c:pt>
                <c:pt idx="279">
                  <c:v>-0.15760099999999999</c:v>
                </c:pt>
                <c:pt idx="280">
                  <c:v>-0.15689</c:v>
                </c:pt>
                <c:pt idx="281">
                  <c:v>-0.16026399999999999</c:v>
                </c:pt>
                <c:pt idx="282">
                  <c:v>-0.158637</c:v>
                </c:pt>
                <c:pt idx="283">
                  <c:v>-0.15948599999999999</c:v>
                </c:pt>
                <c:pt idx="284">
                  <c:v>-0.16137599999999999</c:v>
                </c:pt>
                <c:pt idx="285">
                  <c:v>-0.16223799999999999</c:v>
                </c:pt>
                <c:pt idx="286">
                  <c:v>-0.159112</c:v>
                </c:pt>
                <c:pt idx="287">
                  <c:v>-0.15528800000000001</c:v>
                </c:pt>
                <c:pt idx="288">
                  <c:v>-0.151337</c:v>
                </c:pt>
                <c:pt idx="289">
                  <c:v>-0.15116199999999999</c:v>
                </c:pt>
                <c:pt idx="290">
                  <c:v>-0.146228</c:v>
                </c:pt>
                <c:pt idx="291">
                  <c:v>-0.143955</c:v>
                </c:pt>
                <c:pt idx="292">
                  <c:v>-0.142569</c:v>
                </c:pt>
                <c:pt idx="293">
                  <c:v>-0.139269</c:v>
                </c:pt>
                <c:pt idx="294">
                  <c:v>-0.133578</c:v>
                </c:pt>
                <c:pt idx="295">
                  <c:v>-0.12598400000000001</c:v>
                </c:pt>
                <c:pt idx="296">
                  <c:v>-0.119891</c:v>
                </c:pt>
                <c:pt idx="297">
                  <c:v>-0.111655</c:v>
                </c:pt>
                <c:pt idx="298">
                  <c:v>-0.10274800000000001</c:v>
                </c:pt>
                <c:pt idx="299">
                  <c:v>-9.3414999999999998E-2</c:v>
                </c:pt>
                <c:pt idx="300">
                  <c:v>-8.1839999999999996E-2</c:v>
                </c:pt>
                <c:pt idx="301">
                  <c:v>-7.2449E-2</c:v>
                </c:pt>
                <c:pt idx="302">
                  <c:v>-6.5196000000000004E-2</c:v>
                </c:pt>
                <c:pt idx="303">
                  <c:v>-5.6857999999999999E-2</c:v>
                </c:pt>
                <c:pt idx="304">
                  <c:v>-4.4671000000000002E-2</c:v>
                </c:pt>
                <c:pt idx="305">
                  <c:v>-3.1768999999999999E-2</c:v>
                </c:pt>
                <c:pt idx="306">
                  <c:v>-3.0894000000000001E-2</c:v>
                </c:pt>
                <c:pt idx="307">
                  <c:v>-3.7136000000000002E-2</c:v>
                </c:pt>
                <c:pt idx="308">
                  <c:v>-4.1346000000000001E-2</c:v>
                </c:pt>
                <c:pt idx="309">
                  <c:v>-4.4060000000000002E-2</c:v>
                </c:pt>
                <c:pt idx="310">
                  <c:v>-5.1001999999999999E-2</c:v>
                </c:pt>
                <c:pt idx="311">
                  <c:v>-5.3517000000000002E-2</c:v>
                </c:pt>
                <c:pt idx="312">
                  <c:v>-5.6683999999999998E-2</c:v>
                </c:pt>
                <c:pt idx="313">
                  <c:v>-6.2203000000000001E-2</c:v>
                </c:pt>
                <c:pt idx="314">
                  <c:v>-6.6267000000000006E-2</c:v>
                </c:pt>
                <c:pt idx="315">
                  <c:v>-6.6471000000000002E-2</c:v>
                </c:pt>
                <c:pt idx="316">
                  <c:v>-7.1605000000000002E-2</c:v>
                </c:pt>
                <c:pt idx="317">
                  <c:v>-7.3035000000000003E-2</c:v>
                </c:pt>
                <c:pt idx="318">
                  <c:v>-7.8279000000000001E-2</c:v>
                </c:pt>
                <c:pt idx="319">
                  <c:v>-8.1928000000000001E-2</c:v>
                </c:pt>
                <c:pt idx="320">
                  <c:v>-8.4007999999999999E-2</c:v>
                </c:pt>
                <c:pt idx="321">
                  <c:v>-8.9205000000000007E-2</c:v>
                </c:pt>
                <c:pt idx="322">
                  <c:v>-9.0717999999999993E-2</c:v>
                </c:pt>
                <c:pt idx="323">
                  <c:v>-9.2768000000000003E-2</c:v>
                </c:pt>
                <c:pt idx="324">
                  <c:v>-9.7045000000000006E-2</c:v>
                </c:pt>
                <c:pt idx="325">
                  <c:v>-9.8572000000000007E-2</c:v>
                </c:pt>
                <c:pt idx="326">
                  <c:v>-0.101997</c:v>
                </c:pt>
                <c:pt idx="327">
                  <c:v>-0.10431600000000001</c:v>
                </c:pt>
                <c:pt idx="328">
                  <c:v>-0.106723</c:v>
                </c:pt>
                <c:pt idx="329">
                  <c:v>-0.112443</c:v>
                </c:pt>
                <c:pt idx="330">
                  <c:v>-0.11337800000000001</c:v>
                </c:pt>
                <c:pt idx="331">
                  <c:v>-0.11694300000000001</c:v>
                </c:pt>
                <c:pt idx="332">
                  <c:v>-0.11931600000000001</c:v>
                </c:pt>
                <c:pt idx="333">
                  <c:v>-0.119204</c:v>
                </c:pt>
                <c:pt idx="334">
                  <c:v>-0.12105100000000001</c:v>
                </c:pt>
                <c:pt idx="335">
                  <c:v>-0.12174500000000001</c:v>
                </c:pt>
                <c:pt idx="336">
                  <c:v>-0.124918</c:v>
                </c:pt>
                <c:pt idx="337">
                  <c:v>-0.124456</c:v>
                </c:pt>
                <c:pt idx="338">
                  <c:v>-0.121486</c:v>
                </c:pt>
                <c:pt idx="339">
                  <c:v>-0.121131</c:v>
                </c:pt>
                <c:pt idx="340">
                  <c:v>-0.12034300000000001</c:v>
                </c:pt>
                <c:pt idx="341">
                  <c:v>-0.12589700000000001</c:v>
                </c:pt>
                <c:pt idx="342">
                  <c:v>-0.12834899999999999</c:v>
                </c:pt>
                <c:pt idx="343">
                  <c:v>-0.1326</c:v>
                </c:pt>
                <c:pt idx="344">
                  <c:v>-0.136018</c:v>
                </c:pt>
                <c:pt idx="345">
                  <c:v>-0.140823</c:v>
                </c:pt>
                <c:pt idx="346">
                  <c:v>-0.141346</c:v>
                </c:pt>
                <c:pt idx="347">
                  <c:v>-0.144536</c:v>
                </c:pt>
                <c:pt idx="348">
                  <c:v>-0.14587700000000001</c:v>
                </c:pt>
                <c:pt idx="349">
                  <c:v>-0.148982</c:v>
                </c:pt>
                <c:pt idx="350">
                  <c:v>-0.153361</c:v>
                </c:pt>
                <c:pt idx="351">
                  <c:v>-0.155364</c:v>
                </c:pt>
                <c:pt idx="352">
                  <c:v>-0.15646099999999999</c:v>
                </c:pt>
                <c:pt idx="353">
                  <c:v>-0.15697700000000001</c:v>
                </c:pt>
                <c:pt idx="354">
                  <c:v>-0.15631500000000001</c:v>
                </c:pt>
                <c:pt idx="355">
                  <c:v>-0.162134</c:v>
                </c:pt>
                <c:pt idx="356">
                  <c:v>-0.163914</c:v>
                </c:pt>
                <c:pt idx="357">
                  <c:v>-0.16338900000000001</c:v>
                </c:pt>
                <c:pt idx="358">
                  <c:v>-0.16651099999999999</c:v>
                </c:pt>
                <c:pt idx="359">
                  <c:v>-0.166488</c:v>
                </c:pt>
                <c:pt idx="360">
                  <c:v>-0.16784299999999999</c:v>
                </c:pt>
                <c:pt idx="361">
                  <c:v>-0.172099</c:v>
                </c:pt>
                <c:pt idx="362">
                  <c:v>-0.17388600000000001</c:v>
                </c:pt>
                <c:pt idx="363">
                  <c:v>-0.17677000000000001</c:v>
                </c:pt>
                <c:pt idx="364">
                  <c:v>-0.17984700000000001</c:v>
                </c:pt>
                <c:pt idx="365">
                  <c:v>-0.179507</c:v>
                </c:pt>
                <c:pt idx="366">
                  <c:v>-0.181058</c:v>
                </c:pt>
                <c:pt idx="367">
                  <c:v>-0.17995</c:v>
                </c:pt>
                <c:pt idx="368">
                  <c:v>-0.181397</c:v>
                </c:pt>
                <c:pt idx="369">
                  <c:v>-0.180286</c:v>
                </c:pt>
                <c:pt idx="370">
                  <c:v>-0.17702100000000001</c:v>
                </c:pt>
                <c:pt idx="371">
                  <c:v>-0.17533799999999999</c:v>
                </c:pt>
                <c:pt idx="372">
                  <c:v>-0.172407</c:v>
                </c:pt>
                <c:pt idx="373">
                  <c:v>-0.16964199999999999</c:v>
                </c:pt>
                <c:pt idx="374">
                  <c:v>-0.16661799999999999</c:v>
                </c:pt>
                <c:pt idx="375">
                  <c:v>-0.16863600000000001</c:v>
                </c:pt>
                <c:pt idx="376">
                  <c:v>-0.171211</c:v>
                </c:pt>
                <c:pt idx="377">
                  <c:v>-0.172516</c:v>
                </c:pt>
                <c:pt idx="378">
                  <c:v>-0.17338799999999999</c:v>
                </c:pt>
                <c:pt idx="379">
                  <c:v>-0.17566799999999999</c:v>
                </c:pt>
                <c:pt idx="380">
                  <c:v>-0.175618</c:v>
                </c:pt>
                <c:pt idx="381">
                  <c:v>-0.17333999999999999</c:v>
                </c:pt>
                <c:pt idx="382">
                  <c:v>-0.172795</c:v>
                </c:pt>
                <c:pt idx="383">
                  <c:v>-0.168716</c:v>
                </c:pt>
                <c:pt idx="384">
                  <c:v>-0.17212</c:v>
                </c:pt>
                <c:pt idx="385">
                  <c:v>-0.173872</c:v>
                </c:pt>
                <c:pt idx="386">
                  <c:v>-0.17013700000000001</c:v>
                </c:pt>
                <c:pt idx="387">
                  <c:v>-0.17399700000000001</c:v>
                </c:pt>
                <c:pt idx="388">
                  <c:v>-0.17372499999999999</c:v>
                </c:pt>
                <c:pt idx="389">
                  <c:v>-0.17219699999999999</c:v>
                </c:pt>
                <c:pt idx="390">
                  <c:v>-0.17335100000000001</c:v>
                </c:pt>
                <c:pt idx="391">
                  <c:v>-0.168909</c:v>
                </c:pt>
                <c:pt idx="392">
                  <c:v>-0.16695299999999999</c:v>
                </c:pt>
                <c:pt idx="393">
                  <c:v>-0.16611999999999999</c:v>
                </c:pt>
                <c:pt idx="394">
                  <c:v>-0.16641</c:v>
                </c:pt>
                <c:pt idx="395">
                  <c:v>-0.166408</c:v>
                </c:pt>
                <c:pt idx="396">
                  <c:v>-0.16564300000000001</c:v>
                </c:pt>
                <c:pt idx="397">
                  <c:v>-0.16664999999999999</c:v>
                </c:pt>
                <c:pt idx="398">
                  <c:v>-0.16455900000000001</c:v>
                </c:pt>
                <c:pt idx="399">
                  <c:v>-0.160994</c:v>
                </c:pt>
                <c:pt idx="400">
                  <c:v>-0.160631</c:v>
                </c:pt>
                <c:pt idx="401">
                  <c:v>-0.16079499999999999</c:v>
                </c:pt>
                <c:pt idx="402">
                  <c:v>-0.15571199999999999</c:v>
                </c:pt>
                <c:pt idx="403">
                  <c:v>-0.152585</c:v>
                </c:pt>
                <c:pt idx="404">
                  <c:v>-0.153082</c:v>
                </c:pt>
                <c:pt idx="405">
                  <c:v>-0.150945</c:v>
                </c:pt>
                <c:pt idx="406">
                  <c:v>-0.15037500000000001</c:v>
                </c:pt>
                <c:pt idx="407">
                  <c:v>-0.149287</c:v>
                </c:pt>
                <c:pt idx="408">
                  <c:v>-0.145732</c:v>
                </c:pt>
                <c:pt idx="409">
                  <c:v>-0.142984</c:v>
                </c:pt>
                <c:pt idx="410">
                  <c:v>-0.141545</c:v>
                </c:pt>
                <c:pt idx="411">
                  <c:v>-0.137909</c:v>
                </c:pt>
                <c:pt idx="412">
                  <c:v>-0.13184899999999999</c:v>
                </c:pt>
                <c:pt idx="413">
                  <c:v>-0.12903300000000001</c:v>
                </c:pt>
                <c:pt idx="414">
                  <c:v>-0.127554</c:v>
                </c:pt>
                <c:pt idx="415">
                  <c:v>-0.12767999999999999</c:v>
                </c:pt>
                <c:pt idx="416">
                  <c:v>-0.12590999999999999</c:v>
                </c:pt>
                <c:pt idx="417">
                  <c:v>-0.124676</c:v>
                </c:pt>
                <c:pt idx="418">
                  <c:v>-0.120755</c:v>
                </c:pt>
                <c:pt idx="419">
                  <c:v>-0.118962</c:v>
                </c:pt>
                <c:pt idx="420">
                  <c:v>-0.115358</c:v>
                </c:pt>
                <c:pt idx="421">
                  <c:v>-0.11658499999999999</c:v>
                </c:pt>
                <c:pt idx="422">
                  <c:v>-0.114375</c:v>
                </c:pt>
                <c:pt idx="423">
                  <c:v>-0.11104</c:v>
                </c:pt>
                <c:pt idx="424">
                  <c:v>-0.102282</c:v>
                </c:pt>
                <c:pt idx="425">
                  <c:v>-9.3322000000000002E-2</c:v>
                </c:pt>
                <c:pt idx="426">
                  <c:v>-8.6469000000000004E-2</c:v>
                </c:pt>
                <c:pt idx="427">
                  <c:v>-8.0146999999999996E-2</c:v>
                </c:pt>
                <c:pt idx="428">
                  <c:v>-6.8185999999999997E-2</c:v>
                </c:pt>
                <c:pt idx="429">
                  <c:v>-5.9747000000000001E-2</c:v>
                </c:pt>
                <c:pt idx="430">
                  <c:v>-5.2134E-2</c:v>
                </c:pt>
                <c:pt idx="431">
                  <c:v>-3.9185999999999999E-2</c:v>
                </c:pt>
                <c:pt idx="432">
                  <c:v>-2.8833999999999999E-2</c:v>
                </c:pt>
                <c:pt idx="433">
                  <c:v>-2.9953E-2</c:v>
                </c:pt>
                <c:pt idx="434">
                  <c:v>-3.3068E-2</c:v>
                </c:pt>
                <c:pt idx="435">
                  <c:v>-3.7275999999999997E-2</c:v>
                </c:pt>
                <c:pt idx="436">
                  <c:v>-4.1951000000000002E-2</c:v>
                </c:pt>
                <c:pt idx="437">
                  <c:v>-4.5275999999999997E-2</c:v>
                </c:pt>
                <c:pt idx="438">
                  <c:v>-4.6829000000000003E-2</c:v>
                </c:pt>
                <c:pt idx="439">
                  <c:v>-4.9394E-2</c:v>
                </c:pt>
                <c:pt idx="440">
                  <c:v>-5.5149999999999998E-2</c:v>
                </c:pt>
                <c:pt idx="441">
                  <c:v>-5.9191000000000001E-2</c:v>
                </c:pt>
                <c:pt idx="442">
                  <c:v>-6.3884999999999997E-2</c:v>
                </c:pt>
                <c:pt idx="443">
                  <c:v>-6.8874000000000005E-2</c:v>
                </c:pt>
                <c:pt idx="444">
                  <c:v>-7.0720000000000005E-2</c:v>
                </c:pt>
                <c:pt idx="445">
                  <c:v>-7.3867000000000002E-2</c:v>
                </c:pt>
                <c:pt idx="446">
                  <c:v>-7.4085999999999999E-2</c:v>
                </c:pt>
                <c:pt idx="447">
                  <c:v>-8.0464999999999995E-2</c:v>
                </c:pt>
                <c:pt idx="448">
                  <c:v>-8.2557000000000005E-2</c:v>
                </c:pt>
                <c:pt idx="449">
                  <c:v>-8.4700999999999999E-2</c:v>
                </c:pt>
                <c:pt idx="450">
                  <c:v>-8.8926000000000005E-2</c:v>
                </c:pt>
                <c:pt idx="451">
                  <c:v>-8.9917999999999998E-2</c:v>
                </c:pt>
                <c:pt idx="452">
                  <c:v>-9.3784999999999993E-2</c:v>
                </c:pt>
                <c:pt idx="453">
                  <c:v>-9.4792000000000001E-2</c:v>
                </c:pt>
                <c:pt idx="454">
                  <c:v>-9.7963999999999996E-2</c:v>
                </c:pt>
                <c:pt idx="455">
                  <c:v>-0.102197</c:v>
                </c:pt>
                <c:pt idx="456">
                  <c:v>-0.103796</c:v>
                </c:pt>
                <c:pt idx="457">
                  <c:v>-0.108935</c:v>
                </c:pt>
                <c:pt idx="458">
                  <c:v>-0.111763</c:v>
                </c:pt>
                <c:pt idx="459">
                  <c:v>-0.110392</c:v>
                </c:pt>
                <c:pt idx="460">
                  <c:v>-0.112812</c:v>
                </c:pt>
                <c:pt idx="461">
                  <c:v>-0.115048</c:v>
                </c:pt>
                <c:pt idx="462">
                  <c:v>-0.121918</c:v>
                </c:pt>
                <c:pt idx="463">
                  <c:v>-0.12870400000000001</c:v>
                </c:pt>
                <c:pt idx="464">
                  <c:v>-0.13173599999999999</c:v>
                </c:pt>
                <c:pt idx="465">
                  <c:v>-0.14039399999999999</c:v>
                </c:pt>
                <c:pt idx="466">
                  <c:v>-0.14127799999999999</c:v>
                </c:pt>
                <c:pt idx="467">
                  <c:v>-0.14383099999999999</c:v>
                </c:pt>
                <c:pt idx="468">
                  <c:v>-0.14388799999999999</c:v>
                </c:pt>
                <c:pt idx="469">
                  <c:v>-0.145538</c:v>
                </c:pt>
                <c:pt idx="470">
                  <c:v>-0.14371200000000001</c:v>
                </c:pt>
                <c:pt idx="471">
                  <c:v>-0.14693800000000001</c:v>
                </c:pt>
                <c:pt idx="472">
                  <c:v>-0.14526900000000001</c:v>
                </c:pt>
                <c:pt idx="473">
                  <c:v>-0.14477200000000001</c:v>
                </c:pt>
                <c:pt idx="474">
                  <c:v>-0.14599799999999999</c:v>
                </c:pt>
                <c:pt idx="475">
                  <c:v>-0.146674</c:v>
                </c:pt>
                <c:pt idx="476">
                  <c:v>-0.14552999999999999</c:v>
                </c:pt>
                <c:pt idx="477">
                  <c:v>-0.14480699999999999</c:v>
                </c:pt>
                <c:pt idx="478">
                  <c:v>-0.14719199999999999</c:v>
                </c:pt>
                <c:pt idx="479">
                  <c:v>-0.147454</c:v>
                </c:pt>
                <c:pt idx="480">
                  <c:v>-0.148725</c:v>
                </c:pt>
                <c:pt idx="481">
                  <c:v>-0.15165699999999999</c:v>
                </c:pt>
                <c:pt idx="482">
                  <c:v>-0.15219099999999999</c:v>
                </c:pt>
                <c:pt idx="483">
                  <c:v>-0.15380199999999999</c:v>
                </c:pt>
                <c:pt idx="484">
                  <c:v>-0.15243300000000001</c:v>
                </c:pt>
                <c:pt idx="485">
                  <c:v>-0.15424099999999999</c:v>
                </c:pt>
                <c:pt idx="486">
                  <c:v>-0.15403900000000001</c:v>
                </c:pt>
                <c:pt idx="487">
                  <c:v>-0.150754</c:v>
                </c:pt>
                <c:pt idx="488">
                  <c:v>-0.150058</c:v>
                </c:pt>
                <c:pt idx="489">
                  <c:v>-0.147704</c:v>
                </c:pt>
                <c:pt idx="490">
                  <c:v>-0.147563</c:v>
                </c:pt>
                <c:pt idx="491">
                  <c:v>-0.147062</c:v>
                </c:pt>
                <c:pt idx="492">
                  <c:v>-0.150224</c:v>
                </c:pt>
                <c:pt idx="493">
                  <c:v>-0.15318699999999999</c:v>
                </c:pt>
                <c:pt idx="494">
                  <c:v>-0.15657499999999999</c:v>
                </c:pt>
                <c:pt idx="495">
                  <c:v>-0.157723</c:v>
                </c:pt>
                <c:pt idx="496">
                  <c:v>-0.161416</c:v>
                </c:pt>
                <c:pt idx="497">
                  <c:v>-0.168021</c:v>
                </c:pt>
                <c:pt idx="498">
                  <c:v>-0.173125</c:v>
                </c:pt>
                <c:pt idx="499">
                  <c:v>-0.17728099999999999</c:v>
                </c:pt>
                <c:pt idx="500">
                  <c:v>-0.17947399999999999</c:v>
                </c:pt>
                <c:pt idx="501">
                  <c:v>-0.17907000000000001</c:v>
                </c:pt>
                <c:pt idx="502">
                  <c:v>-0.18112500000000001</c:v>
                </c:pt>
                <c:pt idx="503">
                  <c:v>-0.179337</c:v>
                </c:pt>
                <c:pt idx="504">
                  <c:v>-0.178735</c:v>
                </c:pt>
                <c:pt idx="505">
                  <c:v>-0.17693700000000001</c:v>
                </c:pt>
                <c:pt idx="506">
                  <c:v>-0.173237</c:v>
                </c:pt>
                <c:pt idx="507">
                  <c:v>-0.16928199999999999</c:v>
                </c:pt>
                <c:pt idx="508">
                  <c:v>-0.16531699999999999</c:v>
                </c:pt>
                <c:pt idx="509">
                  <c:v>-0.16331499999999999</c:v>
                </c:pt>
                <c:pt idx="510">
                  <c:v>-0.15950900000000001</c:v>
                </c:pt>
                <c:pt idx="511">
                  <c:v>-0.155169</c:v>
                </c:pt>
                <c:pt idx="512">
                  <c:v>-0.15048900000000001</c:v>
                </c:pt>
                <c:pt idx="513">
                  <c:v>-0.15326300000000001</c:v>
                </c:pt>
                <c:pt idx="514">
                  <c:v>-0.14888499999999999</c:v>
                </c:pt>
                <c:pt idx="515">
                  <c:v>-0.14598</c:v>
                </c:pt>
                <c:pt idx="516">
                  <c:v>-0.14490600000000001</c:v>
                </c:pt>
                <c:pt idx="517">
                  <c:v>-0.14524999999999999</c:v>
                </c:pt>
                <c:pt idx="518">
                  <c:v>-0.14515500000000001</c:v>
                </c:pt>
                <c:pt idx="519">
                  <c:v>-0.139706</c:v>
                </c:pt>
                <c:pt idx="520">
                  <c:v>-0.13584099999999999</c:v>
                </c:pt>
                <c:pt idx="521">
                  <c:v>-0.13567399999999999</c:v>
                </c:pt>
                <c:pt idx="522">
                  <c:v>-0.13159199999999999</c:v>
                </c:pt>
                <c:pt idx="523">
                  <c:v>-0.125694</c:v>
                </c:pt>
                <c:pt idx="524">
                  <c:v>-0.121132</c:v>
                </c:pt>
                <c:pt idx="525">
                  <c:v>-0.11648699999999999</c:v>
                </c:pt>
                <c:pt idx="526">
                  <c:v>-0.113944</c:v>
                </c:pt>
                <c:pt idx="527">
                  <c:v>-0.113554</c:v>
                </c:pt>
                <c:pt idx="528">
                  <c:v>-0.11361400000000001</c:v>
                </c:pt>
                <c:pt idx="529">
                  <c:v>-0.113611</c:v>
                </c:pt>
                <c:pt idx="530">
                  <c:v>-0.113926</c:v>
                </c:pt>
                <c:pt idx="531">
                  <c:v>-0.113845</c:v>
                </c:pt>
                <c:pt idx="532">
                  <c:v>-0.11878</c:v>
                </c:pt>
                <c:pt idx="533">
                  <c:v>-0.11889</c:v>
                </c:pt>
                <c:pt idx="534">
                  <c:v>-0.118505</c:v>
                </c:pt>
                <c:pt idx="535">
                  <c:v>-0.117885</c:v>
                </c:pt>
                <c:pt idx="536">
                  <c:v>-0.115678</c:v>
                </c:pt>
                <c:pt idx="537">
                  <c:v>-0.12149600000000001</c:v>
                </c:pt>
                <c:pt idx="538">
                  <c:v>-0.12282999999999999</c:v>
                </c:pt>
                <c:pt idx="539">
                  <c:v>-0.121784</c:v>
                </c:pt>
                <c:pt idx="540">
                  <c:v>-0.117608</c:v>
                </c:pt>
                <c:pt idx="541">
                  <c:v>-0.116963</c:v>
                </c:pt>
                <c:pt idx="542">
                  <c:v>-0.12113400000000001</c:v>
                </c:pt>
                <c:pt idx="543">
                  <c:v>-0.12226099999999999</c:v>
                </c:pt>
                <c:pt idx="544">
                  <c:v>-0.11889</c:v>
                </c:pt>
                <c:pt idx="545">
                  <c:v>-0.115088</c:v>
                </c:pt>
                <c:pt idx="546">
                  <c:v>-0.113874</c:v>
                </c:pt>
                <c:pt idx="547">
                  <c:v>-0.109976</c:v>
                </c:pt>
                <c:pt idx="548">
                  <c:v>-0.108185</c:v>
                </c:pt>
                <c:pt idx="549">
                  <c:v>-0.107372</c:v>
                </c:pt>
                <c:pt idx="550">
                  <c:v>-0.103412</c:v>
                </c:pt>
                <c:pt idx="551">
                  <c:v>-0.10534200000000001</c:v>
                </c:pt>
                <c:pt idx="552">
                  <c:v>-0.10586</c:v>
                </c:pt>
                <c:pt idx="553">
                  <c:v>-0.107403</c:v>
                </c:pt>
                <c:pt idx="554">
                  <c:v>-0.10725999999999999</c:v>
                </c:pt>
                <c:pt idx="555">
                  <c:v>-0.10578899999999999</c:v>
                </c:pt>
                <c:pt idx="556">
                  <c:v>-0.102576</c:v>
                </c:pt>
                <c:pt idx="557">
                  <c:v>-0.100713</c:v>
                </c:pt>
                <c:pt idx="558">
                  <c:v>-9.6786999999999998E-2</c:v>
                </c:pt>
                <c:pt idx="559">
                  <c:v>-9.0525999999999995E-2</c:v>
                </c:pt>
                <c:pt idx="560">
                  <c:v>-8.9560000000000001E-2</c:v>
                </c:pt>
                <c:pt idx="561">
                  <c:v>-8.7125999999999995E-2</c:v>
                </c:pt>
                <c:pt idx="562">
                  <c:v>-8.6082000000000006E-2</c:v>
                </c:pt>
                <c:pt idx="563">
                  <c:v>-8.745E-2</c:v>
                </c:pt>
                <c:pt idx="564">
                  <c:v>-8.4241999999999997E-2</c:v>
                </c:pt>
                <c:pt idx="565">
                  <c:v>-7.9822000000000004E-2</c:v>
                </c:pt>
                <c:pt idx="566">
                  <c:v>-7.6433000000000001E-2</c:v>
                </c:pt>
                <c:pt idx="567">
                  <c:v>-7.2626999999999997E-2</c:v>
                </c:pt>
                <c:pt idx="568">
                  <c:v>-6.8589999999999998E-2</c:v>
                </c:pt>
                <c:pt idx="569">
                  <c:v>-6.4069000000000001E-2</c:v>
                </c:pt>
                <c:pt idx="570">
                  <c:v>-5.8498000000000001E-2</c:v>
                </c:pt>
                <c:pt idx="571">
                  <c:v>-5.2072E-2</c:v>
                </c:pt>
                <c:pt idx="572">
                  <c:v>-4.6817999999999999E-2</c:v>
                </c:pt>
                <c:pt idx="573">
                  <c:v>-4.2245999999999999E-2</c:v>
                </c:pt>
                <c:pt idx="574">
                  <c:v>-3.2742E-2</c:v>
                </c:pt>
                <c:pt idx="575">
                  <c:v>-2.3744999999999999E-2</c:v>
                </c:pt>
                <c:pt idx="576">
                  <c:v>-1.653E-2</c:v>
                </c:pt>
                <c:pt idx="577">
                  <c:v>-1.6407000000000001E-2</c:v>
                </c:pt>
                <c:pt idx="578">
                  <c:v>-2.1422E-2</c:v>
                </c:pt>
                <c:pt idx="579">
                  <c:v>-2.5860000000000001E-2</c:v>
                </c:pt>
                <c:pt idx="580">
                  <c:v>-3.0550000000000001E-2</c:v>
                </c:pt>
                <c:pt idx="581">
                  <c:v>-3.3909000000000002E-2</c:v>
                </c:pt>
                <c:pt idx="582">
                  <c:v>-3.8800000000000001E-2</c:v>
                </c:pt>
                <c:pt idx="583">
                  <c:v>-4.1029000000000003E-2</c:v>
                </c:pt>
                <c:pt idx="584">
                  <c:v>-4.2148999999999999E-2</c:v>
                </c:pt>
                <c:pt idx="585">
                  <c:v>-4.5060000000000003E-2</c:v>
                </c:pt>
                <c:pt idx="586">
                  <c:v>-4.9863999999999999E-2</c:v>
                </c:pt>
                <c:pt idx="587">
                  <c:v>-5.2006999999999998E-2</c:v>
                </c:pt>
                <c:pt idx="588">
                  <c:v>-5.3328E-2</c:v>
                </c:pt>
                <c:pt idx="589">
                  <c:v>-5.5760999999999998E-2</c:v>
                </c:pt>
                <c:pt idx="590">
                  <c:v>-5.8011E-2</c:v>
                </c:pt>
                <c:pt idx="591">
                  <c:v>-5.9665999999999997E-2</c:v>
                </c:pt>
                <c:pt idx="592">
                  <c:v>-6.1781000000000003E-2</c:v>
                </c:pt>
                <c:pt idx="593">
                  <c:v>-6.1652999999999999E-2</c:v>
                </c:pt>
                <c:pt idx="594">
                  <c:v>-6.3215999999999994E-2</c:v>
                </c:pt>
                <c:pt idx="595">
                  <c:v>-6.4596000000000001E-2</c:v>
                </c:pt>
                <c:pt idx="596">
                  <c:v>-6.8103999999999998E-2</c:v>
                </c:pt>
                <c:pt idx="597">
                  <c:v>-6.9683999999999996E-2</c:v>
                </c:pt>
                <c:pt idx="598">
                  <c:v>-6.9319000000000006E-2</c:v>
                </c:pt>
                <c:pt idx="599">
                  <c:v>-7.2739999999999999E-2</c:v>
                </c:pt>
                <c:pt idx="600">
                  <c:v>-7.4047000000000002E-2</c:v>
                </c:pt>
                <c:pt idx="601">
                  <c:v>-7.4014999999999997E-2</c:v>
                </c:pt>
                <c:pt idx="602">
                  <c:v>-7.5069999999999998E-2</c:v>
                </c:pt>
                <c:pt idx="603">
                  <c:v>-7.7633999999999995E-2</c:v>
                </c:pt>
                <c:pt idx="604">
                  <c:v>-7.8437999999999994E-2</c:v>
                </c:pt>
                <c:pt idx="605">
                  <c:v>-7.9257999999999995E-2</c:v>
                </c:pt>
                <c:pt idx="606">
                  <c:v>-8.0574999999999994E-2</c:v>
                </c:pt>
                <c:pt idx="607">
                  <c:v>-8.2404000000000005E-2</c:v>
                </c:pt>
                <c:pt idx="608">
                  <c:v>-8.3337999999999995E-2</c:v>
                </c:pt>
                <c:pt idx="609">
                  <c:v>-8.5469000000000003E-2</c:v>
                </c:pt>
                <c:pt idx="610">
                  <c:v>-8.5765999999999995E-2</c:v>
                </c:pt>
                <c:pt idx="611">
                  <c:v>-8.7915999999999994E-2</c:v>
                </c:pt>
                <c:pt idx="612">
                  <c:v>-8.9292999999999997E-2</c:v>
                </c:pt>
                <c:pt idx="613">
                  <c:v>-8.9141999999999999E-2</c:v>
                </c:pt>
                <c:pt idx="614">
                  <c:v>-9.2948000000000003E-2</c:v>
                </c:pt>
                <c:pt idx="615">
                  <c:v>-9.2838000000000004E-2</c:v>
                </c:pt>
                <c:pt idx="616">
                  <c:v>-9.6546000000000007E-2</c:v>
                </c:pt>
                <c:pt idx="617">
                  <c:v>-9.5102999999999993E-2</c:v>
                </c:pt>
                <c:pt idx="618">
                  <c:v>-9.9876000000000006E-2</c:v>
                </c:pt>
                <c:pt idx="619">
                  <c:v>-0.100019</c:v>
                </c:pt>
                <c:pt idx="620">
                  <c:v>-0.101391</c:v>
                </c:pt>
                <c:pt idx="621">
                  <c:v>-0.102522</c:v>
                </c:pt>
                <c:pt idx="622">
                  <c:v>-0.10223500000000001</c:v>
                </c:pt>
                <c:pt idx="623">
                  <c:v>-0.105653</c:v>
                </c:pt>
                <c:pt idx="624">
                  <c:v>-0.10432</c:v>
                </c:pt>
                <c:pt idx="625">
                  <c:v>-0.106541</c:v>
                </c:pt>
                <c:pt idx="626">
                  <c:v>-0.10763200000000001</c:v>
                </c:pt>
                <c:pt idx="627">
                  <c:v>-0.106972</c:v>
                </c:pt>
                <c:pt idx="628">
                  <c:v>-0.10803400000000001</c:v>
                </c:pt>
                <c:pt idx="629">
                  <c:v>-0.10732899999999999</c:v>
                </c:pt>
                <c:pt idx="630">
                  <c:v>-0.106877</c:v>
                </c:pt>
                <c:pt idx="631">
                  <c:v>-0.10455299999999999</c:v>
                </c:pt>
                <c:pt idx="632">
                  <c:v>-0.108505</c:v>
                </c:pt>
                <c:pt idx="633">
                  <c:v>-0.11190700000000001</c:v>
                </c:pt>
                <c:pt idx="634">
                  <c:v>-0.11323</c:v>
                </c:pt>
                <c:pt idx="635">
                  <c:v>-0.119328</c:v>
                </c:pt>
                <c:pt idx="636">
                  <c:v>-0.121099</c:v>
                </c:pt>
                <c:pt idx="637">
                  <c:v>-0.124612</c:v>
                </c:pt>
                <c:pt idx="638">
                  <c:v>-0.128862</c:v>
                </c:pt>
                <c:pt idx="639">
                  <c:v>-0.128498</c:v>
                </c:pt>
                <c:pt idx="640">
                  <c:v>-0.13048499999999999</c:v>
                </c:pt>
                <c:pt idx="641">
                  <c:v>-0.13273499999999999</c:v>
                </c:pt>
                <c:pt idx="642">
                  <c:v>-0.134627</c:v>
                </c:pt>
                <c:pt idx="643">
                  <c:v>-0.13594700000000001</c:v>
                </c:pt>
                <c:pt idx="644">
                  <c:v>-0.13944000000000001</c:v>
                </c:pt>
                <c:pt idx="645">
                  <c:v>-0.14214199999999999</c:v>
                </c:pt>
                <c:pt idx="646">
                  <c:v>-0.14293600000000001</c:v>
                </c:pt>
                <c:pt idx="647">
                  <c:v>-0.143287</c:v>
                </c:pt>
                <c:pt idx="648">
                  <c:v>-0.142148</c:v>
                </c:pt>
                <c:pt idx="649">
                  <c:v>-0.14308999999999999</c:v>
                </c:pt>
                <c:pt idx="650">
                  <c:v>-0.144126</c:v>
                </c:pt>
                <c:pt idx="651">
                  <c:v>-0.14460300000000001</c:v>
                </c:pt>
                <c:pt idx="652">
                  <c:v>-0.14691399999999999</c:v>
                </c:pt>
                <c:pt idx="653">
                  <c:v>-0.14784900000000001</c:v>
                </c:pt>
                <c:pt idx="654">
                  <c:v>-0.14872299999999999</c:v>
                </c:pt>
                <c:pt idx="655">
                  <c:v>-0.147485</c:v>
                </c:pt>
                <c:pt idx="656">
                  <c:v>-0.15002799999999999</c:v>
                </c:pt>
                <c:pt idx="657">
                  <c:v>-0.14985899999999999</c:v>
                </c:pt>
                <c:pt idx="658">
                  <c:v>-0.15092</c:v>
                </c:pt>
                <c:pt idx="659">
                  <c:v>-0.15134700000000001</c:v>
                </c:pt>
                <c:pt idx="660">
                  <c:v>-0.15004500000000001</c:v>
                </c:pt>
                <c:pt idx="661">
                  <c:v>-0.15229400000000001</c:v>
                </c:pt>
                <c:pt idx="662">
                  <c:v>-0.15376300000000001</c:v>
                </c:pt>
                <c:pt idx="663">
                  <c:v>-0.15609000000000001</c:v>
                </c:pt>
                <c:pt idx="664">
                  <c:v>-0.15620800000000001</c:v>
                </c:pt>
                <c:pt idx="665">
                  <c:v>-0.15342600000000001</c:v>
                </c:pt>
                <c:pt idx="666">
                  <c:v>-0.15759200000000001</c:v>
                </c:pt>
                <c:pt idx="667">
                  <c:v>-0.15933600000000001</c:v>
                </c:pt>
                <c:pt idx="668">
                  <c:v>-0.15854299999999999</c:v>
                </c:pt>
                <c:pt idx="669">
                  <c:v>-0.158749</c:v>
                </c:pt>
                <c:pt idx="670">
                  <c:v>-0.161491</c:v>
                </c:pt>
                <c:pt idx="671">
                  <c:v>-0.16348399999999999</c:v>
                </c:pt>
                <c:pt idx="672">
                  <c:v>-0.16258700000000001</c:v>
                </c:pt>
                <c:pt idx="673">
                  <c:v>-0.161523</c:v>
                </c:pt>
                <c:pt idx="674">
                  <c:v>-0.16523099999999999</c:v>
                </c:pt>
                <c:pt idx="675">
                  <c:v>-0.163352</c:v>
                </c:pt>
                <c:pt idx="676">
                  <c:v>-0.16599800000000001</c:v>
                </c:pt>
                <c:pt idx="677">
                  <c:v>-0.16444300000000001</c:v>
                </c:pt>
                <c:pt idx="678">
                  <c:v>-0.16759099999999999</c:v>
                </c:pt>
                <c:pt idx="679">
                  <c:v>-0.165157</c:v>
                </c:pt>
                <c:pt idx="680">
                  <c:v>-0.165825</c:v>
                </c:pt>
                <c:pt idx="681">
                  <c:v>-0.16639999999999999</c:v>
                </c:pt>
                <c:pt idx="682">
                  <c:v>-0.16489300000000001</c:v>
                </c:pt>
                <c:pt idx="683">
                  <c:v>-0.161686</c:v>
                </c:pt>
                <c:pt idx="684">
                  <c:v>-0.16209399999999999</c:v>
                </c:pt>
                <c:pt idx="685">
                  <c:v>-0.16131799999999999</c:v>
                </c:pt>
                <c:pt idx="686">
                  <c:v>-0.157137</c:v>
                </c:pt>
                <c:pt idx="687">
                  <c:v>-0.159918</c:v>
                </c:pt>
                <c:pt idx="688">
                  <c:v>-0.15779399999999999</c:v>
                </c:pt>
                <c:pt idx="689">
                  <c:v>-0.16089400000000001</c:v>
                </c:pt>
                <c:pt idx="690">
                  <c:v>-0.16233700000000001</c:v>
                </c:pt>
                <c:pt idx="691">
                  <c:v>-0.15978000000000001</c:v>
                </c:pt>
                <c:pt idx="692">
                  <c:v>-0.16122300000000001</c:v>
                </c:pt>
                <c:pt idx="693">
                  <c:v>-0.15929699999999999</c:v>
                </c:pt>
                <c:pt idx="694">
                  <c:v>-0.16084200000000001</c:v>
                </c:pt>
                <c:pt idx="695">
                  <c:v>-0.16303799999999999</c:v>
                </c:pt>
                <c:pt idx="696">
                  <c:v>-0.16126599999999999</c:v>
                </c:pt>
                <c:pt idx="697">
                  <c:v>-0.16274</c:v>
                </c:pt>
                <c:pt idx="698">
                  <c:v>-0.16328400000000001</c:v>
                </c:pt>
                <c:pt idx="699">
                  <c:v>-0.161715</c:v>
                </c:pt>
                <c:pt idx="700">
                  <c:v>-0.16499800000000001</c:v>
                </c:pt>
                <c:pt idx="701">
                  <c:v>-0.16530800000000001</c:v>
                </c:pt>
                <c:pt idx="702">
                  <c:v>-0.16561999999999999</c:v>
                </c:pt>
                <c:pt idx="703">
                  <c:v>-0.16817299999999999</c:v>
                </c:pt>
                <c:pt idx="704">
                  <c:v>-0.16808500000000001</c:v>
                </c:pt>
                <c:pt idx="705">
                  <c:v>-0.16960500000000001</c:v>
                </c:pt>
                <c:pt idx="706">
                  <c:v>-0.16814200000000001</c:v>
                </c:pt>
                <c:pt idx="707">
                  <c:v>-0.16922100000000001</c:v>
                </c:pt>
                <c:pt idx="708">
                  <c:v>-0.16795499999999999</c:v>
                </c:pt>
                <c:pt idx="709">
                  <c:v>-0.16413900000000001</c:v>
                </c:pt>
                <c:pt idx="710">
                  <c:v>-0.16043199999999999</c:v>
                </c:pt>
                <c:pt idx="711">
                  <c:v>-0.16007099999999999</c:v>
                </c:pt>
                <c:pt idx="712">
                  <c:v>-0.163023</c:v>
                </c:pt>
                <c:pt idx="713">
                  <c:v>-0.162912</c:v>
                </c:pt>
                <c:pt idx="714">
                  <c:v>-0.16048599999999999</c:v>
                </c:pt>
                <c:pt idx="715">
                  <c:v>-0.16389899999999999</c:v>
                </c:pt>
                <c:pt idx="716">
                  <c:v>-0.163658</c:v>
                </c:pt>
                <c:pt idx="717">
                  <c:v>-0.16186600000000001</c:v>
                </c:pt>
                <c:pt idx="718">
                  <c:v>-0.16394900000000001</c:v>
                </c:pt>
                <c:pt idx="719">
                  <c:v>-0.160498</c:v>
                </c:pt>
                <c:pt idx="720">
                  <c:v>-0.16331399999999999</c:v>
                </c:pt>
                <c:pt idx="721">
                  <c:v>-0.16017200000000001</c:v>
                </c:pt>
                <c:pt idx="722">
                  <c:v>-0.16201599999999999</c:v>
                </c:pt>
                <c:pt idx="723">
                  <c:v>-0.159386</c:v>
                </c:pt>
                <c:pt idx="724">
                  <c:v>-0.15915599999999999</c:v>
                </c:pt>
                <c:pt idx="725">
                  <c:v>-0.15928100000000001</c:v>
                </c:pt>
                <c:pt idx="726">
                  <c:v>-0.16122300000000001</c:v>
                </c:pt>
                <c:pt idx="727">
                  <c:v>-0.16164500000000001</c:v>
                </c:pt>
                <c:pt idx="728">
                  <c:v>-0.16431100000000001</c:v>
                </c:pt>
                <c:pt idx="729">
                  <c:v>-0.16111700000000001</c:v>
                </c:pt>
                <c:pt idx="730">
                  <c:v>-0.16050500000000001</c:v>
                </c:pt>
                <c:pt idx="731">
                  <c:v>-0.15904299999999999</c:v>
                </c:pt>
                <c:pt idx="732">
                  <c:v>-0.15559100000000001</c:v>
                </c:pt>
                <c:pt idx="733">
                  <c:v>-0.152721</c:v>
                </c:pt>
                <c:pt idx="734">
                  <c:v>-0.15016299999999999</c:v>
                </c:pt>
                <c:pt idx="735">
                  <c:v>-0.15030099999999999</c:v>
                </c:pt>
                <c:pt idx="736">
                  <c:v>-0.15546399999999999</c:v>
                </c:pt>
                <c:pt idx="737">
                  <c:v>-0.154363</c:v>
                </c:pt>
                <c:pt idx="738">
                  <c:v>-0.15528900000000001</c:v>
                </c:pt>
                <c:pt idx="739">
                  <c:v>-0.149788</c:v>
                </c:pt>
                <c:pt idx="740">
                  <c:v>-0.148703</c:v>
                </c:pt>
                <c:pt idx="741">
                  <c:v>-0.145673</c:v>
                </c:pt>
                <c:pt idx="742">
                  <c:v>-0.14519899999999999</c:v>
                </c:pt>
                <c:pt idx="743">
                  <c:v>-0.14390700000000001</c:v>
                </c:pt>
                <c:pt idx="744">
                  <c:v>-0.14120199999999999</c:v>
                </c:pt>
                <c:pt idx="745">
                  <c:v>-0.138319</c:v>
                </c:pt>
                <c:pt idx="746">
                  <c:v>-0.13431399999999999</c:v>
                </c:pt>
                <c:pt idx="747">
                  <c:v>-0.13506699999999999</c:v>
                </c:pt>
                <c:pt idx="748">
                  <c:v>-0.13583000000000001</c:v>
                </c:pt>
                <c:pt idx="749">
                  <c:v>-0.13663600000000001</c:v>
                </c:pt>
                <c:pt idx="750">
                  <c:v>-0.137351</c:v>
                </c:pt>
                <c:pt idx="751">
                  <c:v>-0.133411</c:v>
                </c:pt>
                <c:pt idx="752">
                  <c:v>-0.13056599999999999</c:v>
                </c:pt>
                <c:pt idx="753">
                  <c:v>-0.12810099999999999</c:v>
                </c:pt>
                <c:pt idx="754">
                  <c:v>-0.12607599999999999</c:v>
                </c:pt>
                <c:pt idx="755">
                  <c:v>-0.124373</c:v>
                </c:pt>
                <c:pt idx="756">
                  <c:v>-0.12120599999999999</c:v>
                </c:pt>
                <c:pt idx="757">
                  <c:v>-0.119587</c:v>
                </c:pt>
                <c:pt idx="758">
                  <c:v>-0.116159</c:v>
                </c:pt>
                <c:pt idx="759">
                  <c:v>-0.11129699999999999</c:v>
                </c:pt>
                <c:pt idx="760">
                  <c:v>-0.114069</c:v>
                </c:pt>
                <c:pt idx="761">
                  <c:v>-0.112765</c:v>
                </c:pt>
                <c:pt idx="762">
                  <c:v>-0.112597</c:v>
                </c:pt>
                <c:pt idx="763">
                  <c:v>-0.111778</c:v>
                </c:pt>
                <c:pt idx="764">
                  <c:v>-0.110272</c:v>
                </c:pt>
                <c:pt idx="765">
                  <c:v>-0.106712</c:v>
                </c:pt>
                <c:pt idx="766">
                  <c:v>-0.106684</c:v>
                </c:pt>
                <c:pt idx="767">
                  <c:v>-0.107589</c:v>
                </c:pt>
                <c:pt idx="768">
                  <c:v>-0.105909</c:v>
                </c:pt>
                <c:pt idx="769">
                  <c:v>-0.10521999999999999</c:v>
                </c:pt>
                <c:pt idx="770">
                  <c:v>-0.102018</c:v>
                </c:pt>
                <c:pt idx="771">
                  <c:v>-0.10111199999999999</c:v>
                </c:pt>
                <c:pt idx="772">
                  <c:v>-9.7249000000000002E-2</c:v>
                </c:pt>
                <c:pt idx="773">
                  <c:v>-9.3796000000000004E-2</c:v>
                </c:pt>
                <c:pt idx="774">
                  <c:v>-8.9451000000000003E-2</c:v>
                </c:pt>
                <c:pt idx="775">
                  <c:v>-8.0877000000000004E-2</c:v>
                </c:pt>
                <c:pt idx="776">
                  <c:v>-7.5634000000000007E-2</c:v>
                </c:pt>
                <c:pt idx="777">
                  <c:v>-6.8113000000000007E-2</c:v>
                </c:pt>
                <c:pt idx="778">
                  <c:v>-5.8775000000000001E-2</c:v>
                </c:pt>
                <c:pt idx="779">
                  <c:v>-5.5506E-2</c:v>
                </c:pt>
                <c:pt idx="780">
                  <c:v>-4.9794999999999999E-2</c:v>
                </c:pt>
                <c:pt idx="781">
                  <c:v>-4.4636000000000002E-2</c:v>
                </c:pt>
                <c:pt idx="782">
                  <c:v>-3.4055000000000002E-2</c:v>
                </c:pt>
                <c:pt idx="783">
                  <c:v>-2.7047999999999999E-2</c:v>
                </c:pt>
                <c:pt idx="784">
                  <c:v>-3.5102000000000001E-2</c:v>
                </c:pt>
                <c:pt idx="785">
                  <c:v>-4.6117999999999999E-2</c:v>
                </c:pt>
                <c:pt idx="786">
                  <c:v>-5.4537000000000002E-2</c:v>
                </c:pt>
                <c:pt idx="787">
                  <c:v>-5.7574E-2</c:v>
                </c:pt>
                <c:pt idx="788">
                  <c:v>-5.9836E-2</c:v>
                </c:pt>
                <c:pt idx="789">
                  <c:v>-6.3746999999999998E-2</c:v>
                </c:pt>
                <c:pt idx="790">
                  <c:v>-6.4897999999999997E-2</c:v>
                </c:pt>
                <c:pt idx="791">
                  <c:v>-6.6654000000000005E-2</c:v>
                </c:pt>
                <c:pt idx="792">
                  <c:v>-7.0440000000000003E-2</c:v>
                </c:pt>
                <c:pt idx="793">
                  <c:v>-7.3111999999999996E-2</c:v>
                </c:pt>
                <c:pt idx="794">
                  <c:v>-7.4556999999999998E-2</c:v>
                </c:pt>
                <c:pt idx="795">
                  <c:v>-7.7091999999999994E-2</c:v>
                </c:pt>
                <c:pt idx="796">
                  <c:v>-7.5985999999999998E-2</c:v>
                </c:pt>
                <c:pt idx="797">
                  <c:v>-7.9327999999999996E-2</c:v>
                </c:pt>
                <c:pt idx="798">
                  <c:v>-8.3329E-2</c:v>
                </c:pt>
                <c:pt idx="799">
                  <c:v>-8.9191999999999994E-2</c:v>
                </c:pt>
                <c:pt idx="800">
                  <c:v>-9.4849000000000003E-2</c:v>
                </c:pt>
                <c:pt idx="801">
                  <c:v>-0.10409400000000001</c:v>
                </c:pt>
                <c:pt idx="802">
                  <c:v>-0.111042</c:v>
                </c:pt>
                <c:pt idx="803">
                  <c:v>-0.117344</c:v>
                </c:pt>
                <c:pt idx="804">
                  <c:v>-0.12106</c:v>
                </c:pt>
                <c:pt idx="805">
                  <c:v>-0.123867</c:v>
                </c:pt>
                <c:pt idx="806">
                  <c:v>-0.12424200000000001</c:v>
                </c:pt>
                <c:pt idx="807">
                  <c:v>-0.12396500000000001</c:v>
                </c:pt>
                <c:pt idx="808">
                  <c:v>-0.12260799999999999</c:v>
                </c:pt>
                <c:pt idx="809">
                  <c:v>-0.124011</c:v>
                </c:pt>
                <c:pt idx="810">
                  <c:v>-0.126497</c:v>
                </c:pt>
                <c:pt idx="811">
                  <c:v>-0.12692500000000001</c:v>
                </c:pt>
                <c:pt idx="812">
                  <c:v>-0.125976</c:v>
                </c:pt>
                <c:pt idx="813">
                  <c:v>-0.12578400000000001</c:v>
                </c:pt>
                <c:pt idx="814">
                  <c:v>-0.124357</c:v>
                </c:pt>
                <c:pt idx="815">
                  <c:v>-0.128497</c:v>
                </c:pt>
                <c:pt idx="816">
                  <c:v>-0.13115499999999999</c:v>
                </c:pt>
                <c:pt idx="817">
                  <c:v>-0.136515</c:v>
                </c:pt>
                <c:pt idx="818">
                  <c:v>-0.13871800000000001</c:v>
                </c:pt>
                <c:pt idx="819">
                  <c:v>-0.14188400000000001</c:v>
                </c:pt>
                <c:pt idx="820">
                  <c:v>-0.141898</c:v>
                </c:pt>
                <c:pt idx="821">
                  <c:v>-0.14341899999999999</c:v>
                </c:pt>
                <c:pt idx="822">
                  <c:v>-0.145921</c:v>
                </c:pt>
                <c:pt idx="823">
                  <c:v>-0.14587600000000001</c:v>
                </c:pt>
                <c:pt idx="824">
                  <c:v>-0.14654500000000001</c:v>
                </c:pt>
                <c:pt idx="825">
                  <c:v>-0.147477</c:v>
                </c:pt>
                <c:pt idx="826">
                  <c:v>-0.14849799999999999</c:v>
                </c:pt>
                <c:pt idx="827">
                  <c:v>-0.147615</c:v>
                </c:pt>
                <c:pt idx="828">
                  <c:v>-0.149391</c:v>
                </c:pt>
                <c:pt idx="829">
                  <c:v>-0.15004300000000001</c:v>
                </c:pt>
                <c:pt idx="830">
                  <c:v>-0.150699</c:v>
                </c:pt>
                <c:pt idx="831">
                  <c:v>-0.15218000000000001</c:v>
                </c:pt>
                <c:pt idx="832">
                  <c:v>-0.15287899999999999</c:v>
                </c:pt>
                <c:pt idx="833">
                  <c:v>-0.153975</c:v>
                </c:pt>
                <c:pt idx="834">
                  <c:v>-0.155496</c:v>
                </c:pt>
                <c:pt idx="835">
                  <c:v>-0.15756000000000001</c:v>
                </c:pt>
                <c:pt idx="836">
                  <c:v>-0.158609</c:v>
                </c:pt>
                <c:pt idx="837">
                  <c:v>-0.16116</c:v>
                </c:pt>
                <c:pt idx="838">
                  <c:v>-0.16215599999999999</c:v>
                </c:pt>
                <c:pt idx="839">
                  <c:v>-0.16247300000000001</c:v>
                </c:pt>
                <c:pt idx="840">
                  <c:v>-0.16689499999999999</c:v>
                </c:pt>
                <c:pt idx="841">
                  <c:v>-0.16499900000000001</c:v>
                </c:pt>
                <c:pt idx="842">
                  <c:v>-0.16741600000000001</c:v>
                </c:pt>
                <c:pt idx="843">
                  <c:v>-0.16684199999999999</c:v>
                </c:pt>
                <c:pt idx="844">
                  <c:v>-0.16747799999999999</c:v>
                </c:pt>
                <c:pt idx="845">
                  <c:v>-0.16547500000000001</c:v>
                </c:pt>
                <c:pt idx="846">
                  <c:v>-0.16556199999999999</c:v>
                </c:pt>
                <c:pt idx="847">
                  <c:v>-0.16400200000000001</c:v>
                </c:pt>
                <c:pt idx="848">
                  <c:v>-0.167126</c:v>
                </c:pt>
                <c:pt idx="849">
                  <c:v>-0.16927500000000001</c:v>
                </c:pt>
                <c:pt idx="850">
                  <c:v>-0.169737</c:v>
                </c:pt>
                <c:pt idx="851">
                  <c:v>-0.17216300000000001</c:v>
                </c:pt>
                <c:pt idx="852">
                  <c:v>-0.175043</c:v>
                </c:pt>
                <c:pt idx="853">
                  <c:v>-0.17685200000000001</c:v>
                </c:pt>
                <c:pt idx="854">
                  <c:v>-0.17813899999999999</c:v>
                </c:pt>
                <c:pt idx="855">
                  <c:v>-0.181009</c:v>
                </c:pt>
                <c:pt idx="856">
                  <c:v>-0.18423600000000001</c:v>
                </c:pt>
                <c:pt idx="857">
                  <c:v>-0.185284</c:v>
                </c:pt>
                <c:pt idx="858">
                  <c:v>-0.18132499999999999</c:v>
                </c:pt>
                <c:pt idx="859">
                  <c:v>-0.178843</c:v>
                </c:pt>
                <c:pt idx="860">
                  <c:v>-0.174841</c:v>
                </c:pt>
                <c:pt idx="861">
                  <c:v>-0.17186599999999999</c:v>
                </c:pt>
                <c:pt idx="862">
                  <c:v>-0.16849</c:v>
                </c:pt>
                <c:pt idx="863">
                  <c:v>-0.16608800000000001</c:v>
                </c:pt>
                <c:pt idx="864">
                  <c:v>-0.16334399999999999</c:v>
                </c:pt>
                <c:pt idx="865">
                  <c:v>-0.16090599999999999</c:v>
                </c:pt>
                <c:pt idx="866">
                  <c:v>-0.15751599999999999</c:v>
                </c:pt>
                <c:pt idx="867">
                  <c:v>-0.15314</c:v>
                </c:pt>
                <c:pt idx="868">
                  <c:v>-0.14984600000000001</c:v>
                </c:pt>
                <c:pt idx="869">
                  <c:v>-0.14774799999999999</c:v>
                </c:pt>
                <c:pt idx="870">
                  <c:v>-0.146425</c:v>
                </c:pt>
                <c:pt idx="871">
                  <c:v>-0.14314499999999999</c:v>
                </c:pt>
                <c:pt idx="872">
                  <c:v>-0.14324700000000001</c:v>
                </c:pt>
                <c:pt idx="873">
                  <c:v>-0.13936000000000001</c:v>
                </c:pt>
                <c:pt idx="874">
                  <c:v>-0.139265</c:v>
                </c:pt>
                <c:pt idx="875">
                  <c:v>-0.13921</c:v>
                </c:pt>
                <c:pt idx="876">
                  <c:v>-0.139516</c:v>
                </c:pt>
                <c:pt idx="877">
                  <c:v>-0.13875000000000001</c:v>
                </c:pt>
                <c:pt idx="878">
                  <c:v>-0.13739299999999999</c:v>
                </c:pt>
                <c:pt idx="879">
                  <c:v>-0.13803099999999999</c:v>
                </c:pt>
                <c:pt idx="880">
                  <c:v>-0.13339799999999999</c:v>
                </c:pt>
                <c:pt idx="881">
                  <c:v>-0.134246</c:v>
                </c:pt>
                <c:pt idx="882">
                  <c:v>-0.12964200000000001</c:v>
                </c:pt>
                <c:pt idx="883">
                  <c:v>-0.12862100000000001</c:v>
                </c:pt>
                <c:pt idx="884">
                  <c:v>-0.125224</c:v>
                </c:pt>
                <c:pt idx="885">
                  <c:v>-0.12300700000000001</c:v>
                </c:pt>
                <c:pt idx="886">
                  <c:v>-0.11798</c:v>
                </c:pt>
                <c:pt idx="887">
                  <c:v>-0.119229</c:v>
                </c:pt>
                <c:pt idx="888">
                  <c:v>-0.120418</c:v>
                </c:pt>
                <c:pt idx="889">
                  <c:v>-0.120501</c:v>
                </c:pt>
                <c:pt idx="890">
                  <c:v>-0.121599</c:v>
                </c:pt>
                <c:pt idx="891">
                  <c:v>-0.12040099999999999</c:v>
                </c:pt>
                <c:pt idx="892">
                  <c:v>-0.12177399999999999</c:v>
                </c:pt>
                <c:pt idx="893">
                  <c:v>-0.12257800000000001</c:v>
                </c:pt>
                <c:pt idx="894">
                  <c:v>-0.123753</c:v>
                </c:pt>
                <c:pt idx="895">
                  <c:v>-0.122721</c:v>
                </c:pt>
                <c:pt idx="896">
                  <c:v>-0.12238</c:v>
                </c:pt>
                <c:pt idx="897">
                  <c:v>-0.118307</c:v>
                </c:pt>
                <c:pt idx="898">
                  <c:v>-0.116385</c:v>
                </c:pt>
                <c:pt idx="899">
                  <c:v>-0.115647</c:v>
                </c:pt>
                <c:pt idx="900">
                  <c:v>-0.11586200000000001</c:v>
                </c:pt>
                <c:pt idx="901">
                  <c:v>-0.11811099999999999</c:v>
                </c:pt>
                <c:pt idx="902">
                  <c:v>-0.114338</c:v>
                </c:pt>
                <c:pt idx="903">
                  <c:v>-0.107168</c:v>
                </c:pt>
                <c:pt idx="904">
                  <c:v>-0.10668800000000001</c:v>
                </c:pt>
                <c:pt idx="905">
                  <c:v>-0.10691000000000001</c:v>
                </c:pt>
                <c:pt idx="906">
                  <c:v>-0.10834000000000001</c:v>
                </c:pt>
                <c:pt idx="907">
                  <c:v>-0.11029</c:v>
                </c:pt>
                <c:pt idx="908">
                  <c:v>-0.102663</c:v>
                </c:pt>
                <c:pt idx="909">
                  <c:v>-9.3071000000000001E-2</c:v>
                </c:pt>
                <c:pt idx="910">
                  <c:v>-8.7982000000000005E-2</c:v>
                </c:pt>
                <c:pt idx="911">
                  <c:v>-8.6415000000000006E-2</c:v>
                </c:pt>
                <c:pt idx="912">
                  <c:v>-8.8300000000000003E-2</c:v>
                </c:pt>
                <c:pt idx="913">
                  <c:v>-8.6294999999999997E-2</c:v>
                </c:pt>
                <c:pt idx="914">
                  <c:v>-8.5999000000000006E-2</c:v>
                </c:pt>
                <c:pt idx="915">
                  <c:v>-8.6653999999999995E-2</c:v>
                </c:pt>
                <c:pt idx="916">
                  <c:v>-8.5995000000000002E-2</c:v>
                </c:pt>
                <c:pt idx="917">
                  <c:v>-8.4608000000000003E-2</c:v>
                </c:pt>
                <c:pt idx="918">
                  <c:v>-8.6088999999999999E-2</c:v>
                </c:pt>
                <c:pt idx="919">
                  <c:v>-8.6239999999999997E-2</c:v>
                </c:pt>
                <c:pt idx="920">
                  <c:v>-8.3797999999999997E-2</c:v>
                </c:pt>
                <c:pt idx="921">
                  <c:v>-7.3714000000000002E-2</c:v>
                </c:pt>
                <c:pt idx="922">
                  <c:v>-6.8268999999999996E-2</c:v>
                </c:pt>
                <c:pt idx="923">
                  <c:v>-6.6066E-2</c:v>
                </c:pt>
                <c:pt idx="924">
                  <c:v>-6.2859999999999999E-2</c:v>
                </c:pt>
                <c:pt idx="925">
                  <c:v>-6.2931000000000001E-2</c:v>
                </c:pt>
                <c:pt idx="926">
                  <c:v>-6.2099000000000001E-2</c:v>
                </c:pt>
                <c:pt idx="927">
                  <c:v>-5.8858000000000001E-2</c:v>
                </c:pt>
                <c:pt idx="928">
                  <c:v>-6.1015E-2</c:v>
                </c:pt>
                <c:pt idx="929">
                  <c:v>-5.9152000000000003E-2</c:v>
                </c:pt>
                <c:pt idx="930">
                  <c:v>-5.8386E-2</c:v>
                </c:pt>
                <c:pt idx="931">
                  <c:v>-5.8777999999999997E-2</c:v>
                </c:pt>
                <c:pt idx="932">
                  <c:v>-5.8878E-2</c:v>
                </c:pt>
                <c:pt idx="933">
                  <c:v>-5.3670000000000002E-2</c:v>
                </c:pt>
                <c:pt idx="934">
                  <c:v>-5.0407E-2</c:v>
                </c:pt>
                <c:pt idx="935">
                  <c:v>-4.7406999999999998E-2</c:v>
                </c:pt>
                <c:pt idx="936">
                  <c:v>-4.0233999999999999E-2</c:v>
                </c:pt>
                <c:pt idx="937">
                  <c:v>-3.9468000000000003E-2</c:v>
                </c:pt>
                <c:pt idx="938">
                  <c:v>-3.5388000000000003E-2</c:v>
                </c:pt>
                <c:pt idx="939">
                  <c:v>-3.0054000000000001E-2</c:v>
                </c:pt>
                <c:pt idx="940">
                  <c:v>-2.5666000000000001E-2</c:v>
                </c:pt>
                <c:pt idx="941">
                  <c:v>-2.402E-2</c:v>
                </c:pt>
                <c:pt idx="942">
                  <c:v>-1.9963000000000002E-2</c:v>
                </c:pt>
                <c:pt idx="943">
                  <c:v>-1.5100000000000001E-2</c:v>
                </c:pt>
                <c:pt idx="944">
                  <c:v>-1.124E-2</c:v>
                </c:pt>
                <c:pt idx="945">
                  <c:v>-6.7250000000000001E-3</c:v>
                </c:pt>
                <c:pt idx="946">
                  <c:v>-6.0800000000000003E-4</c:v>
                </c:pt>
                <c:pt idx="947">
                  <c:v>-3.0130000000000001E-3</c:v>
                </c:pt>
                <c:pt idx="948">
                  <c:v>-6.2160000000000002E-3</c:v>
                </c:pt>
                <c:pt idx="949">
                  <c:v>-9.528E-3</c:v>
                </c:pt>
                <c:pt idx="950">
                  <c:v>-1.2389000000000001E-2</c:v>
                </c:pt>
                <c:pt idx="951">
                  <c:v>-1.489E-2</c:v>
                </c:pt>
                <c:pt idx="952">
                  <c:v>-1.8513000000000002E-2</c:v>
                </c:pt>
                <c:pt idx="953">
                  <c:v>-2.0836E-2</c:v>
                </c:pt>
                <c:pt idx="954">
                  <c:v>-2.5215999999999999E-2</c:v>
                </c:pt>
                <c:pt idx="955">
                  <c:v>-2.7602999999999999E-2</c:v>
                </c:pt>
                <c:pt idx="956">
                  <c:v>-3.1536000000000002E-2</c:v>
                </c:pt>
                <c:pt idx="957">
                  <c:v>-3.4860000000000002E-2</c:v>
                </c:pt>
                <c:pt idx="958">
                  <c:v>-3.6928000000000002E-2</c:v>
                </c:pt>
                <c:pt idx="959">
                  <c:v>-3.9003000000000003E-2</c:v>
                </c:pt>
                <c:pt idx="960">
                  <c:v>-4.3159000000000003E-2</c:v>
                </c:pt>
                <c:pt idx="961">
                  <c:v>-4.5025000000000003E-2</c:v>
                </c:pt>
                <c:pt idx="962">
                  <c:v>-4.6399999999999997E-2</c:v>
                </c:pt>
                <c:pt idx="963">
                  <c:v>-4.8355000000000002E-2</c:v>
                </c:pt>
                <c:pt idx="964">
                  <c:v>-5.1862999999999999E-2</c:v>
                </c:pt>
                <c:pt idx="965">
                  <c:v>-5.3613000000000001E-2</c:v>
                </c:pt>
                <c:pt idx="966">
                  <c:v>-5.5252000000000002E-2</c:v>
                </c:pt>
                <c:pt idx="967">
                  <c:v>-5.6714000000000001E-2</c:v>
                </c:pt>
                <c:pt idx="968">
                  <c:v>-5.7224999999999998E-2</c:v>
                </c:pt>
                <c:pt idx="969">
                  <c:v>-5.7959999999999998E-2</c:v>
                </c:pt>
                <c:pt idx="970">
                  <c:v>-6.1976000000000003E-2</c:v>
                </c:pt>
                <c:pt idx="971">
                  <c:v>-6.3579999999999998E-2</c:v>
                </c:pt>
                <c:pt idx="972">
                  <c:v>-6.4679E-2</c:v>
                </c:pt>
                <c:pt idx="973">
                  <c:v>-6.7062999999999998E-2</c:v>
                </c:pt>
                <c:pt idx="974">
                  <c:v>-6.6539000000000001E-2</c:v>
                </c:pt>
                <c:pt idx="975">
                  <c:v>-6.6638000000000003E-2</c:v>
                </c:pt>
                <c:pt idx="976">
                  <c:v>-6.8739999999999996E-2</c:v>
                </c:pt>
                <c:pt idx="977">
                  <c:v>-6.9553000000000004E-2</c:v>
                </c:pt>
                <c:pt idx="978">
                  <c:v>-7.0041999999999993E-2</c:v>
                </c:pt>
                <c:pt idx="979">
                  <c:v>-6.8677000000000002E-2</c:v>
                </c:pt>
                <c:pt idx="980">
                  <c:v>-6.9530999999999996E-2</c:v>
                </c:pt>
                <c:pt idx="981">
                  <c:v>-6.9958000000000006E-2</c:v>
                </c:pt>
                <c:pt idx="982">
                  <c:v>-7.2295999999999999E-2</c:v>
                </c:pt>
                <c:pt idx="983">
                  <c:v>-7.3440000000000005E-2</c:v>
                </c:pt>
                <c:pt idx="984">
                  <c:v>-7.3988999999999999E-2</c:v>
                </c:pt>
                <c:pt idx="985">
                  <c:v>-7.3343000000000005E-2</c:v>
                </c:pt>
                <c:pt idx="986">
                  <c:v>-7.5045000000000001E-2</c:v>
                </c:pt>
                <c:pt idx="987">
                  <c:v>-7.5821E-2</c:v>
                </c:pt>
                <c:pt idx="988">
                  <c:v>-7.6509999999999995E-2</c:v>
                </c:pt>
                <c:pt idx="989">
                  <c:v>-7.732E-2</c:v>
                </c:pt>
                <c:pt idx="990">
                  <c:v>-7.7366000000000004E-2</c:v>
                </c:pt>
                <c:pt idx="991">
                  <c:v>-7.7837000000000003E-2</c:v>
                </c:pt>
                <c:pt idx="992">
                  <c:v>-7.7408000000000005E-2</c:v>
                </c:pt>
                <c:pt idx="993">
                  <c:v>-7.6645000000000005E-2</c:v>
                </c:pt>
                <c:pt idx="994">
                  <c:v>-7.7806E-2</c:v>
                </c:pt>
                <c:pt idx="995">
                  <c:v>-7.8157000000000004E-2</c:v>
                </c:pt>
                <c:pt idx="996">
                  <c:v>-7.8775999999999999E-2</c:v>
                </c:pt>
                <c:pt idx="997">
                  <c:v>-7.7970999999999999E-2</c:v>
                </c:pt>
                <c:pt idx="998">
                  <c:v>-7.8973000000000002E-2</c:v>
                </c:pt>
                <c:pt idx="999">
                  <c:v>-8.0771999999999997E-2</c:v>
                </c:pt>
                <c:pt idx="1000">
                  <c:v>-7.9883999999999997E-2</c:v>
                </c:pt>
                <c:pt idx="1001">
                  <c:v>-8.1928000000000001E-2</c:v>
                </c:pt>
                <c:pt idx="1002">
                  <c:v>-8.3322999999999994E-2</c:v>
                </c:pt>
                <c:pt idx="1003">
                  <c:v>-8.1317E-2</c:v>
                </c:pt>
                <c:pt idx="1004">
                  <c:v>-8.4176000000000001E-2</c:v>
                </c:pt>
                <c:pt idx="1005">
                  <c:v>-8.4204000000000001E-2</c:v>
                </c:pt>
                <c:pt idx="1006">
                  <c:v>-8.5866999999999999E-2</c:v>
                </c:pt>
                <c:pt idx="1007">
                  <c:v>-8.7469000000000005E-2</c:v>
                </c:pt>
                <c:pt idx="1008">
                  <c:v>-8.5943000000000006E-2</c:v>
                </c:pt>
                <c:pt idx="1009">
                  <c:v>-8.8561000000000001E-2</c:v>
                </c:pt>
                <c:pt idx="1010">
                  <c:v>-8.9574000000000001E-2</c:v>
                </c:pt>
                <c:pt idx="1011">
                  <c:v>-9.0227000000000002E-2</c:v>
                </c:pt>
                <c:pt idx="1012">
                  <c:v>-9.0954999999999994E-2</c:v>
                </c:pt>
                <c:pt idx="1013">
                  <c:v>-9.1837000000000002E-2</c:v>
                </c:pt>
                <c:pt idx="1014">
                  <c:v>-9.1312000000000004E-2</c:v>
                </c:pt>
                <c:pt idx="1015">
                  <c:v>-9.2827999999999994E-2</c:v>
                </c:pt>
                <c:pt idx="1016">
                  <c:v>-9.3349000000000001E-2</c:v>
                </c:pt>
                <c:pt idx="1017">
                  <c:v>-9.3343999999999996E-2</c:v>
                </c:pt>
                <c:pt idx="1018">
                  <c:v>-9.4527E-2</c:v>
                </c:pt>
                <c:pt idx="1019">
                  <c:v>-9.5130000000000006E-2</c:v>
                </c:pt>
                <c:pt idx="1020">
                  <c:v>-9.3811000000000005E-2</c:v>
                </c:pt>
                <c:pt idx="1021">
                  <c:v>-9.4997999999999999E-2</c:v>
                </c:pt>
                <c:pt idx="1022">
                  <c:v>-9.5337000000000005E-2</c:v>
                </c:pt>
                <c:pt idx="1023">
                  <c:v>-9.4719999999999999E-2</c:v>
                </c:pt>
                <c:pt idx="1024">
                  <c:v>-9.5038999999999998E-2</c:v>
                </c:pt>
                <c:pt idx="1025">
                  <c:v>-9.5778000000000002E-2</c:v>
                </c:pt>
                <c:pt idx="1026">
                  <c:v>-9.4868999999999995E-2</c:v>
                </c:pt>
                <c:pt idx="1027">
                  <c:v>-9.6036999999999997E-2</c:v>
                </c:pt>
                <c:pt idx="1028">
                  <c:v>-9.4896999999999995E-2</c:v>
                </c:pt>
                <c:pt idx="1029">
                  <c:v>-9.1844999999999996E-2</c:v>
                </c:pt>
                <c:pt idx="1030">
                  <c:v>-9.1800000000000007E-2</c:v>
                </c:pt>
                <c:pt idx="1031">
                  <c:v>-9.7159999999999996E-2</c:v>
                </c:pt>
                <c:pt idx="1032">
                  <c:v>-9.9544999999999995E-2</c:v>
                </c:pt>
                <c:pt idx="1033">
                  <c:v>-0.103161</c:v>
                </c:pt>
                <c:pt idx="1034">
                  <c:v>-0.10493</c:v>
                </c:pt>
                <c:pt idx="1035">
                  <c:v>-0.108761</c:v>
                </c:pt>
                <c:pt idx="1036">
                  <c:v>-0.1106</c:v>
                </c:pt>
                <c:pt idx="1037">
                  <c:v>-0.112498</c:v>
                </c:pt>
                <c:pt idx="1038">
                  <c:v>-0.11575100000000001</c:v>
                </c:pt>
                <c:pt idx="1039">
                  <c:v>-0.11812499999999999</c:v>
                </c:pt>
                <c:pt idx="1040">
                  <c:v>-0.121903</c:v>
                </c:pt>
                <c:pt idx="1041">
                  <c:v>-0.123239</c:v>
                </c:pt>
                <c:pt idx="1042">
                  <c:v>-0.126557</c:v>
                </c:pt>
                <c:pt idx="1043">
                  <c:v>-0.13004499999999999</c:v>
                </c:pt>
                <c:pt idx="1044">
                  <c:v>-0.13259499999999999</c:v>
                </c:pt>
                <c:pt idx="1045">
                  <c:v>-0.132994</c:v>
                </c:pt>
                <c:pt idx="1046">
                  <c:v>-0.13578299999999999</c:v>
                </c:pt>
                <c:pt idx="1047">
                  <c:v>-0.13697400000000001</c:v>
                </c:pt>
                <c:pt idx="1048">
                  <c:v>-0.13883799999999999</c:v>
                </c:pt>
                <c:pt idx="1049">
                  <c:v>-0.14119499999999999</c:v>
                </c:pt>
                <c:pt idx="1050">
                  <c:v>-0.143488</c:v>
                </c:pt>
                <c:pt idx="1051">
                  <c:v>-0.146813</c:v>
                </c:pt>
                <c:pt idx="1052">
                  <c:v>-0.147871</c:v>
                </c:pt>
                <c:pt idx="1053">
                  <c:v>-0.146094</c:v>
                </c:pt>
                <c:pt idx="1054">
                  <c:v>-0.149284</c:v>
                </c:pt>
                <c:pt idx="1055">
                  <c:v>-0.15231800000000001</c:v>
                </c:pt>
                <c:pt idx="1056">
                  <c:v>-0.153035</c:v>
                </c:pt>
                <c:pt idx="1057">
                  <c:v>-0.153749</c:v>
                </c:pt>
                <c:pt idx="1058">
                  <c:v>-0.15231800000000001</c:v>
                </c:pt>
                <c:pt idx="1059">
                  <c:v>-0.15435499999999999</c:v>
                </c:pt>
                <c:pt idx="1060">
                  <c:v>-0.153753</c:v>
                </c:pt>
                <c:pt idx="1061">
                  <c:v>-0.15473899999999999</c:v>
                </c:pt>
                <c:pt idx="1062">
                  <c:v>-0.155862</c:v>
                </c:pt>
                <c:pt idx="1063">
                  <c:v>-0.155725</c:v>
                </c:pt>
                <c:pt idx="1064">
                  <c:v>-0.155308</c:v>
                </c:pt>
                <c:pt idx="1065">
                  <c:v>-0.156498</c:v>
                </c:pt>
                <c:pt idx="1066">
                  <c:v>-0.155363</c:v>
                </c:pt>
                <c:pt idx="1067">
                  <c:v>-0.15939999999999999</c:v>
                </c:pt>
                <c:pt idx="1068">
                  <c:v>-0.157579</c:v>
                </c:pt>
                <c:pt idx="1069">
                  <c:v>-0.15947900000000001</c:v>
                </c:pt>
                <c:pt idx="1070">
                  <c:v>-0.155305</c:v>
                </c:pt>
                <c:pt idx="1071">
                  <c:v>-0.15751699999999999</c:v>
                </c:pt>
                <c:pt idx="1072">
                  <c:v>-0.15742900000000001</c:v>
                </c:pt>
                <c:pt idx="1073">
                  <c:v>-0.15668199999999999</c:v>
                </c:pt>
                <c:pt idx="1074">
                  <c:v>-0.156086</c:v>
                </c:pt>
                <c:pt idx="1075">
                  <c:v>-0.15681100000000001</c:v>
                </c:pt>
                <c:pt idx="1076">
                  <c:v>-0.15792900000000001</c:v>
                </c:pt>
                <c:pt idx="1077">
                  <c:v>-0.15585199999999999</c:v>
                </c:pt>
                <c:pt idx="1078">
                  <c:v>-0.15493399999999999</c:v>
                </c:pt>
                <c:pt idx="1079">
                  <c:v>-0.15398899999999999</c:v>
                </c:pt>
                <c:pt idx="1080">
                  <c:v>-0.15601599999999999</c:v>
                </c:pt>
                <c:pt idx="1081">
                  <c:v>-0.152723</c:v>
                </c:pt>
                <c:pt idx="1082">
                  <c:v>-0.15337999999999999</c:v>
                </c:pt>
                <c:pt idx="1083">
                  <c:v>-0.15315000000000001</c:v>
                </c:pt>
                <c:pt idx="1084">
                  <c:v>-0.154418</c:v>
                </c:pt>
                <c:pt idx="1085">
                  <c:v>-0.15312100000000001</c:v>
                </c:pt>
                <c:pt idx="1086">
                  <c:v>-0.15461</c:v>
                </c:pt>
                <c:pt idx="1087">
                  <c:v>-0.15254999999999999</c:v>
                </c:pt>
                <c:pt idx="1088">
                  <c:v>-0.15393299999999999</c:v>
                </c:pt>
                <c:pt idx="1089">
                  <c:v>-0.15393799999999999</c:v>
                </c:pt>
                <c:pt idx="1090">
                  <c:v>-0.15314700000000001</c:v>
                </c:pt>
                <c:pt idx="1091">
                  <c:v>-0.153445</c:v>
                </c:pt>
                <c:pt idx="1092">
                  <c:v>-0.15101600000000001</c:v>
                </c:pt>
                <c:pt idx="1093">
                  <c:v>-0.154418</c:v>
                </c:pt>
                <c:pt idx="1094">
                  <c:v>-0.15387400000000001</c:v>
                </c:pt>
                <c:pt idx="1095">
                  <c:v>-0.15434600000000001</c:v>
                </c:pt>
                <c:pt idx="1096">
                  <c:v>-0.15131500000000001</c:v>
                </c:pt>
                <c:pt idx="1097">
                  <c:v>-0.150647</c:v>
                </c:pt>
                <c:pt idx="1098">
                  <c:v>-0.15065600000000001</c:v>
                </c:pt>
                <c:pt idx="1099">
                  <c:v>-0.151141</c:v>
                </c:pt>
                <c:pt idx="1100">
                  <c:v>-0.15001700000000001</c:v>
                </c:pt>
                <c:pt idx="1101">
                  <c:v>-0.14957400000000001</c:v>
                </c:pt>
                <c:pt idx="1102">
                  <c:v>-0.15204400000000001</c:v>
                </c:pt>
                <c:pt idx="1103">
                  <c:v>-0.14907999999999999</c:v>
                </c:pt>
                <c:pt idx="1104">
                  <c:v>-0.152423</c:v>
                </c:pt>
                <c:pt idx="1105">
                  <c:v>-0.15183199999999999</c:v>
                </c:pt>
                <c:pt idx="1106">
                  <c:v>-0.14902699999999999</c:v>
                </c:pt>
                <c:pt idx="1107">
                  <c:v>-0.148786</c:v>
                </c:pt>
                <c:pt idx="1108">
                  <c:v>-0.14413500000000001</c:v>
                </c:pt>
                <c:pt idx="1109">
                  <c:v>-0.14629900000000001</c:v>
                </c:pt>
                <c:pt idx="1110">
                  <c:v>-0.14445</c:v>
                </c:pt>
                <c:pt idx="1111">
                  <c:v>-0.14113899999999999</c:v>
                </c:pt>
                <c:pt idx="1112">
                  <c:v>-0.140793</c:v>
                </c:pt>
                <c:pt idx="1113">
                  <c:v>-0.13538900000000001</c:v>
                </c:pt>
                <c:pt idx="1114">
                  <c:v>-0.13637199999999999</c:v>
                </c:pt>
                <c:pt idx="1115">
                  <c:v>-0.136266</c:v>
                </c:pt>
                <c:pt idx="1116">
                  <c:v>-0.137127</c:v>
                </c:pt>
                <c:pt idx="1117">
                  <c:v>-0.136128</c:v>
                </c:pt>
                <c:pt idx="1118">
                  <c:v>-0.136739</c:v>
                </c:pt>
                <c:pt idx="1119">
                  <c:v>-0.136156</c:v>
                </c:pt>
                <c:pt idx="1120">
                  <c:v>-0.135767</c:v>
                </c:pt>
                <c:pt idx="1121">
                  <c:v>-0.135523</c:v>
                </c:pt>
                <c:pt idx="1122">
                  <c:v>-0.133935</c:v>
                </c:pt>
                <c:pt idx="1123">
                  <c:v>-0.130634</c:v>
                </c:pt>
                <c:pt idx="1124">
                  <c:v>-0.12801699999999999</c:v>
                </c:pt>
                <c:pt idx="1125">
                  <c:v>-0.12815599999999999</c:v>
                </c:pt>
                <c:pt idx="1126">
                  <c:v>-0.12884399999999999</c:v>
                </c:pt>
                <c:pt idx="1127">
                  <c:v>-0.123111</c:v>
                </c:pt>
                <c:pt idx="1128">
                  <c:v>-0.120336</c:v>
                </c:pt>
                <c:pt idx="1129">
                  <c:v>-0.118376</c:v>
                </c:pt>
                <c:pt idx="1130">
                  <c:v>-0.116794</c:v>
                </c:pt>
                <c:pt idx="1131">
                  <c:v>-0.114756</c:v>
                </c:pt>
                <c:pt idx="1132">
                  <c:v>-0.11380999999999999</c:v>
                </c:pt>
                <c:pt idx="1133">
                  <c:v>-0.11094</c:v>
                </c:pt>
                <c:pt idx="1134">
                  <c:v>-0.111537</c:v>
                </c:pt>
                <c:pt idx="1135">
                  <c:v>-0.11020000000000001</c:v>
                </c:pt>
                <c:pt idx="1136">
                  <c:v>-0.107391</c:v>
                </c:pt>
                <c:pt idx="1137">
                  <c:v>-0.10466</c:v>
                </c:pt>
                <c:pt idx="1138">
                  <c:v>-9.8662E-2</c:v>
                </c:pt>
                <c:pt idx="1139">
                  <c:v>-9.6669000000000005E-2</c:v>
                </c:pt>
                <c:pt idx="1140">
                  <c:v>-9.5784999999999995E-2</c:v>
                </c:pt>
                <c:pt idx="1141">
                  <c:v>-9.0399999999999994E-2</c:v>
                </c:pt>
                <c:pt idx="1142">
                  <c:v>-8.6037000000000002E-2</c:v>
                </c:pt>
                <c:pt idx="1143">
                  <c:v>-8.2651000000000002E-2</c:v>
                </c:pt>
                <c:pt idx="1144">
                  <c:v>-7.9121999999999998E-2</c:v>
                </c:pt>
                <c:pt idx="1145">
                  <c:v>-7.3166999999999996E-2</c:v>
                </c:pt>
                <c:pt idx="1146">
                  <c:v>-6.6109000000000001E-2</c:v>
                </c:pt>
                <c:pt idx="1147">
                  <c:v>-5.8097000000000003E-2</c:v>
                </c:pt>
                <c:pt idx="1148">
                  <c:v>-5.1617999999999997E-2</c:v>
                </c:pt>
                <c:pt idx="1149">
                  <c:v>-4.2333999999999997E-2</c:v>
                </c:pt>
                <c:pt idx="1150">
                  <c:v>-3.4236000000000003E-2</c:v>
                </c:pt>
                <c:pt idx="1151">
                  <c:v>-2.5078E-2</c:v>
                </c:pt>
                <c:pt idx="1152">
                  <c:v>-1.7238E-2</c:v>
                </c:pt>
                <c:pt idx="1153">
                  <c:v>-1.2168999999999999E-2</c:v>
                </c:pt>
                <c:pt idx="1154">
                  <c:v>-1.4479000000000001E-2</c:v>
                </c:pt>
                <c:pt idx="1155">
                  <c:v>-1.8544000000000001E-2</c:v>
                </c:pt>
                <c:pt idx="1156">
                  <c:v>-2.2527999999999999E-2</c:v>
                </c:pt>
                <c:pt idx="1157">
                  <c:v>-2.7789000000000001E-2</c:v>
                </c:pt>
                <c:pt idx="1158">
                  <c:v>-3.4145000000000002E-2</c:v>
                </c:pt>
                <c:pt idx="1159">
                  <c:v>-3.8213999999999998E-2</c:v>
                </c:pt>
                <c:pt idx="1160">
                  <c:v>-4.2875000000000003E-2</c:v>
                </c:pt>
                <c:pt idx="1161">
                  <c:v>-4.9841999999999997E-2</c:v>
                </c:pt>
                <c:pt idx="1162">
                  <c:v>-5.5983999999999999E-2</c:v>
                </c:pt>
                <c:pt idx="1163">
                  <c:v>-5.7506000000000002E-2</c:v>
                </c:pt>
                <c:pt idx="1164">
                  <c:v>-6.4824999999999994E-2</c:v>
                </c:pt>
                <c:pt idx="1165">
                  <c:v>-7.0548E-2</c:v>
                </c:pt>
                <c:pt idx="1166">
                  <c:v>-7.4275999999999995E-2</c:v>
                </c:pt>
                <c:pt idx="1167">
                  <c:v>-7.9874000000000001E-2</c:v>
                </c:pt>
                <c:pt idx="1168">
                  <c:v>-8.4883E-2</c:v>
                </c:pt>
                <c:pt idx="1169">
                  <c:v>-9.0739E-2</c:v>
                </c:pt>
                <c:pt idx="1170">
                  <c:v>-9.4006999999999993E-2</c:v>
                </c:pt>
                <c:pt idx="1171">
                  <c:v>-9.9060999999999996E-2</c:v>
                </c:pt>
                <c:pt idx="1172">
                  <c:v>-0.10234600000000001</c:v>
                </c:pt>
                <c:pt idx="1173">
                  <c:v>-0.104949</c:v>
                </c:pt>
                <c:pt idx="1174">
                  <c:v>-0.107192</c:v>
                </c:pt>
                <c:pt idx="1175">
                  <c:v>-0.108266</c:v>
                </c:pt>
                <c:pt idx="1176">
                  <c:v>-0.110055</c:v>
                </c:pt>
                <c:pt idx="1177">
                  <c:v>-0.111472</c:v>
                </c:pt>
                <c:pt idx="1178">
                  <c:v>-0.11336300000000001</c:v>
                </c:pt>
                <c:pt idx="1179">
                  <c:v>-0.115332</c:v>
                </c:pt>
                <c:pt idx="1180">
                  <c:v>-0.11516700000000001</c:v>
                </c:pt>
                <c:pt idx="1181">
                  <c:v>-0.117034</c:v>
                </c:pt>
                <c:pt idx="1182">
                  <c:v>-0.117613</c:v>
                </c:pt>
                <c:pt idx="1183">
                  <c:v>-0.119519</c:v>
                </c:pt>
                <c:pt idx="1184">
                  <c:v>-0.121846</c:v>
                </c:pt>
                <c:pt idx="1185">
                  <c:v>-0.12212099999999999</c:v>
                </c:pt>
                <c:pt idx="1186">
                  <c:v>-0.122683</c:v>
                </c:pt>
                <c:pt idx="1187">
                  <c:v>-0.12346699999999999</c:v>
                </c:pt>
                <c:pt idx="1188">
                  <c:v>-0.125134</c:v>
                </c:pt>
                <c:pt idx="1189">
                  <c:v>-0.124487</c:v>
                </c:pt>
                <c:pt idx="1190">
                  <c:v>-0.12681600000000001</c:v>
                </c:pt>
                <c:pt idx="1191">
                  <c:v>-0.12814800000000001</c:v>
                </c:pt>
                <c:pt idx="1192">
                  <c:v>-0.12874099999999999</c:v>
                </c:pt>
                <c:pt idx="1193">
                  <c:v>-0.12851599999999999</c:v>
                </c:pt>
                <c:pt idx="1194">
                  <c:v>-0.129825</c:v>
                </c:pt>
                <c:pt idx="1195">
                  <c:v>-0.13169600000000001</c:v>
                </c:pt>
                <c:pt idx="1196">
                  <c:v>-0.130944</c:v>
                </c:pt>
                <c:pt idx="1197">
                  <c:v>-0.13298399999999999</c:v>
                </c:pt>
                <c:pt idx="1198">
                  <c:v>-0.132497</c:v>
                </c:pt>
                <c:pt idx="1199">
                  <c:v>-0.132991</c:v>
                </c:pt>
                <c:pt idx="1200">
                  <c:v>-0.13369400000000001</c:v>
                </c:pt>
                <c:pt idx="1201">
                  <c:v>-0.13370499999999999</c:v>
                </c:pt>
                <c:pt idx="1202">
                  <c:v>-0.135658</c:v>
                </c:pt>
                <c:pt idx="1203">
                  <c:v>-0.13589399999999999</c:v>
                </c:pt>
                <c:pt idx="1204">
                  <c:v>-0.13678799999999999</c:v>
                </c:pt>
                <c:pt idx="1205">
                  <c:v>-0.13780700000000001</c:v>
                </c:pt>
                <c:pt idx="1206">
                  <c:v>-0.13902700000000001</c:v>
                </c:pt>
                <c:pt idx="1207">
                  <c:v>-0.14086299999999999</c:v>
                </c:pt>
                <c:pt idx="1208">
                  <c:v>-0.14061699999999999</c:v>
                </c:pt>
                <c:pt idx="1209">
                  <c:v>-0.143229</c:v>
                </c:pt>
                <c:pt idx="1210">
                  <c:v>-0.14333499999999999</c:v>
                </c:pt>
                <c:pt idx="1211">
                  <c:v>-0.14224200000000001</c:v>
                </c:pt>
                <c:pt idx="1212">
                  <c:v>-0.14092199999999999</c:v>
                </c:pt>
                <c:pt idx="1213">
                  <c:v>-0.142372</c:v>
                </c:pt>
                <c:pt idx="1214">
                  <c:v>-0.13931299999999999</c:v>
                </c:pt>
                <c:pt idx="1215">
                  <c:v>-0.13933799999999999</c:v>
                </c:pt>
                <c:pt idx="1216">
                  <c:v>-0.137798</c:v>
                </c:pt>
                <c:pt idx="1217">
                  <c:v>-0.13475500000000001</c:v>
                </c:pt>
                <c:pt idx="1218">
                  <c:v>-0.13489999999999999</c:v>
                </c:pt>
                <c:pt idx="1219">
                  <c:v>-0.13370099999999999</c:v>
                </c:pt>
                <c:pt idx="1220">
                  <c:v>-0.13544900000000001</c:v>
                </c:pt>
                <c:pt idx="1221">
                  <c:v>-0.136656</c:v>
                </c:pt>
                <c:pt idx="1222">
                  <c:v>-0.13478100000000001</c:v>
                </c:pt>
                <c:pt idx="1223">
                  <c:v>-0.136211</c:v>
                </c:pt>
                <c:pt idx="1224">
                  <c:v>-0.136874</c:v>
                </c:pt>
                <c:pt idx="1225">
                  <c:v>-0.137521</c:v>
                </c:pt>
                <c:pt idx="1226">
                  <c:v>-0.13681199999999999</c:v>
                </c:pt>
                <c:pt idx="1227">
                  <c:v>-0.135461</c:v>
                </c:pt>
                <c:pt idx="1228">
                  <c:v>-0.135625</c:v>
                </c:pt>
                <c:pt idx="1229">
                  <c:v>-0.13566900000000001</c:v>
                </c:pt>
                <c:pt idx="1230">
                  <c:v>-0.13603299999999999</c:v>
                </c:pt>
                <c:pt idx="1231">
                  <c:v>-0.13409499999999999</c:v>
                </c:pt>
                <c:pt idx="1232">
                  <c:v>-0.133412</c:v>
                </c:pt>
                <c:pt idx="1233">
                  <c:v>-0.13319</c:v>
                </c:pt>
                <c:pt idx="1234">
                  <c:v>-0.13320499999999999</c:v>
                </c:pt>
                <c:pt idx="1235">
                  <c:v>-0.134599</c:v>
                </c:pt>
                <c:pt idx="1236">
                  <c:v>-0.13511600000000001</c:v>
                </c:pt>
                <c:pt idx="1237">
                  <c:v>-0.13592699999999999</c:v>
                </c:pt>
                <c:pt idx="1238">
                  <c:v>-0.13544600000000001</c:v>
                </c:pt>
                <c:pt idx="1239">
                  <c:v>-0.13717099999999999</c:v>
                </c:pt>
                <c:pt idx="1240">
                  <c:v>-0.13808100000000001</c:v>
                </c:pt>
                <c:pt idx="1241">
                  <c:v>-0.13685700000000001</c:v>
                </c:pt>
                <c:pt idx="1242">
                  <c:v>-0.13936399999999999</c:v>
                </c:pt>
                <c:pt idx="1243">
                  <c:v>-0.13910800000000001</c:v>
                </c:pt>
                <c:pt idx="1244">
                  <c:v>-0.13986000000000001</c:v>
                </c:pt>
                <c:pt idx="1245">
                  <c:v>-0.14116500000000001</c:v>
                </c:pt>
                <c:pt idx="1246">
                  <c:v>-0.14408799999999999</c:v>
                </c:pt>
                <c:pt idx="1247">
                  <c:v>-0.14446800000000001</c:v>
                </c:pt>
                <c:pt idx="1248">
                  <c:v>-0.14316200000000001</c:v>
                </c:pt>
                <c:pt idx="1249">
                  <c:v>-0.141953</c:v>
                </c:pt>
                <c:pt idx="1250">
                  <c:v>-0.141518</c:v>
                </c:pt>
                <c:pt idx="1251">
                  <c:v>-0.14275399999999999</c:v>
                </c:pt>
                <c:pt idx="1252">
                  <c:v>-0.14279800000000001</c:v>
                </c:pt>
                <c:pt idx="1253">
                  <c:v>-0.14474200000000001</c:v>
                </c:pt>
                <c:pt idx="1254">
                  <c:v>-0.14441899999999999</c:v>
                </c:pt>
                <c:pt idx="1255">
                  <c:v>-0.14283100000000001</c:v>
                </c:pt>
                <c:pt idx="1256">
                  <c:v>-0.14465700000000001</c:v>
                </c:pt>
                <c:pt idx="1257">
                  <c:v>-0.145589</c:v>
                </c:pt>
                <c:pt idx="1258">
                  <c:v>-0.148317</c:v>
                </c:pt>
                <c:pt idx="1259">
                  <c:v>-0.14796699999999999</c:v>
                </c:pt>
                <c:pt idx="1260">
                  <c:v>-0.147727</c:v>
                </c:pt>
                <c:pt idx="1261">
                  <c:v>-0.14981700000000001</c:v>
                </c:pt>
                <c:pt idx="1262">
                  <c:v>-0.15209500000000001</c:v>
                </c:pt>
                <c:pt idx="1263">
                  <c:v>-0.15295600000000001</c:v>
                </c:pt>
                <c:pt idx="1264">
                  <c:v>-0.153165</c:v>
                </c:pt>
                <c:pt idx="1265">
                  <c:v>-0.154446</c:v>
                </c:pt>
                <c:pt idx="1266">
                  <c:v>-0.15857299999999999</c:v>
                </c:pt>
                <c:pt idx="1267">
                  <c:v>-0.159135</c:v>
                </c:pt>
                <c:pt idx="1268">
                  <c:v>-0.16107099999999999</c:v>
                </c:pt>
                <c:pt idx="1269">
                  <c:v>-0.162631</c:v>
                </c:pt>
                <c:pt idx="1270">
                  <c:v>-0.16616500000000001</c:v>
                </c:pt>
                <c:pt idx="1271">
                  <c:v>-0.16678000000000001</c:v>
                </c:pt>
                <c:pt idx="1272">
                  <c:v>-0.170707</c:v>
                </c:pt>
                <c:pt idx="1273">
                  <c:v>-0.170103</c:v>
                </c:pt>
                <c:pt idx="1274">
                  <c:v>-0.17288799999999999</c:v>
                </c:pt>
                <c:pt idx="1275">
                  <c:v>-0.17257</c:v>
                </c:pt>
                <c:pt idx="1276">
                  <c:v>-0.175097</c:v>
                </c:pt>
                <c:pt idx="1277">
                  <c:v>-0.172786</c:v>
                </c:pt>
                <c:pt idx="1278">
                  <c:v>-0.17316200000000001</c:v>
                </c:pt>
                <c:pt idx="1279">
                  <c:v>-0.17304900000000001</c:v>
                </c:pt>
                <c:pt idx="1280">
                  <c:v>-0.173652</c:v>
                </c:pt>
                <c:pt idx="1281">
                  <c:v>-0.171737</c:v>
                </c:pt>
                <c:pt idx="1282">
                  <c:v>-0.172486</c:v>
                </c:pt>
                <c:pt idx="1283">
                  <c:v>-0.17332400000000001</c:v>
                </c:pt>
                <c:pt idx="1284">
                  <c:v>-0.17366100000000001</c:v>
                </c:pt>
                <c:pt idx="1285">
                  <c:v>-0.173039</c:v>
                </c:pt>
                <c:pt idx="1286">
                  <c:v>-0.173286</c:v>
                </c:pt>
                <c:pt idx="1287">
                  <c:v>-0.17188200000000001</c:v>
                </c:pt>
                <c:pt idx="1288">
                  <c:v>-0.16972200000000001</c:v>
                </c:pt>
                <c:pt idx="1289">
                  <c:v>-0.171991</c:v>
                </c:pt>
                <c:pt idx="1290">
                  <c:v>-0.17317199999999999</c:v>
                </c:pt>
                <c:pt idx="1291">
                  <c:v>-0.172485</c:v>
                </c:pt>
                <c:pt idx="1292">
                  <c:v>-0.17133799999999999</c:v>
                </c:pt>
                <c:pt idx="1293">
                  <c:v>-0.170153</c:v>
                </c:pt>
                <c:pt idx="1294">
                  <c:v>-0.16636699999999999</c:v>
                </c:pt>
                <c:pt idx="1295">
                  <c:v>-0.16564599999999999</c:v>
                </c:pt>
                <c:pt idx="1296">
                  <c:v>-0.16647000000000001</c:v>
                </c:pt>
                <c:pt idx="1297">
                  <c:v>-0.16938300000000001</c:v>
                </c:pt>
                <c:pt idx="1298">
                  <c:v>-0.17031199999999999</c:v>
                </c:pt>
                <c:pt idx="1299">
                  <c:v>-0.167215</c:v>
                </c:pt>
                <c:pt idx="1300">
                  <c:v>-0.169405</c:v>
                </c:pt>
                <c:pt idx="1301">
                  <c:v>-0.16938800000000001</c:v>
                </c:pt>
                <c:pt idx="1302">
                  <c:v>-0.17005700000000001</c:v>
                </c:pt>
                <c:pt idx="1303">
                  <c:v>-0.17033999999999999</c:v>
                </c:pt>
                <c:pt idx="1304">
                  <c:v>-0.172572</c:v>
                </c:pt>
                <c:pt idx="1305">
                  <c:v>-0.171652</c:v>
                </c:pt>
                <c:pt idx="1306">
                  <c:v>-0.17086100000000001</c:v>
                </c:pt>
                <c:pt idx="1307">
                  <c:v>-0.17180300000000001</c:v>
                </c:pt>
                <c:pt idx="1308">
                  <c:v>-0.17347599999999999</c:v>
                </c:pt>
                <c:pt idx="1309">
                  <c:v>-0.17598</c:v>
                </c:pt>
                <c:pt idx="1310">
                  <c:v>-0.176089</c:v>
                </c:pt>
                <c:pt idx="1311">
                  <c:v>-0.17629900000000001</c:v>
                </c:pt>
                <c:pt idx="1312">
                  <c:v>-0.175034</c:v>
                </c:pt>
                <c:pt idx="1313">
                  <c:v>-0.17294699999999999</c:v>
                </c:pt>
                <c:pt idx="1314">
                  <c:v>-0.17579900000000001</c:v>
                </c:pt>
                <c:pt idx="1315">
                  <c:v>-0.171991</c:v>
                </c:pt>
                <c:pt idx="1316">
                  <c:v>-0.174731</c:v>
                </c:pt>
                <c:pt idx="1317">
                  <c:v>-0.17383799999999999</c:v>
                </c:pt>
                <c:pt idx="1318">
                  <c:v>-0.17053099999999999</c:v>
                </c:pt>
                <c:pt idx="1319">
                  <c:v>-0.168465</c:v>
                </c:pt>
                <c:pt idx="1320">
                  <c:v>-0.16858000000000001</c:v>
                </c:pt>
                <c:pt idx="1321">
                  <c:v>-0.16259699999999999</c:v>
                </c:pt>
                <c:pt idx="1322">
                  <c:v>-0.160802</c:v>
                </c:pt>
                <c:pt idx="1323">
                  <c:v>-0.158138</c:v>
                </c:pt>
                <c:pt idx="1324">
                  <c:v>-0.159076</c:v>
                </c:pt>
                <c:pt idx="1325">
                  <c:v>-0.160667</c:v>
                </c:pt>
                <c:pt idx="1326">
                  <c:v>-0.15338399999999999</c:v>
                </c:pt>
                <c:pt idx="1327">
                  <c:v>-0.150892</c:v>
                </c:pt>
                <c:pt idx="1328">
                  <c:v>-0.14857200000000001</c:v>
                </c:pt>
                <c:pt idx="1329">
                  <c:v>-0.14521500000000001</c:v>
                </c:pt>
                <c:pt idx="1330">
                  <c:v>-0.14569699999999999</c:v>
                </c:pt>
                <c:pt idx="1331">
                  <c:v>-0.142819</c:v>
                </c:pt>
                <c:pt idx="1332">
                  <c:v>-0.13914599999999999</c:v>
                </c:pt>
                <c:pt idx="1333">
                  <c:v>-0.136712</c:v>
                </c:pt>
                <c:pt idx="1334">
                  <c:v>-0.12712499999999999</c:v>
                </c:pt>
                <c:pt idx="1335">
                  <c:v>-0.119799</c:v>
                </c:pt>
                <c:pt idx="1336">
                  <c:v>-0.116094</c:v>
                </c:pt>
                <c:pt idx="1337">
                  <c:v>-0.106624</c:v>
                </c:pt>
                <c:pt idx="1338">
                  <c:v>-9.9336999999999995E-2</c:v>
                </c:pt>
                <c:pt idx="1339">
                  <c:v>-9.1659000000000004E-2</c:v>
                </c:pt>
                <c:pt idx="1340">
                  <c:v>-8.4288000000000002E-2</c:v>
                </c:pt>
                <c:pt idx="1341">
                  <c:v>-7.8247999999999998E-2</c:v>
                </c:pt>
                <c:pt idx="1342">
                  <c:v>-7.1725999999999998E-2</c:v>
                </c:pt>
                <c:pt idx="1343">
                  <c:v>-6.2920000000000004E-2</c:v>
                </c:pt>
                <c:pt idx="1344">
                  <c:v>-5.9347999999999998E-2</c:v>
                </c:pt>
                <c:pt idx="1345">
                  <c:v>-5.0481999999999999E-2</c:v>
                </c:pt>
                <c:pt idx="1346">
                  <c:v>-4.3381999999999997E-2</c:v>
                </c:pt>
                <c:pt idx="1347">
                  <c:v>-3.4152000000000002E-2</c:v>
                </c:pt>
                <c:pt idx="1348">
                  <c:v>-2.5572999999999999E-2</c:v>
                </c:pt>
                <c:pt idx="1349">
                  <c:v>-1.4958000000000001E-2</c:v>
                </c:pt>
                <c:pt idx="1350">
                  <c:v>-4.13E-3</c:v>
                </c:pt>
                <c:pt idx="1351">
                  <c:v>-6.8800000000000003E-4</c:v>
                </c:pt>
              </c:numCache>
            </c:numRef>
          </c:val>
          <c:smooth val="0"/>
        </c:ser>
        <c:ser>
          <c:idx val="0"/>
          <c:order val="3"/>
          <c:tx>
            <c:strRef>
              <c:f>'CPI_ROC_CoRD-FruitBasket'!$E$1</c:f>
              <c:strCache>
                <c:ptCount val="1"/>
                <c:pt idx="0">
                  <c:v>CoRD</c:v>
                </c:pt>
              </c:strCache>
            </c:strRef>
          </c:tx>
          <c:spPr>
            <a:ln w="23308">
              <a:solidFill>
                <a:srgbClr val="800000"/>
              </a:solidFill>
              <a:prstDash val="solid"/>
            </a:ln>
          </c:spPr>
          <c:marker>
            <c:symbol val="none"/>
          </c:marker>
          <c:val>
            <c:numRef>
              <c:f>'CPI_ROC_CoRD-FruitBasket'!$E$2:$E$1353</c:f>
              <c:numCache>
                <c:formatCode>General</c:formatCode>
                <c:ptCount val="1352"/>
                <c:pt idx="0">
                  <c:v>9.2090000000000002E-3</c:v>
                </c:pt>
                <c:pt idx="1">
                  <c:v>-2.1697000000000001E-2</c:v>
                </c:pt>
                <c:pt idx="2">
                  <c:v>-3.5748000000000002E-2</c:v>
                </c:pt>
                <c:pt idx="3">
                  <c:v>-3.2551999999999998E-2</c:v>
                </c:pt>
                <c:pt idx="4">
                  <c:v>-3.1807000000000002E-2</c:v>
                </c:pt>
                <c:pt idx="5">
                  <c:v>-4.8771000000000002E-2</c:v>
                </c:pt>
                <c:pt idx="6">
                  <c:v>-5.459E-2</c:v>
                </c:pt>
                <c:pt idx="7">
                  <c:v>-5.4377000000000002E-2</c:v>
                </c:pt>
                <c:pt idx="8">
                  <c:v>-4.7551000000000003E-2</c:v>
                </c:pt>
                <c:pt idx="9">
                  <c:v>-5.8212E-2</c:v>
                </c:pt>
                <c:pt idx="10">
                  <c:v>-7.9388E-2</c:v>
                </c:pt>
                <c:pt idx="11">
                  <c:v>-7.7979999999999994E-2</c:v>
                </c:pt>
                <c:pt idx="12">
                  <c:v>-8.9405999999999999E-2</c:v>
                </c:pt>
                <c:pt idx="13">
                  <c:v>-8.7473999999999996E-2</c:v>
                </c:pt>
                <c:pt idx="14">
                  <c:v>-8.9498999999999995E-2</c:v>
                </c:pt>
                <c:pt idx="15">
                  <c:v>-0.105295</c:v>
                </c:pt>
                <c:pt idx="16">
                  <c:v>-9.0714000000000003E-2</c:v>
                </c:pt>
                <c:pt idx="17">
                  <c:v>-4.5259000000000001E-2</c:v>
                </c:pt>
                <c:pt idx="18">
                  <c:v>-3.8136999999999997E-2</c:v>
                </c:pt>
                <c:pt idx="19">
                  <c:v>-3.7714999999999999E-2</c:v>
                </c:pt>
                <c:pt idx="20">
                  <c:v>-3.7622000000000003E-2</c:v>
                </c:pt>
                <c:pt idx="21">
                  <c:v>-5.2453E-2</c:v>
                </c:pt>
                <c:pt idx="22">
                  <c:v>-5.8025E-2</c:v>
                </c:pt>
                <c:pt idx="23">
                  <c:v>-6.0666999999999999E-2</c:v>
                </c:pt>
                <c:pt idx="24">
                  <c:v>-6.8199999999999997E-2</c:v>
                </c:pt>
                <c:pt idx="25">
                  <c:v>-6.0582999999999998E-2</c:v>
                </c:pt>
                <c:pt idx="26">
                  <c:v>-6.0259E-2</c:v>
                </c:pt>
                <c:pt idx="27">
                  <c:v>-7.2585999999999998E-2</c:v>
                </c:pt>
                <c:pt idx="28">
                  <c:v>-7.4089000000000002E-2</c:v>
                </c:pt>
                <c:pt idx="29">
                  <c:v>-8.6725999999999998E-2</c:v>
                </c:pt>
                <c:pt idx="30">
                  <c:v>-8.6659E-2</c:v>
                </c:pt>
                <c:pt idx="31">
                  <c:v>-8.4398000000000001E-2</c:v>
                </c:pt>
                <c:pt idx="32">
                  <c:v>-6.7817000000000002E-2</c:v>
                </c:pt>
                <c:pt idx="33">
                  <c:v>-4.8145E-2</c:v>
                </c:pt>
                <c:pt idx="34">
                  <c:v>-4.4448000000000001E-2</c:v>
                </c:pt>
                <c:pt idx="35">
                  <c:v>-2.8375999999999998E-2</c:v>
                </c:pt>
                <c:pt idx="36">
                  <c:v>-2.5342E-2</c:v>
                </c:pt>
                <c:pt idx="37">
                  <c:v>-2.7609000000000002E-2</c:v>
                </c:pt>
                <c:pt idx="38">
                  <c:v>-3.8213999999999998E-2</c:v>
                </c:pt>
                <c:pt idx="39">
                  <c:v>-5.3456999999999998E-2</c:v>
                </c:pt>
                <c:pt idx="40">
                  <c:v>-5.8221000000000002E-2</c:v>
                </c:pt>
                <c:pt idx="41">
                  <c:v>-5.5171999999999999E-2</c:v>
                </c:pt>
                <c:pt idx="42">
                  <c:v>-6.6411999999999999E-2</c:v>
                </c:pt>
                <c:pt idx="43">
                  <c:v>-8.4545999999999996E-2</c:v>
                </c:pt>
                <c:pt idx="44">
                  <c:v>-9.4391000000000003E-2</c:v>
                </c:pt>
                <c:pt idx="45">
                  <c:v>-0.103407</c:v>
                </c:pt>
                <c:pt idx="46">
                  <c:v>-9.7899E-2</c:v>
                </c:pt>
                <c:pt idx="47">
                  <c:v>-0.121966</c:v>
                </c:pt>
                <c:pt idx="48">
                  <c:v>-0.123624</c:v>
                </c:pt>
                <c:pt idx="49">
                  <c:v>-0.127883</c:v>
                </c:pt>
                <c:pt idx="50">
                  <c:v>-0.131855</c:v>
                </c:pt>
                <c:pt idx="51">
                  <c:v>-0.130604</c:v>
                </c:pt>
                <c:pt idx="52">
                  <c:v>-0.124388</c:v>
                </c:pt>
                <c:pt idx="53">
                  <c:v>-0.115786</c:v>
                </c:pt>
                <c:pt idx="54">
                  <c:v>-0.113483</c:v>
                </c:pt>
                <c:pt idx="55">
                  <c:v>-0.11225300000000001</c:v>
                </c:pt>
                <c:pt idx="56">
                  <c:v>-0.117988</c:v>
                </c:pt>
                <c:pt idx="57">
                  <c:v>-0.107099</c:v>
                </c:pt>
                <c:pt idx="58">
                  <c:v>-0.10089099999999999</c:v>
                </c:pt>
                <c:pt idx="59">
                  <c:v>-8.9102000000000001E-2</c:v>
                </c:pt>
                <c:pt idx="60">
                  <c:v>-7.8920000000000004E-2</c:v>
                </c:pt>
                <c:pt idx="61">
                  <c:v>-6.8765999999999994E-2</c:v>
                </c:pt>
                <c:pt idx="62">
                  <c:v>-4.0892999999999999E-2</c:v>
                </c:pt>
                <c:pt idx="63">
                  <c:v>-1.8016000000000001E-2</c:v>
                </c:pt>
                <c:pt idx="64">
                  <c:v>-2.7407999999999998E-2</c:v>
                </c:pt>
                <c:pt idx="65">
                  <c:v>-3.1579000000000003E-2</c:v>
                </c:pt>
                <c:pt idx="66">
                  <c:v>-3.2385999999999998E-2</c:v>
                </c:pt>
                <c:pt idx="67">
                  <c:v>-3.5712000000000001E-2</c:v>
                </c:pt>
                <c:pt idx="68">
                  <c:v>-4.6941999999999998E-2</c:v>
                </c:pt>
                <c:pt idx="69">
                  <c:v>-4.0543999999999997E-2</c:v>
                </c:pt>
                <c:pt idx="70">
                  <c:v>-4.6424E-2</c:v>
                </c:pt>
                <c:pt idx="71">
                  <c:v>-5.0915000000000002E-2</c:v>
                </c:pt>
                <c:pt idx="72">
                  <c:v>-5.4628000000000003E-2</c:v>
                </c:pt>
                <c:pt idx="73">
                  <c:v>-6.3636999999999999E-2</c:v>
                </c:pt>
                <c:pt idx="74">
                  <c:v>-7.2450000000000001E-2</c:v>
                </c:pt>
                <c:pt idx="75">
                  <c:v>-7.6854000000000006E-2</c:v>
                </c:pt>
                <c:pt idx="76">
                  <c:v>-8.1187999999999996E-2</c:v>
                </c:pt>
                <c:pt idx="77">
                  <c:v>-8.8125999999999996E-2</c:v>
                </c:pt>
                <c:pt idx="78">
                  <c:v>-8.8485999999999995E-2</c:v>
                </c:pt>
                <c:pt idx="79">
                  <c:v>-8.9304999999999995E-2</c:v>
                </c:pt>
                <c:pt idx="80">
                  <c:v>-8.5250999999999993E-2</c:v>
                </c:pt>
                <c:pt idx="81">
                  <c:v>-9.3951999999999994E-2</c:v>
                </c:pt>
                <c:pt idx="82">
                  <c:v>-8.8775000000000007E-2</c:v>
                </c:pt>
                <c:pt idx="83">
                  <c:v>-8.5717000000000002E-2</c:v>
                </c:pt>
                <c:pt idx="84">
                  <c:v>-8.5676000000000002E-2</c:v>
                </c:pt>
                <c:pt idx="85">
                  <c:v>-8.2891000000000006E-2</c:v>
                </c:pt>
                <c:pt idx="86">
                  <c:v>-7.8766000000000003E-2</c:v>
                </c:pt>
                <c:pt idx="87">
                  <c:v>-8.3989999999999995E-2</c:v>
                </c:pt>
                <c:pt idx="88">
                  <c:v>-8.1335000000000005E-2</c:v>
                </c:pt>
                <c:pt idx="89">
                  <c:v>-8.5712999999999998E-2</c:v>
                </c:pt>
                <c:pt idx="90">
                  <c:v>-8.3121E-2</c:v>
                </c:pt>
                <c:pt idx="91">
                  <c:v>-8.3074999999999996E-2</c:v>
                </c:pt>
                <c:pt idx="92">
                  <c:v>-7.3535000000000003E-2</c:v>
                </c:pt>
                <c:pt idx="93">
                  <c:v>-6.1248999999999998E-2</c:v>
                </c:pt>
                <c:pt idx="94">
                  <c:v>-6.3057000000000002E-2</c:v>
                </c:pt>
                <c:pt idx="95">
                  <c:v>-6.2266000000000002E-2</c:v>
                </c:pt>
                <c:pt idx="96">
                  <c:v>-5.2546000000000002E-2</c:v>
                </c:pt>
                <c:pt idx="97">
                  <c:v>-5.6273999999999998E-2</c:v>
                </c:pt>
                <c:pt idx="98">
                  <c:v>-5.6031999999999998E-2</c:v>
                </c:pt>
                <c:pt idx="99">
                  <c:v>-5.9242999999999997E-2</c:v>
                </c:pt>
                <c:pt idx="100">
                  <c:v>-5.7384999999999999E-2</c:v>
                </c:pt>
                <c:pt idx="101">
                  <c:v>-5.0555999999999997E-2</c:v>
                </c:pt>
                <c:pt idx="102">
                  <c:v>-4.8773999999999998E-2</c:v>
                </c:pt>
                <c:pt idx="103">
                  <c:v>-2.4072E-2</c:v>
                </c:pt>
                <c:pt idx="104">
                  <c:v>-1.6794E-2</c:v>
                </c:pt>
                <c:pt idx="105">
                  <c:v>-3.1014E-2</c:v>
                </c:pt>
                <c:pt idx="106">
                  <c:v>-4.2287999999999999E-2</c:v>
                </c:pt>
                <c:pt idx="107">
                  <c:v>-5.3415999999999998E-2</c:v>
                </c:pt>
                <c:pt idx="108">
                  <c:v>-5.7945999999999998E-2</c:v>
                </c:pt>
                <c:pt idx="109">
                  <c:v>-6.7530000000000007E-2</c:v>
                </c:pt>
                <c:pt idx="110">
                  <c:v>-7.2391999999999998E-2</c:v>
                </c:pt>
                <c:pt idx="111">
                  <c:v>-7.5552999999999995E-2</c:v>
                </c:pt>
                <c:pt idx="112">
                  <c:v>-7.8083E-2</c:v>
                </c:pt>
                <c:pt idx="113">
                  <c:v>-7.6981999999999995E-2</c:v>
                </c:pt>
                <c:pt idx="114">
                  <c:v>-7.3680999999999996E-2</c:v>
                </c:pt>
                <c:pt idx="115">
                  <c:v>-7.9780000000000004E-2</c:v>
                </c:pt>
                <c:pt idx="116">
                  <c:v>-7.5609999999999997E-2</c:v>
                </c:pt>
                <c:pt idx="117">
                  <c:v>-8.0959000000000003E-2</c:v>
                </c:pt>
                <c:pt idx="118">
                  <c:v>-7.9525999999999999E-2</c:v>
                </c:pt>
                <c:pt idx="119">
                  <c:v>-8.9005000000000001E-2</c:v>
                </c:pt>
                <c:pt idx="120">
                  <c:v>-9.1110999999999998E-2</c:v>
                </c:pt>
                <c:pt idx="121">
                  <c:v>-9.3466999999999995E-2</c:v>
                </c:pt>
                <c:pt idx="122">
                  <c:v>-9.7544000000000006E-2</c:v>
                </c:pt>
                <c:pt idx="123">
                  <c:v>-9.4159999999999994E-2</c:v>
                </c:pt>
                <c:pt idx="124">
                  <c:v>-9.0700000000000003E-2</c:v>
                </c:pt>
                <c:pt idx="125">
                  <c:v>-8.9482000000000006E-2</c:v>
                </c:pt>
                <c:pt idx="126">
                  <c:v>-8.8341000000000003E-2</c:v>
                </c:pt>
                <c:pt idx="127">
                  <c:v>-8.7252999999999997E-2</c:v>
                </c:pt>
                <c:pt idx="128">
                  <c:v>-8.8092000000000004E-2</c:v>
                </c:pt>
                <c:pt idx="129">
                  <c:v>-8.9890999999999999E-2</c:v>
                </c:pt>
                <c:pt idx="130">
                  <c:v>-8.5857000000000003E-2</c:v>
                </c:pt>
                <c:pt idx="131">
                  <c:v>-9.0899999999999995E-2</c:v>
                </c:pt>
                <c:pt idx="132">
                  <c:v>-9.2149999999999996E-2</c:v>
                </c:pt>
                <c:pt idx="133">
                  <c:v>-8.7963E-2</c:v>
                </c:pt>
                <c:pt idx="134">
                  <c:v>-8.4842000000000001E-2</c:v>
                </c:pt>
                <c:pt idx="135">
                  <c:v>-8.4684999999999996E-2</c:v>
                </c:pt>
                <c:pt idx="136">
                  <c:v>-7.9518000000000005E-2</c:v>
                </c:pt>
                <c:pt idx="137">
                  <c:v>-7.2025000000000006E-2</c:v>
                </c:pt>
                <c:pt idx="138">
                  <c:v>-6.8376000000000006E-2</c:v>
                </c:pt>
                <c:pt idx="139">
                  <c:v>-6.3553999999999999E-2</c:v>
                </c:pt>
                <c:pt idx="140">
                  <c:v>-5.5002000000000002E-2</c:v>
                </c:pt>
                <c:pt idx="141">
                  <c:v>-5.2041999999999998E-2</c:v>
                </c:pt>
                <c:pt idx="142">
                  <c:v>-5.7639999999999997E-2</c:v>
                </c:pt>
                <c:pt idx="143">
                  <c:v>-5.6963E-2</c:v>
                </c:pt>
                <c:pt idx="144">
                  <c:v>-5.2609000000000003E-2</c:v>
                </c:pt>
                <c:pt idx="145">
                  <c:v>-4.5696000000000001E-2</c:v>
                </c:pt>
                <c:pt idx="146">
                  <c:v>-3.918E-2</c:v>
                </c:pt>
                <c:pt idx="147">
                  <c:v>-2.2672999999999999E-2</c:v>
                </c:pt>
                <c:pt idx="148">
                  <c:v>-1.5022000000000001E-2</c:v>
                </c:pt>
                <c:pt idx="149">
                  <c:v>-2.0511999999999999E-2</c:v>
                </c:pt>
                <c:pt idx="150">
                  <c:v>-2.0967E-2</c:v>
                </c:pt>
                <c:pt idx="151">
                  <c:v>-2.0419E-2</c:v>
                </c:pt>
                <c:pt idx="152">
                  <c:v>-2.2950000000000002E-2</c:v>
                </c:pt>
                <c:pt idx="153">
                  <c:v>-2.4479999999999998E-2</c:v>
                </c:pt>
                <c:pt idx="154">
                  <c:v>-2.5208999999999999E-2</c:v>
                </c:pt>
                <c:pt idx="155">
                  <c:v>-2.5486000000000002E-2</c:v>
                </c:pt>
                <c:pt idx="156">
                  <c:v>-2.9760999999999999E-2</c:v>
                </c:pt>
                <c:pt idx="157">
                  <c:v>-3.0759999999999999E-2</c:v>
                </c:pt>
                <c:pt idx="158">
                  <c:v>-3.6257999999999999E-2</c:v>
                </c:pt>
                <c:pt idx="159">
                  <c:v>-4.2547000000000001E-2</c:v>
                </c:pt>
                <c:pt idx="160">
                  <c:v>-4.5478999999999999E-2</c:v>
                </c:pt>
                <c:pt idx="161">
                  <c:v>-4.8323999999999999E-2</c:v>
                </c:pt>
                <c:pt idx="162">
                  <c:v>-5.2717E-2</c:v>
                </c:pt>
                <c:pt idx="163">
                  <c:v>-5.5127000000000002E-2</c:v>
                </c:pt>
                <c:pt idx="164">
                  <c:v>-6.0678999999999997E-2</c:v>
                </c:pt>
                <c:pt idx="165">
                  <c:v>-6.0183E-2</c:v>
                </c:pt>
                <c:pt idx="166">
                  <c:v>-6.2810000000000005E-2</c:v>
                </c:pt>
                <c:pt idx="167">
                  <c:v>-6.2966999999999995E-2</c:v>
                </c:pt>
                <c:pt idx="168">
                  <c:v>-6.7699999999999996E-2</c:v>
                </c:pt>
                <c:pt idx="169">
                  <c:v>-6.7665000000000003E-2</c:v>
                </c:pt>
                <c:pt idx="170">
                  <c:v>-7.0765999999999996E-2</c:v>
                </c:pt>
                <c:pt idx="171">
                  <c:v>-7.0861999999999994E-2</c:v>
                </c:pt>
                <c:pt idx="172">
                  <c:v>-6.9791000000000006E-2</c:v>
                </c:pt>
                <c:pt idx="173">
                  <c:v>-7.1190000000000003E-2</c:v>
                </c:pt>
                <c:pt idx="174">
                  <c:v>-6.9018999999999997E-2</c:v>
                </c:pt>
                <c:pt idx="175">
                  <c:v>-7.2794999999999999E-2</c:v>
                </c:pt>
                <c:pt idx="176">
                  <c:v>-6.8478999999999998E-2</c:v>
                </c:pt>
                <c:pt idx="177">
                  <c:v>-6.7850999999999995E-2</c:v>
                </c:pt>
                <c:pt idx="178">
                  <c:v>-7.1484000000000006E-2</c:v>
                </c:pt>
                <c:pt idx="179">
                  <c:v>-7.0504999999999998E-2</c:v>
                </c:pt>
                <c:pt idx="180">
                  <c:v>-7.4192999999999995E-2</c:v>
                </c:pt>
                <c:pt idx="181">
                  <c:v>-7.6691999999999996E-2</c:v>
                </c:pt>
                <c:pt idx="182">
                  <c:v>-7.5296000000000002E-2</c:v>
                </c:pt>
                <c:pt idx="183">
                  <c:v>-7.9555000000000001E-2</c:v>
                </c:pt>
                <c:pt idx="184">
                  <c:v>-8.4764000000000006E-2</c:v>
                </c:pt>
                <c:pt idx="185">
                  <c:v>-8.1115999999999994E-2</c:v>
                </c:pt>
                <c:pt idx="186">
                  <c:v>-8.5374000000000005E-2</c:v>
                </c:pt>
                <c:pt idx="187">
                  <c:v>-8.4150000000000003E-2</c:v>
                </c:pt>
                <c:pt idx="188">
                  <c:v>-8.5511000000000004E-2</c:v>
                </c:pt>
                <c:pt idx="189">
                  <c:v>-8.3751999999999993E-2</c:v>
                </c:pt>
                <c:pt idx="190">
                  <c:v>-8.3845000000000003E-2</c:v>
                </c:pt>
                <c:pt idx="191">
                  <c:v>-8.2288E-2</c:v>
                </c:pt>
                <c:pt idx="192">
                  <c:v>-8.1660999999999997E-2</c:v>
                </c:pt>
                <c:pt idx="193">
                  <c:v>-7.9904000000000003E-2</c:v>
                </c:pt>
                <c:pt idx="194">
                  <c:v>-7.8611E-2</c:v>
                </c:pt>
                <c:pt idx="195">
                  <c:v>-7.8739000000000003E-2</c:v>
                </c:pt>
                <c:pt idx="196">
                  <c:v>-7.8302999999999998E-2</c:v>
                </c:pt>
                <c:pt idx="197">
                  <c:v>-7.3721999999999996E-2</c:v>
                </c:pt>
                <c:pt idx="198">
                  <c:v>-7.3387999999999995E-2</c:v>
                </c:pt>
                <c:pt idx="199">
                  <c:v>-6.7538000000000001E-2</c:v>
                </c:pt>
                <c:pt idx="200">
                  <c:v>-6.1613000000000001E-2</c:v>
                </c:pt>
                <c:pt idx="201">
                  <c:v>-6.7293000000000006E-2</c:v>
                </c:pt>
                <c:pt idx="202">
                  <c:v>-7.1062E-2</c:v>
                </c:pt>
                <c:pt idx="203">
                  <c:v>-6.6479999999999997E-2</c:v>
                </c:pt>
                <c:pt idx="204">
                  <c:v>-7.1417999999999995E-2</c:v>
                </c:pt>
                <c:pt idx="205">
                  <c:v>-7.4848999999999999E-2</c:v>
                </c:pt>
                <c:pt idx="206">
                  <c:v>-7.1235999999999994E-2</c:v>
                </c:pt>
                <c:pt idx="207">
                  <c:v>-6.7584000000000005E-2</c:v>
                </c:pt>
                <c:pt idx="208">
                  <c:v>-7.1993000000000001E-2</c:v>
                </c:pt>
                <c:pt idx="209">
                  <c:v>-7.1401000000000006E-2</c:v>
                </c:pt>
                <c:pt idx="210">
                  <c:v>-6.9136000000000003E-2</c:v>
                </c:pt>
                <c:pt idx="211">
                  <c:v>-6.5958000000000003E-2</c:v>
                </c:pt>
                <c:pt idx="212">
                  <c:v>-6.1955000000000003E-2</c:v>
                </c:pt>
                <c:pt idx="213">
                  <c:v>-6.1657000000000003E-2</c:v>
                </c:pt>
                <c:pt idx="214">
                  <c:v>-5.4508000000000001E-2</c:v>
                </c:pt>
                <c:pt idx="215">
                  <c:v>-4.6740999999999998E-2</c:v>
                </c:pt>
                <c:pt idx="216">
                  <c:v>-3.8030000000000001E-2</c:v>
                </c:pt>
                <c:pt idx="217">
                  <c:v>-2.2348E-2</c:v>
                </c:pt>
                <c:pt idx="218">
                  <c:v>-9.8219999999999991E-3</c:v>
                </c:pt>
                <c:pt idx="219">
                  <c:v>-1.023E-2</c:v>
                </c:pt>
                <c:pt idx="220">
                  <c:v>-1.5744999999999999E-2</c:v>
                </c:pt>
                <c:pt idx="221">
                  <c:v>-2.4097E-2</c:v>
                </c:pt>
                <c:pt idx="222">
                  <c:v>-3.1153E-2</c:v>
                </c:pt>
                <c:pt idx="223">
                  <c:v>-3.4791000000000002E-2</c:v>
                </c:pt>
                <c:pt idx="224">
                  <c:v>-3.9066999999999998E-2</c:v>
                </c:pt>
                <c:pt idx="225">
                  <c:v>-4.2877999999999999E-2</c:v>
                </c:pt>
                <c:pt idx="226">
                  <c:v>-4.9272000000000003E-2</c:v>
                </c:pt>
                <c:pt idx="227">
                  <c:v>-5.1742999999999997E-2</c:v>
                </c:pt>
                <c:pt idx="228">
                  <c:v>-5.6881000000000001E-2</c:v>
                </c:pt>
                <c:pt idx="229">
                  <c:v>-6.0534999999999999E-2</c:v>
                </c:pt>
                <c:pt idx="230">
                  <c:v>-6.0854999999999999E-2</c:v>
                </c:pt>
                <c:pt idx="231">
                  <c:v>-6.3172000000000006E-2</c:v>
                </c:pt>
                <c:pt idx="232">
                  <c:v>-6.4404000000000003E-2</c:v>
                </c:pt>
                <c:pt idx="233">
                  <c:v>-6.6161999999999999E-2</c:v>
                </c:pt>
                <c:pt idx="234">
                  <c:v>-6.7926E-2</c:v>
                </c:pt>
                <c:pt idx="235">
                  <c:v>-7.0151000000000005E-2</c:v>
                </c:pt>
                <c:pt idx="236">
                  <c:v>-6.7307000000000006E-2</c:v>
                </c:pt>
                <c:pt idx="237">
                  <c:v>-6.4355999999999997E-2</c:v>
                </c:pt>
                <c:pt idx="238">
                  <c:v>-7.1387999999999993E-2</c:v>
                </c:pt>
                <c:pt idx="239">
                  <c:v>-7.0967000000000002E-2</c:v>
                </c:pt>
                <c:pt idx="240">
                  <c:v>-7.1665000000000006E-2</c:v>
                </c:pt>
                <c:pt idx="241">
                  <c:v>-7.0945999999999995E-2</c:v>
                </c:pt>
                <c:pt idx="242">
                  <c:v>-7.0674000000000001E-2</c:v>
                </c:pt>
                <c:pt idx="243">
                  <c:v>-6.7323999999999995E-2</c:v>
                </c:pt>
                <c:pt idx="244">
                  <c:v>-6.9940000000000002E-2</c:v>
                </c:pt>
                <c:pt idx="245">
                  <c:v>-7.0201E-2</c:v>
                </c:pt>
                <c:pt idx="246">
                  <c:v>-7.3071999999999998E-2</c:v>
                </c:pt>
                <c:pt idx="247">
                  <c:v>-7.4607000000000007E-2</c:v>
                </c:pt>
                <c:pt idx="248">
                  <c:v>-7.4725E-2</c:v>
                </c:pt>
                <c:pt idx="249">
                  <c:v>-7.4460999999999999E-2</c:v>
                </c:pt>
                <c:pt idx="250">
                  <c:v>-7.1098999999999996E-2</c:v>
                </c:pt>
                <c:pt idx="251">
                  <c:v>-7.0701E-2</c:v>
                </c:pt>
                <c:pt idx="252">
                  <c:v>-6.6434999999999994E-2</c:v>
                </c:pt>
                <c:pt idx="253">
                  <c:v>-6.7284999999999998E-2</c:v>
                </c:pt>
                <c:pt idx="254">
                  <c:v>-6.7313999999999999E-2</c:v>
                </c:pt>
                <c:pt idx="255">
                  <c:v>-6.9404999999999994E-2</c:v>
                </c:pt>
                <c:pt idx="256">
                  <c:v>-6.5310999999999994E-2</c:v>
                </c:pt>
                <c:pt idx="257">
                  <c:v>-6.2869999999999995E-2</c:v>
                </c:pt>
                <c:pt idx="258">
                  <c:v>-6.2892000000000003E-2</c:v>
                </c:pt>
                <c:pt idx="259">
                  <c:v>-6.3477000000000006E-2</c:v>
                </c:pt>
                <c:pt idx="260">
                  <c:v>-6.4351000000000005E-2</c:v>
                </c:pt>
                <c:pt idx="261">
                  <c:v>-6.6296999999999995E-2</c:v>
                </c:pt>
                <c:pt idx="262">
                  <c:v>-6.8725999999999995E-2</c:v>
                </c:pt>
                <c:pt idx="263">
                  <c:v>-6.9578000000000001E-2</c:v>
                </c:pt>
                <c:pt idx="264">
                  <c:v>-6.9630999999999998E-2</c:v>
                </c:pt>
                <c:pt idx="265">
                  <c:v>-7.0342000000000002E-2</c:v>
                </c:pt>
                <c:pt idx="266">
                  <c:v>-7.2695999999999997E-2</c:v>
                </c:pt>
                <c:pt idx="267">
                  <c:v>-7.0721000000000006E-2</c:v>
                </c:pt>
                <c:pt idx="268">
                  <c:v>-7.1873999999999993E-2</c:v>
                </c:pt>
                <c:pt idx="269">
                  <c:v>-6.9148000000000001E-2</c:v>
                </c:pt>
                <c:pt idx="270">
                  <c:v>-6.8782999999999997E-2</c:v>
                </c:pt>
                <c:pt idx="271">
                  <c:v>-6.8433999999999995E-2</c:v>
                </c:pt>
                <c:pt idx="272">
                  <c:v>-6.6480999999999998E-2</c:v>
                </c:pt>
                <c:pt idx="273">
                  <c:v>-6.5886E-2</c:v>
                </c:pt>
                <c:pt idx="274">
                  <c:v>-6.4868999999999996E-2</c:v>
                </c:pt>
                <c:pt idx="275">
                  <c:v>-6.6214999999999996E-2</c:v>
                </c:pt>
                <c:pt idx="276">
                  <c:v>-6.8121000000000001E-2</c:v>
                </c:pt>
                <c:pt idx="277">
                  <c:v>-6.7082000000000003E-2</c:v>
                </c:pt>
                <c:pt idx="278">
                  <c:v>-6.9092000000000001E-2</c:v>
                </c:pt>
                <c:pt idx="279">
                  <c:v>-6.6216999999999998E-2</c:v>
                </c:pt>
                <c:pt idx="280">
                  <c:v>-6.7721000000000003E-2</c:v>
                </c:pt>
                <c:pt idx="281">
                  <c:v>-6.9025000000000003E-2</c:v>
                </c:pt>
                <c:pt idx="282">
                  <c:v>-6.6336000000000006E-2</c:v>
                </c:pt>
                <c:pt idx="283">
                  <c:v>-6.2309999999999997E-2</c:v>
                </c:pt>
                <c:pt idx="284">
                  <c:v>-6.0539000000000003E-2</c:v>
                </c:pt>
                <c:pt idx="285">
                  <c:v>-5.7029999999999997E-2</c:v>
                </c:pt>
                <c:pt idx="286">
                  <c:v>-5.3254000000000003E-2</c:v>
                </c:pt>
                <c:pt idx="287">
                  <c:v>-5.1431999999999999E-2</c:v>
                </c:pt>
                <c:pt idx="288">
                  <c:v>-5.0768000000000001E-2</c:v>
                </c:pt>
                <c:pt idx="289">
                  <c:v>-5.3068999999999998E-2</c:v>
                </c:pt>
                <c:pt idx="290">
                  <c:v>-4.9665000000000001E-2</c:v>
                </c:pt>
                <c:pt idx="291">
                  <c:v>-4.8418000000000003E-2</c:v>
                </c:pt>
                <c:pt idx="292">
                  <c:v>-4.7262999999999999E-2</c:v>
                </c:pt>
                <c:pt idx="293">
                  <c:v>-4.5552000000000002E-2</c:v>
                </c:pt>
                <c:pt idx="294">
                  <c:v>-4.5595999999999998E-2</c:v>
                </c:pt>
                <c:pt idx="295">
                  <c:v>-4.5747999999999997E-2</c:v>
                </c:pt>
                <c:pt idx="296">
                  <c:v>-4.2736999999999997E-2</c:v>
                </c:pt>
                <c:pt idx="297">
                  <c:v>-3.7819999999999999E-2</c:v>
                </c:pt>
                <c:pt idx="298">
                  <c:v>-3.3942E-2</c:v>
                </c:pt>
                <c:pt idx="299">
                  <c:v>-2.8635000000000001E-2</c:v>
                </c:pt>
                <c:pt idx="300">
                  <c:v>-2.2713000000000001E-2</c:v>
                </c:pt>
                <c:pt idx="301">
                  <c:v>-1.9007E-2</c:v>
                </c:pt>
                <c:pt idx="302">
                  <c:v>-1.2441000000000001E-2</c:v>
                </c:pt>
                <c:pt idx="303">
                  <c:v>-1.7887E-2</c:v>
                </c:pt>
                <c:pt idx="304">
                  <c:v>-2.1665E-2</c:v>
                </c:pt>
                <c:pt idx="305">
                  <c:v>-2.6689000000000001E-2</c:v>
                </c:pt>
                <c:pt idx="306">
                  <c:v>-2.8034E-2</c:v>
                </c:pt>
                <c:pt idx="307">
                  <c:v>-2.8191000000000001E-2</c:v>
                </c:pt>
                <c:pt idx="308">
                  <c:v>-2.9877999999999998E-2</c:v>
                </c:pt>
                <c:pt idx="309">
                  <c:v>-2.9000000000000001E-2</c:v>
                </c:pt>
                <c:pt idx="310">
                  <c:v>-2.9807E-2</c:v>
                </c:pt>
                <c:pt idx="311">
                  <c:v>-3.0353000000000002E-2</c:v>
                </c:pt>
                <c:pt idx="312">
                  <c:v>-3.1208E-2</c:v>
                </c:pt>
                <c:pt idx="313">
                  <c:v>-2.9562999999999999E-2</c:v>
                </c:pt>
                <c:pt idx="314">
                  <c:v>-3.2464E-2</c:v>
                </c:pt>
                <c:pt idx="315">
                  <c:v>-3.5936000000000003E-2</c:v>
                </c:pt>
                <c:pt idx="316">
                  <c:v>-3.7116999999999997E-2</c:v>
                </c:pt>
                <c:pt idx="317">
                  <c:v>-4.0433999999999998E-2</c:v>
                </c:pt>
                <c:pt idx="318">
                  <c:v>-4.1017999999999999E-2</c:v>
                </c:pt>
                <c:pt idx="319">
                  <c:v>-4.3922000000000003E-2</c:v>
                </c:pt>
                <c:pt idx="320">
                  <c:v>-4.6495000000000002E-2</c:v>
                </c:pt>
                <c:pt idx="321">
                  <c:v>-4.7147000000000001E-2</c:v>
                </c:pt>
                <c:pt idx="322">
                  <c:v>-5.0436000000000002E-2</c:v>
                </c:pt>
                <c:pt idx="323">
                  <c:v>-4.8495999999999997E-2</c:v>
                </c:pt>
                <c:pt idx="324">
                  <c:v>-4.9639999999999997E-2</c:v>
                </c:pt>
                <c:pt idx="325">
                  <c:v>-5.1343E-2</c:v>
                </c:pt>
                <c:pt idx="326">
                  <c:v>-5.2639999999999999E-2</c:v>
                </c:pt>
                <c:pt idx="327">
                  <c:v>-5.3372000000000003E-2</c:v>
                </c:pt>
                <c:pt idx="328">
                  <c:v>-5.4563E-2</c:v>
                </c:pt>
                <c:pt idx="329">
                  <c:v>-5.5982999999999998E-2</c:v>
                </c:pt>
                <c:pt idx="330">
                  <c:v>-5.7435E-2</c:v>
                </c:pt>
                <c:pt idx="331">
                  <c:v>-5.8359000000000001E-2</c:v>
                </c:pt>
                <c:pt idx="332">
                  <c:v>-5.9845000000000002E-2</c:v>
                </c:pt>
                <c:pt idx="333">
                  <c:v>-5.9247000000000001E-2</c:v>
                </c:pt>
                <c:pt idx="334">
                  <c:v>-5.9558E-2</c:v>
                </c:pt>
                <c:pt idx="335">
                  <c:v>-5.8007000000000003E-2</c:v>
                </c:pt>
                <c:pt idx="336">
                  <c:v>-5.9332999999999997E-2</c:v>
                </c:pt>
                <c:pt idx="337">
                  <c:v>-6.1311999999999998E-2</c:v>
                </c:pt>
                <c:pt idx="338">
                  <c:v>-6.4222000000000001E-2</c:v>
                </c:pt>
                <c:pt idx="339">
                  <c:v>-6.3028000000000001E-2</c:v>
                </c:pt>
                <c:pt idx="340">
                  <c:v>-6.4168000000000003E-2</c:v>
                </c:pt>
                <c:pt idx="341">
                  <c:v>-6.4610000000000001E-2</c:v>
                </c:pt>
                <c:pt idx="342">
                  <c:v>-6.5816E-2</c:v>
                </c:pt>
                <c:pt idx="343">
                  <c:v>-6.8123000000000003E-2</c:v>
                </c:pt>
                <c:pt idx="344">
                  <c:v>-6.9621000000000002E-2</c:v>
                </c:pt>
                <c:pt idx="345">
                  <c:v>-7.1134000000000003E-2</c:v>
                </c:pt>
                <c:pt idx="346">
                  <c:v>-7.0391999999999996E-2</c:v>
                </c:pt>
                <c:pt idx="347">
                  <c:v>-7.2651999999999994E-2</c:v>
                </c:pt>
                <c:pt idx="348">
                  <c:v>-7.0551000000000003E-2</c:v>
                </c:pt>
                <c:pt idx="349">
                  <c:v>-7.2706999999999994E-2</c:v>
                </c:pt>
                <c:pt idx="350">
                  <c:v>-7.3440000000000005E-2</c:v>
                </c:pt>
                <c:pt idx="351">
                  <c:v>-7.3598999999999998E-2</c:v>
                </c:pt>
                <c:pt idx="352">
                  <c:v>-7.2535000000000002E-2</c:v>
                </c:pt>
                <c:pt idx="353">
                  <c:v>-7.2172E-2</c:v>
                </c:pt>
                <c:pt idx="354">
                  <c:v>-7.0307999999999995E-2</c:v>
                </c:pt>
                <c:pt idx="355">
                  <c:v>-7.2780999999999998E-2</c:v>
                </c:pt>
                <c:pt idx="356">
                  <c:v>-7.5439999999999993E-2</c:v>
                </c:pt>
                <c:pt idx="357">
                  <c:v>-7.5975000000000001E-2</c:v>
                </c:pt>
                <c:pt idx="358">
                  <c:v>-7.5311000000000003E-2</c:v>
                </c:pt>
                <c:pt idx="359">
                  <c:v>-7.4094999999999994E-2</c:v>
                </c:pt>
                <c:pt idx="360">
                  <c:v>-7.4282000000000001E-2</c:v>
                </c:pt>
                <c:pt idx="361">
                  <c:v>-6.9641999999999996E-2</c:v>
                </c:pt>
                <c:pt idx="362">
                  <c:v>-7.0969000000000004E-2</c:v>
                </c:pt>
                <c:pt idx="363">
                  <c:v>-6.6142999999999993E-2</c:v>
                </c:pt>
                <c:pt idx="364">
                  <c:v>-6.5614000000000006E-2</c:v>
                </c:pt>
                <c:pt idx="365">
                  <c:v>-6.2356000000000002E-2</c:v>
                </c:pt>
                <c:pt idx="366">
                  <c:v>-6.1200999999999998E-2</c:v>
                </c:pt>
                <c:pt idx="367">
                  <c:v>-6.3194E-2</c:v>
                </c:pt>
                <c:pt idx="368">
                  <c:v>-6.5041000000000002E-2</c:v>
                </c:pt>
                <c:pt idx="369">
                  <c:v>-6.6172999999999996E-2</c:v>
                </c:pt>
                <c:pt idx="370">
                  <c:v>-6.5972000000000003E-2</c:v>
                </c:pt>
                <c:pt idx="371">
                  <c:v>-6.7790000000000003E-2</c:v>
                </c:pt>
                <c:pt idx="372">
                  <c:v>-6.8225999999999995E-2</c:v>
                </c:pt>
                <c:pt idx="373">
                  <c:v>-7.1339E-2</c:v>
                </c:pt>
                <c:pt idx="374">
                  <c:v>-7.009E-2</c:v>
                </c:pt>
                <c:pt idx="375">
                  <c:v>-6.6948999999999995E-2</c:v>
                </c:pt>
                <c:pt idx="376">
                  <c:v>-6.9615999999999997E-2</c:v>
                </c:pt>
                <c:pt idx="377">
                  <c:v>-7.0038000000000003E-2</c:v>
                </c:pt>
                <c:pt idx="378">
                  <c:v>-7.3016999999999999E-2</c:v>
                </c:pt>
                <c:pt idx="379">
                  <c:v>-7.5048000000000004E-2</c:v>
                </c:pt>
                <c:pt idx="380">
                  <c:v>-7.6647000000000007E-2</c:v>
                </c:pt>
                <c:pt idx="381">
                  <c:v>-7.7646999999999994E-2</c:v>
                </c:pt>
                <c:pt idx="382">
                  <c:v>-7.7366000000000004E-2</c:v>
                </c:pt>
                <c:pt idx="383">
                  <c:v>-7.6884999999999995E-2</c:v>
                </c:pt>
                <c:pt idx="384">
                  <c:v>-7.9210000000000003E-2</c:v>
                </c:pt>
                <c:pt idx="385">
                  <c:v>-7.8836000000000003E-2</c:v>
                </c:pt>
                <c:pt idx="386">
                  <c:v>-7.7203999999999995E-2</c:v>
                </c:pt>
                <c:pt idx="387">
                  <c:v>-8.0091999999999997E-2</c:v>
                </c:pt>
                <c:pt idx="388">
                  <c:v>-7.6416999999999999E-2</c:v>
                </c:pt>
                <c:pt idx="389">
                  <c:v>-7.7496999999999996E-2</c:v>
                </c:pt>
                <c:pt idx="390">
                  <c:v>-7.646E-2</c:v>
                </c:pt>
                <c:pt idx="391">
                  <c:v>-7.9673999999999995E-2</c:v>
                </c:pt>
                <c:pt idx="392">
                  <c:v>-7.7646999999999994E-2</c:v>
                </c:pt>
                <c:pt idx="393">
                  <c:v>-7.7267000000000002E-2</c:v>
                </c:pt>
                <c:pt idx="394">
                  <c:v>-7.6225000000000001E-2</c:v>
                </c:pt>
                <c:pt idx="395">
                  <c:v>-7.2033E-2</c:v>
                </c:pt>
                <c:pt idx="396">
                  <c:v>-7.2592000000000004E-2</c:v>
                </c:pt>
                <c:pt idx="397">
                  <c:v>-7.4635000000000007E-2</c:v>
                </c:pt>
                <c:pt idx="398">
                  <c:v>-7.5572E-2</c:v>
                </c:pt>
                <c:pt idx="399">
                  <c:v>-7.6871999999999996E-2</c:v>
                </c:pt>
                <c:pt idx="400">
                  <c:v>-7.3812000000000003E-2</c:v>
                </c:pt>
                <c:pt idx="401">
                  <c:v>-7.2372000000000006E-2</c:v>
                </c:pt>
                <c:pt idx="402">
                  <c:v>-6.8498000000000003E-2</c:v>
                </c:pt>
                <c:pt idx="403">
                  <c:v>-6.4846000000000001E-2</c:v>
                </c:pt>
                <c:pt idx="404">
                  <c:v>-6.4879000000000006E-2</c:v>
                </c:pt>
                <c:pt idx="405">
                  <c:v>-6.1747999999999997E-2</c:v>
                </c:pt>
                <c:pt idx="406">
                  <c:v>-5.4996000000000003E-2</c:v>
                </c:pt>
                <c:pt idx="407">
                  <c:v>-5.2711000000000001E-2</c:v>
                </c:pt>
                <c:pt idx="408">
                  <c:v>-4.9279999999999997E-2</c:v>
                </c:pt>
                <c:pt idx="409">
                  <c:v>-4.1758000000000003E-2</c:v>
                </c:pt>
                <c:pt idx="410">
                  <c:v>-3.6538000000000001E-2</c:v>
                </c:pt>
                <c:pt idx="411">
                  <c:v>-2.8396999999999999E-2</c:v>
                </c:pt>
                <c:pt idx="412">
                  <c:v>-3.1278E-2</c:v>
                </c:pt>
                <c:pt idx="413">
                  <c:v>-3.2662999999999998E-2</c:v>
                </c:pt>
                <c:pt idx="414">
                  <c:v>-3.2016999999999997E-2</c:v>
                </c:pt>
                <c:pt idx="415">
                  <c:v>-3.2811E-2</c:v>
                </c:pt>
                <c:pt idx="416">
                  <c:v>-3.1036999999999999E-2</c:v>
                </c:pt>
                <c:pt idx="417">
                  <c:v>-3.0980000000000001E-2</c:v>
                </c:pt>
                <c:pt idx="418">
                  <c:v>-2.9884000000000001E-2</c:v>
                </c:pt>
                <c:pt idx="419">
                  <c:v>-2.9862E-2</c:v>
                </c:pt>
                <c:pt idx="420">
                  <c:v>-2.9305000000000001E-2</c:v>
                </c:pt>
                <c:pt idx="421">
                  <c:v>-2.9552999999999999E-2</c:v>
                </c:pt>
                <c:pt idx="422">
                  <c:v>-2.8881E-2</c:v>
                </c:pt>
                <c:pt idx="423">
                  <c:v>-2.8208E-2</c:v>
                </c:pt>
                <c:pt idx="424">
                  <c:v>-2.5714000000000001E-2</c:v>
                </c:pt>
                <c:pt idx="425">
                  <c:v>-2.5746999999999999E-2</c:v>
                </c:pt>
                <c:pt idx="426">
                  <c:v>-2.2499999999999999E-2</c:v>
                </c:pt>
                <c:pt idx="427">
                  <c:v>-2.1388999999999998E-2</c:v>
                </c:pt>
                <c:pt idx="428">
                  <c:v>-1.4503E-2</c:v>
                </c:pt>
                <c:pt idx="429">
                  <c:v>-1.7122999999999999E-2</c:v>
                </c:pt>
                <c:pt idx="430">
                  <c:v>-2.0121E-2</c:v>
                </c:pt>
                <c:pt idx="431">
                  <c:v>-2.1627E-2</c:v>
                </c:pt>
                <c:pt idx="432">
                  <c:v>-2.5075E-2</c:v>
                </c:pt>
                <c:pt idx="433">
                  <c:v>-2.8563999999999999E-2</c:v>
                </c:pt>
                <c:pt idx="434">
                  <c:v>-3.0421E-2</c:v>
                </c:pt>
                <c:pt idx="435">
                  <c:v>-3.2314000000000002E-2</c:v>
                </c:pt>
                <c:pt idx="436">
                  <c:v>-3.4893E-2</c:v>
                </c:pt>
                <c:pt idx="437">
                  <c:v>-3.3914E-2</c:v>
                </c:pt>
                <c:pt idx="438">
                  <c:v>-3.6485999999999998E-2</c:v>
                </c:pt>
                <c:pt idx="439">
                  <c:v>-3.5296000000000001E-2</c:v>
                </c:pt>
                <c:pt idx="440">
                  <c:v>-3.6087000000000001E-2</c:v>
                </c:pt>
                <c:pt idx="441">
                  <c:v>-3.6781000000000001E-2</c:v>
                </c:pt>
                <c:pt idx="442">
                  <c:v>-3.993E-2</c:v>
                </c:pt>
                <c:pt idx="443">
                  <c:v>-4.1517999999999999E-2</c:v>
                </c:pt>
                <c:pt idx="444">
                  <c:v>-4.1667999999999997E-2</c:v>
                </c:pt>
                <c:pt idx="445">
                  <c:v>-4.1492000000000001E-2</c:v>
                </c:pt>
                <c:pt idx="446">
                  <c:v>-4.3032000000000001E-2</c:v>
                </c:pt>
                <c:pt idx="447">
                  <c:v>-4.6364000000000002E-2</c:v>
                </c:pt>
                <c:pt idx="448">
                  <c:v>-4.6757E-2</c:v>
                </c:pt>
                <c:pt idx="449">
                  <c:v>-4.5955999999999997E-2</c:v>
                </c:pt>
                <c:pt idx="450">
                  <c:v>-4.8402000000000001E-2</c:v>
                </c:pt>
                <c:pt idx="451">
                  <c:v>-5.1818999999999997E-2</c:v>
                </c:pt>
                <c:pt idx="452">
                  <c:v>-5.321E-2</c:v>
                </c:pt>
                <c:pt idx="453">
                  <c:v>-5.5121999999999997E-2</c:v>
                </c:pt>
                <c:pt idx="454">
                  <c:v>-5.9990000000000002E-2</c:v>
                </c:pt>
                <c:pt idx="455">
                  <c:v>-5.8788E-2</c:v>
                </c:pt>
                <c:pt idx="456">
                  <c:v>-5.6984E-2</c:v>
                </c:pt>
                <c:pt idx="457">
                  <c:v>-5.8788E-2</c:v>
                </c:pt>
                <c:pt idx="458">
                  <c:v>-5.8341999999999998E-2</c:v>
                </c:pt>
                <c:pt idx="459">
                  <c:v>-5.9626999999999999E-2</c:v>
                </c:pt>
                <c:pt idx="460">
                  <c:v>-6.173E-2</c:v>
                </c:pt>
                <c:pt idx="461">
                  <c:v>-6.0878000000000002E-2</c:v>
                </c:pt>
                <c:pt idx="462">
                  <c:v>-6.0087000000000002E-2</c:v>
                </c:pt>
                <c:pt idx="463">
                  <c:v>-6.0344000000000002E-2</c:v>
                </c:pt>
                <c:pt idx="464">
                  <c:v>-5.9214999999999997E-2</c:v>
                </c:pt>
                <c:pt idx="465">
                  <c:v>-5.8348999999999998E-2</c:v>
                </c:pt>
                <c:pt idx="466">
                  <c:v>-5.9179000000000002E-2</c:v>
                </c:pt>
                <c:pt idx="467">
                  <c:v>-5.7228000000000001E-2</c:v>
                </c:pt>
                <c:pt idx="468">
                  <c:v>-5.6561E-2</c:v>
                </c:pt>
                <c:pt idx="469">
                  <c:v>-5.6660000000000002E-2</c:v>
                </c:pt>
                <c:pt idx="470">
                  <c:v>-5.8340999999999997E-2</c:v>
                </c:pt>
                <c:pt idx="471">
                  <c:v>-5.5028000000000001E-2</c:v>
                </c:pt>
                <c:pt idx="472">
                  <c:v>-5.6862999999999997E-2</c:v>
                </c:pt>
                <c:pt idx="473">
                  <c:v>-5.3711000000000002E-2</c:v>
                </c:pt>
                <c:pt idx="474">
                  <c:v>-5.4850000000000003E-2</c:v>
                </c:pt>
                <c:pt idx="475">
                  <c:v>-5.3189E-2</c:v>
                </c:pt>
                <c:pt idx="476">
                  <c:v>-5.0266999999999999E-2</c:v>
                </c:pt>
                <c:pt idx="477">
                  <c:v>-5.0439999999999999E-2</c:v>
                </c:pt>
                <c:pt idx="478">
                  <c:v>-5.0666000000000003E-2</c:v>
                </c:pt>
                <c:pt idx="479">
                  <c:v>-5.0710999999999999E-2</c:v>
                </c:pt>
                <c:pt idx="480">
                  <c:v>-5.4082999999999999E-2</c:v>
                </c:pt>
                <c:pt idx="481">
                  <c:v>-5.3999999999999999E-2</c:v>
                </c:pt>
                <c:pt idx="482">
                  <c:v>-5.2347999999999999E-2</c:v>
                </c:pt>
                <c:pt idx="483">
                  <c:v>-5.2047000000000003E-2</c:v>
                </c:pt>
                <c:pt idx="484">
                  <c:v>-5.2875999999999999E-2</c:v>
                </c:pt>
                <c:pt idx="485">
                  <c:v>-5.4509000000000002E-2</c:v>
                </c:pt>
                <c:pt idx="486">
                  <c:v>-5.7625000000000003E-2</c:v>
                </c:pt>
                <c:pt idx="487">
                  <c:v>-5.9360000000000003E-2</c:v>
                </c:pt>
                <c:pt idx="488">
                  <c:v>-5.9827999999999999E-2</c:v>
                </c:pt>
                <c:pt idx="489">
                  <c:v>-6.1010000000000002E-2</c:v>
                </c:pt>
                <c:pt idx="490">
                  <c:v>-5.8332000000000002E-2</c:v>
                </c:pt>
                <c:pt idx="491">
                  <c:v>-5.7519000000000001E-2</c:v>
                </c:pt>
                <c:pt idx="492">
                  <c:v>-6.0435000000000003E-2</c:v>
                </c:pt>
                <c:pt idx="493">
                  <c:v>-6.3537999999999997E-2</c:v>
                </c:pt>
                <c:pt idx="494">
                  <c:v>-6.6431000000000004E-2</c:v>
                </c:pt>
                <c:pt idx="495">
                  <c:v>-6.5922999999999995E-2</c:v>
                </c:pt>
                <c:pt idx="496">
                  <c:v>-7.0333000000000007E-2</c:v>
                </c:pt>
                <c:pt idx="497">
                  <c:v>-7.2553000000000006E-2</c:v>
                </c:pt>
                <c:pt idx="498">
                  <c:v>-7.0883000000000002E-2</c:v>
                </c:pt>
                <c:pt idx="499">
                  <c:v>-7.3105000000000003E-2</c:v>
                </c:pt>
                <c:pt idx="500">
                  <c:v>-7.2660000000000002E-2</c:v>
                </c:pt>
                <c:pt idx="501">
                  <c:v>-7.3485999999999996E-2</c:v>
                </c:pt>
                <c:pt idx="502">
                  <c:v>-7.3436000000000001E-2</c:v>
                </c:pt>
                <c:pt idx="503">
                  <c:v>-7.6216000000000006E-2</c:v>
                </c:pt>
                <c:pt idx="504">
                  <c:v>-7.5953999999999994E-2</c:v>
                </c:pt>
                <c:pt idx="505">
                  <c:v>-7.6937000000000005E-2</c:v>
                </c:pt>
                <c:pt idx="506">
                  <c:v>-7.8428999999999999E-2</c:v>
                </c:pt>
                <c:pt idx="507">
                  <c:v>-8.1564999999999999E-2</c:v>
                </c:pt>
                <c:pt idx="508">
                  <c:v>-8.4009E-2</c:v>
                </c:pt>
                <c:pt idx="509">
                  <c:v>-7.9912999999999998E-2</c:v>
                </c:pt>
                <c:pt idx="510">
                  <c:v>-8.2206000000000001E-2</c:v>
                </c:pt>
                <c:pt idx="511">
                  <c:v>-8.3798999999999998E-2</c:v>
                </c:pt>
                <c:pt idx="512">
                  <c:v>-8.7580000000000005E-2</c:v>
                </c:pt>
                <c:pt idx="513">
                  <c:v>-9.2605000000000007E-2</c:v>
                </c:pt>
                <c:pt idx="514">
                  <c:v>-9.4722000000000001E-2</c:v>
                </c:pt>
                <c:pt idx="515">
                  <c:v>-9.6348000000000003E-2</c:v>
                </c:pt>
                <c:pt idx="516">
                  <c:v>-9.8362000000000005E-2</c:v>
                </c:pt>
                <c:pt idx="517">
                  <c:v>-9.7479999999999997E-2</c:v>
                </c:pt>
                <c:pt idx="518">
                  <c:v>-9.6675999999999998E-2</c:v>
                </c:pt>
                <c:pt idx="519">
                  <c:v>-9.5902000000000001E-2</c:v>
                </c:pt>
                <c:pt idx="520">
                  <c:v>-9.2638999999999999E-2</c:v>
                </c:pt>
                <c:pt idx="521">
                  <c:v>-9.0945999999999999E-2</c:v>
                </c:pt>
                <c:pt idx="522">
                  <c:v>-8.9483999999999994E-2</c:v>
                </c:pt>
                <c:pt idx="523">
                  <c:v>-8.9061000000000001E-2</c:v>
                </c:pt>
                <c:pt idx="524">
                  <c:v>-8.7958999999999996E-2</c:v>
                </c:pt>
                <c:pt idx="525">
                  <c:v>-8.6223999999999995E-2</c:v>
                </c:pt>
                <c:pt idx="526">
                  <c:v>-8.2570000000000005E-2</c:v>
                </c:pt>
                <c:pt idx="527">
                  <c:v>-8.6138000000000006E-2</c:v>
                </c:pt>
                <c:pt idx="528">
                  <c:v>-8.6079000000000003E-2</c:v>
                </c:pt>
                <c:pt idx="529">
                  <c:v>-8.6430000000000007E-2</c:v>
                </c:pt>
                <c:pt idx="530">
                  <c:v>-8.4245E-2</c:v>
                </c:pt>
                <c:pt idx="531">
                  <c:v>-7.9171000000000005E-2</c:v>
                </c:pt>
                <c:pt idx="532">
                  <c:v>-7.9339000000000007E-2</c:v>
                </c:pt>
                <c:pt idx="533">
                  <c:v>-7.9550999999999997E-2</c:v>
                </c:pt>
                <c:pt idx="534">
                  <c:v>-8.1564999999999999E-2</c:v>
                </c:pt>
                <c:pt idx="535">
                  <c:v>-8.2782999999999995E-2</c:v>
                </c:pt>
                <c:pt idx="536">
                  <c:v>-8.3076999999999998E-2</c:v>
                </c:pt>
                <c:pt idx="537">
                  <c:v>-8.5168999999999995E-2</c:v>
                </c:pt>
                <c:pt idx="538">
                  <c:v>-8.5843000000000003E-2</c:v>
                </c:pt>
                <c:pt idx="539">
                  <c:v>-8.6085999999999996E-2</c:v>
                </c:pt>
                <c:pt idx="540">
                  <c:v>-8.6845000000000006E-2</c:v>
                </c:pt>
                <c:pt idx="541">
                  <c:v>-8.5347999999999993E-2</c:v>
                </c:pt>
                <c:pt idx="542">
                  <c:v>-8.1281000000000006E-2</c:v>
                </c:pt>
                <c:pt idx="543">
                  <c:v>-8.1734000000000001E-2</c:v>
                </c:pt>
                <c:pt idx="544">
                  <c:v>-8.2078999999999999E-2</c:v>
                </c:pt>
                <c:pt idx="545">
                  <c:v>-8.1972000000000003E-2</c:v>
                </c:pt>
                <c:pt idx="546">
                  <c:v>-8.4936999999999999E-2</c:v>
                </c:pt>
                <c:pt idx="547">
                  <c:v>-8.6030999999999996E-2</c:v>
                </c:pt>
                <c:pt idx="548">
                  <c:v>-8.4833000000000006E-2</c:v>
                </c:pt>
                <c:pt idx="549">
                  <c:v>-8.5456000000000004E-2</c:v>
                </c:pt>
                <c:pt idx="550">
                  <c:v>-8.7156999999999998E-2</c:v>
                </c:pt>
                <c:pt idx="551">
                  <c:v>-8.2494999999999999E-2</c:v>
                </c:pt>
                <c:pt idx="552">
                  <c:v>-8.2754999999999995E-2</c:v>
                </c:pt>
                <c:pt idx="553">
                  <c:v>-7.7199000000000004E-2</c:v>
                </c:pt>
                <c:pt idx="554">
                  <c:v>-7.5107999999999994E-2</c:v>
                </c:pt>
                <c:pt idx="555">
                  <c:v>-7.0872000000000004E-2</c:v>
                </c:pt>
                <c:pt idx="556">
                  <c:v>-6.6064999999999999E-2</c:v>
                </c:pt>
                <c:pt idx="557">
                  <c:v>-6.4352000000000006E-2</c:v>
                </c:pt>
                <c:pt idx="558">
                  <c:v>-6.1663000000000003E-2</c:v>
                </c:pt>
                <c:pt idx="559">
                  <c:v>-5.9337000000000001E-2</c:v>
                </c:pt>
                <c:pt idx="560">
                  <c:v>-5.8099999999999999E-2</c:v>
                </c:pt>
                <c:pt idx="561">
                  <c:v>-5.5363000000000002E-2</c:v>
                </c:pt>
                <c:pt idx="562">
                  <c:v>-5.4731000000000002E-2</c:v>
                </c:pt>
                <c:pt idx="563">
                  <c:v>-5.3335E-2</c:v>
                </c:pt>
                <c:pt idx="564">
                  <c:v>-4.9625000000000002E-2</c:v>
                </c:pt>
                <c:pt idx="565">
                  <c:v>-4.6954000000000003E-2</c:v>
                </c:pt>
                <c:pt idx="566">
                  <c:v>-4.3264999999999998E-2</c:v>
                </c:pt>
                <c:pt idx="567">
                  <c:v>-4.0542000000000002E-2</c:v>
                </c:pt>
                <c:pt idx="568">
                  <c:v>-3.8159999999999999E-2</c:v>
                </c:pt>
                <c:pt idx="569">
                  <c:v>-3.3106999999999998E-2</c:v>
                </c:pt>
                <c:pt idx="570">
                  <c:v>-2.9751E-2</c:v>
                </c:pt>
                <c:pt idx="571">
                  <c:v>-2.3643999999999998E-2</c:v>
                </c:pt>
                <c:pt idx="572">
                  <c:v>-1.7205999999999999E-2</c:v>
                </c:pt>
                <c:pt idx="573">
                  <c:v>-9.9559999999999996E-3</c:v>
                </c:pt>
                <c:pt idx="574">
                  <c:v>-5.9709999999999997E-3</c:v>
                </c:pt>
                <c:pt idx="575">
                  <c:v>-9.5860000000000008E-3</c:v>
                </c:pt>
                <c:pt idx="576">
                  <c:v>-1.2506E-2</c:v>
                </c:pt>
                <c:pt idx="577">
                  <c:v>-1.4997E-2</c:v>
                </c:pt>
                <c:pt idx="578">
                  <c:v>-1.4182E-2</c:v>
                </c:pt>
                <c:pt idx="579">
                  <c:v>-1.5986E-2</c:v>
                </c:pt>
                <c:pt idx="580">
                  <c:v>-1.7092E-2</c:v>
                </c:pt>
                <c:pt idx="581">
                  <c:v>-1.5450999999999999E-2</c:v>
                </c:pt>
                <c:pt idx="582">
                  <c:v>-1.7884000000000001E-2</c:v>
                </c:pt>
                <c:pt idx="583">
                  <c:v>-1.8471000000000001E-2</c:v>
                </c:pt>
                <c:pt idx="584">
                  <c:v>-1.9206000000000001E-2</c:v>
                </c:pt>
                <c:pt idx="585">
                  <c:v>-2.1663000000000002E-2</c:v>
                </c:pt>
                <c:pt idx="586">
                  <c:v>-2.3705E-2</c:v>
                </c:pt>
                <c:pt idx="587">
                  <c:v>-2.6911999999999998E-2</c:v>
                </c:pt>
                <c:pt idx="588">
                  <c:v>-2.7559E-2</c:v>
                </c:pt>
                <c:pt idx="589">
                  <c:v>-2.8989999999999998E-2</c:v>
                </c:pt>
                <c:pt idx="590">
                  <c:v>-3.0454999999999999E-2</c:v>
                </c:pt>
                <c:pt idx="591">
                  <c:v>-3.0714999999999999E-2</c:v>
                </c:pt>
                <c:pt idx="592">
                  <c:v>-3.2457E-2</c:v>
                </c:pt>
                <c:pt idx="593">
                  <c:v>-3.3002999999999998E-2</c:v>
                </c:pt>
                <c:pt idx="594">
                  <c:v>-3.2530000000000003E-2</c:v>
                </c:pt>
                <c:pt idx="595">
                  <c:v>-3.2667000000000002E-2</c:v>
                </c:pt>
                <c:pt idx="596">
                  <c:v>-3.5569000000000003E-2</c:v>
                </c:pt>
                <c:pt idx="597">
                  <c:v>-3.6912E-2</c:v>
                </c:pt>
                <c:pt idx="598">
                  <c:v>-3.7788000000000002E-2</c:v>
                </c:pt>
                <c:pt idx="599">
                  <c:v>-3.7208999999999999E-2</c:v>
                </c:pt>
                <c:pt idx="600">
                  <c:v>-3.7941000000000003E-2</c:v>
                </c:pt>
                <c:pt idx="601">
                  <c:v>-3.9361E-2</c:v>
                </c:pt>
                <c:pt idx="602">
                  <c:v>-4.1258000000000003E-2</c:v>
                </c:pt>
                <c:pt idx="603">
                  <c:v>-4.3123000000000002E-2</c:v>
                </c:pt>
                <c:pt idx="604">
                  <c:v>-4.2456000000000001E-2</c:v>
                </c:pt>
                <c:pt idx="605">
                  <c:v>-4.2074E-2</c:v>
                </c:pt>
                <c:pt idx="606">
                  <c:v>-4.2340999999999997E-2</c:v>
                </c:pt>
                <c:pt idx="607">
                  <c:v>-4.5634000000000001E-2</c:v>
                </c:pt>
                <c:pt idx="608">
                  <c:v>-4.6482999999999997E-2</c:v>
                </c:pt>
                <c:pt idx="609">
                  <c:v>-4.5569999999999999E-2</c:v>
                </c:pt>
                <c:pt idx="610">
                  <c:v>-4.6094000000000003E-2</c:v>
                </c:pt>
                <c:pt idx="611">
                  <c:v>-5.0793999999999999E-2</c:v>
                </c:pt>
                <c:pt idx="612">
                  <c:v>-4.9537999999999999E-2</c:v>
                </c:pt>
                <c:pt idx="613">
                  <c:v>-5.0716999999999998E-2</c:v>
                </c:pt>
                <c:pt idx="614">
                  <c:v>-5.0221000000000002E-2</c:v>
                </c:pt>
                <c:pt idx="615">
                  <c:v>-5.0902000000000003E-2</c:v>
                </c:pt>
                <c:pt idx="616">
                  <c:v>-5.2337000000000002E-2</c:v>
                </c:pt>
                <c:pt idx="617">
                  <c:v>-5.3287000000000001E-2</c:v>
                </c:pt>
                <c:pt idx="618">
                  <c:v>-5.2912000000000001E-2</c:v>
                </c:pt>
                <c:pt idx="619">
                  <c:v>-5.3073000000000002E-2</c:v>
                </c:pt>
                <c:pt idx="620">
                  <c:v>-5.4243E-2</c:v>
                </c:pt>
                <c:pt idx="621">
                  <c:v>-5.5404000000000002E-2</c:v>
                </c:pt>
                <c:pt idx="622">
                  <c:v>-5.6309999999999999E-2</c:v>
                </c:pt>
                <c:pt idx="623">
                  <c:v>-5.6221E-2</c:v>
                </c:pt>
                <c:pt idx="624">
                  <c:v>-5.5800000000000002E-2</c:v>
                </c:pt>
                <c:pt idx="625">
                  <c:v>-5.7126000000000003E-2</c:v>
                </c:pt>
                <c:pt idx="626">
                  <c:v>-5.8146000000000003E-2</c:v>
                </c:pt>
                <c:pt idx="627">
                  <c:v>-5.8320999999999998E-2</c:v>
                </c:pt>
                <c:pt idx="628">
                  <c:v>-5.8186000000000002E-2</c:v>
                </c:pt>
                <c:pt idx="629">
                  <c:v>-5.765E-2</c:v>
                </c:pt>
                <c:pt idx="630">
                  <c:v>-5.9003E-2</c:v>
                </c:pt>
                <c:pt idx="631">
                  <c:v>-5.8356999999999999E-2</c:v>
                </c:pt>
                <c:pt idx="632">
                  <c:v>-5.7230999999999997E-2</c:v>
                </c:pt>
                <c:pt idx="633">
                  <c:v>-5.5704999999999998E-2</c:v>
                </c:pt>
                <c:pt idx="634">
                  <c:v>-5.3427000000000002E-2</c:v>
                </c:pt>
                <c:pt idx="635">
                  <c:v>-5.3801000000000002E-2</c:v>
                </c:pt>
                <c:pt idx="636">
                  <c:v>-5.6253999999999998E-2</c:v>
                </c:pt>
                <c:pt idx="637">
                  <c:v>-5.6972000000000002E-2</c:v>
                </c:pt>
                <c:pt idx="638">
                  <c:v>-5.7137E-2</c:v>
                </c:pt>
                <c:pt idx="639">
                  <c:v>-6.0780000000000001E-2</c:v>
                </c:pt>
                <c:pt idx="640">
                  <c:v>-6.2260000000000003E-2</c:v>
                </c:pt>
                <c:pt idx="641">
                  <c:v>-6.472E-2</c:v>
                </c:pt>
                <c:pt idx="642">
                  <c:v>-6.6578999999999999E-2</c:v>
                </c:pt>
                <c:pt idx="643">
                  <c:v>-6.6295000000000007E-2</c:v>
                </c:pt>
                <c:pt idx="644">
                  <c:v>-6.8390999999999993E-2</c:v>
                </c:pt>
                <c:pt idx="645">
                  <c:v>-6.7999000000000004E-2</c:v>
                </c:pt>
                <c:pt idx="646">
                  <c:v>-7.0166999999999993E-2</c:v>
                </c:pt>
                <c:pt idx="647">
                  <c:v>-6.9171999999999997E-2</c:v>
                </c:pt>
                <c:pt idx="648">
                  <c:v>-7.0651000000000005E-2</c:v>
                </c:pt>
                <c:pt idx="649">
                  <c:v>-7.3062000000000002E-2</c:v>
                </c:pt>
                <c:pt idx="650">
                  <c:v>-7.3127999999999999E-2</c:v>
                </c:pt>
                <c:pt idx="651">
                  <c:v>-7.4016999999999999E-2</c:v>
                </c:pt>
                <c:pt idx="652">
                  <c:v>-7.4735999999999997E-2</c:v>
                </c:pt>
                <c:pt idx="653">
                  <c:v>-7.5160000000000005E-2</c:v>
                </c:pt>
                <c:pt idx="654">
                  <c:v>-7.6025999999999996E-2</c:v>
                </c:pt>
                <c:pt idx="655">
                  <c:v>-7.5078000000000006E-2</c:v>
                </c:pt>
                <c:pt idx="656">
                  <c:v>-7.5974E-2</c:v>
                </c:pt>
                <c:pt idx="657">
                  <c:v>-7.6748999999999998E-2</c:v>
                </c:pt>
                <c:pt idx="658">
                  <c:v>-7.4838000000000002E-2</c:v>
                </c:pt>
                <c:pt idx="659">
                  <c:v>-7.6689999999999994E-2</c:v>
                </c:pt>
                <c:pt idx="660">
                  <c:v>-7.4690000000000006E-2</c:v>
                </c:pt>
                <c:pt idx="661">
                  <c:v>-7.3768E-2</c:v>
                </c:pt>
                <c:pt idx="662">
                  <c:v>-7.6604000000000005E-2</c:v>
                </c:pt>
                <c:pt idx="663">
                  <c:v>-7.6055999999999999E-2</c:v>
                </c:pt>
                <c:pt idx="664">
                  <c:v>-7.7350000000000002E-2</c:v>
                </c:pt>
                <c:pt idx="665">
                  <c:v>-7.9039999999999999E-2</c:v>
                </c:pt>
                <c:pt idx="666">
                  <c:v>-7.7931E-2</c:v>
                </c:pt>
                <c:pt idx="667">
                  <c:v>-7.7105000000000007E-2</c:v>
                </c:pt>
                <c:pt idx="668">
                  <c:v>-7.7315999999999996E-2</c:v>
                </c:pt>
                <c:pt idx="669">
                  <c:v>-7.8611E-2</c:v>
                </c:pt>
                <c:pt idx="670">
                  <c:v>-7.5644000000000003E-2</c:v>
                </c:pt>
                <c:pt idx="671">
                  <c:v>-7.8951999999999994E-2</c:v>
                </c:pt>
                <c:pt idx="672">
                  <c:v>-7.9732999999999998E-2</c:v>
                </c:pt>
                <c:pt idx="673">
                  <c:v>-7.9173999999999994E-2</c:v>
                </c:pt>
                <c:pt idx="674">
                  <c:v>-7.8784000000000007E-2</c:v>
                </c:pt>
                <c:pt idx="675">
                  <c:v>-8.0730999999999997E-2</c:v>
                </c:pt>
                <c:pt idx="676">
                  <c:v>-8.1198999999999993E-2</c:v>
                </c:pt>
                <c:pt idx="677">
                  <c:v>-7.9655000000000004E-2</c:v>
                </c:pt>
                <c:pt idx="678">
                  <c:v>-8.0562999999999996E-2</c:v>
                </c:pt>
                <c:pt idx="679">
                  <c:v>-7.9332E-2</c:v>
                </c:pt>
                <c:pt idx="680">
                  <c:v>-7.7182000000000001E-2</c:v>
                </c:pt>
                <c:pt idx="681">
                  <c:v>-7.6618000000000006E-2</c:v>
                </c:pt>
                <c:pt idx="682">
                  <c:v>-7.7179999999999999E-2</c:v>
                </c:pt>
                <c:pt idx="683">
                  <c:v>-7.8216999999999995E-2</c:v>
                </c:pt>
                <c:pt idx="684">
                  <c:v>-7.4709999999999999E-2</c:v>
                </c:pt>
                <c:pt idx="685">
                  <c:v>-7.5342999999999993E-2</c:v>
                </c:pt>
                <c:pt idx="686">
                  <c:v>-7.3123999999999995E-2</c:v>
                </c:pt>
                <c:pt idx="687">
                  <c:v>-6.9195000000000007E-2</c:v>
                </c:pt>
                <c:pt idx="688">
                  <c:v>-6.5731999999999999E-2</c:v>
                </c:pt>
                <c:pt idx="689">
                  <c:v>-6.8457000000000004E-2</c:v>
                </c:pt>
                <c:pt idx="690">
                  <c:v>-6.8637000000000004E-2</c:v>
                </c:pt>
                <c:pt idx="691">
                  <c:v>-6.4706E-2</c:v>
                </c:pt>
                <c:pt idx="692">
                  <c:v>-6.3271999999999995E-2</c:v>
                </c:pt>
                <c:pt idx="693">
                  <c:v>-6.3064999999999996E-2</c:v>
                </c:pt>
                <c:pt idx="694">
                  <c:v>-6.1691999999999997E-2</c:v>
                </c:pt>
                <c:pt idx="695">
                  <c:v>-6.4301999999999998E-2</c:v>
                </c:pt>
                <c:pt idx="696">
                  <c:v>-6.3780000000000003E-2</c:v>
                </c:pt>
                <c:pt idx="697">
                  <c:v>-6.5673999999999996E-2</c:v>
                </c:pt>
                <c:pt idx="698">
                  <c:v>-6.4324000000000006E-2</c:v>
                </c:pt>
                <c:pt idx="699">
                  <c:v>-6.3302999999999998E-2</c:v>
                </c:pt>
                <c:pt idx="700">
                  <c:v>-6.4513000000000001E-2</c:v>
                </c:pt>
                <c:pt idx="701">
                  <c:v>-6.5313999999999997E-2</c:v>
                </c:pt>
                <c:pt idx="702">
                  <c:v>-6.3015000000000002E-2</c:v>
                </c:pt>
                <c:pt idx="703">
                  <c:v>-6.0958999999999999E-2</c:v>
                </c:pt>
                <c:pt idx="704">
                  <c:v>-6.019E-2</c:v>
                </c:pt>
                <c:pt idx="705">
                  <c:v>-5.9743999999999998E-2</c:v>
                </c:pt>
                <c:pt idx="706">
                  <c:v>-5.7209999999999997E-2</c:v>
                </c:pt>
                <c:pt idx="707">
                  <c:v>-5.9556999999999999E-2</c:v>
                </c:pt>
                <c:pt idx="708">
                  <c:v>-5.9660999999999999E-2</c:v>
                </c:pt>
                <c:pt idx="709">
                  <c:v>-5.8791999999999997E-2</c:v>
                </c:pt>
                <c:pt idx="710">
                  <c:v>-5.7075000000000001E-2</c:v>
                </c:pt>
                <c:pt idx="711">
                  <c:v>-6.0117999999999998E-2</c:v>
                </c:pt>
                <c:pt idx="712">
                  <c:v>-5.9331000000000002E-2</c:v>
                </c:pt>
                <c:pt idx="713">
                  <c:v>-5.7029000000000003E-2</c:v>
                </c:pt>
                <c:pt idx="714">
                  <c:v>-5.5163999999999998E-2</c:v>
                </c:pt>
                <c:pt idx="715">
                  <c:v>-5.5017000000000003E-2</c:v>
                </c:pt>
                <c:pt idx="716">
                  <c:v>-5.3011000000000003E-2</c:v>
                </c:pt>
                <c:pt idx="717">
                  <c:v>-5.3681E-2</c:v>
                </c:pt>
                <c:pt idx="718">
                  <c:v>-5.5530999999999997E-2</c:v>
                </c:pt>
                <c:pt idx="719">
                  <c:v>-5.0167999999999997E-2</c:v>
                </c:pt>
                <c:pt idx="720">
                  <c:v>-5.4913999999999998E-2</c:v>
                </c:pt>
                <c:pt idx="721">
                  <c:v>-5.2417999999999999E-2</c:v>
                </c:pt>
                <c:pt idx="722">
                  <c:v>-5.1367999999999997E-2</c:v>
                </c:pt>
                <c:pt idx="723">
                  <c:v>-4.9280999999999998E-2</c:v>
                </c:pt>
                <c:pt idx="724">
                  <c:v>-4.5987E-2</c:v>
                </c:pt>
                <c:pt idx="725">
                  <c:v>-4.7564000000000002E-2</c:v>
                </c:pt>
                <c:pt idx="726">
                  <c:v>-4.3804999999999997E-2</c:v>
                </c:pt>
                <c:pt idx="727">
                  <c:v>-4.2693000000000002E-2</c:v>
                </c:pt>
                <c:pt idx="728">
                  <c:v>-4.181E-2</c:v>
                </c:pt>
                <c:pt idx="729">
                  <c:v>-4.1057999999999997E-2</c:v>
                </c:pt>
                <c:pt idx="730">
                  <c:v>-4.0669999999999998E-2</c:v>
                </c:pt>
                <c:pt idx="731">
                  <c:v>-4.1727E-2</c:v>
                </c:pt>
                <c:pt idx="732">
                  <c:v>-4.0341000000000002E-2</c:v>
                </c:pt>
                <c:pt idx="733">
                  <c:v>-3.8802999999999997E-2</c:v>
                </c:pt>
                <c:pt idx="734">
                  <c:v>-3.696E-2</c:v>
                </c:pt>
                <c:pt idx="735">
                  <c:v>-3.551E-2</c:v>
                </c:pt>
                <c:pt idx="736">
                  <c:v>-3.9995000000000003E-2</c:v>
                </c:pt>
                <c:pt idx="737">
                  <c:v>-4.1653000000000003E-2</c:v>
                </c:pt>
                <c:pt idx="738">
                  <c:v>-4.1368000000000002E-2</c:v>
                </c:pt>
                <c:pt idx="739">
                  <c:v>-3.678E-2</c:v>
                </c:pt>
                <c:pt idx="740">
                  <c:v>-4.1473999999999997E-2</c:v>
                </c:pt>
                <c:pt idx="741">
                  <c:v>-4.0090000000000001E-2</c:v>
                </c:pt>
                <c:pt idx="742">
                  <c:v>-4.1782E-2</c:v>
                </c:pt>
                <c:pt idx="743">
                  <c:v>-4.3515999999999999E-2</c:v>
                </c:pt>
                <c:pt idx="744">
                  <c:v>-4.5275999999999997E-2</c:v>
                </c:pt>
                <c:pt idx="745">
                  <c:v>-4.6829999999999997E-2</c:v>
                </c:pt>
                <c:pt idx="746">
                  <c:v>-4.8626999999999997E-2</c:v>
                </c:pt>
                <c:pt idx="747">
                  <c:v>-4.7828000000000002E-2</c:v>
                </c:pt>
                <c:pt idx="748">
                  <c:v>-5.0609000000000001E-2</c:v>
                </c:pt>
                <c:pt idx="749">
                  <c:v>-5.1205000000000001E-2</c:v>
                </c:pt>
                <c:pt idx="750">
                  <c:v>-4.9881000000000002E-2</c:v>
                </c:pt>
                <c:pt idx="751">
                  <c:v>-5.1096999999999997E-2</c:v>
                </c:pt>
                <c:pt idx="752">
                  <c:v>-5.0061000000000001E-2</c:v>
                </c:pt>
                <c:pt idx="753">
                  <c:v>-4.9922000000000001E-2</c:v>
                </c:pt>
                <c:pt idx="754">
                  <c:v>-4.9747E-2</c:v>
                </c:pt>
                <c:pt idx="755">
                  <c:v>-5.2345000000000003E-2</c:v>
                </c:pt>
                <c:pt idx="756">
                  <c:v>-5.1935000000000002E-2</c:v>
                </c:pt>
                <c:pt idx="757">
                  <c:v>-4.7683000000000003E-2</c:v>
                </c:pt>
                <c:pt idx="758">
                  <c:v>-4.9148999999999998E-2</c:v>
                </c:pt>
                <c:pt idx="759">
                  <c:v>-4.7329000000000003E-2</c:v>
                </c:pt>
                <c:pt idx="760">
                  <c:v>-4.6411000000000001E-2</c:v>
                </c:pt>
                <c:pt idx="761">
                  <c:v>-4.6469999999999997E-2</c:v>
                </c:pt>
                <c:pt idx="762">
                  <c:v>-4.5902999999999999E-2</c:v>
                </c:pt>
                <c:pt idx="763">
                  <c:v>-4.3563999999999999E-2</c:v>
                </c:pt>
                <c:pt idx="764">
                  <c:v>-4.3480999999999999E-2</c:v>
                </c:pt>
                <c:pt idx="765">
                  <c:v>-4.2561000000000002E-2</c:v>
                </c:pt>
                <c:pt idx="766">
                  <c:v>-4.1437000000000002E-2</c:v>
                </c:pt>
                <c:pt idx="767">
                  <c:v>-3.6259E-2</c:v>
                </c:pt>
                <c:pt idx="768">
                  <c:v>-3.5307999999999999E-2</c:v>
                </c:pt>
                <c:pt idx="769">
                  <c:v>-3.4091000000000003E-2</c:v>
                </c:pt>
                <c:pt idx="770">
                  <c:v>-3.1391000000000002E-2</c:v>
                </c:pt>
                <c:pt idx="771">
                  <c:v>-2.8038E-2</c:v>
                </c:pt>
                <c:pt idx="772">
                  <c:v>-2.6865E-2</c:v>
                </c:pt>
                <c:pt idx="773">
                  <c:v>-2.4634E-2</c:v>
                </c:pt>
                <c:pt idx="774">
                  <c:v>-2.3488999999999999E-2</c:v>
                </c:pt>
                <c:pt idx="775">
                  <c:v>-1.8572000000000002E-2</c:v>
                </c:pt>
                <c:pt idx="776">
                  <c:v>-1.7471E-2</c:v>
                </c:pt>
                <c:pt idx="777">
                  <c:v>-1.7684999999999999E-2</c:v>
                </c:pt>
                <c:pt idx="778">
                  <c:v>-1.3556E-2</c:v>
                </c:pt>
                <c:pt idx="779">
                  <c:v>-1.418E-2</c:v>
                </c:pt>
                <c:pt idx="780">
                  <c:v>-1.8352E-2</c:v>
                </c:pt>
                <c:pt idx="781">
                  <c:v>-1.9720000000000001E-2</c:v>
                </c:pt>
                <c:pt idx="782">
                  <c:v>-2.3855999999999999E-2</c:v>
                </c:pt>
                <c:pt idx="783">
                  <c:v>-2.4378E-2</c:v>
                </c:pt>
                <c:pt idx="784">
                  <c:v>-2.3292E-2</c:v>
                </c:pt>
                <c:pt idx="785">
                  <c:v>-2.4704E-2</c:v>
                </c:pt>
                <c:pt idx="786">
                  <c:v>-2.3838000000000002E-2</c:v>
                </c:pt>
                <c:pt idx="787">
                  <c:v>-2.3958E-2</c:v>
                </c:pt>
                <c:pt idx="788">
                  <c:v>-2.6030000000000001E-2</c:v>
                </c:pt>
                <c:pt idx="789">
                  <c:v>-2.5693000000000001E-2</c:v>
                </c:pt>
                <c:pt idx="790">
                  <c:v>-2.7125E-2</c:v>
                </c:pt>
                <c:pt idx="791">
                  <c:v>-2.7612000000000001E-2</c:v>
                </c:pt>
                <c:pt idx="792">
                  <c:v>-3.0053E-2</c:v>
                </c:pt>
                <c:pt idx="793">
                  <c:v>-3.2624E-2</c:v>
                </c:pt>
                <c:pt idx="794">
                  <c:v>-3.3537999999999998E-2</c:v>
                </c:pt>
                <c:pt idx="795">
                  <c:v>-3.6720000000000003E-2</c:v>
                </c:pt>
                <c:pt idx="796">
                  <c:v>-3.6481E-2</c:v>
                </c:pt>
                <c:pt idx="797">
                  <c:v>-3.7537000000000001E-2</c:v>
                </c:pt>
                <c:pt idx="798">
                  <c:v>-3.4854999999999997E-2</c:v>
                </c:pt>
                <c:pt idx="799">
                  <c:v>-3.3524999999999999E-2</c:v>
                </c:pt>
                <c:pt idx="800">
                  <c:v>-3.4585999999999999E-2</c:v>
                </c:pt>
                <c:pt idx="801">
                  <c:v>-3.3644E-2</c:v>
                </c:pt>
                <c:pt idx="802">
                  <c:v>-3.2018999999999999E-2</c:v>
                </c:pt>
                <c:pt idx="803">
                  <c:v>-3.0315000000000002E-2</c:v>
                </c:pt>
                <c:pt idx="804">
                  <c:v>-2.9839999999999998E-2</c:v>
                </c:pt>
                <c:pt idx="805">
                  <c:v>-3.2458000000000001E-2</c:v>
                </c:pt>
                <c:pt idx="806">
                  <c:v>-3.4528000000000003E-2</c:v>
                </c:pt>
                <c:pt idx="807">
                  <c:v>-3.5949000000000002E-2</c:v>
                </c:pt>
                <c:pt idx="808">
                  <c:v>-3.6193000000000003E-2</c:v>
                </c:pt>
                <c:pt idx="809">
                  <c:v>-3.8869000000000001E-2</c:v>
                </c:pt>
                <c:pt idx="810">
                  <c:v>-4.1430000000000002E-2</c:v>
                </c:pt>
                <c:pt idx="811">
                  <c:v>-4.4392000000000001E-2</c:v>
                </c:pt>
                <c:pt idx="812">
                  <c:v>-4.5767000000000002E-2</c:v>
                </c:pt>
                <c:pt idx="813">
                  <c:v>-4.9592999999999998E-2</c:v>
                </c:pt>
                <c:pt idx="814">
                  <c:v>-5.4227999999999998E-2</c:v>
                </c:pt>
                <c:pt idx="815">
                  <c:v>-5.5573999999999998E-2</c:v>
                </c:pt>
                <c:pt idx="816">
                  <c:v>-5.5414999999999999E-2</c:v>
                </c:pt>
                <c:pt idx="817">
                  <c:v>-5.7888000000000002E-2</c:v>
                </c:pt>
                <c:pt idx="818">
                  <c:v>-5.8971000000000003E-2</c:v>
                </c:pt>
                <c:pt idx="819">
                  <c:v>-5.8672000000000002E-2</c:v>
                </c:pt>
                <c:pt idx="820">
                  <c:v>-5.6714000000000001E-2</c:v>
                </c:pt>
                <c:pt idx="821">
                  <c:v>-5.6161999999999997E-2</c:v>
                </c:pt>
                <c:pt idx="822">
                  <c:v>-5.4813000000000001E-2</c:v>
                </c:pt>
                <c:pt idx="823">
                  <c:v>-5.3990999999999997E-2</c:v>
                </c:pt>
                <c:pt idx="824">
                  <c:v>-4.9168999999999997E-2</c:v>
                </c:pt>
                <c:pt idx="825">
                  <c:v>-4.9932999999999998E-2</c:v>
                </c:pt>
                <c:pt idx="826">
                  <c:v>-5.2113E-2</c:v>
                </c:pt>
                <c:pt idx="827">
                  <c:v>-5.2582999999999998E-2</c:v>
                </c:pt>
                <c:pt idx="828">
                  <c:v>-5.6710999999999998E-2</c:v>
                </c:pt>
                <c:pt idx="829">
                  <c:v>-5.8804000000000002E-2</c:v>
                </c:pt>
                <c:pt idx="830">
                  <c:v>-6.3769999999999993E-2</c:v>
                </c:pt>
                <c:pt idx="831">
                  <c:v>-6.6250000000000003E-2</c:v>
                </c:pt>
                <c:pt idx="832">
                  <c:v>-7.1351999999999999E-2</c:v>
                </c:pt>
                <c:pt idx="833">
                  <c:v>-7.5161000000000006E-2</c:v>
                </c:pt>
                <c:pt idx="834">
                  <c:v>-7.6647000000000007E-2</c:v>
                </c:pt>
                <c:pt idx="835">
                  <c:v>-7.6850000000000002E-2</c:v>
                </c:pt>
                <c:pt idx="836">
                  <c:v>-8.1909999999999997E-2</c:v>
                </c:pt>
                <c:pt idx="837">
                  <c:v>-8.5282999999999998E-2</c:v>
                </c:pt>
                <c:pt idx="838">
                  <c:v>-8.8095000000000007E-2</c:v>
                </c:pt>
                <c:pt idx="839">
                  <c:v>-9.1107999999999995E-2</c:v>
                </c:pt>
                <c:pt idx="840">
                  <c:v>-8.9914999999999995E-2</c:v>
                </c:pt>
                <c:pt idx="841">
                  <c:v>-8.6916999999999994E-2</c:v>
                </c:pt>
                <c:pt idx="842">
                  <c:v>-8.3981E-2</c:v>
                </c:pt>
                <c:pt idx="843">
                  <c:v>-8.3611000000000005E-2</c:v>
                </c:pt>
                <c:pt idx="844">
                  <c:v>-8.3527000000000004E-2</c:v>
                </c:pt>
                <c:pt idx="845">
                  <c:v>-8.387E-2</c:v>
                </c:pt>
                <c:pt idx="846">
                  <c:v>-8.3878999999999995E-2</c:v>
                </c:pt>
                <c:pt idx="847">
                  <c:v>-8.4821999999999995E-2</c:v>
                </c:pt>
                <c:pt idx="848">
                  <c:v>-8.5469000000000003E-2</c:v>
                </c:pt>
                <c:pt idx="849">
                  <c:v>-8.5503999999999997E-2</c:v>
                </c:pt>
                <c:pt idx="850">
                  <c:v>-8.4756999999999999E-2</c:v>
                </c:pt>
                <c:pt idx="851">
                  <c:v>-8.5417000000000007E-2</c:v>
                </c:pt>
                <c:pt idx="852">
                  <c:v>-8.6552000000000004E-2</c:v>
                </c:pt>
                <c:pt idx="853">
                  <c:v>-8.7410000000000002E-2</c:v>
                </c:pt>
                <c:pt idx="854">
                  <c:v>-8.7396000000000001E-2</c:v>
                </c:pt>
                <c:pt idx="855">
                  <c:v>-8.3380999999999997E-2</c:v>
                </c:pt>
                <c:pt idx="856">
                  <c:v>-8.1375000000000003E-2</c:v>
                </c:pt>
                <c:pt idx="857">
                  <c:v>-8.0165E-2</c:v>
                </c:pt>
                <c:pt idx="858">
                  <c:v>-7.7715999999999993E-2</c:v>
                </c:pt>
                <c:pt idx="859">
                  <c:v>-7.4579999999999994E-2</c:v>
                </c:pt>
                <c:pt idx="860">
                  <c:v>-7.3580999999999994E-2</c:v>
                </c:pt>
                <c:pt idx="861">
                  <c:v>-7.1348999999999996E-2</c:v>
                </c:pt>
                <c:pt idx="862">
                  <c:v>-7.3136000000000007E-2</c:v>
                </c:pt>
                <c:pt idx="863">
                  <c:v>-7.3901999999999995E-2</c:v>
                </c:pt>
                <c:pt idx="864">
                  <c:v>-6.8764000000000006E-2</c:v>
                </c:pt>
                <c:pt idx="865">
                  <c:v>-6.6288E-2</c:v>
                </c:pt>
                <c:pt idx="866">
                  <c:v>-6.6191E-2</c:v>
                </c:pt>
                <c:pt idx="867">
                  <c:v>-6.6211000000000006E-2</c:v>
                </c:pt>
                <c:pt idx="868">
                  <c:v>-6.5884999999999999E-2</c:v>
                </c:pt>
                <c:pt idx="869">
                  <c:v>-6.5295000000000006E-2</c:v>
                </c:pt>
                <c:pt idx="870">
                  <c:v>-6.4949999999999994E-2</c:v>
                </c:pt>
                <c:pt idx="871">
                  <c:v>-6.5606999999999999E-2</c:v>
                </c:pt>
                <c:pt idx="872">
                  <c:v>-6.5505999999999995E-2</c:v>
                </c:pt>
                <c:pt idx="873">
                  <c:v>-6.5867999999999996E-2</c:v>
                </c:pt>
                <c:pt idx="874">
                  <c:v>-6.7882999999999999E-2</c:v>
                </c:pt>
                <c:pt idx="875">
                  <c:v>-6.8343000000000001E-2</c:v>
                </c:pt>
                <c:pt idx="876">
                  <c:v>-6.6883999999999999E-2</c:v>
                </c:pt>
                <c:pt idx="877">
                  <c:v>-6.7516000000000007E-2</c:v>
                </c:pt>
                <c:pt idx="878">
                  <c:v>-6.694E-2</c:v>
                </c:pt>
                <c:pt idx="879">
                  <c:v>-6.8607000000000001E-2</c:v>
                </c:pt>
                <c:pt idx="880">
                  <c:v>-6.9157999999999997E-2</c:v>
                </c:pt>
                <c:pt idx="881">
                  <c:v>-6.8047999999999997E-2</c:v>
                </c:pt>
                <c:pt idx="882">
                  <c:v>-6.9303000000000003E-2</c:v>
                </c:pt>
                <c:pt idx="883">
                  <c:v>-7.1623000000000006E-2</c:v>
                </c:pt>
                <c:pt idx="884">
                  <c:v>-7.1687000000000001E-2</c:v>
                </c:pt>
                <c:pt idx="885">
                  <c:v>-7.2661000000000003E-2</c:v>
                </c:pt>
                <c:pt idx="886">
                  <c:v>-7.3205999999999993E-2</c:v>
                </c:pt>
                <c:pt idx="887">
                  <c:v>-7.4324000000000001E-2</c:v>
                </c:pt>
                <c:pt idx="888">
                  <c:v>-7.4481000000000006E-2</c:v>
                </c:pt>
                <c:pt idx="889">
                  <c:v>-6.9203000000000001E-2</c:v>
                </c:pt>
                <c:pt idx="890">
                  <c:v>-6.8311999999999998E-2</c:v>
                </c:pt>
                <c:pt idx="891">
                  <c:v>-6.9012000000000004E-2</c:v>
                </c:pt>
                <c:pt idx="892">
                  <c:v>-6.5549999999999997E-2</c:v>
                </c:pt>
                <c:pt idx="893">
                  <c:v>-6.4195000000000002E-2</c:v>
                </c:pt>
                <c:pt idx="894">
                  <c:v>-6.4588999999999994E-2</c:v>
                </c:pt>
                <c:pt idx="895">
                  <c:v>-6.4423999999999995E-2</c:v>
                </c:pt>
                <c:pt idx="896">
                  <c:v>-6.3783000000000006E-2</c:v>
                </c:pt>
                <c:pt idx="897">
                  <c:v>-6.4006999999999994E-2</c:v>
                </c:pt>
                <c:pt idx="898">
                  <c:v>-6.4378000000000005E-2</c:v>
                </c:pt>
                <c:pt idx="899">
                  <c:v>-6.2247999999999998E-2</c:v>
                </c:pt>
                <c:pt idx="900">
                  <c:v>-5.9957999999999997E-2</c:v>
                </c:pt>
                <c:pt idx="901">
                  <c:v>-5.8605999999999998E-2</c:v>
                </c:pt>
                <c:pt idx="902">
                  <c:v>-6.0607000000000001E-2</c:v>
                </c:pt>
                <c:pt idx="903">
                  <c:v>-5.9436999999999997E-2</c:v>
                </c:pt>
                <c:pt idx="904">
                  <c:v>-5.5467000000000002E-2</c:v>
                </c:pt>
                <c:pt idx="905">
                  <c:v>-5.5614999999999998E-2</c:v>
                </c:pt>
                <c:pt idx="906">
                  <c:v>-5.5044000000000003E-2</c:v>
                </c:pt>
                <c:pt idx="907">
                  <c:v>-5.6647999999999997E-2</c:v>
                </c:pt>
                <c:pt idx="908">
                  <c:v>-5.7251999999999997E-2</c:v>
                </c:pt>
                <c:pt idx="909">
                  <c:v>-5.6503999999999999E-2</c:v>
                </c:pt>
                <c:pt idx="910">
                  <c:v>-5.7181999999999997E-2</c:v>
                </c:pt>
                <c:pt idx="911">
                  <c:v>-5.5633000000000002E-2</c:v>
                </c:pt>
                <c:pt idx="912">
                  <c:v>-5.2602999999999997E-2</c:v>
                </c:pt>
                <c:pt idx="913">
                  <c:v>-5.2519999999999997E-2</c:v>
                </c:pt>
                <c:pt idx="914">
                  <c:v>-5.1512000000000002E-2</c:v>
                </c:pt>
                <c:pt idx="915">
                  <c:v>-5.0617000000000002E-2</c:v>
                </c:pt>
                <c:pt idx="916">
                  <c:v>-5.0277000000000002E-2</c:v>
                </c:pt>
                <c:pt idx="917">
                  <c:v>-5.0493999999999997E-2</c:v>
                </c:pt>
                <c:pt idx="918">
                  <c:v>-5.1735000000000003E-2</c:v>
                </c:pt>
                <c:pt idx="919">
                  <c:v>-4.9827000000000003E-2</c:v>
                </c:pt>
                <c:pt idx="920">
                  <c:v>-5.0993999999999998E-2</c:v>
                </c:pt>
                <c:pt idx="921">
                  <c:v>-5.0973999999999998E-2</c:v>
                </c:pt>
                <c:pt idx="922">
                  <c:v>-5.1055999999999997E-2</c:v>
                </c:pt>
                <c:pt idx="923">
                  <c:v>-5.2578E-2</c:v>
                </c:pt>
                <c:pt idx="924">
                  <c:v>-4.6328000000000001E-2</c:v>
                </c:pt>
                <c:pt idx="925">
                  <c:v>-4.8500000000000001E-2</c:v>
                </c:pt>
                <c:pt idx="926">
                  <c:v>-4.9260999999999999E-2</c:v>
                </c:pt>
                <c:pt idx="927">
                  <c:v>-4.7847000000000001E-2</c:v>
                </c:pt>
                <c:pt idx="928">
                  <c:v>-5.0105999999999998E-2</c:v>
                </c:pt>
                <c:pt idx="929">
                  <c:v>-4.2335999999999999E-2</c:v>
                </c:pt>
                <c:pt idx="930">
                  <c:v>-4.0215000000000001E-2</c:v>
                </c:pt>
                <c:pt idx="931">
                  <c:v>-3.9676999999999997E-2</c:v>
                </c:pt>
                <c:pt idx="932">
                  <c:v>-3.9690999999999997E-2</c:v>
                </c:pt>
                <c:pt idx="933">
                  <c:v>-3.8634000000000002E-2</c:v>
                </c:pt>
                <c:pt idx="934">
                  <c:v>-3.7642000000000002E-2</c:v>
                </c:pt>
                <c:pt idx="935">
                  <c:v>-3.3404999999999997E-2</c:v>
                </c:pt>
                <c:pt idx="936">
                  <c:v>-3.2793999999999997E-2</c:v>
                </c:pt>
                <c:pt idx="937">
                  <c:v>-3.0169000000000001E-2</c:v>
                </c:pt>
                <c:pt idx="938">
                  <c:v>-2.7916E-2</c:v>
                </c:pt>
                <c:pt idx="939">
                  <c:v>-2.3952999999999999E-2</c:v>
                </c:pt>
                <c:pt idx="940">
                  <c:v>-2.1259E-2</c:v>
                </c:pt>
                <c:pt idx="941">
                  <c:v>-1.7520000000000001E-2</c:v>
                </c:pt>
                <c:pt idx="942">
                  <c:v>-1.4970000000000001E-2</c:v>
                </c:pt>
                <c:pt idx="943">
                  <c:v>-9.3290000000000005E-3</c:v>
                </c:pt>
                <c:pt idx="944">
                  <c:v>-5.4860000000000004E-3</c:v>
                </c:pt>
                <c:pt idx="945">
                  <c:v>-4.2700000000000002E-4</c:v>
                </c:pt>
                <c:pt idx="946">
                  <c:v>-7.3399999999999995E-4</c:v>
                </c:pt>
                <c:pt idx="947">
                  <c:v>2.0599999999999999E-4</c:v>
                </c:pt>
                <c:pt idx="948">
                  <c:v>-2.2230000000000001E-3</c:v>
                </c:pt>
                <c:pt idx="949">
                  <c:v>-7.5699999999999997E-4</c:v>
                </c:pt>
                <c:pt idx="950">
                  <c:v>-1.691E-3</c:v>
                </c:pt>
                <c:pt idx="951">
                  <c:v>-1.106E-3</c:v>
                </c:pt>
                <c:pt idx="952">
                  <c:v>-2.3530000000000001E-3</c:v>
                </c:pt>
                <c:pt idx="953">
                  <c:v>-4.9449999999999997E-3</c:v>
                </c:pt>
                <c:pt idx="954">
                  <c:v>-6.306E-3</c:v>
                </c:pt>
                <c:pt idx="955">
                  <c:v>-6.5189999999999996E-3</c:v>
                </c:pt>
                <c:pt idx="956">
                  <c:v>-8.1609999999999999E-3</c:v>
                </c:pt>
                <c:pt idx="957">
                  <c:v>-8.9610000000000002E-3</c:v>
                </c:pt>
                <c:pt idx="958">
                  <c:v>-9.0709999999999992E-3</c:v>
                </c:pt>
                <c:pt idx="959">
                  <c:v>-1.0125E-2</c:v>
                </c:pt>
                <c:pt idx="960">
                  <c:v>-1.2033E-2</c:v>
                </c:pt>
                <c:pt idx="961">
                  <c:v>-1.3136999999999999E-2</c:v>
                </c:pt>
                <c:pt idx="962">
                  <c:v>-1.2873000000000001E-2</c:v>
                </c:pt>
                <c:pt idx="963">
                  <c:v>-1.3865000000000001E-2</c:v>
                </c:pt>
                <c:pt idx="964">
                  <c:v>-1.4855E-2</c:v>
                </c:pt>
                <c:pt idx="965">
                  <c:v>-1.4371999999999999E-2</c:v>
                </c:pt>
                <c:pt idx="966">
                  <c:v>-1.5294E-2</c:v>
                </c:pt>
                <c:pt idx="967">
                  <c:v>-1.6941000000000001E-2</c:v>
                </c:pt>
                <c:pt idx="968">
                  <c:v>-1.7745E-2</c:v>
                </c:pt>
                <c:pt idx="969">
                  <c:v>-1.7815000000000001E-2</c:v>
                </c:pt>
                <c:pt idx="970">
                  <c:v>-1.8872E-2</c:v>
                </c:pt>
                <c:pt idx="971">
                  <c:v>-1.9692000000000001E-2</c:v>
                </c:pt>
                <c:pt idx="972">
                  <c:v>-2.1533E-2</c:v>
                </c:pt>
                <c:pt idx="973">
                  <c:v>-2.2287000000000001E-2</c:v>
                </c:pt>
                <c:pt idx="974">
                  <c:v>-2.2450999999999999E-2</c:v>
                </c:pt>
                <c:pt idx="975">
                  <c:v>-2.3747000000000001E-2</c:v>
                </c:pt>
                <c:pt idx="976">
                  <c:v>-2.4507000000000001E-2</c:v>
                </c:pt>
                <c:pt idx="977">
                  <c:v>-2.4912E-2</c:v>
                </c:pt>
                <c:pt idx="978">
                  <c:v>-2.4414000000000002E-2</c:v>
                </c:pt>
                <c:pt idx="979">
                  <c:v>-2.4551E-2</c:v>
                </c:pt>
                <c:pt idx="980">
                  <c:v>-2.6432000000000001E-2</c:v>
                </c:pt>
                <c:pt idx="981">
                  <c:v>-2.5624000000000001E-2</c:v>
                </c:pt>
                <c:pt idx="982">
                  <c:v>-2.6721999999999999E-2</c:v>
                </c:pt>
                <c:pt idx="983">
                  <c:v>-2.8083E-2</c:v>
                </c:pt>
                <c:pt idx="984">
                  <c:v>-2.8434000000000001E-2</c:v>
                </c:pt>
                <c:pt idx="985">
                  <c:v>-2.7380999999999999E-2</c:v>
                </c:pt>
                <c:pt idx="986">
                  <c:v>-2.6176000000000001E-2</c:v>
                </c:pt>
                <c:pt idx="987">
                  <c:v>-2.7068999999999999E-2</c:v>
                </c:pt>
                <c:pt idx="988">
                  <c:v>-2.801E-2</c:v>
                </c:pt>
                <c:pt idx="989">
                  <c:v>-3.0006000000000001E-2</c:v>
                </c:pt>
                <c:pt idx="990">
                  <c:v>-2.9111000000000001E-2</c:v>
                </c:pt>
                <c:pt idx="991">
                  <c:v>-3.2759999999999997E-2</c:v>
                </c:pt>
                <c:pt idx="992">
                  <c:v>-3.2729000000000001E-2</c:v>
                </c:pt>
                <c:pt idx="993">
                  <c:v>-3.3142999999999999E-2</c:v>
                </c:pt>
                <c:pt idx="994">
                  <c:v>-3.4098999999999997E-2</c:v>
                </c:pt>
                <c:pt idx="995">
                  <c:v>-3.4161999999999998E-2</c:v>
                </c:pt>
                <c:pt idx="996">
                  <c:v>-3.5115E-2</c:v>
                </c:pt>
                <c:pt idx="997">
                  <c:v>-3.483E-2</c:v>
                </c:pt>
                <c:pt idx="998">
                  <c:v>-3.7367999999999998E-2</c:v>
                </c:pt>
                <c:pt idx="999">
                  <c:v>-3.8755999999999999E-2</c:v>
                </c:pt>
                <c:pt idx="1000">
                  <c:v>-3.7228999999999998E-2</c:v>
                </c:pt>
                <c:pt idx="1001">
                  <c:v>-3.9101999999999998E-2</c:v>
                </c:pt>
                <c:pt idx="1002">
                  <c:v>-3.7236999999999999E-2</c:v>
                </c:pt>
                <c:pt idx="1003">
                  <c:v>-3.8038000000000002E-2</c:v>
                </c:pt>
                <c:pt idx="1004">
                  <c:v>-3.8642000000000003E-2</c:v>
                </c:pt>
                <c:pt idx="1005">
                  <c:v>-3.8392000000000003E-2</c:v>
                </c:pt>
                <c:pt idx="1006">
                  <c:v>-3.8466E-2</c:v>
                </c:pt>
                <c:pt idx="1007">
                  <c:v>-3.8469000000000003E-2</c:v>
                </c:pt>
                <c:pt idx="1008">
                  <c:v>-3.7248999999999997E-2</c:v>
                </c:pt>
                <c:pt idx="1009">
                  <c:v>-3.9935999999999999E-2</c:v>
                </c:pt>
                <c:pt idx="1010">
                  <c:v>-3.9875000000000001E-2</c:v>
                </c:pt>
                <c:pt idx="1011">
                  <c:v>-4.0409E-2</c:v>
                </c:pt>
                <c:pt idx="1012">
                  <c:v>-4.0107999999999998E-2</c:v>
                </c:pt>
                <c:pt idx="1013">
                  <c:v>-4.0651E-2</c:v>
                </c:pt>
                <c:pt idx="1014">
                  <c:v>-3.8601000000000003E-2</c:v>
                </c:pt>
                <c:pt idx="1015">
                  <c:v>-3.9810999999999999E-2</c:v>
                </c:pt>
                <c:pt idx="1016">
                  <c:v>-3.9974000000000003E-2</c:v>
                </c:pt>
                <c:pt idx="1017">
                  <c:v>-4.2036999999999998E-2</c:v>
                </c:pt>
                <c:pt idx="1018">
                  <c:v>-4.1523999999999998E-2</c:v>
                </c:pt>
                <c:pt idx="1019">
                  <c:v>-4.0273999999999997E-2</c:v>
                </c:pt>
                <c:pt idx="1020">
                  <c:v>-4.1306000000000002E-2</c:v>
                </c:pt>
                <c:pt idx="1021">
                  <c:v>-4.0201000000000001E-2</c:v>
                </c:pt>
                <c:pt idx="1022">
                  <c:v>-3.9948999999999998E-2</c:v>
                </c:pt>
                <c:pt idx="1023">
                  <c:v>-4.0982999999999999E-2</c:v>
                </c:pt>
                <c:pt idx="1024">
                  <c:v>-3.8765000000000001E-2</c:v>
                </c:pt>
                <c:pt idx="1025">
                  <c:v>-3.8380999999999998E-2</c:v>
                </c:pt>
                <c:pt idx="1026">
                  <c:v>-3.9128000000000003E-2</c:v>
                </c:pt>
                <c:pt idx="1027">
                  <c:v>-3.8929999999999999E-2</c:v>
                </c:pt>
                <c:pt idx="1028">
                  <c:v>-3.6007999999999998E-2</c:v>
                </c:pt>
                <c:pt idx="1029">
                  <c:v>-4.0392999999999998E-2</c:v>
                </c:pt>
                <c:pt idx="1030">
                  <c:v>-4.1422E-2</c:v>
                </c:pt>
                <c:pt idx="1031">
                  <c:v>-4.0578999999999997E-2</c:v>
                </c:pt>
                <c:pt idx="1032">
                  <c:v>-3.9076E-2</c:v>
                </c:pt>
                <c:pt idx="1033">
                  <c:v>-4.0342999999999997E-2</c:v>
                </c:pt>
                <c:pt idx="1034">
                  <c:v>-4.3397999999999999E-2</c:v>
                </c:pt>
                <c:pt idx="1035">
                  <c:v>-4.4815000000000001E-2</c:v>
                </c:pt>
                <c:pt idx="1036">
                  <c:v>-4.5453E-2</c:v>
                </c:pt>
                <c:pt idx="1037">
                  <c:v>-4.4554000000000003E-2</c:v>
                </c:pt>
                <c:pt idx="1038">
                  <c:v>-4.5282000000000003E-2</c:v>
                </c:pt>
                <c:pt idx="1039">
                  <c:v>-4.6235999999999999E-2</c:v>
                </c:pt>
                <c:pt idx="1040">
                  <c:v>-4.5115000000000002E-2</c:v>
                </c:pt>
                <c:pt idx="1041">
                  <c:v>-4.5776999999999998E-2</c:v>
                </c:pt>
                <c:pt idx="1042">
                  <c:v>-4.5019999999999998E-2</c:v>
                </c:pt>
                <c:pt idx="1043">
                  <c:v>-4.5626E-2</c:v>
                </c:pt>
                <c:pt idx="1044">
                  <c:v>-4.6369E-2</c:v>
                </c:pt>
                <c:pt idx="1045">
                  <c:v>-4.5380999999999998E-2</c:v>
                </c:pt>
                <c:pt idx="1046">
                  <c:v>-4.3748000000000002E-2</c:v>
                </c:pt>
                <c:pt idx="1047">
                  <c:v>-4.4225E-2</c:v>
                </c:pt>
                <c:pt idx="1048">
                  <c:v>-4.6366999999999998E-2</c:v>
                </c:pt>
                <c:pt idx="1049">
                  <c:v>-4.6053999999999998E-2</c:v>
                </c:pt>
                <c:pt idx="1050">
                  <c:v>-4.6885999999999997E-2</c:v>
                </c:pt>
                <c:pt idx="1051">
                  <c:v>-4.6400999999999998E-2</c:v>
                </c:pt>
                <c:pt idx="1052">
                  <c:v>-4.5626E-2</c:v>
                </c:pt>
                <c:pt idx="1053">
                  <c:v>-4.5987E-2</c:v>
                </c:pt>
                <c:pt idx="1054">
                  <c:v>-4.3881999999999997E-2</c:v>
                </c:pt>
                <c:pt idx="1055">
                  <c:v>-4.7239000000000003E-2</c:v>
                </c:pt>
                <c:pt idx="1056">
                  <c:v>-4.5784999999999999E-2</c:v>
                </c:pt>
                <c:pt idx="1057">
                  <c:v>-4.6706999999999999E-2</c:v>
                </c:pt>
                <c:pt idx="1058">
                  <c:v>-4.5527999999999999E-2</c:v>
                </c:pt>
                <c:pt idx="1059">
                  <c:v>-4.4331000000000002E-2</c:v>
                </c:pt>
                <c:pt idx="1060">
                  <c:v>-4.2527000000000002E-2</c:v>
                </c:pt>
                <c:pt idx="1061">
                  <c:v>-4.3244999999999999E-2</c:v>
                </c:pt>
                <c:pt idx="1062">
                  <c:v>-4.0728E-2</c:v>
                </c:pt>
                <c:pt idx="1063">
                  <c:v>-4.086E-2</c:v>
                </c:pt>
                <c:pt idx="1064">
                  <c:v>-3.9965000000000001E-2</c:v>
                </c:pt>
                <c:pt idx="1065">
                  <c:v>-4.2818000000000002E-2</c:v>
                </c:pt>
                <c:pt idx="1066">
                  <c:v>-4.2983E-2</c:v>
                </c:pt>
                <c:pt idx="1067">
                  <c:v>-4.1458000000000002E-2</c:v>
                </c:pt>
                <c:pt idx="1068">
                  <c:v>-4.0896000000000002E-2</c:v>
                </c:pt>
                <c:pt idx="1069">
                  <c:v>-4.1444000000000002E-2</c:v>
                </c:pt>
                <c:pt idx="1070">
                  <c:v>-3.9384000000000002E-2</c:v>
                </c:pt>
                <c:pt idx="1071">
                  <c:v>-3.9272000000000001E-2</c:v>
                </c:pt>
                <c:pt idx="1072">
                  <c:v>-3.8596999999999999E-2</c:v>
                </c:pt>
                <c:pt idx="1073">
                  <c:v>-3.9358999999999998E-2</c:v>
                </c:pt>
                <c:pt idx="1074">
                  <c:v>-3.9440000000000003E-2</c:v>
                </c:pt>
                <c:pt idx="1075">
                  <c:v>-4.0660000000000002E-2</c:v>
                </c:pt>
                <c:pt idx="1076">
                  <c:v>-4.0659000000000001E-2</c:v>
                </c:pt>
                <c:pt idx="1077">
                  <c:v>-4.1706E-2</c:v>
                </c:pt>
                <c:pt idx="1078">
                  <c:v>-4.2125000000000003E-2</c:v>
                </c:pt>
                <c:pt idx="1079">
                  <c:v>-4.1112000000000003E-2</c:v>
                </c:pt>
                <c:pt idx="1080">
                  <c:v>-4.3818999999999997E-2</c:v>
                </c:pt>
                <c:pt idx="1081">
                  <c:v>-4.3232E-2</c:v>
                </c:pt>
                <c:pt idx="1082">
                  <c:v>-4.2396999999999997E-2</c:v>
                </c:pt>
                <c:pt idx="1083">
                  <c:v>-4.2573E-2</c:v>
                </c:pt>
                <c:pt idx="1084">
                  <c:v>-4.2514999999999997E-2</c:v>
                </c:pt>
                <c:pt idx="1085">
                  <c:v>-4.6221999999999999E-2</c:v>
                </c:pt>
                <c:pt idx="1086">
                  <c:v>-4.6627000000000002E-2</c:v>
                </c:pt>
                <c:pt idx="1087">
                  <c:v>-4.7025999999999998E-2</c:v>
                </c:pt>
                <c:pt idx="1088">
                  <c:v>-4.3533000000000002E-2</c:v>
                </c:pt>
                <c:pt idx="1089">
                  <c:v>-4.5291999999999999E-2</c:v>
                </c:pt>
                <c:pt idx="1090">
                  <c:v>-4.4610999999999998E-2</c:v>
                </c:pt>
                <c:pt idx="1091">
                  <c:v>-4.5279E-2</c:v>
                </c:pt>
                <c:pt idx="1092">
                  <c:v>-4.3937999999999998E-2</c:v>
                </c:pt>
                <c:pt idx="1093">
                  <c:v>-4.5014999999999999E-2</c:v>
                </c:pt>
                <c:pt idx="1094">
                  <c:v>-4.2245999999999999E-2</c:v>
                </c:pt>
                <c:pt idx="1095">
                  <c:v>-4.1635999999999999E-2</c:v>
                </c:pt>
                <c:pt idx="1096">
                  <c:v>-3.9579999999999997E-2</c:v>
                </c:pt>
                <c:pt idx="1097">
                  <c:v>-4.2181000000000003E-2</c:v>
                </c:pt>
                <c:pt idx="1098">
                  <c:v>-4.1874000000000001E-2</c:v>
                </c:pt>
                <c:pt idx="1099">
                  <c:v>-3.8036E-2</c:v>
                </c:pt>
                <c:pt idx="1100">
                  <c:v>-4.0745000000000003E-2</c:v>
                </c:pt>
                <c:pt idx="1101">
                  <c:v>-4.1416000000000001E-2</c:v>
                </c:pt>
                <c:pt idx="1102">
                  <c:v>-4.0146000000000001E-2</c:v>
                </c:pt>
                <c:pt idx="1103">
                  <c:v>-3.8814000000000001E-2</c:v>
                </c:pt>
                <c:pt idx="1104">
                  <c:v>-4.0107999999999998E-2</c:v>
                </c:pt>
                <c:pt idx="1105">
                  <c:v>-3.9151999999999999E-2</c:v>
                </c:pt>
                <c:pt idx="1106">
                  <c:v>-3.7659999999999999E-2</c:v>
                </c:pt>
                <c:pt idx="1107">
                  <c:v>-3.9399000000000003E-2</c:v>
                </c:pt>
                <c:pt idx="1108">
                  <c:v>-3.3812000000000002E-2</c:v>
                </c:pt>
                <c:pt idx="1109">
                  <c:v>-3.5135E-2</c:v>
                </c:pt>
                <c:pt idx="1110">
                  <c:v>-2.9425E-2</c:v>
                </c:pt>
                <c:pt idx="1111">
                  <c:v>-2.7497000000000001E-2</c:v>
                </c:pt>
                <c:pt idx="1112">
                  <c:v>-2.6544000000000002E-2</c:v>
                </c:pt>
                <c:pt idx="1113">
                  <c:v>-2.6012E-2</c:v>
                </c:pt>
                <c:pt idx="1114">
                  <c:v>-2.1971999999999998E-2</c:v>
                </c:pt>
                <c:pt idx="1115">
                  <c:v>-2.1478000000000001E-2</c:v>
                </c:pt>
                <c:pt idx="1116">
                  <c:v>-1.9088999999999998E-2</c:v>
                </c:pt>
                <c:pt idx="1117">
                  <c:v>-2.1004999999999999E-2</c:v>
                </c:pt>
                <c:pt idx="1118">
                  <c:v>-1.8054000000000001E-2</c:v>
                </c:pt>
                <c:pt idx="1119">
                  <c:v>-1.5325999999999999E-2</c:v>
                </c:pt>
                <c:pt idx="1120">
                  <c:v>-1.3158E-2</c:v>
                </c:pt>
                <c:pt idx="1121">
                  <c:v>-1.3849999999999999E-2</c:v>
                </c:pt>
                <c:pt idx="1122">
                  <c:v>-1.2722000000000001E-2</c:v>
                </c:pt>
                <c:pt idx="1123">
                  <c:v>-9.783E-3</c:v>
                </c:pt>
                <c:pt idx="1124">
                  <c:v>-1.2328E-2</c:v>
                </c:pt>
                <c:pt idx="1125">
                  <c:v>-1.157E-2</c:v>
                </c:pt>
                <c:pt idx="1126">
                  <c:v>-1.2253999999999999E-2</c:v>
                </c:pt>
                <c:pt idx="1127">
                  <c:v>-1.1967999999999999E-2</c:v>
                </c:pt>
                <c:pt idx="1128">
                  <c:v>-1.4697999999999999E-2</c:v>
                </c:pt>
                <c:pt idx="1129">
                  <c:v>-1.4588E-2</c:v>
                </c:pt>
                <c:pt idx="1130">
                  <c:v>-1.5572000000000001E-2</c:v>
                </c:pt>
                <c:pt idx="1131">
                  <c:v>-1.3591000000000001E-2</c:v>
                </c:pt>
                <c:pt idx="1132">
                  <c:v>-1.6097E-2</c:v>
                </c:pt>
                <c:pt idx="1133">
                  <c:v>-1.6122999999999998E-2</c:v>
                </c:pt>
                <c:pt idx="1134">
                  <c:v>-1.9705E-2</c:v>
                </c:pt>
                <c:pt idx="1135">
                  <c:v>-1.8824E-2</c:v>
                </c:pt>
                <c:pt idx="1136">
                  <c:v>-2.0039999999999999E-2</c:v>
                </c:pt>
                <c:pt idx="1137">
                  <c:v>-2.1458999999999999E-2</c:v>
                </c:pt>
                <c:pt idx="1138">
                  <c:v>-2.1283E-2</c:v>
                </c:pt>
                <c:pt idx="1139">
                  <c:v>-2.2107000000000002E-2</c:v>
                </c:pt>
                <c:pt idx="1140">
                  <c:v>-2.0508999999999999E-2</c:v>
                </c:pt>
                <c:pt idx="1141">
                  <c:v>-1.9948E-2</c:v>
                </c:pt>
                <c:pt idx="1142">
                  <c:v>-2.0989000000000001E-2</c:v>
                </c:pt>
                <c:pt idx="1143">
                  <c:v>-1.7580999999999999E-2</c:v>
                </c:pt>
                <c:pt idx="1144">
                  <c:v>-2.1346E-2</c:v>
                </c:pt>
                <c:pt idx="1145">
                  <c:v>-2.1347999999999999E-2</c:v>
                </c:pt>
                <c:pt idx="1146">
                  <c:v>-2.1139999999999999E-2</c:v>
                </c:pt>
                <c:pt idx="1147">
                  <c:v>-1.7017999999999998E-2</c:v>
                </c:pt>
                <c:pt idx="1148">
                  <c:v>-1.6847999999999998E-2</c:v>
                </c:pt>
                <c:pt idx="1149">
                  <c:v>-1.2185E-2</c:v>
                </c:pt>
                <c:pt idx="1150">
                  <c:v>-1.0281E-2</c:v>
                </c:pt>
                <c:pt idx="1151">
                  <c:v>-7.4780000000000003E-3</c:v>
                </c:pt>
                <c:pt idx="1152">
                  <c:v>-9.8219999999999991E-3</c:v>
                </c:pt>
                <c:pt idx="1153">
                  <c:v>-7.6800000000000002E-3</c:v>
                </c:pt>
                <c:pt idx="1154">
                  <c:v>-8.548E-3</c:v>
                </c:pt>
                <c:pt idx="1155">
                  <c:v>-9.6989999999999993E-3</c:v>
                </c:pt>
                <c:pt idx="1156">
                  <c:v>-9.4900000000000002E-3</c:v>
                </c:pt>
                <c:pt idx="1157">
                  <c:v>-9.8379999999999995E-3</c:v>
                </c:pt>
                <c:pt idx="1158">
                  <c:v>-1.0102E-2</c:v>
                </c:pt>
                <c:pt idx="1159">
                  <c:v>-7.0390000000000001E-3</c:v>
                </c:pt>
                <c:pt idx="1160">
                  <c:v>-8.4810000000000007E-3</c:v>
                </c:pt>
                <c:pt idx="1161">
                  <c:v>-8.0479999999999996E-3</c:v>
                </c:pt>
                <c:pt idx="1162">
                  <c:v>-7.8390000000000005E-3</c:v>
                </c:pt>
                <c:pt idx="1163">
                  <c:v>-5.6340000000000001E-3</c:v>
                </c:pt>
                <c:pt idx="1164">
                  <c:v>-6.156E-3</c:v>
                </c:pt>
                <c:pt idx="1165">
                  <c:v>-4.254E-3</c:v>
                </c:pt>
                <c:pt idx="1166">
                  <c:v>-7.1739999999999998E-3</c:v>
                </c:pt>
                <c:pt idx="1167">
                  <c:v>-6.9059999999999998E-3</c:v>
                </c:pt>
                <c:pt idx="1168">
                  <c:v>-7.0549999999999996E-3</c:v>
                </c:pt>
                <c:pt idx="1169">
                  <c:v>-6.1580000000000003E-3</c:v>
                </c:pt>
                <c:pt idx="1170">
                  <c:v>-9.443E-3</c:v>
                </c:pt>
                <c:pt idx="1171">
                  <c:v>-9.9919999999999991E-3</c:v>
                </c:pt>
                <c:pt idx="1172">
                  <c:v>-1.3828999999999999E-2</c:v>
                </c:pt>
                <c:pt idx="1173">
                  <c:v>-1.4256E-2</c:v>
                </c:pt>
                <c:pt idx="1174">
                  <c:v>-1.4009000000000001E-2</c:v>
                </c:pt>
                <c:pt idx="1175">
                  <c:v>-1.4963000000000001E-2</c:v>
                </c:pt>
                <c:pt idx="1176">
                  <c:v>-1.6264000000000001E-2</c:v>
                </c:pt>
                <c:pt idx="1177">
                  <c:v>-1.8912000000000002E-2</c:v>
                </c:pt>
                <c:pt idx="1178">
                  <c:v>-2.0191000000000001E-2</c:v>
                </c:pt>
                <c:pt idx="1179">
                  <c:v>-2.1579000000000001E-2</c:v>
                </c:pt>
                <c:pt idx="1180">
                  <c:v>-2.2411E-2</c:v>
                </c:pt>
                <c:pt idx="1181">
                  <c:v>-1.8513000000000002E-2</c:v>
                </c:pt>
                <c:pt idx="1182">
                  <c:v>-1.8539E-2</c:v>
                </c:pt>
                <c:pt idx="1183">
                  <c:v>-2.0726999999999999E-2</c:v>
                </c:pt>
                <c:pt idx="1184">
                  <c:v>-1.9768999999999998E-2</c:v>
                </c:pt>
                <c:pt idx="1185">
                  <c:v>-2.0992E-2</c:v>
                </c:pt>
                <c:pt idx="1186">
                  <c:v>-1.9775999999999998E-2</c:v>
                </c:pt>
                <c:pt idx="1187">
                  <c:v>-2.0088000000000002E-2</c:v>
                </c:pt>
                <c:pt idx="1188">
                  <c:v>-1.5308E-2</c:v>
                </c:pt>
                <c:pt idx="1189">
                  <c:v>-1.4168E-2</c:v>
                </c:pt>
                <c:pt idx="1190">
                  <c:v>-1.4557E-2</c:v>
                </c:pt>
                <c:pt idx="1191">
                  <c:v>-1.4981E-2</c:v>
                </c:pt>
                <c:pt idx="1192">
                  <c:v>-1.3887E-2</c:v>
                </c:pt>
                <c:pt idx="1193">
                  <c:v>-1.6150999999999999E-2</c:v>
                </c:pt>
                <c:pt idx="1194">
                  <c:v>-1.6966999999999999E-2</c:v>
                </c:pt>
                <c:pt idx="1195">
                  <c:v>-1.772E-2</c:v>
                </c:pt>
                <c:pt idx="1196">
                  <c:v>-1.7024000000000001E-2</c:v>
                </c:pt>
                <c:pt idx="1197">
                  <c:v>-1.6337000000000001E-2</c:v>
                </c:pt>
                <c:pt idx="1198">
                  <c:v>-1.5623E-2</c:v>
                </c:pt>
                <c:pt idx="1199">
                  <c:v>-1.4281E-2</c:v>
                </c:pt>
                <c:pt idx="1200">
                  <c:v>-1.2496E-2</c:v>
                </c:pt>
                <c:pt idx="1201">
                  <c:v>-1.2782E-2</c:v>
                </c:pt>
                <c:pt idx="1202">
                  <c:v>-1.2599000000000001E-2</c:v>
                </c:pt>
                <c:pt idx="1203">
                  <c:v>-1.2786E-2</c:v>
                </c:pt>
                <c:pt idx="1204">
                  <c:v>-1.2488000000000001E-2</c:v>
                </c:pt>
                <c:pt idx="1205">
                  <c:v>-1.3677999999999999E-2</c:v>
                </c:pt>
                <c:pt idx="1206">
                  <c:v>-1.328E-2</c:v>
                </c:pt>
                <c:pt idx="1207">
                  <c:v>-1.2399E-2</c:v>
                </c:pt>
                <c:pt idx="1208">
                  <c:v>-1.0026E-2</c:v>
                </c:pt>
                <c:pt idx="1209">
                  <c:v>-9.8469999999999999E-3</c:v>
                </c:pt>
                <c:pt idx="1210">
                  <c:v>-1.018E-2</c:v>
                </c:pt>
                <c:pt idx="1211">
                  <c:v>-8.5249999999999996E-3</c:v>
                </c:pt>
                <c:pt idx="1212">
                  <c:v>-9.3779999999999992E-3</c:v>
                </c:pt>
                <c:pt idx="1213">
                  <c:v>-1.0661E-2</c:v>
                </c:pt>
                <c:pt idx="1214">
                  <c:v>-8.9800000000000001E-3</c:v>
                </c:pt>
                <c:pt idx="1215">
                  <c:v>-1.1686E-2</c:v>
                </c:pt>
                <c:pt idx="1216">
                  <c:v>-7.7609999999999997E-3</c:v>
                </c:pt>
                <c:pt idx="1217">
                  <c:v>-5.9659999999999999E-3</c:v>
                </c:pt>
                <c:pt idx="1218">
                  <c:v>-3.1840000000000002E-3</c:v>
                </c:pt>
                <c:pt idx="1219">
                  <c:v>-1.874E-3</c:v>
                </c:pt>
                <c:pt idx="1220">
                  <c:v>-1.601E-3</c:v>
                </c:pt>
                <c:pt idx="1221">
                  <c:v>-5.44E-4</c:v>
                </c:pt>
                <c:pt idx="1222">
                  <c:v>-2.7500000000000002E-4</c:v>
                </c:pt>
                <c:pt idx="1223">
                  <c:v>-7.5600000000000005E-4</c:v>
                </c:pt>
                <c:pt idx="1224">
                  <c:v>-8.2600000000000002E-4</c:v>
                </c:pt>
                <c:pt idx="1225">
                  <c:v>-2.6610000000000002E-3</c:v>
                </c:pt>
                <c:pt idx="1226">
                  <c:v>5.2899999999999996E-4</c:v>
                </c:pt>
                <c:pt idx="1227">
                  <c:v>1.119E-3</c:v>
                </c:pt>
                <c:pt idx="1228">
                  <c:v>1.9699999999999999E-4</c:v>
                </c:pt>
                <c:pt idx="1229">
                  <c:v>-7.6400000000000003E-4</c:v>
                </c:pt>
                <c:pt idx="1230">
                  <c:v>1.379E-3</c:v>
                </c:pt>
                <c:pt idx="1231">
                  <c:v>3.4390000000000002E-3</c:v>
                </c:pt>
                <c:pt idx="1232">
                  <c:v>3.4269999999999999E-3</c:v>
                </c:pt>
                <c:pt idx="1233">
                  <c:v>3.2919999999999998E-3</c:v>
                </c:pt>
                <c:pt idx="1234">
                  <c:v>1.9269999999999999E-3</c:v>
                </c:pt>
                <c:pt idx="1235">
                  <c:v>3.4099999999999998E-3</c:v>
                </c:pt>
                <c:pt idx="1236">
                  <c:v>6.4199999999999999E-4</c:v>
                </c:pt>
                <c:pt idx="1237">
                  <c:v>2.9459999999999998E-3</c:v>
                </c:pt>
                <c:pt idx="1238">
                  <c:v>3.754E-3</c:v>
                </c:pt>
                <c:pt idx="1239">
                  <c:v>3.46E-3</c:v>
                </c:pt>
                <c:pt idx="1240">
                  <c:v>2.6640000000000001E-3</c:v>
                </c:pt>
                <c:pt idx="1241">
                  <c:v>8.0800000000000002E-4</c:v>
                </c:pt>
                <c:pt idx="1242">
                  <c:v>-1.2819999999999999E-3</c:v>
                </c:pt>
                <c:pt idx="1243">
                  <c:v>-1.9480000000000001E-3</c:v>
                </c:pt>
                <c:pt idx="1244">
                  <c:v>-5.77E-3</c:v>
                </c:pt>
                <c:pt idx="1245">
                  <c:v>-6.6530000000000001E-3</c:v>
                </c:pt>
                <c:pt idx="1246">
                  <c:v>-1.0819E-2</c:v>
                </c:pt>
                <c:pt idx="1247">
                  <c:v>-9.5910000000000006E-3</c:v>
                </c:pt>
                <c:pt idx="1248">
                  <c:v>-9.2650000000000007E-3</c:v>
                </c:pt>
                <c:pt idx="1249">
                  <c:v>-4.0470000000000002E-3</c:v>
                </c:pt>
                <c:pt idx="1250">
                  <c:v>-2.052E-3</c:v>
                </c:pt>
                <c:pt idx="1251">
                  <c:v>1.4799999999999999E-4</c:v>
                </c:pt>
                <c:pt idx="1252">
                  <c:v>1.3300000000000001E-4</c:v>
                </c:pt>
                <c:pt idx="1253">
                  <c:v>-2.9399999999999999E-4</c:v>
                </c:pt>
                <c:pt idx="1254">
                  <c:v>2.3389999999999999E-3</c:v>
                </c:pt>
                <c:pt idx="1255">
                  <c:v>2.8140000000000001E-3</c:v>
                </c:pt>
                <c:pt idx="1256">
                  <c:v>3.5860000000000002E-3</c:v>
                </c:pt>
                <c:pt idx="1257">
                  <c:v>2.0430000000000001E-3</c:v>
                </c:pt>
                <c:pt idx="1258">
                  <c:v>9.9500000000000001E-4</c:v>
                </c:pt>
                <c:pt idx="1259">
                  <c:v>3.058E-3</c:v>
                </c:pt>
                <c:pt idx="1260">
                  <c:v>3.0620000000000001E-3</c:v>
                </c:pt>
                <c:pt idx="1261">
                  <c:v>2.601E-3</c:v>
                </c:pt>
                <c:pt idx="1262">
                  <c:v>7.6199999999999998E-4</c:v>
                </c:pt>
                <c:pt idx="1263">
                  <c:v>-1.0690000000000001E-3</c:v>
                </c:pt>
                <c:pt idx="1264">
                  <c:v>-3.3399999999999999E-4</c:v>
                </c:pt>
                <c:pt idx="1265" formatCode="0.00E+00">
                  <c:v>-6.4999999999999994E-5</c:v>
                </c:pt>
                <c:pt idx="1266">
                  <c:v>-1.9940000000000001E-3</c:v>
                </c:pt>
                <c:pt idx="1267">
                  <c:v>-3.7490000000000002E-3</c:v>
                </c:pt>
                <c:pt idx="1268">
                  <c:v>-6.3610000000000003E-3</c:v>
                </c:pt>
                <c:pt idx="1269">
                  <c:v>-5.4520000000000002E-3</c:v>
                </c:pt>
                <c:pt idx="1270">
                  <c:v>-6.6839999999999998E-3</c:v>
                </c:pt>
                <c:pt idx="1271">
                  <c:v>-7.4590000000000004E-3</c:v>
                </c:pt>
                <c:pt idx="1272">
                  <c:v>-7.6169999999999996E-3</c:v>
                </c:pt>
                <c:pt idx="1273">
                  <c:v>-1.1303000000000001E-2</c:v>
                </c:pt>
                <c:pt idx="1274">
                  <c:v>-1.3993999999999999E-2</c:v>
                </c:pt>
                <c:pt idx="1275">
                  <c:v>-1.5996E-2</c:v>
                </c:pt>
                <c:pt idx="1276">
                  <c:v>-1.7815000000000001E-2</c:v>
                </c:pt>
                <c:pt idx="1277">
                  <c:v>-1.7632999999999999E-2</c:v>
                </c:pt>
                <c:pt idx="1278">
                  <c:v>-1.8742000000000002E-2</c:v>
                </c:pt>
                <c:pt idx="1279">
                  <c:v>-2.1260000000000001E-2</c:v>
                </c:pt>
                <c:pt idx="1280">
                  <c:v>-2.2214999999999999E-2</c:v>
                </c:pt>
                <c:pt idx="1281">
                  <c:v>-2.6001E-2</c:v>
                </c:pt>
                <c:pt idx="1282">
                  <c:v>-2.5416000000000001E-2</c:v>
                </c:pt>
                <c:pt idx="1283">
                  <c:v>-2.7224000000000002E-2</c:v>
                </c:pt>
                <c:pt idx="1284">
                  <c:v>-2.8707E-2</c:v>
                </c:pt>
                <c:pt idx="1285">
                  <c:v>-2.9638999999999999E-2</c:v>
                </c:pt>
                <c:pt idx="1286">
                  <c:v>-3.2142999999999998E-2</c:v>
                </c:pt>
                <c:pt idx="1287">
                  <c:v>-3.1874E-2</c:v>
                </c:pt>
                <c:pt idx="1288">
                  <c:v>-3.0138999999999999E-2</c:v>
                </c:pt>
                <c:pt idx="1289">
                  <c:v>-2.9205999999999999E-2</c:v>
                </c:pt>
                <c:pt idx="1290">
                  <c:v>-2.8146000000000001E-2</c:v>
                </c:pt>
                <c:pt idx="1291">
                  <c:v>-2.8097E-2</c:v>
                </c:pt>
                <c:pt idx="1292">
                  <c:v>-2.8601000000000001E-2</c:v>
                </c:pt>
                <c:pt idx="1293">
                  <c:v>-3.0061000000000001E-2</c:v>
                </c:pt>
                <c:pt idx="1294">
                  <c:v>-3.1134999999999999E-2</c:v>
                </c:pt>
                <c:pt idx="1295">
                  <c:v>-3.3477E-2</c:v>
                </c:pt>
                <c:pt idx="1296">
                  <c:v>-2.9325E-2</c:v>
                </c:pt>
                <c:pt idx="1297">
                  <c:v>-2.9028000000000002E-2</c:v>
                </c:pt>
                <c:pt idx="1298">
                  <c:v>-3.2801999999999998E-2</c:v>
                </c:pt>
                <c:pt idx="1299">
                  <c:v>-3.0048999999999999E-2</c:v>
                </c:pt>
                <c:pt idx="1300">
                  <c:v>-3.3707000000000001E-2</c:v>
                </c:pt>
                <c:pt idx="1301">
                  <c:v>-3.4599999999999999E-2</c:v>
                </c:pt>
                <c:pt idx="1302">
                  <c:v>-3.7482000000000001E-2</c:v>
                </c:pt>
                <c:pt idx="1303">
                  <c:v>-3.5101E-2</c:v>
                </c:pt>
                <c:pt idx="1304">
                  <c:v>-3.7103999999999998E-2</c:v>
                </c:pt>
                <c:pt idx="1305">
                  <c:v>-3.5806999999999999E-2</c:v>
                </c:pt>
                <c:pt idx="1306">
                  <c:v>-3.6513999999999998E-2</c:v>
                </c:pt>
                <c:pt idx="1307">
                  <c:v>-3.9661000000000002E-2</c:v>
                </c:pt>
                <c:pt idx="1308">
                  <c:v>-4.1445999999999997E-2</c:v>
                </c:pt>
                <c:pt idx="1309">
                  <c:v>-4.4729999999999999E-2</c:v>
                </c:pt>
                <c:pt idx="1310">
                  <c:v>-4.5046000000000003E-2</c:v>
                </c:pt>
                <c:pt idx="1311">
                  <c:v>-4.3784999999999998E-2</c:v>
                </c:pt>
                <c:pt idx="1312">
                  <c:v>-4.0231999999999997E-2</c:v>
                </c:pt>
                <c:pt idx="1313">
                  <c:v>-3.9187E-2</c:v>
                </c:pt>
                <c:pt idx="1314">
                  <c:v>-4.1793999999999998E-2</c:v>
                </c:pt>
                <c:pt idx="1315">
                  <c:v>-3.8394999999999999E-2</c:v>
                </c:pt>
                <c:pt idx="1316">
                  <c:v>-3.7988000000000001E-2</c:v>
                </c:pt>
                <c:pt idx="1317">
                  <c:v>-4.0620000000000003E-2</c:v>
                </c:pt>
                <c:pt idx="1318">
                  <c:v>-4.1116E-2</c:v>
                </c:pt>
                <c:pt idx="1319">
                  <c:v>-3.8825999999999999E-2</c:v>
                </c:pt>
                <c:pt idx="1320">
                  <c:v>-3.8712999999999997E-2</c:v>
                </c:pt>
                <c:pt idx="1321">
                  <c:v>-4.0051999999999997E-2</c:v>
                </c:pt>
                <c:pt idx="1322">
                  <c:v>-4.1475999999999999E-2</c:v>
                </c:pt>
                <c:pt idx="1323">
                  <c:v>-4.0167000000000001E-2</c:v>
                </c:pt>
                <c:pt idx="1324">
                  <c:v>-4.1672000000000001E-2</c:v>
                </c:pt>
                <c:pt idx="1325">
                  <c:v>-3.9024000000000003E-2</c:v>
                </c:pt>
                <c:pt idx="1326">
                  <c:v>-4.0037999999999997E-2</c:v>
                </c:pt>
                <c:pt idx="1327">
                  <c:v>-4.3323E-2</c:v>
                </c:pt>
                <c:pt idx="1328">
                  <c:v>-4.6129999999999997E-2</c:v>
                </c:pt>
                <c:pt idx="1329">
                  <c:v>-4.5969999999999997E-2</c:v>
                </c:pt>
                <c:pt idx="1330">
                  <c:v>-4.3006999999999997E-2</c:v>
                </c:pt>
                <c:pt idx="1331">
                  <c:v>-4.4630999999999997E-2</c:v>
                </c:pt>
                <c:pt idx="1332">
                  <c:v>-4.2438999999999998E-2</c:v>
                </c:pt>
                <c:pt idx="1333">
                  <c:v>-3.6996000000000001E-2</c:v>
                </c:pt>
                <c:pt idx="1334">
                  <c:v>-3.9841000000000001E-2</c:v>
                </c:pt>
                <c:pt idx="1335">
                  <c:v>-3.8772000000000001E-2</c:v>
                </c:pt>
                <c:pt idx="1336">
                  <c:v>-3.7893000000000003E-2</c:v>
                </c:pt>
                <c:pt idx="1337">
                  <c:v>-3.8154E-2</c:v>
                </c:pt>
                <c:pt idx="1338">
                  <c:v>-3.6297000000000003E-2</c:v>
                </c:pt>
                <c:pt idx="1339">
                  <c:v>-3.8697000000000002E-2</c:v>
                </c:pt>
                <c:pt idx="1340">
                  <c:v>-3.4966999999999998E-2</c:v>
                </c:pt>
                <c:pt idx="1341">
                  <c:v>-3.2897999999999997E-2</c:v>
                </c:pt>
                <c:pt idx="1342">
                  <c:v>-2.6952E-2</c:v>
                </c:pt>
                <c:pt idx="1343">
                  <c:v>-2.7633999999999999E-2</c:v>
                </c:pt>
                <c:pt idx="1344">
                  <c:v>-2.1812000000000002E-2</c:v>
                </c:pt>
                <c:pt idx="1345">
                  <c:v>-2.0124E-2</c:v>
                </c:pt>
                <c:pt idx="1346">
                  <c:v>-2.1437999999999999E-2</c:v>
                </c:pt>
                <c:pt idx="1347">
                  <c:v>-1.6438000000000001E-2</c:v>
                </c:pt>
                <c:pt idx="1348">
                  <c:v>-1.5543E-2</c:v>
                </c:pt>
                <c:pt idx="1349">
                  <c:v>-1.0295E-2</c:v>
                </c:pt>
                <c:pt idx="1350">
                  <c:v>-3.408E-3</c:v>
                </c:pt>
                <c:pt idx="1351">
                  <c:v>-6.8800000000000003E-4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152000"/>
        <c:axId val="153374080"/>
      </c:lineChart>
      <c:catAx>
        <c:axId val="811520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1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bits per sample (bps)</a:t>
                </a:r>
              </a:p>
            </c:rich>
          </c:tx>
          <c:layout>
            <c:manualLayout>
              <c:xMode val="edge"/>
              <c:yMode val="edge"/>
              <c:x val="0.44941634241245138"/>
              <c:y val="0.935546875"/>
            </c:manualLayout>
          </c:layout>
          <c:overlay val="0"/>
          <c:spPr>
            <a:noFill/>
            <a:ln w="23308">
              <a:noFill/>
            </a:ln>
          </c:spPr>
        </c:title>
        <c:numFmt formatCode="General" sourceLinked="1"/>
        <c:majorTickMark val="none"/>
        <c:minorTickMark val="none"/>
        <c:tickLblPos val="none"/>
        <c:spPr>
          <a:ln w="8740">
            <a:noFill/>
          </a:ln>
        </c:spPr>
        <c:crossAx val="153374080"/>
        <c:crosses val="autoZero"/>
        <c:auto val="1"/>
        <c:lblAlgn val="ctr"/>
        <c:lblOffset val="100"/>
        <c:tickMarkSkip val="1"/>
        <c:noMultiLvlLbl val="0"/>
      </c:catAx>
      <c:valAx>
        <c:axId val="153374080"/>
        <c:scaling>
          <c:orientation val="minMax"/>
          <c:max val="0.01"/>
          <c:min val="-0.45"/>
        </c:scaling>
        <c:delete val="0"/>
        <c:axPos val="l"/>
        <c:majorGridlines>
          <c:spPr>
            <a:ln w="2913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1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PSNR difference (in dB)</a:t>
                </a:r>
              </a:p>
            </c:rich>
          </c:tx>
          <c:layout>
            <c:manualLayout>
              <c:xMode val="edge"/>
              <c:yMode val="edge"/>
              <c:x val="1.264591439688716E-2"/>
              <c:y val="0.31640625"/>
            </c:manualLayout>
          </c:layout>
          <c:overlay val="0"/>
          <c:spPr>
            <a:noFill/>
            <a:ln w="2330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1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9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81152000"/>
        <c:crosses val="autoZero"/>
        <c:crossBetween val="between"/>
      </c:valAx>
      <c:spPr>
        <a:solidFill>
          <a:srgbClr val="FFFFFF"/>
        </a:solidFill>
        <a:ln w="2913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4241245136186771"/>
          <c:y val="0.755859375"/>
          <c:w val="0.10603112840466926"/>
          <c:h val="0.22265625"/>
        </c:manualLayout>
      </c:layout>
      <c:overlay val="0"/>
      <c:spPr>
        <a:solidFill>
          <a:srgbClr val="FFFFFF"/>
        </a:solidFill>
        <a:ln w="2913">
          <a:solidFill>
            <a:srgbClr val="000000"/>
          </a:solidFill>
          <a:prstDash val="solid"/>
        </a:ln>
      </c:spPr>
      <c:txPr>
        <a:bodyPr/>
        <a:lstStyle/>
        <a:p>
          <a:pPr>
            <a:defRPr sz="1179" b="0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2913">
      <a:solidFill>
        <a:srgbClr val="000000"/>
      </a:solidFill>
      <a:prstDash val="solid"/>
    </a:ln>
  </c:spPr>
  <c:txPr>
    <a:bodyPr/>
    <a:lstStyle/>
    <a:p>
      <a:pPr>
        <a:defRPr sz="1101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6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365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LAYERS vs NIS COMPARISON </a:t>
            </a:r>
            <a:r>
              <a:rPr lang="en-US" sz="365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(ISO 12640-1 average, gray, lossy mode)</a:t>
            </a:r>
            <a:endParaRPr lang="en-US"/>
          </a:p>
        </c:rich>
      </c:tx>
      <c:layout>
        <c:manualLayout>
          <c:xMode val="edge"/>
          <c:yMode val="edge"/>
          <c:x val="0.18958742632612965"/>
          <c:y val="3.5789473684210524E-2"/>
        </c:manualLayout>
      </c:layout>
      <c:overlay val="0"/>
      <c:spPr>
        <a:noFill/>
        <a:ln w="5787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4302554027504912E-2"/>
          <c:y val="0.16421052631578947"/>
          <c:w val="0.88801571709233795"/>
          <c:h val="0.73473684210526313"/>
        </c:manualLayout>
      </c:layout>
      <c:lineChart>
        <c:grouping val="standard"/>
        <c:varyColors val="0"/>
        <c:ser>
          <c:idx val="1"/>
          <c:order val="0"/>
          <c:tx>
            <c:strRef>
              <c:f>Hoja2!$B$1</c:f>
              <c:strCache>
                <c:ptCount val="1"/>
                <c:pt idx="0">
                  <c:v>PCRD</c:v>
                </c:pt>
              </c:strCache>
            </c:strRef>
          </c:tx>
          <c:spPr>
            <a:ln w="8681">
              <a:solidFill>
                <a:srgbClr val="008000"/>
              </a:solidFill>
              <a:prstDash val="solid"/>
            </a:ln>
          </c:spPr>
          <c:marker>
            <c:symbol val="none"/>
          </c:marker>
          <c:val>
            <c:numRef>
              <c:f>Hoja2!$B$2:$B$200</c:f>
              <c:numCache>
                <c:formatCode>General</c:formatCode>
                <c:ptCount val="19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Hoja2!$C$1</c:f>
              <c:strCache>
                <c:ptCount val="1"/>
                <c:pt idx="0">
                  <c:v>40 EQUIVALENT LAYERS</c:v>
                </c:pt>
              </c:strCache>
            </c:strRef>
          </c:tx>
          <c:spPr>
            <a:ln w="5787">
              <a:solidFill>
                <a:srgbClr val="00CCFF"/>
              </a:solidFill>
              <a:prstDash val="solid"/>
            </a:ln>
          </c:spPr>
          <c:marker>
            <c:symbol val="none"/>
          </c:marker>
          <c:val>
            <c:numRef>
              <c:f>Hoja2!$C$2:$C$200</c:f>
              <c:numCache>
                <c:formatCode>General</c:formatCode>
                <c:ptCount val="199"/>
                <c:pt idx="0">
                  <c:v>-1.6228</c:v>
                </c:pt>
                <c:pt idx="1">
                  <c:v>-1.7665999999999999</c:v>
                </c:pt>
                <c:pt idx="2">
                  <c:v>-1.6012</c:v>
                </c:pt>
                <c:pt idx="3">
                  <c:v>-1.0724</c:v>
                </c:pt>
                <c:pt idx="4">
                  <c:v>-0.60580000000000001</c:v>
                </c:pt>
                <c:pt idx="5">
                  <c:v>-8.1500000000000003E-2</c:v>
                </c:pt>
                <c:pt idx="6">
                  <c:v>-0.28439999999999999</c:v>
                </c:pt>
                <c:pt idx="7">
                  <c:v>-0.37490000000000001</c:v>
                </c:pt>
                <c:pt idx="8">
                  <c:v>-0.35270000000000001</c:v>
                </c:pt>
                <c:pt idx="9">
                  <c:v>-0.1951</c:v>
                </c:pt>
                <c:pt idx="10">
                  <c:v>-5.8099999999999999E-2</c:v>
                </c:pt>
                <c:pt idx="11">
                  <c:v>-0.16270000000000001</c:v>
                </c:pt>
                <c:pt idx="12">
                  <c:v>-0.2</c:v>
                </c:pt>
                <c:pt idx="13">
                  <c:v>-0.18029999999999999</c:v>
                </c:pt>
                <c:pt idx="14">
                  <c:v>-8.3099999999999993E-2</c:v>
                </c:pt>
                <c:pt idx="15">
                  <c:v>-4.8599999999999997E-2</c:v>
                </c:pt>
                <c:pt idx="16">
                  <c:v>-9.74E-2</c:v>
                </c:pt>
                <c:pt idx="17">
                  <c:v>-0.1183</c:v>
                </c:pt>
                <c:pt idx="18">
                  <c:v>-0.10979999999999999</c:v>
                </c:pt>
                <c:pt idx="19">
                  <c:v>-5.6099999999999997E-2</c:v>
                </c:pt>
                <c:pt idx="20">
                  <c:v>-3.78E-2</c:v>
                </c:pt>
                <c:pt idx="21">
                  <c:v>-6.9900000000000004E-2</c:v>
                </c:pt>
                <c:pt idx="22">
                  <c:v>-9.2200000000000004E-2</c:v>
                </c:pt>
                <c:pt idx="23">
                  <c:v>-8.0100000000000005E-2</c:v>
                </c:pt>
                <c:pt idx="24">
                  <c:v>-3.6900000000000002E-2</c:v>
                </c:pt>
                <c:pt idx="25">
                  <c:v>-3.3599999999999998E-2</c:v>
                </c:pt>
                <c:pt idx="26">
                  <c:v>-5.8900000000000001E-2</c:v>
                </c:pt>
                <c:pt idx="27">
                  <c:v>-6.8500000000000005E-2</c:v>
                </c:pt>
                <c:pt idx="28">
                  <c:v>-5.3999999999999999E-2</c:v>
                </c:pt>
                <c:pt idx="29">
                  <c:v>-2.5499999999999998E-2</c:v>
                </c:pt>
                <c:pt idx="30">
                  <c:v>-3.7900000000000003E-2</c:v>
                </c:pt>
                <c:pt idx="31">
                  <c:v>-6.0199999999999997E-2</c:v>
                </c:pt>
                <c:pt idx="32">
                  <c:v>-6.6600000000000006E-2</c:v>
                </c:pt>
                <c:pt idx="33">
                  <c:v>-5.0599999999999999E-2</c:v>
                </c:pt>
                <c:pt idx="34">
                  <c:v>-1.9900000000000001E-2</c:v>
                </c:pt>
                <c:pt idx="35">
                  <c:v>-3.4500000000000003E-2</c:v>
                </c:pt>
                <c:pt idx="36">
                  <c:v>-5.6899999999999999E-2</c:v>
                </c:pt>
                <c:pt idx="37">
                  <c:v>-6.0499999999999998E-2</c:v>
                </c:pt>
                <c:pt idx="38">
                  <c:v>-4.6600000000000003E-2</c:v>
                </c:pt>
                <c:pt idx="39">
                  <c:v>-1.55E-2</c:v>
                </c:pt>
                <c:pt idx="40">
                  <c:v>-2.8500000000000001E-2</c:v>
                </c:pt>
                <c:pt idx="41">
                  <c:v>-3.8699999999999998E-2</c:v>
                </c:pt>
                <c:pt idx="42">
                  <c:v>-4.2099999999999999E-2</c:v>
                </c:pt>
                <c:pt idx="43">
                  <c:v>-3.3300000000000003E-2</c:v>
                </c:pt>
                <c:pt idx="44">
                  <c:v>-1.32E-2</c:v>
                </c:pt>
                <c:pt idx="45">
                  <c:v>-2.4299999999999999E-2</c:v>
                </c:pt>
                <c:pt idx="46">
                  <c:v>-3.5299999999999998E-2</c:v>
                </c:pt>
                <c:pt idx="47">
                  <c:v>-3.5200000000000002E-2</c:v>
                </c:pt>
                <c:pt idx="48">
                  <c:v>-2.69E-2</c:v>
                </c:pt>
                <c:pt idx="49">
                  <c:v>-1.21E-2</c:v>
                </c:pt>
                <c:pt idx="50">
                  <c:v>-2.2200000000000001E-2</c:v>
                </c:pt>
                <c:pt idx="51">
                  <c:v>-3.1899999999999998E-2</c:v>
                </c:pt>
                <c:pt idx="52">
                  <c:v>-3.49E-2</c:v>
                </c:pt>
                <c:pt idx="53">
                  <c:v>-2.7199999999999998E-2</c:v>
                </c:pt>
                <c:pt idx="54">
                  <c:v>-1.18E-2</c:v>
                </c:pt>
                <c:pt idx="55">
                  <c:v>-3.2099999999999997E-2</c:v>
                </c:pt>
                <c:pt idx="56">
                  <c:v>-3.9600000000000003E-2</c:v>
                </c:pt>
                <c:pt idx="57">
                  <c:v>-3.9100000000000003E-2</c:v>
                </c:pt>
                <c:pt idx="58">
                  <c:v>-2.8500000000000001E-2</c:v>
                </c:pt>
                <c:pt idx="59">
                  <c:v>-1.04E-2</c:v>
                </c:pt>
                <c:pt idx="60">
                  <c:v>-2.7900000000000001E-2</c:v>
                </c:pt>
                <c:pt idx="61">
                  <c:v>-3.5999999999999997E-2</c:v>
                </c:pt>
                <c:pt idx="62">
                  <c:v>-3.39E-2</c:v>
                </c:pt>
                <c:pt idx="63">
                  <c:v>-2.53E-2</c:v>
                </c:pt>
                <c:pt idx="64">
                  <c:v>-1.15E-2</c:v>
                </c:pt>
                <c:pt idx="65">
                  <c:v>-2.5499999999999998E-2</c:v>
                </c:pt>
                <c:pt idx="66">
                  <c:v>-3.4700000000000002E-2</c:v>
                </c:pt>
                <c:pt idx="67">
                  <c:v>-3.4599999999999999E-2</c:v>
                </c:pt>
                <c:pt idx="68">
                  <c:v>-2.5899999999999999E-2</c:v>
                </c:pt>
                <c:pt idx="69">
                  <c:v>-1.44E-2</c:v>
                </c:pt>
                <c:pt idx="70">
                  <c:v>-2.6700000000000002E-2</c:v>
                </c:pt>
                <c:pt idx="71">
                  <c:v>-3.56E-2</c:v>
                </c:pt>
                <c:pt idx="72">
                  <c:v>-3.5900000000000001E-2</c:v>
                </c:pt>
                <c:pt idx="73">
                  <c:v>-2.81E-2</c:v>
                </c:pt>
                <c:pt idx="74">
                  <c:v>-1.5599999999999999E-2</c:v>
                </c:pt>
                <c:pt idx="75">
                  <c:v>-2.9700000000000001E-2</c:v>
                </c:pt>
                <c:pt idx="76">
                  <c:v>-3.6400000000000002E-2</c:v>
                </c:pt>
                <c:pt idx="77">
                  <c:v>-3.4099999999999998E-2</c:v>
                </c:pt>
                <c:pt idx="78">
                  <c:v>-2.5100000000000001E-2</c:v>
                </c:pt>
                <c:pt idx="79">
                  <c:v>-1.4800000000000001E-2</c:v>
                </c:pt>
                <c:pt idx="80">
                  <c:v>-2.2200000000000001E-2</c:v>
                </c:pt>
                <c:pt idx="81">
                  <c:v>-2.5399999999999999E-2</c:v>
                </c:pt>
                <c:pt idx="82">
                  <c:v>-2.5000000000000001E-2</c:v>
                </c:pt>
                <c:pt idx="83">
                  <c:v>-2.0299999999999999E-2</c:v>
                </c:pt>
                <c:pt idx="84">
                  <c:v>-1.5599999999999999E-2</c:v>
                </c:pt>
                <c:pt idx="85">
                  <c:v>-2.18E-2</c:v>
                </c:pt>
                <c:pt idx="86">
                  <c:v>-2.4500000000000001E-2</c:v>
                </c:pt>
                <c:pt idx="87">
                  <c:v>-2.3900000000000001E-2</c:v>
                </c:pt>
                <c:pt idx="88">
                  <c:v>-0.02</c:v>
                </c:pt>
                <c:pt idx="89">
                  <c:v>-1.9199999999999998E-2</c:v>
                </c:pt>
                <c:pt idx="90">
                  <c:v>-3.09E-2</c:v>
                </c:pt>
                <c:pt idx="91">
                  <c:v>-3.2399999999999998E-2</c:v>
                </c:pt>
                <c:pt idx="92">
                  <c:v>-3.3399999999999999E-2</c:v>
                </c:pt>
                <c:pt idx="93">
                  <c:v>-2.3699999999999999E-2</c:v>
                </c:pt>
                <c:pt idx="94">
                  <c:v>-2.12E-2</c:v>
                </c:pt>
                <c:pt idx="95">
                  <c:v>-3.3700000000000001E-2</c:v>
                </c:pt>
                <c:pt idx="96">
                  <c:v>-3.5400000000000001E-2</c:v>
                </c:pt>
                <c:pt idx="97">
                  <c:v>-3.2000000000000001E-2</c:v>
                </c:pt>
                <c:pt idx="98">
                  <c:v>-2.41E-2</c:v>
                </c:pt>
                <c:pt idx="99">
                  <c:v>-2.1499999999999998E-2</c:v>
                </c:pt>
                <c:pt idx="100">
                  <c:v>-3.0099999999999998E-2</c:v>
                </c:pt>
                <c:pt idx="101">
                  <c:v>-3.1399999999999997E-2</c:v>
                </c:pt>
                <c:pt idx="102">
                  <c:v>-3.0099999999999998E-2</c:v>
                </c:pt>
                <c:pt idx="103">
                  <c:v>-2.46E-2</c:v>
                </c:pt>
                <c:pt idx="104">
                  <c:v>-2.3099999999999999E-2</c:v>
                </c:pt>
                <c:pt idx="105">
                  <c:v>-3.3399999999999999E-2</c:v>
                </c:pt>
                <c:pt idx="106">
                  <c:v>-3.5700000000000003E-2</c:v>
                </c:pt>
                <c:pt idx="107">
                  <c:v>-3.5299999999999998E-2</c:v>
                </c:pt>
                <c:pt idx="108">
                  <c:v>-2.7900000000000001E-2</c:v>
                </c:pt>
                <c:pt idx="109">
                  <c:v>-2.76E-2</c:v>
                </c:pt>
                <c:pt idx="110">
                  <c:v>-3.8199999999999998E-2</c:v>
                </c:pt>
                <c:pt idx="111">
                  <c:v>-4.3299999999999998E-2</c:v>
                </c:pt>
                <c:pt idx="112">
                  <c:v>-4.1700000000000001E-2</c:v>
                </c:pt>
                <c:pt idx="113">
                  <c:v>-2.98E-2</c:v>
                </c:pt>
                <c:pt idx="114">
                  <c:v>-2.7799999999999998E-2</c:v>
                </c:pt>
                <c:pt idx="115">
                  <c:v>-3.8199999999999998E-2</c:v>
                </c:pt>
                <c:pt idx="116">
                  <c:v>-3.9399999999999998E-2</c:v>
                </c:pt>
                <c:pt idx="117">
                  <c:v>-3.61E-2</c:v>
                </c:pt>
                <c:pt idx="118">
                  <c:v>-2.58E-2</c:v>
                </c:pt>
                <c:pt idx="119">
                  <c:v>-2.2599999999999999E-2</c:v>
                </c:pt>
                <c:pt idx="120">
                  <c:v>-2.8000000000000001E-2</c:v>
                </c:pt>
                <c:pt idx="121">
                  <c:v>-2.8799999999999999E-2</c:v>
                </c:pt>
                <c:pt idx="122">
                  <c:v>-2.8000000000000001E-2</c:v>
                </c:pt>
                <c:pt idx="123">
                  <c:v>-2.46E-2</c:v>
                </c:pt>
                <c:pt idx="124">
                  <c:v>-2.9499999999999998E-2</c:v>
                </c:pt>
                <c:pt idx="125">
                  <c:v>-3.3500000000000002E-2</c:v>
                </c:pt>
                <c:pt idx="126">
                  <c:v>-3.3799999999999997E-2</c:v>
                </c:pt>
                <c:pt idx="127">
                  <c:v>-3.32E-2</c:v>
                </c:pt>
                <c:pt idx="128">
                  <c:v>-2.9600000000000001E-2</c:v>
                </c:pt>
                <c:pt idx="129">
                  <c:v>-3.3300000000000003E-2</c:v>
                </c:pt>
                <c:pt idx="130">
                  <c:v>-3.6499999999999998E-2</c:v>
                </c:pt>
                <c:pt idx="131">
                  <c:v>-3.9199999999999999E-2</c:v>
                </c:pt>
                <c:pt idx="132">
                  <c:v>-3.6999999999999998E-2</c:v>
                </c:pt>
                <c:pt idx="133">
                  <c:v>-3.2599999999999997E-2</c:v>
                </c:pt>
                <c:pt idx="134">
                  <c:v>-3.5900000000000001E-2</c:v>
                </c:pt>
                <c:pt idx="135">
                  <c:v>-4.0300000000000002E-2</c:v>
                </c:pt>
                <c:pt idx="136">
                  <c:v>-4.4900000000000002E-2</c:v>
                </c:pt>
                <c:pt idx="137">
                  <c:v>-4.02E-2</c:v>
                </c:pt>
                <c:pt idx="138">
                  <c:v>-3.5999999999999997E-2</c:v>
                </c:pt>
                <c:pt idx="139">
                  <c:v>-4.0800000000000003E-2</c:v>
                </c:pt>
                <c:pt idx="140">
                  <c:v>-4.7100000000000003E-2</c:v>
                </c:pt>
                <c:pt idx="141">
                  <c:v>-5.0200000000000002E-2</c:v>
                </c:pt>
                <c:pt idx="142">
                  <c:v>-4.2500000000000003E-2</c:v>
                </c:pt>
                <c:pt idx="143">
                  <c:v>-3.5999999999999997E-2</c:v>
                </c:pt>
                <c:pt idx="144">
                  <c:v>-3.8600000000000002E-2</c:v>
                </c:pt>
                <c:pt idx="145">
                  <c:v>-4.3799999999999999E-2</c:v>
                </c:pt>
                <c:pt idx="146">
                  <c:v>-4.2999999999999997E-2</c:v>
                </c:pt>
                <c:pt idx="147">
                  <c:v>-3.8199999999999998E-2</c:v>
                </c:pt>
                <c:pt idx="148">
                  <c:v>-3.5900000000000001E-2</c:v>
                </c:pt>
                <c:pt idx="149">
                  <c:v>-4.5699999999999998E-2</c:v>
                </c:pt>
                <c:pt idx="150">
                  <c:v>-5.2600000000000001E-2</c:v>
                </c:pt>
                <c:pt idx="151">
                  <c:v>-6.08E-2</c:v>
                </c:pt>
                <c:pt idx="152">
                  <c:v>-4.9000000000000002E-2</c:v>
                </c:pt>
                <c:pt idx="153">
                  <c:v>-3.4200000000000001E-2</c:v>
                </c:pt>
                <c:pt idx="154">
                  <c:v>-3.5499999999999997E-2</c:v>
                </c:pt>
                <c:pt idx="155">
                  <c:v>-3.85E-2</c:v>
                </c:pt>
                <c:pt idx="156">
                  <c:v>-3.85E-2</c:v>
                </c:pt>
                <c:pt idx="157">
                  <c:v>-3.7600000000000001E-2</c:v>
                </c:pt>
                <c:pt idx="158">
                  <c:v>-3.5499999999999997E-2</c:v>
                </c:pt>
                <c:pt idx="159">
                  <c:v>-4.2299999999999997E-2</c:v>
                </c:pt>
                <c:pt idx="160">
                  <c:v>-4.4999999999999998E-2</c:v>
                </c:pt>
                <c:pt idx="161">
                  <c:v>-4.6199999999999998E-2</c:v>
                </c:pt>
                <c:pt idx="162">
                  <c:v>-4.7699999999999999E-2</c:v>
                </c:pt>
                <c:pt idx="163">
                  <c:v>-4.5999999999999999E-2</c:v>
                </c:pt>
                <c:pt idx="164">
                  <c:v>-4.9200000000000001E-2</c:v>
                </c:pt>
                <c:pt idx="165">
                  <c:v>-5.0999999999999997E-2</c:v>
                </c:pt>
                <c:pt idx="166">
                  <c:v>-4.8800000000000003E-2</c:v>
                </c:pt>
                <c:pt idx="167">
                  <c:v>-4.48E-2</c:v>
                </c:pt>
                <c:pt idx="168">
                  <c:v>-4.3900000000000002E-2</c:v>
                </c:pt>
                <c:pt idx="169">
                  <c:v>-4.7199999999999999E-2</c:v>
                </c:pt>
                <c:pt idx="170">
                  <c:v>-4.9500000000000002E-2</c:v>
                </c:pt>
                <c:pt idx="171">
                  <c:v>-5.0500000000000003E-2</c:v>
                </c:pt>
                <c:pt idx="172">
                  <c:v>-5.1999999999999998E-2</c:v>
                </c:pt>
                <c:pt idx="173">
                  <c:v>-5.3199999999999997E-2</c:v>
                </c:pt>
                <c:pt idx="174">
                  <c:v>-6.1199999999999997E-2</c:v>
                </c:pt>
                <c:pt idx="175">
                  <c:v>-6.0199999999999997E-2</c:v>
                </c:pt>
                <c:pt idx="176">
                  <c:v>-6.6600000000000006E-2</c:v>
                </c:pt>
                <c:pt idx="177">
                  <c:v>-6.5699999999999995E-2</c:v>
                </c:pt>
                <c:pt idx="178">
                  <c:v>-4.5699999999999998E-2</c:v>
                </c:pt>
                <c:pt idx="179">
                  <c:v>-0.05</c:v>
                </c:pt>
                <c:pt idx="180">
                  <c:v>-5.1299999999999998E-2</c:v>
                </c:pt>
                <c:pt idx="181">
                  <c:v>-5.0299999999999997E-2</c:v>
                </c:pt>
                <c:pt idx="182">
                  <c:v>-5.04E-2</c:v>
                </c:pt>
                <c:pt idx="183">
                  <c:v>-4.8000000000000001E-2</c:v>
                </c:pt>
                <c:pt idx="184">
                  <c:v>-5.33E-2</c:v>
                </c:pt>
                <c:pt idx="185">
                  <c:v>-5.6300000000000003E-2</c:v>
                </c:pt>
                <c:pt idx="186">
                  <c:v>-5.1700000000000003E-2</c:v>
                </c:pt>
                <c:pt idx="187">
                  <c:v>-5.3600000000000002E-2</c:v>
                </c:pt>
                <c:pt idx="188">
                  <c:v>-5.8000000000000003E-2</c:v>
                </c:pt>
                <c:pt idx="189">
                  <c:v>-7.4300000000000005E-2</c:v>
                </c:pt>
                <c:pt idx="190">
                  <c:v>-6.2399999999999997E-2</c:v>
                </c:pt>
                <c:pt idx="191">
                  <c:v>-6.2E-2</c:v>
                </c:pt>
                <c:pt idx="192">
                  <c:v>-5.4300000000000001E-2</c:v>
                </c:pt>
                <c:pt idx="193">
                  <c:v>-4.5999999999999999E-2</c:v>
                </c:pt>
                <c:pt idx="194">
                  <c:v>-5.33E-2</c:v>
                </c:pt>
                <c:pt idx="195">
                  <c:v>-4.9700000000000001E-2</c:v>
                </c:pt>
                <c:pt idx="196">
                  <c:v>-5.3400000000000003E-2</c:v>
                </c:pt>
                <c:pt idx="197">
                  <c:v>-4.9700000000000001E-2</c:v>
                </c:pt>
                <c:pt idx="198">
                  <c:v>-4.87E-2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Hoja2!$D$1</c:f>
              <c:strCache>
                <c:ptCount val="1"/>
                <c:pt idx="0">
                  <c:v>40 LOGARITHMIC LAYERS</c:v>
                </c:pt>
              </c:strCache>
            </c:strRef>
          </c:tx>
          <c:spPr>
            <a:ln w="5787">
              <a:solidFill>
                <a:srgbClr val="00FF00"/>
              </a:solidFill>
              <a:prstDash val="solid"/>
            </a:ln>
          </c:spPr>
          <c:marker>
            <c:symbol val="none"/>
          </c:marker>
          <c:val>
            <c:numRef>
              <c:f>Hoja2!$D$2:$D$200</c:f>
              <c:numCache>
                <c:formatCode>General</c:formatCode>
                <c:ptCount val="199"/>
                <c:pt idx="0">
                  <c:v>-0.189</c:v>
                </c:pt>
                <c:pt idx="1">
                  <c:v>-0.10290000000000001</c:v>
                </c:pt>
                <c:pt idx="2">
                  <c:v>-8.6999999999999994E-2</c:v>
                </c:pt>
                <c:pt idx="3">
                  <c:v>-9.3100000000000002E-2</c:v>
                </c:pt>
                <c:pt idx="4">
                  <c:v>-0.12139999999999999</c:v>
                </c:pt>
                <c:pt idx="5">
                  <c:v>-8.14E-2</c:v>
                </c:pt>
                <c:pt idx="6">
                  <c:v>-0.1096</c:v>
                </c:pt>
                <c:pt idx="7">
                  <c:v>-9.9500000000000005E-2</c:v>
                </c:pt>
                <c:pt idx="8">
                  <c:v>-0.1242</c:v>
                </c:pt>
                <c:pt idx="9">
                  <c:v>-0.1157</c:v>
                </c:pt>
                <c:pt idx="10">
                  <c:v>-8.3299999999999999E-2</c:v>
                </c:pt>
                <c:pt idx="11">
                  <c:v>-0.12920000000000001</c:v>
                </c:pt>
                <c:pt idx="12">
                  <c:v>-0.1467</c:v>
                </c:pt>
                <c:pt idx="13">
                  <c:v>-0.1187</c:v>
                </c:pt>
                <c:pt idx="14">
                  <c:v>-7.2099999999999997E-2</c:v>
                </c:pt>
                <c:pt idx="15">
                  <c:v>-0.1168</c:v>
                </c:pt>
                <c:pt idx="16">
                  <c:v>-0.15590000000000001</c:v>
                </c:pt>
                <c:pt idx="17">
                  <c:v>-0.16950000000000001</c:v>
                </c:pt>
                <c:pt idx="18">
                  <c:v>-0.1487</c:v>
                </c:pt>
                <c:pt idx="19">
                  <c:v>-0.11559999999999999</c:v>
                </c:pt>
                <c:pt idx="20">
                  <c:v>-9.2899999999999996E-2</c:v>
                </c:pt>
                <c:pt idx="21">
                  <c:v>-0.1195</c:v>
                </c:pt>
                <c:pt idx="22">
                  <c:v>-0.15060000000000001</c:v>
                </c:pt>
                <c:pt idx="23">
                  <c:v>-0.16639999999999999</c:v>
                </c:pt>
                <c:pt idx="24">
                  <c:v>-0.17100000000000001</c:v>
                </c:pt>
                <c:pt idx="25">
                  <c:v>-0.14910000000000001</c:v>
                </c:pt>
                <c:pt idx="26">
                  <c:v>-0.13239999999999999</c:v>
                </c:pt>
                <c:pt idx="27">
                  <c:v>-0.10100000000000001</c:v>
                </c:pt>
                <c:pt idx="28">
                  <c:v>-8.2299999999999998E-2</c:v>
                </c:pt>
                <c:pt idx="29">
                  <c:v>-9.9900000000000003E-2</c:v>
                </c:pt>
                <c:pt idx="30">
                  <c:v>-0.1434</c:v>
                </c:pt>
                <c:pt idx="31">
                  <c:v>-0.1759</c:v>
                </c:pt>
                <c:pt idx="32">
                  <c:v>-0.20580000000000001</c:v>
                </c:pt>
                <c:pt idx="33">
                  <c:v>-0.222</c:v>
                </c:pt>
                <c:pt idx="34">
                  <c:v>-0.22650000000000001</c:v>
                </c:pt>
                <c:pt idx="35">
                  <c:v>-0.22389999999999999</c:v>
                </c:pt>
                <c:pt idx="36">
                  <c:v>-0.20730000000000001</c:v>
                </c:pt>
                <c:pt idx="37">
                  <c:v>-0.193</c:v>
                </c:pt>
                <c:pt idx="38">
                  <c:v>-0.1719</c:v>
                </c:pt>
                <c:pt idx="39">
                  <c:v>-0.1431</c:v>
                </c:pt>
                <c:pt idx="40">
                  <c:v>-0.12859999999999999</c:v>
                </c:pt>
                <c:pt idx="41">
                  <c:v>-0.1255</c:v>
                </c:pt>
                <c:pt idx="42">
                  <c:v>-0.1545</c:v>
                </c:pt>
                <c:pt idx="43">
                  <c:v>-0.17610000000000001</c:v>
                </c:pt>
                <c:pt idx="44">
                  <c:v>-0.1948</c:v>
                </c:pt>
                <c:pt idx="45">
                  <c:v>-0.20050000000000001</c:v>
                </c:pt>
                <c:pt idx="46">
                  <c:v>-0.21299999999999999</c:v>
                </c:pt>
                <c:pt idx="47">
                  <c:v>-0.22020000000000001</c:v>
                </c:pt>
                <c:pt idx="48">
                  <c:v>-0.22309999999999999</c:v>
                </c:pt>
                <c:pt idx="49">
                  <c:v>-0.21249999999999999</c:v>
                </c:pt>
                <c:pt idx="50">
                  <c:v>-0.1973</c:v>
                </c:pt>
                <c:pt idx="51">
                  <c:v>-0.18190000000000001</c:v>
                </c:pt>
                <c:pt idx="52">
                  <c:v>-0.18840000000000001</c:v>
                </c:pt>
                <c:pt idx="53">
                  <c:v>-0.18360000000000001</c:v>
                </c:pt>
                <c:pt idx="54">
                  <c:v>-0.16539999999999999</c:v>
                </c:pt>
                <c:pt idx="55">
                  <c:v>-0.1542</c:v>
                </c:pt>
                <c:pt idx="56">
                  <c:v>-0.1515</c:v>
                </c:pt>
                <c:pt idx="57">
                  <c:v>-0.14180000000000001</c:v>
                </c:pt>
                <c:pt idx="58">
                  <c:v>-0.14879999999999999</c:v>
                </c:pt>
                <c:pt idx="59">
                  <c:v>-0.18060000000000001</c:v>
                </c:pt>
                <c:pt idx="60">
                  <c:v>-0.21329999999999999</c:v>
                </c:pt>
                <c:pt idx="61">
                  <c:v>-0.2306</c:v>
                </c:pt>
                <c:pt idx="62">
                  <c:v>-0.24429999999999999</c:v>
                </c:pt>
                <c:pt idx="63">
                  <c:v>-0.26200000000000001</c:v>
                </c:pt>
                <c:pt idx="64">
                  <c:v>-0.28320000000000001</c:v>
                </c:pt>
                <c:pt idx="65">
                  <c:v>-0.30609999999999998</c:v>
                </c:pt>
                <c:pt idx="66">
                  <c:v>-0.32829999999999998</c:v>
                </c:pt>
                <c:pt idx="67">
                  <c:v>-0.3427</c:v>
                </c:pt>
                <c:pt idx="68">
                  <c:v>-0.35389999999999999</c:v>
                </c:pt>
                <c:pt idx="69">
                  <c:v>-0.35709999999999997</c:v>
                </c:pt>
                <c:pt idx="70">
                  <c:v>-0.35139999999999999</c:v>
                </c:pt>
                <c:pt idx="71">
                  <c:v>-0.34849999999999998</c:v>
                </c:pt>
                <c:pt idx="72">
                  <c:v>-0.33650000000000002</c:v>
                </c:pt>
                <c:pt idx="73">
                  <c:v>-0.34129999999999999</c:v>
                </c:pt>
                <c:pt idx="74">
                  <c:v>-0.3417</c:v>
                </c:pt>
                <c:pt idx="75">
                  <c:v>-0.33100000000000002</c:v>
                </c:pt>
                <c:pt idx="76">
                  <c:v>-0.31319999999999998</c:v>
                </c:pt>
                <c:pt idx="77">
                  <c:v>-0.2878</c:v>
                </c:pt>
                <c:pt idx="78">
                  <c:v>-0.2621</c:v>
                </c:pt>
                <c:pt idx="79">
                  <c:v>-0.2455</c:v>
                </c:pt>
                <c:pt idx="80">
                  <c:v>-0.23119999999999999</c:v>
                </c:pt>
                <c:pt idx="81">
                  <c:v>-0.21460000000000001</c:v>
                </c:pt>
                <c:pt idx="82">
                  <c:v>-0.21199999999999999</c:v>
                </c:pt>
                <c:pt idx="83">
                  <c:v>-0.22969999999999999</c:v>
                </c:pt>
                <c:pt idx="84">
                  <c:v>-0.24709999999999999</c:v>
                </c:pt>
                <c:pt idx="85">
                  <c:v>-0.26190000000000002</c:v>
                </c:pt>
                <c:pt idx="86">
                  <c:v>-0.2747</c:v>
                </c:pt>
                <c:pt idx="87">
                  <c:v>-0.28789999999999999</c:v>
                </c:pt>
                <c:pt idx="88">
                  <c:v>-0.317</c:v>
                </c:pt>
                <c:pt idx="89">
                  <c:v>-0.34639999999999999</c:v>
                </c:pt>
                <c:pt idx="90">
                  <c:v>-0.36680000000000001</c:v>
                </c:pt>
                <c:pt idx="91">
                  <c:v>-0.39510000000000001</c:v>
                </c:pt>
                <c:pt idx="92">
                  <c:v>-0.41749999999999998</c:v>
                </c:pt>
                <c:pt idx="93">
                  <c:v>-0.43809999999999999</c:v>
                </c:pt>
                <c:pt idx="94">
                  <c:v>-0.45779999999999998</c:v>
                </c:pt>
                <c:pt idx="95">
                  <c:v>-0.47460000000000002</c:v>
                </c:pt>
                <c:pt idx="96">
                  <c:v>-0.48520000000000002</c:v>
                </c:pt>
                <c:pt idx="97">
                  <c:v>-0.49390000000000001</c:v>
                </c:pt>
                <c:pt idx="98">
                  <c:v>-0.49769999999999998</c:v>
                </c:pt>
                <c:pt idx="99">
                  <c:v>-0.50739999999999996</c:v>
                </c:pt>
                <c:pt idx="100">
                  <c:v>-0.50580000000000003</c:v>
                </c:pt>
                <c:pt idx="101">
                  <c:v>-0.49259999999999998</c:v>
                </c:pt>
                <c:pt idx="102">
                  <c:v>-0.4743</c:v>
                </c:pt>
                <c:pt idx="103">
                  <c:v>-0.4733</c:v>
                </c:pt>
                <c:pt idx="104">
                  <c:v>-0.4773</c:v>
                </c:pt>
                <c:pt idx="105">
                  <c:v>-0.4763</c:v>
                </c:pt>
                <c:pt idx="106">
                  <c:v>-0.48499999999999999</c:v>
                </c:pt>
                <c:pt idx="107">
                  <c:v>-0.48909999999999998</c:v>
                </c:pt>
                <c:pt idx="108">
                  <c:v>-0.48380000000000001</c:v>
                </c:pt>
                <c:pt idx="109">
                  <c:v>-0.46870000000000001</c:v>
                </c:pt>
                <c:pt idx="110">
                  <c:v>-0.44309999999999999</c:v>
                </c:pt>
                <c:pt idx="111">
                  <c:v>-0.42520000000000002</c:v>
                </c:pt>
                <c:pt idx="112">
                  <c:v>-0.41849999999999998</c:v>
                </c:pt>
                <c:pt idx="113">
                  <c:v>-0.39989999999999998</c:v>
                </c:pt>
                <c:pt idx="114">
                  <c:v>-0.38030000000000003</c:v>
                </c:pt>
                <c:pt idx="115">
                  <c:v>-0.37080000000000002</c:v>
                </c:pt>
                <c:pt idx="116">
                  <c:v>-0.3589</c:v>
                </c:pt>
                <c:pt idx="117">
                  <c:v>-0.3654</c:v>
                </c:pt>
                <c:pt idx="118">
                  <c:v>-0.37690000000000001</c:v>
                </c:pt>
                <c:pt idx="119">
                  <c:v>-0.3886</c:v>
                </c:pt>
                <c:pt idx="120">
                  <c:v>-0.3987</c:v>
                </c:pt>
                <c:pt idx="121">
                  <c:v>-0.40639999999999998</c:v>
                </c:pt>
                <c:pt idx="122">
                  <c:v>-0.41770000000000002</c:v>
                </c:pt>
                <c:pt idx="123">
                  <c:v>-0.42680000000000001</c:v>
                </c:pt>
                <c:pt idx="124">
                  <c:v>-0.437</c:v>
                </c:pt>
                <c:pt idx="125">
                  <c:v>-0.46339999999999998</c:v>
                </c:pt>
                <c:pt idx="126">
                  <c:v>-0.49249999999999999</c:v>
                </c:pt>
                <c:pt idx="127">
                  <c:v>-0.51629999999999998</c:v>
                </c:pt>
                <c:pt idx="128">
                  <c:v>-0.54079999999999995</c:v>
                </c:pt>
                <c:pt idx="129">
                  <c:v>-0.55930000000000002</c:v>
                </c:pt>
                <c:pt idx="130">
                  <c:v>-0.56720000000000004</c:v>
                </c:pt>
                <c:pt idx="131">
                  <c:v>-0.6754</c:v>
                </c:pt>
                <c:pt idx="132">
                  <c:v>-0.70169999999999999</c:v>
                </c:pt>
                <c:pt idx="133">
                  <c:v>-0.72699999999999998</c:v>
                </c:pt>
                <c:pt idx="134">
                  <c:v>-0.75539999999999996</c:v>
                </c:pt>
                <c:pt idx="135">
                  <c:v>-0.78180000000000005</c:v>
                </c:pt>
                <c:pt idx="136">
                  <c:v>-0.80669999999999997</c:v>
                </c:pt>
                <c:pt idx="137">
                  <c:v>-0.8357</c:v>
                </c:pt>
                <c:pt idx="138">
                  <c:v>-0.86399999999999999</c:v>
                </c:pt>
                <c:pt idx="139">
                  <c:v>-0.88900000000000001</c:v>
                </c:pt>
                <c:pt idx="140">
                  <c:v>-0.90669999999999995</c:v>
                </c:pt>
                <c:pt idx="141">
                  <c:v>-0.92179999999999995</c:v>
                </c:pt>
                <c:pt idx="142">
                  <c:v>-0.92400000000000004</c:v>
                </c:pt>
                <c:pt idx="143">
                  <c:v>-0.9254</c:v>
                </c:pt>
                <c:pt idx="144">
                  <c:v>-0.91679999999999995</c:v>
                </c:pt>
                <c:pt idx="145">
                  <c:v>-0.91080000000000005</c:v>
                </c:pt>
                <c:pt idx="146">
                  <c:v>-0.92889999999999995</c:v>
                </c:pt>
                <c:pt idx="147">
                  <c:v>-0.9425</c:v>
                </c:pt>
                <c:pt idx="148">
                  <c:v>-0.95920000000000005</c:v>
                </c:pt>
                <c:pt idx="149">
                  <c:v>-0.97399999999999998</c:v>
                </c:pt>
                <c:pt idx="150">
                  <c:v>-0.97330000000000005</c:v>
                </c:pt>
                <c:pt idx="151">
                  <c:v>-0.95630000000000004</c:v>
                </c:pt>
                <c:pt idx="152">
                  <c:v>-0.92749999999999999</c:v>
                </c:pt>
                <c:pt idx="153">
                  <c:v>-0.88449999999999995</c:v>
                </c:pt>
                <c:pt idx="154">
                  <c:v>-0.83069999999999999</c:v>
                </c:pt>
                <c:pt idx="155">
                  <c:v>-0.76149999999999995</c:v>
                </c:pt>
                <c:pt idx="156">
                  <c:v>-0.70730000000000004</c:v>
                </c:pt>
                <c:pt idx="157">
                  <c:v>-0.66649999999999998</c:v>
                </c:pt>
                <c:pt idx="158">
                  <c:v>-0.64200000000000002</c:v>
                </c:pt>
                <c:pt idx="159">
                  <c:v>-0.624</c:v>
                </c:pt>
                <c:pt idx="160">
                  <c:v>-0.5958</c:v>
                </c:pt>
                <c:pt idx="161">
                  <c:v>-0.56130000000000002</c:v>
                </c:pt>
                <c:pt idx="162">
                  <c:v>-0.53449999999999998</c:v>
                </c:pt>
                <c:pt idx="163">
                  <c:v>-0.5242</c:v>
                </c:pt>
                <c:pt idx="164">
                  <c:v>-0.58499999999999996</c:v>
                </c:pt>
                <c:pt idx="165">
                  <c:v>-0.5615</c:v>
                </c:pt>
                <c:pt idx="166">
                  <c:v>-0.66639999999999999</c:v>
                </c:pt>
                <c:pt idx="167">
                  <c:v>-0.8448</c:v>
                </c:pt>
                <c:pt idx="168">
                  <c:v>-0.86750000000000005</c:v>
                </c:pt>
                <c:pt idx="169">
                  <c:v>-0.88700000000000001</c:v>
                </c:pt>
                <c:pt idx="170">
                  <c:v>-0.90680000000000005</c:v>
                </c:pt>
                <c:pt idx="171">
                  <c:v>-0.93020000000000003</c:v>
                </c:pt>
                <c:pt idx="172">
                  <c:v>-0.95120000000000005</c:v>
                </c:pt>
                <c:pt idx="173">
                  <c:v>-0.97319999999999995</c:v>
                </c:pt>
                <c:pt idx="174">
                  <c:v>-0.99719999999999998</c:v>
                </c:pt>
                <c:pt idx="175">
                  <c:v>-1.0097</c:v>
                </c:pt>
                <c:pt idx="176">
                  <c:v>-1.0207999999999999</c:v>
                </c:pt>
                <c:pt idx="177">
                  <c:v>-1.0383</c:v>
                </c:pt>
                <c:pt idx="178">
                  <c:v>-1.419</c:v>
                </c:pt>
                <c:pt idx="179">
                  <c:v>-1.4494</c:v>
                </c:pt>
                <c:pt idx="180">
                  <c:v>-1.4782999999999999</c:v>
                </c:pt>
                <c:pt idx="181">
                  <c:v>-1.5029999999999999</c:v>
                </c:pt>
                <c:pt idx="182">
                  <c:v>-1.5327</c:v>
                </c:pt>
                <c:pt idx="183">
                  <c:v>-1.56</c:v>
                </c:pt>
                <c:pt idx="184">
                  <c:v>-1.5860000000000001</c:v>
                </c:pt>
                <c:pt idx="185">
                  <c:v>-1.6160000000000001</c:v>
                </c:pt>
                <c:pt idx="186">
                  <c:v>-1.6476999999999999</c:v>
                </c:pt>
                <c:pt idx="187">
                  <c:v>-1.6779999999999999</c:v>
                </c:pt>
                <c:pt idx="188">
                  <c:v>-1.7094</c:v>
                </c:pt>
                <c:pt idx="189">
                  <c:v>-1.7282999999999999</c:v>
                </c:pt>
                <c:pt idx="190">
                  <c:v>-1.7334000000000001</c:v>
                </c:pt>
                <c:pt idx="191">
                  <c:v>-1.7323</c:v>
                </c:pt>
                <c:pt idx="192">
                  <c:v>-1.7237</c:v>
                </c:pt>
                <c:pt idx="193">
                  <c:v>-1.714</c:v>
                </c:pt>
                <c:pt idx="194">
                  <c:v>-1.6830000000000001</c:v>
                </c:pt>
                <c:pt idx="195">
                  <c:v>-1.6367</c:v>
                </c:pt>
                <c:pt idx="196">
                  <c:v>-1.5947</c:v>
                </c:pt>
                <c:pt idx="197">
                  <c:v>-1.5444</c:v>
                </c:pt>
                <c:pt idx="198">
                  <c:v>-1.4986999999999999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Hoja2!$E$1</c:f>
              <c:strCache>
                <c:ptCount val="1"/>
                <c:pt idx="0">
                  <c:v>NIS</c:v>
                </c:pt>
              </c:strCache>
            </c:strRef>
          </c:tx>
          <c:spPr>
            <a:ln w="5787">
              <a:solidFill>
                <a:srgbClr val="800000"/>
              </a:solidFill>
              <a:prstDash val="solid"/>
            </a:ln>
          </c:spPr>
          <c:marker>
            <c:symbol val="none"/>
          </c:marker>
          <c:val>
            <c:numRef>
              <c:f>Hoja2!$E$2:$E$200</c:f>
              <c:numCache>
                <c:formatCode>General</c:formatCode>
                <c:ptCount val="199"/>
                <c:pt idx="0">
                  <c:v>-2.8899999999999999E-2</c:v>
                </c:pt>
                <c:pt idx="1">
                  <c:v>-9.4700000000000006E-2</c:v>
                </c:pt>
                <c:pt idx="2">
                  <c:v>-9.9699999999999997E-2</c:v>
                </c:pt>
                <c:pt idx="3">
                  <c:v>-0.12189999999999999</c:v>
                </c:pt>
                <c:pt idx="4">
                  <c:v>-0.13189999999999999</c:v>
                </c:pt>
                <c:pt idx="5">
                  <c:v>-0.1245</c:v>
                </c:pt>
                <c:pt idx="6">
                  <c:v>-9.7600000000000006E-2</c:v>
                </c:pt>
                <c:pt idx="7">
                  <c:v>-0.10059999999999999</c:v>
                </c:pt>
                <c:pt idx="8">
                  <c:v>-0.10150000000000001</c:v>
                </c:pt>
                <c:pt idx="9">
                  <c:v>-0.10920000000000001</c:v>
                </c:pt>
                <c:pt idx="10">
                  <c:v>-0.1133</c:v>
                </c:pt>
                <c:pt idx="11">
                  <c:v>-0.1077</c:v>
                </c:pt>
                <c:pt idx="12">
                  <c:v>-7.5700000000000003E-2</c:v>
                </c:pt>
                <c:pt idx="13">
                  <c:v>-7.5499999999999998E-2</c:v>
                </c:pt>
                <c:pt idx="14">
                  <c:v>-8.2699999999999996E-2</c:v>
                </c:pt>
                <c:pt idx="15">
                  <c:v>-9.9400000000000002E-2</c:v>
                </c:pt>
                <c:pt idx="16">
                  <c:v>-9.8799999999999999E-2</c:v>
                </c:pt>
                <c:pt idx="17">
                  <c:v>-8.2600000000000007E-2</c:v>
                </c:pt>
                <c:pt idx="18">
                  <c:v>-7.9799999999999996E-2</c:v>
                </c:pt>
                <c:pt idx="19">
                  <c:v>-9.7299999999999998E-2</c:v>
                </c:pt>
                <c:pt idx="20">
                  <c:v>-0.1082</c:v>
                </c:pt>
                <c:pt idx="21">
                  <c:v>-0.10489999999999999</c:v>
                </c:pt>
                <c:pt idx="22">
                  <c:v>-9.6600000000000005E-2</c:v>
                </c:pt>
                <c:pt idx="23">
                  <c:v>-9.1700000000000004E-2</c:v>
                </c:pt>
                <c:pt idx="24">
                  <c:v>-8.9200000000000002E-2</c:v>
                </c:pt>
                <c:pt idx="25">
                  <c:v>-8.7499999999999994E-2</c:v>
                </c:pt>
                <c:pt idx="26">
                  <c:v>-7.9799999999999996E-2</c:v>
                </c:pt>
                <c:pt idx="27">
                  <c:v>-8.4900000000000003E-2</c:v>
                </c:pt>
                <c:pt idx="28">
                  <c:v>-9.6000000000000002E-2</c:v>
                </c:pt>
                <c:pt idx="29">
                  <c:v>-0.1024</c:v>
                </c:pt>
                <c:pt idx="30">
                  <c:v>-0.1067</c:v>
                </c:pt>
                <c:pt idx="31">
                  <c:v>-0.11219999999999999</c:v>
                </c:pt>
                <c:pt idx="32">
                  <c:v>-0.1041</c:v>
                </c:pt>
                <c:pt idx="33">
                  <c:v>-0.10440000000000001</c:v>
                </c:pt>
                <c:pt idx="34">
                  <c:v>-0.1109</c:v>
                </c:pt>
                <c:pt idx="35">
                  <c:v>-0.1103</c:v>
                </c:pt>
                <c:pt idx="36">
                  <c:v>-8.6699999999999999E-2</c:v>
                </c:pt>
                <c:pt idx="37">
                  <c:v>-7.2099999999999997E-2</c:v>
                </c:pt>
                <c:pt idx="38">
                  <c:v>-7.4399999999999994E-2</c:v>
                </c:pt>
                <c:pt idx="39">
                  <c:v>-7.9200000000000007E-2</c:v>
                </c:pt>
                <c:pt idx="40">
                  <c:v>-7.7299999999999994E-2</c:v>
                </c:pt>
                <c:pt idx="41">
                  <c:v>-7.46E-2</c:v>
                </c:pt>
                <c:pt idx="42">
                  <c:v>-7.0199999999999999E-2</c:v>
                </c:pt>
                <c:pt idx="43">
                  <c:v>-6.7299999999999999E-2</c:v>
                </c:pt>
                <c:pt idx="44">
                  <c:v>-7.6799999999999993E-2</c:v>
                </c:pt>
                <c:pt idx="45">
                  <c:v>-8.4699999999999998E-2</c:v>
                </c:pt>
                <c:pt idx="46">
                  <c:v>-8.7999999999999995E-2</c:v>
                </c:pt>
                <c:pt idx="47">
                  <c:v>-9.69E-2</c:v>
                </c:pt>
                <c:pt idx="48">
                  <c:v>-9.9400000000000002E-2</c:v>
                </c:pt>
                <c:pt idx="49">
                  <c:v>-9.98E-2</c:v>
                </c:pt>
                <c:pt idx="50">
                  <c:v>-9.8000000000000004E-2</c:v>
                </c:pt>
                <c:pt idx="51">
                  <c:v>-9.3799999999999994E-2</c:v>
                </c:pt>
                <c:pt idx="52">
                  <c:v>-8.9599999999999999E-2</c:v>
                </c:pt>
                <c:pt idx="53">
                  <c:v>-9.7199999999999995E-2</c:v>
                </c:pt>
                <c:pt idx="54">
                  <c:v>-9.6100000000000005E-2</c:v>
                </c:pt>
                <c:pt idx="55">
                  <c:v>-8.9200000000000002E-2</c:v>
                </c:pt>
                <c:pt idx="56">
                  <c:v>-9.2100000000000001E-2</c:v>
                </c:pt>
                <c:pt idx="57">
                  <c:v>-8.7099999999999997E-2</c:v>
                </c:pt>
                <c:pt idx="58">
                  <c:v>-9.2299999999999993E-2</c:v>
                </c:pt>
                <c:pt idx="59">
                  <c:v>-9.1800000000000007E-2</c:v>
                </c:pt>
                <c:pt idx="60">
                  <c:v>-9.0800000000000006E-2</c:v>
                </c:pt>
                <c:pt idx="61">
                  <c:v>-9.5500000000000002E-2</c:v>
                </c:pt>
                <c:pt idx="62">
                  <c:v>-9.5799999999999996E-2</c:v>
                </c:pt>
                <c:pt idx="63">
                  <c:v>-9.6799999999999997E-2</c:v>
                </c:pt>
                <c:pt idx="64">
                  <c:v>-0.1072</c:v>
                </c:pt>
                <c:pt idx="65">
                  <c:v>-0.1157</c:v>
                </c:pt>
                <c:pt idx="66">
                  <c:v>-0.1211</c:v>
                </c:pt>
                <c:pt idx="67">
                  <c:v>-0.12570000000000001</c:v>
                </c:pt>
                <c:pt idx="68">
                  <c:v>-0.12520000000000001</c:v>
                </c:pt>
                <c:pt idx="69">
                  <c:v>-0.1157</c:v>
                </c:pt>
                <c:pt idx="70">
                  <c:v>-0.1101</c:v>
                </c:pt>
                <c:pt idx="71">
                  <c:v>-0.1028</c:v>
                </c:pt>
                <c:pt idx="72">
                  <c:v>-9.4E-2</c:v>
                </c:pt>
                <c:pt idx="73">
                  <c:v>-7.7399999999999997E-2</c:v>
                </c:pt>
                <c:pt idx="74">
                  <c:v>-7.0400000000000004E-2</c:v>
                </c:pt>
                <c:pt idx="75">
                  <c:v>-7.1400000000000005E-2</c:v>
                </c:pt>
                <c:pt idx="76">
                  <c:v>-7.1800000000000003E-2</c:v>
                </c:pt>
                <c:pt idx="77">
                  <c:v>-7.2099999999999997E-2</c:v>
                </c:pt>
                <c:pt idx="78">
                  <c:v>-6.8099999999999994E-2</c:v>
                </c:pt>
                <c:pt idx="79">
                  <c:v>-6.25E-2</c:v>
                </c:pt>
                <c:pt idx="80">
                  <c:v>-6.9599999999999995E-2</c:v>
                </c:pt>
                <c:pt idx="81">
                  <c:v>-7.6899999999999996E-2</c:v>
                </c:pt>
                <c:pt idx="82">
                  <c:v>-8.2799999999999999E-2</c:v>
                </c:pt>
                <c:pt idx="83">
                  <c:v>-8.6400000000000005E-2</c:v>
                </c:pt>
                <c:pt idx="84">
                  <c:v>-9.1200000000000003E-2</c:v>
                </c:pt>
                <c:pt idx="85">
                  <c:v>-9.3100000000000002E-2</c:v>
                </c:pt>
                <c:pt idx="86">
                  <c:v>-9.9599999999999994E-2</c:v>
                </c:pt>
                <c:pt idx="87">
                  <c:v>-0.1019</c:v>
                </c:pt>
                <c:pt idx="88">
                  <c:v>-9.9900000000000003E-2</c:v>
                </c:pt>
                <c:pt idx="89">
                  <c:v>-9.8199999999999996E-2</c:v>
                </c:pt>
                <c:pt idx="90">
                  <c:v>-9.3200000000000005E-2</c:v>
                </c:pt>
                <c:pt idx="91">
                  <c:v>-9.0999999999999998E-2</c:v>
                </c:pt>
                <c:pt idx="92">
                  <c:v>-0.09</c:v>
                </c:pt>
                <c:pt idx="93">
                  <c:v>-8.2199999999999995E-2</c:v>
                </c:pt>
                <c:pt idx="94">
                  <c:v>-7.8799999999999995E-2</c:v>
                </c:pt>
                <c:pt idx="95">
                  <c:v>-7.9899999999999999E-2</c:v>
                </c:pt>
                <c:pt idx="96">
                  <c:v>-8.0699999999999994E-2</c:v>
                </c:pt>
                <c:pt idx="97">
                  <c:v>-9.3700000000000006E-2</c:v>
                </c:pt>
                <c:pt idx="98">
                  <c:v>-0.10440000000000001</c:v>
                </c:pt>
                <c:pt idx="99">
                  <c:v>-0.11550000000000001</c:v>
                </c:pt>
                <c:pt idx="100">
                  <c:v>-0.12230000000000001</c:v>
                </c:pt>
                <c:pt idx="101">
                  <c:v>-0.128</c:v>
                </c:pt>
                <c:pt idx="102">
                  <c:v>-0.1273</c:v>
                </c:pt>
                <c:pt idx="103">
                  <c:v>-0.12809999999999999</c:v>
                </c:pt>
                <c:pt idx="104">
                  <c:v>-0.1239</c:v>
                </c:pt>
                <c:pt idx="105">
                  <c:v>-0.1234</c:v>
                </c:pt>
                <c:pt idx="106">
                  <c:v>-0.1091</c:v>
                </c:pt>
                <c:pt idx="107">
                  <c:v>-9.2799999999999994E-2</c:v>
                </c:pt>
                <c:pt idx="108">
                  <c:v>-8.7499999999999994E-2</c:v>
                </c:pt>
                <c:pt idx="109">
                  <c:v>-7.6200000000000004E-2</c:v>
                </c:pt>
                <c:pt idx="110">
                  <c:v>-5.8000000000000003E-2</c:v>
                </c:pt>
                <c:pt idx="111">
                  <c:v>-5.3600000000000002E-2</c:v>
                </c:pt>
                <c:pt idx="112">
                  <c:v>-4.53E-2</c:v>
                </c:pt>
                <c:pt idx="113">
                  <c:v>-4.36E-2</c:v>
                </c:pt>
                <c:pt idx="114">
                  <c:v>-4.7100000000000003E-2</c:v>
                </c:pt>
                <c:pt idx="115">
                  <c:v>-5.6800000000000003E-2</c:v>
                </c:pt>
                <c:pt idx="116">
                  <c:v>-6.1800000000000001E-2</c:v>
                </c:pt>
                <c:pt idx="117">
                  <c:v>-6.4699999999999994E-2</c:v>
                </c:pt>
                <c:pt idx="118">
                  <c:v>-6.7000000000000004E-2</c:v>
                </c:pt>
                <c:pt idx="119">
                  <c:v>-6.9500000000000006E-2</c:v>
                </c:pt>
                <c:pt idx="120">
                  <c:v>-7.3599999999999999E-2</c:v>
                </c:pt>
                <c:pt idx="121">
                  <c:v>-7.7600000000000002E-2</c:v>
                </c:pt>
                <c:pt idx="122">
                  <c:v>-7.8200000000000006E-2</c:v>
                </c:pt>
                <c:pt idx="123">
                  <c:v>-7.9899999999999999E-2</c:v>
                </c:pt>
                <c:pt idx="124">
                  <c:v>-8.2400000000000001E-2</c:v>
                </c:pt>
                <c:pt idx="125">
                  <c:v>-8.6599999999999996E-2</c:v>
                </c:pt>
                <c:pt idx="126">
                  <c:v>-8.9499999999999996E-2</c:v>
                </c:pt>
                <c:pt idx="127">
                  <c:v>-8.8800000000000004E-2</c:v>
                </c:pt>
                <c:pt idx="128">
                  <c:v>-8.6099999999999996E-2</c:v>
                </c:pt>
                <c:pt idx="129">
                  <c:v>-7.8399999999999997E-2</c:v>
                </c:pt>
                <c:pt idx="130">
                  <c:v>-6.7199999999999996E-2</c:v>
                </c:pt>
                <c:pt idx="131">
                  <c:v>-7.5700000000000003E-2</c:v>
                </c:pt>
                <c:pt idx="132">
                  <c:v>-8.0399999999999999E-2</c:v>
                </c:pt>
                <c:pt idx="133">
                  <c:v>-8.0299999999999996E-2</c:v>
                </c:pt>
                <c:pt idx="134">
                  <c:v>-7.8399999999999997E-2</c:v>
                </c:pt>
                <c:pt idx="135">
                  <c:v>-7.5499999999999998E-2</c:v>
                </c:pt>
                <c:pt idx="136">
                  <c:v>-8.2600000000000007E-2</c:v>
                </c:pt>
                <c:pt idx="137">
                  <c:v>-8.3000000000000004E-2</c:v>
                </c:pt>
                <c:pt idx="138">
                  <c:v>-7.5999999999999998E-2</c:v>
                </c:pt>
                <c:pt idx="139">
                  <c:v>-7.3200000000000001E-2</c:v>
                </c:pt>
                <c:pt idx="140">
                  <c:v>-7.4300000000000005E-2</c:v>
                </c:pt>
                <c:pt idx="141">
                  <c:v>-7.1199999999999999E-2</c:v>
                </c:pt>
                <c:pt idx="142">
                  <c:v>-6.6600000000000006E-2</c:v>
                </c:pt>
                <c:pt idx="143">
                  <c:v>-7.4899999999999994E-2</c:v>
                </c:pt>
                <c:pt idx="144">
                  <c:v>-8.2600000000000007E-2</c:v>
                </c:pt>
                <c:pt idx="145">
                  <c:v>-8.5099999999999995E-2</c:v>
                </c:pt>
                <c:pt idx="146">
                  <c:v>-8.2000000000000003E-2</c:v>
                </c:pt>
                <c:pt idx="147">
                  <c:v>-8.0299999999999996E-2</c:v>
                </c:pt>
                <c:pt idx="148">
                  <c:v>-7.8600000000000003E-2</c:v>
                </c:pt>
                <c:pt idx="149">
                  <c:v>-7.1300000000000002E-2</c:v>
                </c:pt>
                <c:pt idx="150">
                  <c:v>-7.0599999999999996E-2</c:v>
                </c:pt>
                <c:pt idx="151">
                  <c:v>-6.8500000000000005E-2</c:v>
                </c:pt>
                <c:pt idx="152">
                  <c:v>-7.4300000000000005E-2</c:v>
                </c:pt>
                <c:pt idx="153">
                  <c:v>-7.7899999999999997E-2</c:v>
                </c:pt>
                <c:pt idx="154">
                  <c:v>-7.85E-2</c:v>
                </c:pt>
                <c:pt idx="155">
                  <c:v>-8.2400000000000001E-2</c:v>
                </c:pt>
                <c:pt idx="156">
                  <c:v>-8.5000000000000006E-2</c:v>
                </c:pt>
                <c:pt idx="157">
                  <c:v>-8.4199999999999997E-2</c:v>
                </c:pt>
                <c:pt idx="158">
                  <c:v>-8.2000000000000003E-2</c:v>
                </c:pt>
                <c:pt idx="159">
                  <c:v>-7.9699999999999993E-2</c:v>
                </c:pt>
                <c:pt idx="160">
                  <c:v>-7.8799999999999995E-2</c:v>
                </c:pt>
                <c:pt idx="161">
                  <c:v>-7.1999999999999995E-2</c:v>
                </c:pt>
                <c:pt idx="162">
                  <c:v>-6.2300000000000001E-2</c:v>
                </c:pt>
                <c:pt idx="163">
                  <c:v>-5.57E-2</c:v>
                </c:pt>
                <c:pt idx="164">
                  <c:v>-5.1499999999999997E-2</c:v>
                </c:pt>
                <c:pt idx="165">
                  <c:v>-3.2000000000000001E-2</c:v>
                </c:pt>
                <c:pt idx="166">
                  <c:v>-3.2199999999999999E-2</c:v>
                </c:pt>
                <c:pt idx="167">
                  <c:v>-4.3700000000000003E-2</c:v>
                </c:pt>
                <c:pt idx="168">
                  <c:v>-4.9700000000000001E-2</c:v>
                </c:pt>
                <c:pt idx="169">
                  <c:v>-5.2299999999999999E-2</c:v>
                </c:pt>
                <c:pt idx="170">
                  <c:v>-5.1999999999999998E-2</c:v>
                </c:pt>
                <c:pt idx="171">
                  <c:v>-5.3499999999999999E-2</c:v>
                </c:pt>
                <c:pt idx="172">
                  <c:v>-5.4699999999999999E-2</c:v>
                </c:pt>
                <c:pt idx="173">
                  <c:v>-5.0900000000000001E-2</c:v>
                </c:pt>
                <c:pt idx="174">
                  <c:v>-4.4499999999999998E-2</c:v>
                </c:pt>
                <c:pt idx="175">
                  <c:v>-3.6999999999999998E-2</c:v>
                </c:pt>
                <c:pt idx="176">
                  <c:v>-2.3800000000000002E-2</c:v>
                </c:pt>
                <c:pt idx="177">
                  <c:v>-7.4999999999999997E-3</c:v>
                </c:pt>
                <c:pt idx="178">
                  <c:v>-0.02</c:v>
                </c:pt>
                <c:pt idx="179">
                  <c:v>-2.6700000000000002E-2</c:v>
                </c:pt>
                <c:pt idx="180">
                  <c:v>-3.2300000000000002E-2</c:v>
                </c:pt>
                <c:pt idx="181">
                  <c:v>-3.3300000000000003E-2</c:v>
                </c:pt>
                <c:pt idx="182">
                  <c:v>-3.4000000000000002E-2</c:v>
                </c:pt>
                <c:pt idx="183">
                  <c:v>-3.5999999999999997E-2</c:v>
                </c:pt>
                <c:pt idx="184">
                  <c:v>-3.5700000000000003E-2</c:v>
                </c:pt>
                <c:pt idx="185">
                  <c:v>-3.4299999999999997E-2</c:v>
                </c:pt>
                <c:pt idx="186">
                  <c:v>-3.1300000000000001E-2</c:v>
                </c:pt>
                <c:pt idx="187">
                  <c:v>-2.9000000000000001E-2</c:v>
                </c:pt>
                <c:pt idx="188">
                  <c:v>-2.64E-2</c:v>
                </c:pt>
                <c:pt idx="189">
                  <c:v>-2.1000000000000001E-2</c:v>
                </c:pt>
                <c:pt idx="190">
                  <c:v>-2.1000000000000001E-2</c:v>
                </c:pt>
                <c:pt idx="191">
                  <c:v>-0.02</c:v>
                </c:pt>
                <c:pt idx="192">
                  <c:v>-1.37E-2</c:v>
                </c:pt>
                <c:pt idx="193">
                  <c:v>-1.0999999999999999E-2</c:v>
                </c:pt>
                <c:pt idx="194">
                  <c:v>-1.67E-2</c:v>
                </c:pt>
                <c:pt idx="195">
                  <c:v>-1.67E-2</c:v>
                </c:pt>
                <c:pt idx="196">
                  <c:v>-1.8700000000000001E-2</c:v>
                </c:pt>
                <c:pt idx="197">
                  <c:v>-1.2999999999999999E-2</c:v>
                </c:pt>
                <c:pt idx="198">
                  <c:v>-8.3999999999999995E-3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793152"/>
        <c:axId val="153376384"/>
      </c:lineChart>
      <c:catAx>
        <c:axId val="1197931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73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bits per pixel (bpp)</a:t>
                </a:r>
              </a:p>
            </c:rich>
          </c:tx>
          <c:layout>
            <c:manualLayout>
              <c:xMode val="edge"/>
              <c:yMode val="edge"/>
              <c:x val="0.45677799607072689"/>
              <c:y val="0.92210526315789476"/>
            </c:manualLayout>
          </c:layout>
          <c:overlay val="0"/>
          <c:spPr>
            <a:noFill/>
            <a:ln w="5787">
              <a:noFill/>
            </a:ln>
          </c:spPr>
        </c:title>
        <c:majorTickMark val="none"/>
        <c:minorTickMark val="none"/>
        <c:tickLblPos val="none"/>
        <c:spPr>
          <a:ln w="723">
            <a:solidFill>
              <a:srgbClr val="000000"/>
            </a:solidFill>
            <a:prstDash val="solid"/>
          </a:ln>
        </c:spPr>
        <c:crossAx val="153376384"/>
        <c:crosses val="autoZero"/>
        <c:auto val="1"/>
        <c:lblAlgn val="ctr"/>
        <c:lblOffset val="100"/>
        <c:tickMarkSkip val="1"/>
        <c:noMultiLvlLbl val="0"/>
      </c:catAx>
      <c:valAx>
        <c:axId val="153376384"/>
        <c:scaling>
          <c:orientation val="minMax"/>
          <c:max val="0.01"/>
          <c:min val="-0.75"/>
        </c:scaling>
        <c:delete val="0"/>
        <c:axPos val="l"/>
        <c:majorGridlines>
          <c:spPr>
            <a:ln w="723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73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PSNR difference (in dB)</a:t>
                </a:r>
              </a:p>
            </c:rich>
          </c:tx>
          <c:layout>
            <c:manualLayout>
              <c:xMode val="edge"/>
              <c:yMode val="edge"/>
              <c:x val="1.0805500982318271E-2"/>
              <c:y val="0.32"/>
            </c:manualLayout>
          </c:layout>
          <c:overlay val="0"/>
          <c:spPr>
            <a:noFill/>
            <a:ln w="578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72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51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119793152"/>
        <c:crosses val="autoZero"/>
        <c:crossBetween val="between"/>
      </c:valAx>
      <c:spPr>
        <a:solidFill>
          <a:srgbClr val="FFFFFF"/>
        </a:solidFill>
        <a:ln w="723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9548133595284878"/>
          <c:y val="0.65684210526315789"/>
          <c:w val="0.28192534381139489"/>
          <c:h val="0.31157894736842107"/>
        </c:manualLayout>
      </c:layout>
      <c:overlay val="0"/>
      <c:spPr>
        <a:solidFill>
          <a:srgbClr val="FFFFFF"/>
        </a:solidFill>
        <a:ln w="723">
          <a:solidFill>
            <a:srgbClr val="000000"/>
          </a:solidFill>
          <a:prstDash val="solid"/>
        </a:ln>
      </c:spPr>
      <c:txPr>
        <a:bodyPr/>
        <a:lstStyle/>
        <a:p>
          <a:pPr>
            <a:defRPr sz="293" b="0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268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67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1467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PCRD vs CPI, ROC, CoRD </a:t>
            </a:r>
            <a:r>
              <a:rPr lang="en-US" sz="1467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(ISO12640-1 average, gray, lossy mode)</a:t>
            </a:r>
            <a:endParaRPr lang="en-US"/>
          </a:p>
        </c:rich>
      </c:tx>
      <c:layout>
        <c:manualLayout>
          <c:xMode val="edge"/>
          <c:yMode val="edge"/>
          <c:x val="0.20116618075801748"/>
          <c:y val="2.7290448343079921E-2"/>
        </c:manualLayout>
      </c:layout>
      <c:overlay val="0"/>
      <c:spPr>
        <a:noFill/>
        <a:ln w="23285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5238095238095233E-2"/>
          <c:y val="0.15204678362573099"/>
          <c:w val="0.88824101068999028"/>
          <c:h val="0.72319688109161795"/>
        </c:manualLayout>
      </c:layout>
      <c:lineChart>
        <c:grouping val="standard"/>
        <c:varyColors val="0"/>
        <c:ser>
          <c:idx val="1"/>
          <c:order val="0"/>
          <c:tx>
            <c:strRef>
              <c:f>'CPI_ROC_CoRD_LAYERS-ISO12640'!$B$1</c:f>
              <c:strCache>
                <c:ptCount val="1"/>
                <c:pt idx="0">
                  <c:v>PCRD</c:v>
                </c:pt>
              </c:strCache>
            </c:strRef>
          </c:tx>
          <c:spPr>
            <a:ln w="34928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'CPI_ROC_CoRD_LAYERS-ISO12640'!$A$2:$A$498</c:f>
              <c:numCache>
                <c:formatCode>General</c:formatCode>
                <c:ptCount val="497"/>
                <c:pt idx="0">
                  <c:v>1.06211E-2</c:v>
                </c:pt>
                <c:pt idx="1">
                  <c:v>2.1023300000000002E-2</c:v>
                </c:pt>
                <c:pt idx="2">
                  <c:v>3.1438899999999999E-2</c:v>
                </c:pt>
                <c:pt idx="3">
                  <c:v>4.17714E-2</c:v>
                </c:pt>
                <c:pt idx="4">
                  <c:v>5.2033099999999999E-2</c:v>
                </c:pt>
                <c:pt idx="5">
                  <c:v>6.2544500000000003E-2</c:v>
                </c:pt>
                <c:pt idx="6">
                  <c:v>7.2814500000000004E-2</c:v>
                </c:pt>
                <c:pt idx="7">
                  <c:v>8.3062399999999995E-2</c:v>
                </c:pt>
                <c:pt idx="8">
                  <c:v>9.3247499999999997E-2</c:v>
                </c:pt>
                <c:pt idx="9">
                  <c:v>0.103573</c:v>
                </c:pt>
                <c:pt idx="10">
                  <c:v>0.113992</c:v>
                </c:pt>
                <c:pt idx="11">
                  <c:v>0.12434199999999999</c:v>
                </c:pt>
                <c:pt idx="12">
                  <c:v>0.134494</c:v>
                </c:pt>
                <c:pt idx="13">
                  <c:v>0.14486599999999999</c:v>
                </c:pt>
                <c:pt idx="14">
                  <c:v>0.15498899999999999</c:v>
                </c:pt>
                <c:pt idx="15">
                  <c:v>0.16508999999999999</c:v>
                </c:pt>
                <c:pt idx="16">
                  <c:v>0.17524200000000001</c:v>
                </c:pt>
                <c:pt idx="17">
                  <c:v>0.18543799999999999</c:v>
                </c:pt>
                <c:pt idx="18">
                  <c:v>0.19576399999999999</c:v>
                </c:pt>
                <c:pt idx="19">
                  <c:v>0.205951</c:v>
                </c:pt>
                <c:pt idx="20">
                  <c:v>0.216284</c:v>
                </c:pt>
                <c:pt idx="21">
                  <c:v>0.22655400000000001</c:v>
                </c:pt>
                <c:pt idx="22">
                  <c:v>0.23666899999999999</c:v>
                </c:pt>
                <c:pt idx="23">
                  <c:v>0.247006</c:v>
                </c:pt>
                <c:pt idx="24">
                  <c:v>0.25713999999999998</c:v>
                </c:pt>
                <c:pt idx="25">
                  <c:v>0.26732499999999998</c:v>
                </c:pt>
                <c:pt idx="26">
                  <c:v>0.27753499999999998</c:v>
                </c:pt>
                <c:pt idx="27">
                  <c:v>0.28775600000000001</c:v>
                </c:pt>
                <c:pt idx="28">
                  <c:v>0.29808899999999999</c:v>
                </c:pt>
                <c:pt idx="29">
                  <c:v>0.30827500000000002</c:v>
                </c:pt>
                <c:pt idx="30">
                  <c:v>0.31850899999999999</c:v>
                </c:pt>
                <c:pt idx="31">
                  <c:v>0.32860699999999998</c:v>
                </c:pt>
                <c:pt idx="32">
                  <c:v>0.33882400000000001</c:v>
                </c:pt>
                <c:pt idx="33">
                  <c:v>0.34892800000000002</c:v>
                </c:pt>
                <c:pt idx="34">
                  <c:v>0.35907099999999997</c:v>
                </c:pt>
                <c:pt idx="35">
                  <c:v>0.36934</c:v>
                </c:pt>
                <c:pt idx="36">
                  <c:v>0.37941399999999997</c:v>
                </c:pt>
                <c:pt idx="37">
                  <c:v>0.38957999999999998</c:v>
                </c:pt>
                <c:pt idx="38">
                  <c:v>0.39968700000000001</c:v>
                </c:pt>
                <c:pt idx="39">
                  <c:v>0.40979700000000002</c:v>
                </c:pt>
                <c:pt idx="40">
                  <c:v>0.41995399999999999</c:v>
                </c:pt>
                <c:pt idx="41">
                  <c:v>0.43009500000000001</c:v>
                </c:pt>
                <c:pt idx="42">
                  <c:v>0.44032700000000002</c:v>
                </c:pt>
                <c:pt idx="43">
                  <c:v>0.45033899999999999</c:v>
                </c:pt>
                <c:pt idx="44">
                  <c:v>0.46050999999999997</c:v>
                </c:pt>
                <c:pt idx="45">
                  <c:v>0.47056999999999999</c:v>
                </c:pt>
                <c:pt idx="46">
                  <c:v>0.48086000000000001</c:v>
                </c:pt>
                <c:pt idx="47">
                  <c:v>0.49093799999999999</c:v>
                </c:pt>
                <c:pt idx="48">
                  <c:v>0.50102100000000005</c:v>
                </c:pt>
                <c:pt idx="49">
                  <c:v>0.51119400000000004</c:v>
                </c:pt>
                <c:pt idx="50">
                  <c:v>0.52129599999999998</c:v>
                </c:pt>
                <c:pt idx="51">
                  <c:v>0.531501</c:v>
                </c:pt>
                <c:pt idx="52">
                  <c:v>0.54172100000000001</c:v>
                </c:pt>
                <c:pt idx="53">
                  <c:v>0.55188300000000001</c:v>
                </c:pt>
                <c:pt idx="54">
                  <c:v>0.56190600000000002</c:v>
                </c:pt>
                <c:pt idx="55">
                  <c:v>0.57213000000000003</c:v>
                </c:pt>
                <c:pt idx="56">
                  <c:v>0.58236900000000003</c:v>
                </c:pt>
                <c:pt idx="57">
                  <c:v>0.59254399999999996</c:v>
                </c:pt>
                <c:pt idx="58">
                  <c:v>0.60260499999999995</c:v>
                </c:pt>
                <c:pt idx="59">
                  <c:v>0.61282300000000001</c:v>
                </c:pt>
                <c:pt idx="60">
                  <c:v>0.62294099999999997</c:v>
                </c:pt>
                <c:pt idx="61">
                  <c:v>0.63317599999999996</c:v>
                </c:pt>
                <c:pt idx="62">
                  <c:v>0.64320900000000003</c:v>
                </c:pt>
                <c:pt idx="63">
                  <c:v>0.65334499999999995</c:v>
                </c:pt>
                <c:pt idx="64">
                  <c:v>0.66349000000000002</c:v>
                </c:pt>
                <c:pt idx="65">
                  <c:v>0.67352699999999999</c:v>
                </c:pt>
                <c:pt idx="66">
                  <c:v>0.68364999999999998</c:v>
                </c:pt>
                <c:pt idx="67">
                  <c:v>0.69380200000000003</c:v>
                </c:pt>
                <c:pt idx="68">
                  <c:v>0.70391899999999996</c:v>
                </c:pt>
                <c:pt idx="69">
                  <c:v>0.71401099999999995</c:v>
                </c:pt>
                <c:pt idx="70">
                  <c:v>0.72427399999999997</c:v>
                </c:pt>
                <c:pt idx="71">
                  <c:v>0.73440700000000003</c:v>
                </c:pt>
                <c:pt idx="72">
                  <c:v>0.74452099999999999</c:v>
                </c:pt>
                <c:pt idx="73">
                  <c:v>0.754687</c:v>
                </c:pt>
                <c:pt idx="74">
                  <c:v>0.76481900000000003</c:v>
                </c:pt>
                <c:pt idx="75">
                  <c:v>0.77495899999999995</c:v>
                </c:pt>
                <c:pt idx="76">
                  <c:v>0.78497499999999998</c:v>
                </c:pt>
                <c:pt idx="77">
                  <c:v>0.79505099999999995</c:v>
                </c:pt>
                <c:pt idx="78">
                  <c:v>0.80518900000000004</c:v>
                </c:pt>
                <c:pt idx="79">
                  <c:v>0.81529200000000002</c:v>
                </c:pt>
                <c:pt idx="80">
                  <c:v>0.82538100000000003</c:v>
                </c:pt>
                <c:pt idx="81">
                  <c:v>0.83553500000000003</c:v>
                </c:pt>
                <c:pt idx="82">
                  <c:v>0.845607</c:v>
                </c:pt>
                <c:pt idx="83">
                  <c:v>0.85558299999999998</c:v>
                </c:pt>
                <c:pt idx="84">
                  <c:v>0.865699</c:v>
                </c:pt>
                <c:pt idx="85">
                  <c:v>0.87589399999999995</c:v>
                </c:pt>
                <c:pt idx="86">
                  <c:v>0.88592400000000004</c:v>
                </c:pt>
                <c:pt idx="87">
                  <c:v>0.89603999999999995</c:v>
                </c:pt>
                <c:pt idx="88">
                  <c:v>0.90619499999999997</c:v>
                </c:pt>
                <c:pt idx="89">
                  <c:v>0.91627599999999998</c:v>
                </c:pt>
                <c:pt idx="90">
                  <c:v>0.92645900000000003</c:v>
                </c:pt>
                <c:pt idx="91">
                  <c:v>0.93665799999999999</c:v>
                </c:pt>
                <c:pt idx="92">
                  <c:v>0.94685200000000003</c:v>
                </c:pt>
                <c:pt idx="93">
                  <c:v>0.956959</c:v>
                </c:pt>
                <c:pt idx="94">
                  <c:v>0.96713700000000002</c:v>
                </c:pt>
                <c:pt idx="95">
                  <c:v>0.97714299999999998</c:v>
                </c:pt>
                <c:pt idx="96">
                  <c:v>0.98721000000000003</c:v>
                </c:pt>
                <c:pt idx="97">
                  <c:v>0.99740899999999999</c:v>
                </c:pt>
                <c:pt idx="98">
                  <c:v>1.0074700000000001</c:v>
                </c:pt>
                <c:pt idx="99">
                  <c:v>1.0176000000000001</c:v>
                </c:pt>
                <c:pt idx="100">
                  <c:v>1.02776</c:v>
                </c:pt>
                <c:pt idx="101">
                  <c:v>1.03786</c:v>
                </c:pt>
                <c:pt idx="102">
                  <c:v>1.04803</c:v>
                </c:pt>
                <c:pt idx="103">
                  <c:v>1.0579400000000001</c:v>
                </c:pt>
                <c:pt idx="104">
                  <c:v>1.06816</c:v>
                </c:pt>
                <c:pt idx="105">
                  <c:v>1.07836</c:v>
                </c:pt>
                <c:pt idx="106">
                  <c:v>1.0883700000000001</c:v>
                </c:pt>
                <c:pt idx="107">
                  <c:v>1.0985199999999999</c:v>
                </c:pt>
                <c:pt idx="108">
                  <c:v>1.1085799999999999</c:v>
                </c:pt>
                <c:pt idx="109">
                  <c:v>1.1186400000000001</c:v>
                </c:pt>
                <c:pt idx="110">
                  <c:v>1.1286499999999999</c:v>
                </c:pt>
                <c:pt idx="111">
                  <c:v>1.1387</c:v>
                </c:pt>
                <c:pt idx="112">
                  <c:v>1.1487499999999999</c:v>
                </c:pt>
                <c:pt idx="113">
                  <c:v>1.1589400000000001</c:v>
                </c:pt>
                <c:pt idx="114">
                  <c:v>1.1688000000000001</c:v>
                </c:pt>
                <c:pt idx="115">
                  <c:v>1.1789499999999999</c:v>
                </c:pt>
                <c:pt idx="116">
                  <c:v>1.18896</c:v>
                </c:pt>
                <c:pt idx="117">
                  <c:v>1.1989799999999999</c:v>
                </c:pt>
                <c:pt idx="118">
                  <c:v>1.2091499999999999</c:v>
                </c:pt>
                <c:pt idx="119">
                  <c:v>1.21922</c:v>
                </c:pt>
                <c:pt idx="120">
                  <c:v>1.2291300000000001</c:v>
                </c:pt>
                <c:pt idx="121">
                  <c:v>1.2392099999999999</c:v>
                </c:pt>
                <c:pt idx="122">
                  <c:v>1.2492700000000001</c:v>
                </c:pt>
                <c:pt idx="123">
                  <c:v>1.25945</c:v>
                </c:pt>
                <c:pt idx="124">
                  <c:v>1.26945</c:v>
                </c:pt>
                <c:pt idx="125">
                  <c:v>1.27963</c:v>
                </c:pt>
                <c:pt idx="126">
                  <c:v>1.28969</c:v>
                </c:pt>
                <c:pt idx="127">
                  <c:v>1.2997099999999999</c:v>
                </c:pt>
                <c:pt idx="128">
                  <c:v>1.3097399999999999</c:v>
                </c:pt>
                <c:pt idx="129">
                  <c:v>1.31985</c:v>
                </c:pt>
                <c:pt idx="130">
                  <c:v>1.32986</c:v>
                </c:pt>
                <c:pt idx="131">
                  <c:v>1.3399700000000001</c:v>
                </c:pt>
                <c:pt idx="132">
                  <c:v>1.3500099999999999</c:v>
                </c:pt>
                <c:pt idx="133">
                  <c:v>1.35995</c:v>
                </c:pt>
                <c:pt idx="134">
                  <c:v>1.3701099999999999</c:v>
                </c:pt>
                <c:pt idx="135">
                  <c:v>1.3802099999999999</c:v>
                </c:pt>
                <c:pt idx="136">
                  <c:v>1.3902300000000001</c:v>
                </c:pt>
                <c:pt idx="137">
                  <c:v>1.40029</c:v>
                </c:pt>
                <c:pt idx="138">
                  <c:v>1.4102699999999999</c:v>
                </c:pt>
                <c:pt idx="139">
                  <c:v>1.42039</c:v>
                </c:pt>
                <c:pt idx="140">
                  <c:v>1.4305399999999999</c:v>
                </c:pt>
                <c:pt idx="141">
                  <c:v>1.4405600000000001</c:v>
                </c:pt>
                <c:pt idx="142">
                  <c:v>1.4506399999999999</c:v>
                </c:pt>
                <c:pt idx="143">
                  <c:v>1.4605900000000001</c:v>
                </c:pt>
                <c:pt idx="144">
                  <c:v>1.4708000000000001</c:v>
                </c:pt>
                <c:pt idx="145">
                  <c:v>1.4807600000000001</c:v>
                </c:pt>
                <c:pt idx="146">
                  <c:v>1.4908399999999999</c:v>
                </c:pt>
                <c:pt idx="147">
                  <c:v>1.5008699999999999</c:v>
                </c:pt>
                <c:pt idx="148">
                  <c:v>1.5109600000000001</c:v>
                </c:pt>
                <c:pt idx="149">
                  <c:v>1.52105</c:v>
                </c:pt>
                <c:pt idx="150">
                  <c:v>1.5311999999999999</c:v>
                </c:pt>
                <c:pt idx="151">
                  <c:v>1.5411699999999999</c:v>
                </c:pt>
                <c:pt idx="152">
                  <c:v>1.5511600000000001</c:v>
                </c:pt>
                <c:pt idx="153">
                  <c:v>1.5612699999999999</c:v>
                </c:pt>
                <c:pt idx="154">
                  <c:v>1.5713900000000001</c:v>
                </c:pt>
                <c:pt idx="155">
                  <c:v>1.5813699999999999</c:v>
                </c:pt>
                <c:pt idx="156">
                  <c:v>1.59151</c:v>
                </c:pt>
                <c:pt idx="157">
                  <c:v>1.60161</c:v>
                </c:pt>
                <c:pt idx="158">
                  <c:v>1.61161</c:v>
                </c:pt>
                <c:pt idx="159">
                  <c:v>1.62181</c:v>
                </c:pt>
                <c:pt idx="160">
                  <c:v>1.63195</c:v>
                </c:pt>
                <c:pt idx="161">
                  <c:v>1.64201</c:v>
                </c:pt>
                <c:pt idx="162">
                  <c:v>1.65204</c:v>
                </c:pt>
                <c:pt idx="163">
                  <c:v>1.66214</c:v>
                </c:pt>
                <c:pt idx="164">
                  <c:v>1.6723399999999999</c:v>
                </c:pt>
                <c:pt idx="165">
                  <c:v>1.6824300000000001</c:v>
                </c:pt>
                <c:pt idx="166">
                  <c:v>1.69251</c:v>
                </c:pt>
                <c:pt idx="167">
                  <c:v>1.70265</c:v>
                </c:pt>
                <c:pt idx="168">
                  <c:v>1.7127300000000001</c:v>
                </c:pt>
                <c:pt idx="169">
                  <c:v>1.7229099999999999</c:v>
                </c:pt>
                <c:pt idx="170">
                  <c:v>1.73309</c:v>
                </c:pt>
                <c:pt idx="171">
                  <c:v>1.74316</c:v>
                </c:pt>
                <c:pt idx="172">
                  <c:v>1.7533300000000001</c:v>
                </c:pt>
                <c:pt idx="173">
                  <c:v>1.7633700000000001</c:v>
                </c:pt>
                <c:pt idx="174">
                  <c:v>1.7736099999999999</c:v>
                </c:pt>
                <c:pt idx="175">
                  <c:v>1.78366</c:v>
                </c:pt>
                <c:pt idx="176">
                  <c:v>1.79386</c:v>
                </c:pt>
                <c:pt idx="177">
                  <c:v>1.8040099999999999</c:v>
                </c:pt>
                <c:pt idx="178">
                  <c:v>1.8140099999999999</c:v>
                </c:pt>
                <c:pt idx="179">
                  <c:v>1.8240400000000001</c:v>
                </c:pt>
                <c:pt idx="180">
                  <c:v>1.83426</c:v>
                </c:pt>
                <c:pt idx="181">
                  <c:v>1.84432</c:v>
                </c:pt>
                <c:pt idx="182">
                  <c:v>1.85442</c:v>
                </c:pt>
                <c:pt idx="183">
                  <c:v>1.8645</c:v>
                </c:pt>
                <c:pt idx="184">
                  <c:v>1.8745499999999999</c:v>
                </c:pt>
                <c:pt idx="185">
                  <c:v>1.8846499999999999</c:v>
                </c:pt>
                <c:pt idx="186">
                  <c:v>1.8948100000000001</c:v>
                </c:pt>
                <c:pt idx="187">
                  <c:v>1.9048</c:v>
                </c:pt>
                <c:pt idx="188">
                  <c:v>1.9148799999999999</c:v>
                </c:pt>
                <c:pt idx="189">
                  <c:v>1.92492</c:v>
                </c:pt>
                <c:pt idx="190">
                  <c:v>1.93496</c:v>
                </c:pt>
                <c:pt idx="191">
                  <c:v>1.94499</c:v>
                </c:pt>
                <c:pt idx="192">
                  <c:v>1.9551099999999999</c:v>
                </c:pt>
                <c:pt idx="193">
                  <c:v>1.96519</c:v>
                </c:pt>
                <c:pt idx="194">
                  <c:v>1.97525</c:v>
                </c:pt>
                <c:pt idx="195">
                  <c:v>1.98525</c:v>
                </c:pt>
                <c:pt idx="196">
                  <c:v>1.9953000000000001</c:v>
                </c:pt>
                <c:pt idx="197">
                  <c:v>2.0053999999999998</c:v>
                </c:pt>
                <c:pt idx="198">
                  <c:v>2.0154100000000001</c:v>
                </c:pt>
                <c:pt idx="199">
                  <c:v>2.0255100000000001</c:v>
                </c:pt>
                <c:pt idx="200">
                  <c:v>2.0356299999999998</c:v>
                </c:pt>
                <c:pt idx="201">
                  <c:v>2.04548</c:v>
                </c:pt>
                <c:pt idx="202">
                  <c:v>2.0555400000000001</c:v>
                </c:pt>
                <c:pt idx="203">
                  <c:v>2.0655399999999999</c:v>
                </c:pt>
                <c:pt idx="204">
                  <c:v>2.0757400000000001</c:v>
                </c:pt>
                <c:pt idx="205">
                  <c:v>2.08569</c:v>
                </c:pt>
                <c:pt idx="206">
                  <c:v>2.0957599999999998</c:v>
                </c:pt>
                <c:pt idx="207">
                  <c:v>2.1057899999999998</c:v>
                </c:pt>
                <c:pt idx="208">
                  <c:v>2.1158399999999999</c:v>
                </c:pt>
                <c:pt idx="209">
                  <c:v>2.12581</c:v>
                </c:pt>
                <c:pt idx="210">
                  <c:v>2.1360100000000002</c:v>
                </c:pt>
                <c:pt idx="211">
                  <c:v>2.14601</c:v>
                </c:pt>
                <c:pt idx="212">
                  <c:v>2.1560600000000001</c:v>
                </c:pt>
                <c:pt idx="213">
                  <c:v>2.1662400000000002</c:v>
                </c:pt>
                <c:pt idx="214">
                  <c:v>2.17618</c:v>
                </c:pt>
                <c:pt idx="215">
                  <c:v>2.18628</c:v>
                </c:pt>
                <c:pt idx="216">
                  <c:v>2.19625</c:v>
                </c:pt>
                <c:pt idx="217">
                  <c:v>2.2063299999999999</c:v>
                </c:pt>
                <c:pt idx="218">
                  <c:v>2.2163499999999998</c:v>
                </c:pt>
                <c:pt idx="219">
                  <c:v>2.2263700000000002</c:v>
                </c:pt>
                <c:pt idx="220">
                  <c:v>2.23637</c:v>
                </c:pt>
                <c:pt idx="221">
                  <c:v>2.2465700000000002</c:v>
                </c:pt>
                <c:pt idx="222">
                  <c:v>2.2565200000000001</c:v>
                </c:pt>
                <c:pt idx="223">
                  <c:v>2.2664900000000001</c:v>
                </c:pt>
                <c:pt idx="224">
                  <c:v>2.2765599999999999</c:v>
                </c:pt>
                <c:pt idx="225">
                  <c:v>2.2865500000000001</c:v>
                </c:pt>
                <c:pt idx="226">
                  <c:v>2.2965900000000001</c:v>
                </c:pt>
                <c:pt idx="227">
                  <c:v>2.3066599999999999</c:v>
                </c:pt>
                <c:pt idx="228">
                  <c:v>2.3167</c:v>
                </c:pt>
                <c:pt idx="229">
                  <c:v>2.3267799999999998</c:v>
                </c:pt>
                <c:pt idx="230">
                  <c:v>2.3368899999999999</c:v>
                </c:pt>
                <c:pt idx="231">
                  <c:v>2.3468399999999998</c:v>
                </c:pt>
                <c:pt idx="232">
                  <c:v>2.3569100000000001</c:v>
                </c:pt>
                <c:pt idx="233">
                  <c:v>2.3670599999999999</c:v>
                </c:pt>
                <c:pt idx="234">
                  <c:v>2.37717</c:v>
                </c:pt>
                <c:pt idx="235">
                  <c:v>2.3869799999999999</c:v>
                </c:pt>
                <c:pt idx="236">
                  <c:v>2.3969999999999998</c:v>
                </c:pt>
                <c:pt idx="237">
                  <c:v>2.4069799999999999</c:v>
                </c:pt>
                <c:pt idx="238">
                  <c:v>2.4170500000000001</c:v>
                </c:pt>
                <c:pt idx="239">
                  <c:v>2.4270200000000002</c:v>
                </c:pt>
                <c:pt idx="240">
                  <c:v>2.4370500000000002</c:v>
                </c:pt>
                <c:pt idx="241">
                  <c:v>2.44719</c:v>
                </c:pt>
                <c:pt idx="242">
                  <c:v>2.4571700000000001</c:v>
                </c:pt>
                <c:pt idx="243">
                  <c:v>2.4671799999999999</c:v>
                </c:pt>
                <c:pt idx="244">
                  <c:v>2.47722</c:v>
                </c:pt>
                <c:pt idx="245">
                  <c:v>2.48712</c:v>
                </c:pt>
                <c:pt idx="246">
                  <c:v>2.4972799999999999</c:v>
                </c:pt>
                <c:pt idx="247">
                  <c:v>2.5072100000000002</c:v>
                </c:pt>
                <c:pt idx="248">
                  <c:v>2.5171899999999998</c:v>
                </c:pt>
                <c:pt idx="249">
                  <c:v>2.5273099999999999</c:v>
                </c:pt>
                <c:pt idx="250">
                  <c:v>2.5374599999999998</c:v>
                </c:pt>
                <c:pt idx="251">
                  <c:v>2.54731</c:v>
                </c:pt>
                <c:pt idx="252">
                  <c:v>2.5574400000000002</c:v>
                </c:pt>
                <c:pt idx="253">
                  <c:v>2.5674100000000002</c:v>
                </c:pt>
                <c:pt idx="254">
                  <c:v>2.5775899999999998</c:v>
                </c:pt>
                <c:pt idx="255">
                  <c:v>2.5875499999999998</c:v>
                </c:pt>
                <c:pt idx="256">
                  <c:v>2.5976499999999998</c:v>
                </c:pt>
                <c:pt idx="257">
                  <c:v>2.60771</c:v>
                </c:pt>
                <c:pt idx="258">
                  <c:v>2.6177999999999999</c:v>
                </c:pt>
                <c:pt idx="259">
                  <c:v>2.6278600000000001</c:v>
                </c:pt>
                <c:pt idx="260">
                  <c:v>2.63774</c:v>
                </c:pt>
                <c:pt idx="261">
                  <c:v>2.6477599999999999</c:v>
                </c:pt>
                <c:pt idx="262">
                  <c:v>2.6578200000000001</c:v>
                </c:pt>
                <c:pt idx="263">
                  <c:v>2.6678700000000002</c:v>
                </c:pt>
                <c:pt idx="264">
                  <c:v>2.6779299999999999</c:v>
                </c:pt>
                <c:pt idx="265">
                  <c:v>2.6880899999999999</c:v>
                </c:pt>
                <c:pt idx="266">
                  <c:v>2.6981700000000002</c:v>
                </c:pt>
                <c:pt idx="267">
                  <c:v>2.70818</c:v>
                </c:pt>
                <c:pt idx="268">
                  <c:v>2.7181000000000002</c:v>
                </c:pt>
                <c:pt idx="269">
                  <c:v>2.7282999999999999</c:v>
                </c:pt>
                <c:pt idx="270">
                  <c:v>2.7384499999999998</c:v>
                </c:pt>
                <c:pt idx="271">
                  <c:v>2.7484899999999999</c:v>
                </c:pt>
                <c:pt idx="272">
                  <c:v>2.75868</c:v>
                </c:pt>
                <c:pt idx="273">
                  <c:v>2.7685900000000001</c:v>
                </c:pt>
                <c:pt idx="274">
                  <c:v>2.7787700000000002</c:v>
                </c:pt>
                <c:pt idx="275">
                  <c:v>2.7887499999999998</c:v>
                </c:pt>
                <c:pt idx="276">
                  <c:v>2.79887</c:v>
                </c:pt>
                <c:pt idx="277">
                  <c:v>2.80891</c:v>
                </c:pt>
                <c:pt idx="278">
                  <c:v>2.8190599999999999</c:v>
                </c:pt>
                <c:pt idx="279">
                  <c:v>2.8292099999999998</c:v>
                </c:pt>
                <c:pt idx="280">
                  <c:v>2.8391899999999999</c:v>
                </c:pt>
                <c:pt idx="281">
                  <c:v>2.8492500000000001</c:v>
                </c:pt>
                <c:pt idx="282">
                  <c:v>2.8593299999999999</c:v>
                </c:pt>
                <c:pt idx="283">
                  <c:v>2.8694099999999998</c:v>
                </c:pt>
                <c:pt idx="284">
                  <c:v>2.8795099999999998</c:v>
                </c:pt>
                <c:pt idx="285">
                  <c:v>2.8895</c:v>
                </c:pt>
                <c:pt idx="286">
                  <c:v>2.8996</c:v>
                </c:pt>
                <c:pt idx="287">
                  <c:v>2.9096899999999999</c:v>
                </c:pt>
                <c:pt idx="288">
                  <c:v>2.91961</c:v>
                </c:pt>
                <c:pt idx="289">
                  <c:v>2.9296899999999999</c:v>
                </c:pt>
                <c:pt idx="290">
                  <c:v>2.9398</c:v>
                </c:pt>
                <c:pt idx="291">
                  <c:v>2.9498000000000002</c:v>
                </c:pt>
                <c:pt idx="292">
                  <c:v>2.9598100000000001</c:v>
                </c:pt>
                <c:pt idx="293">
                  <c:v>2.9699499999999999</c:v>
                </c:pt>
                <c:pt idx="294">
                  <c:v>2.97993</c:v>
                </c:pt>
                <c:pt idx="295">
                  <c:v>2.98996</c:v>
                </c:pt>
                <c:pt idx="296">
                  <c:v>3.0000100000000001</c:v>
                </c:pt>
                <c:pt idx="297">
                  <c:v>3.0100600000000002</c:v>
                </c:pt>
                <c:pt idx="298">
                  <c:v>3.0200399999999998</c:v>
                </c:pt>
                <c:pt idx="299">
                  <c:v>3.0302600000000002</c:v>
                </c:pt>
                <c:pt idx="300">
                  <c:v>3.0402</c:v>
                </c:pt>
                <c:pt idx="301">
                  <c:v>3.0502600000000002</c:v>
                </c:pt>
                <c:pt idx="302">
                  <c:v>3.0602200000000002</c:v>
                </c:pt>
                <c:pt idx="303">
                  <c:v>3.07023</c:v>
                </c:pt>
                <c:pt idx="304">
                  <c:v>3.08033</c:v>
                </c:pt>
                <c:pt idx="305">
                  <c:v>3.09049</c:v>
                </c:pt>
                <c:pt idx="306">
                  <c:v>3.1005500000000001</c:v>
                </c:pt>
                <c:pt idx="307">
                  <c:v>3.11056</c:v>
                </c:pt>
                <c:pt idx="308">
                  <c:v>3.1206100000000001</c:v>
                </c:pt>
                <c:pt idx="309">
                  <c:v>3.1307499999999999</c:v>
                </c:pt>
                <c:pt idx="310">
                  <c:v>3.1407799999999999</c:v>
                </c:pt>
                <c:pt idx="311">
                  <c:v>3.1508600000000002</c:v>
                </c:pt>
                <c:pt idx="312">
                  <c:v>3.16099</c:v>
                </c:pt>
                <c:pt idx="313">
                  <c:v>3.17103</c:v>
                </c:pt>
                <c:pt idx="314">
                  <c:v>3.1811799999999999</c:v>
                </c:pt>
                <c:pt idx="315">
                  <c:v>3.1911900000000002</c:v>
                </c:pt>
                <c:pt idx="316">
                  <c:v>3.2012700000000001</c:v>
                </c:pt>
                <c:pt idx="317">
                  <c:v>3.21129</c:v>
                </c:pt>
                <c:pt idx="318">
                  <c:v>3.2214200000000002</c:v>
                </c:pt>
                <c:pt idx="319">
                  <c:v>3.2315499999999999</c:v>
                </c:pt>
                <c:pt idx="320">
                  <c:v>3.2417799999999999</c:v>
                </c:pt>
                <c:pt idx="321">
                  <c:v>3.2519200000000001</c:v>
                </c:pt>
                <c:pt idx="322">
                  <c:v>3.2619400000000001</c:v>
                </c:pt>
                <c:pt idx="323">
                  <c:v>3.2719999999999998</c:v>
                </c:pt>
                <c:pt idx="324">
                  <c:v>3.2820200000000002</c:v>
                </c:pt>
                <c:pt idx="325">
                  <c:v>3.2917700000000001</c:v>
                </c:pt>
                <c:pt idx="326">
                  <c:v>3.3020399999999999</c:v>
                </c:pt>
                <c:pt idx="327">
                  <c:v>3.3121700000000001</c:v>
                </c:pt>
                <c:pt idx="328">
                  <c:v>3.3222399999999999</c:v>
                </c:pt>
                <c:pt idx="329">
                  <c:v>3.3321299999999998</c:v>
                </c:pt>
                <c:pt idx="330">
                  <c:v>3.3423099999999999</c:v>
                </c:pt>
                <c:pt idx="331">
                  <c:v>3.3523000000000001</c:v>
                </c:pt>
                <c:pt idx="332">
                  <c:v>3.3624700000000001</c:v>
                </c:pt>
                <c:pt idx="333">
                  <c:v>3.37236</c:v>
                </c:pt>
                <c:pt idx="334">
                  <c:v>3.3824299999999998</c:v>
                </c:pt>
                <c:pt idx="335">
                  <c:v>3.39236</c:v>
                </c:pt>
                <c:pt idx="336">
                  <c:v>3.4023599999999998</c:v>
                </c:pt>
                <c:pt idx="337">
                  <c:v>3.4125700000000001</c:v>
                </c:pt>
                <c:pt idx="338">
                  <c:v>3.4224700000000001</c:v>
                </c:pt>
                <c:pt idx="339">
                  <c:v>3.4324699999999999</c:v>
                </c:pt>
                <c:pt idx="340">
                  <c:v>3.4424600000000001</c:v>
                </c:pt>
                <c:pt idx="341">
                  <c:v>3.4526300000000001</c:v>
                </c:pt>
                <c:pt idx="342">
                  <c:v>3.4626700000000001</c:v>
                </c:pt>
                <c:pt idx="343">
                  <c:v>3.4725999999999999</c:v>
                </c:pt>
                <c:pt idx="344">
                  <c:v>3.4826700000000002</c:v>
                </c:pt>
                <c:pt idx="345">
                  <c:v>3.4926400000000002</c:v>
                </c:pt>
                <c:pt idx="346">
                  <c:v>3.5026299999999999</c:v>
                </c:pt>
                <c:pt idx="347">
                  <c:v>3.5126599999999999</c:v>
                </c:pt>
                <c:pt idx="348">
                  <c:v>3.52271</c:v>
                </c:pt>
                <c:pt idx="349">
                  <c:v>3.53281</c:v>
                </c:pt>
                <c:pt idx="350">
                  <c:v>3.5427900000000001</c:v>
                </c:pt>
                <c:pt idx="351">
                  <c:v>3.5527099999999998</c:v>
                </c:pt>
                <c:pt idx="352">
                  <c:v>3.5627900000000001</c:v>
                </c:pt>
                <c:pt idx="353">
                  <c:v>3.57294</c:v>
                </c:pt>
                <c:pt idx="354">
                  <c:v>3.58283</c:v>
                </c:pt>
                <c:pt idx="355">
                  <c:v>3.593</c:v>
                </c:pt>
                <c:pt idx="356">
                  <c:v>3.6030600000000002</c:v>
                </c:pt>
                <c:pt idx="357">
                  <c:v>3.61294</c:v>
                </c:pt>
                <c:pt idx="358">
                  <c:v>3.6229100000000001</c:v>
                </c:pt>
                <c:pt idx="359">
                  <c:v>3.6330100000000001</c:v>
                </c:pt>
                <c:pt idx="360">
                  <c:v>3.64297</c:v>
                </c:pt>
                <c:pt idx="361">
                  <c:v>3.65306</c:v>
                </c:pt>
                <c:pt idx="362">
                  <c:v>3.6630699999999998</c:v>
                </c:pt>
                <c:pt idx="363">
                  <c:v>3.6730399999999999</c:v>
                </c:pt>
                <c:pt idx="364">
                  <c:v>3.6831100000000001</c:v>
                </c:pt>
                <c:pt idx="365">
                  <c:v>3.6931699999999998</c:v>
                </c:pt>
                <c:pt idx="366">
                  <c:v>3.7031100000000001</c:v>
                </c:pt>
                <c:pt idx="367">
                  <c:v>3.7131599999999998</c:v>
                </c:pt>
                <c:pt idx="368">
                  <c:v>3.7231299999999998</c:v>
                </c:pt>
                <c:pt idx="369">
                  <c:v>3.7331400000000001</c:v>
                </c:pt>
                <c:pt idx="370">
                  <c:v>3.7432599999999998</c:v>
                </c:pt>
                <c:pt idx="371">
                  <c:v>3.7532100000000002</c:v>
                </c:pt>
                <c:pt idx="372">
                  <c:v>3.76336</c:v>
                </c:pt>
                <c:pt idx="373">
                  <c:v>3.7733300000000001</c:v>
                </c:pt>
                <c:pt idx="374">
                  <c:v>3.7834099999999999</c:v>
                </c:pt>
                <c:pt idx="375">
                  <c:v>3.79331</c:v>
                </c:pt>
                <c:pt idx="376">
                  <c:v>3.80341</c:v>
                </c:pt>
                <c:pt idx="377">
                  <c:v>3.8134399999999999</c:v>
                </c:pt>
                <c:pt idx="378">
                  <c:v>3.8233899999999998</c:v>
                </c:pt>
                <c:pt idx="379">
                  <c:v>3.8334899999999998</c:v>
                </c:pt>
                <c:pt idx="380">
                  <c:v>3.8435100000000002</c:v>
                </c:pt>
                <c:pt idx="381">
                  <c:v>3.8535400000000002</c:v>
                </c:pt>
                <c:pt idx="382">
                  <c:v>3.86354</c:v>
                </c:pt>
                <c:pt idx="383">
                  <c:v>3.8736100000000002</c:v>
                </c:pt>
                <c:pt idx="384">
                  <c:v>3.8835099999999998</c:v>
                </c:pt>
                <c:pt idx="385">
                  <c:v>3.8935399999999998</c:v>
                </c:pt>
                <c:pt idx="386">
                  <c:v>3.9035899999999999</c:v>
                </c:pt>
                <c:pt idx="387">
                  <c:v>3.9136000000000002</c:v>
                </c:pt>
                <c:pt idx="388">
                  <c:v>3.92381</c:v>
                </c:pt>
                <c:pt idx="389">
                  <c:v>3.93371</c:v>
                </c:pt>
                <c:pt idx="390">
                  <c:v>3.94374</c:v>
                </c:pt>
                <c:pt idx="391">
                  <c:v>3.9539</c:v>
                </c:pt>
                <c:pt idx="392">
                  <c:v>3.9639600000000002</c:v>
                </c:pt>
                <c:pt idx="393">
                  <c:v>3.9740700000000002</c:v>
                </c:pt>
                <c:pt idx="394">
                  <c:v>3.9840100000000001</c:v>
                </c:pt>
                <c:pt idx="395">
                  <c:v>3.9940899999999999</c:v>
                </c:pt>
                <c:pt idx="396">
                  <c:v>4.0042299999999997</c:v>
                </c:pt>
                <c:pt idx="397">
                  <c:v>4.0141299999999998</c:v>
                </c:pt>
                <c:pt idx="398">
                  <c:v>4.0242599999999999</c:v>
                </c:pt>
                <c:pt idx="399">
                  <c:v>4.0341300000000002</c:v>
                </c:pt>
                <c:pt idx="400">
                  <c:v>4.0443100000000003</c:v>
                </c:pt>
                <c:pt idx="401">
                  <c:v>4.0544000000000002</c:v>
                </c:pt>
                <c:pt idx="402">
                  <c:v>4.0645600000000002</c:v>
                </c:pt>
                <c:pt idx="403">
                  <c:v>4.0747</c:v>
                </c:pt>
                <c:pt idx="404">
                  <c:v>4.0846299999999998</c:v>
                </c:pt>
                <c:pt idx="405">
                  <c:v>4.0947300000000002</c:v>
                </c:pt>
                <c:pt idx="406">
                  <c:v>4.1036700000000002</c:v>
                </c:pt>
                <c:pt idx="407">
                  <c:v>4.1153300000000002</c:v>
                </c:pt>
                <c:pt idx="408">
                  <c:v>4.1254</c:v>
                </c:pt>
                <c:pt idx="409">
                  <c:v>4.1355700000000004</c:v>
                </c:pt>
                <c:pt idx="410">
                  <c:v>4.1456</c:v>
                </c:pt>
                <c:pt idx="411">
                  <c:v>4.1557700000000004</c:v>
                </c:pt>
                <c:pt idx="412">
                  <c:v>4.1644800000000002</c:v>
                </c:pt>
                <c:pt idx="413">
                  <c:v>4.1752200000000004</c:v>
                </c:pt>
                <c:pt idx="414">
                  <c:v>4.1844000000000001</c:v>
                </c:pt>
                <c:pt idx="415">
                  <c:v>4.1952699999999998</c:v>
                </c:pt>
                <c:pt idx="416">
                  <c:v>4.20533</c:v>
                </c:pt>
                <c:pt idx="417">
                  <c:v>4.21523</c:v>
                </c:pt>
                <c:pt idx="418">
                  <c:v>4.2253999999999996</c:v>
                </c:pt>
                <c:pt idx="419">
                  <c:v>4.2354000000000003</c:v>
                </c:pt>
                <c:pt idx="420">
                  <c:v>4.2453500000000002</c:v>
                </c:pt>
                <c:pt idx="421">
                  <c:v>4.2554699999999999</c:v>
                </c:pt>
                <c:pt idx="422">
                  <c:v>4.2654800000000002</c:v>
                </c:pt>
                <c:pt idx="423">
                  <c:v>4.2755000000000001</c:v>
                </c:pt>
                <c:pt idx="424">
                  <c:v>4.2855999999999996</c:v>
                </c:pt>
                <c:pt idx="425">
                  <c:v>4.2956000000000003</c:v>
                </c:pt>
                <c:pt idx="426">
                  <c:v>4.3054500000000004</c:v>
                </c:pt>
                <c:pt idx="427">
                  <c:v>4.3156499999999998</c:v>
                </c:pt>
                <c:pt idx="428">
                  <c:v>4.3255699999999999</c:v>
                </c:pt>
                <c:pt idx="429">
                  <c:v>4.33568</c:v>
                </c:pt>
                <c:pt idx="430">
                  <c:v>4.3457999999999997</c:v>
                </c:pt>
                <c:pt idx="431">
                  <c:v>4.3557499999999996</c:v>
                </c:pt>
                <c:pt idx="432">
                  <c:v>4.3656499999999996</c:v>
                </c:pt>
                <c:pt idx="433">
                  <c:v>4.3760300000000001</c:v>
                </c:pt>
                <c:pt idx="434">
                  <c:v>4.3863500000000002</c:v>
                </c:pt>
                <c:pt idx="435">
                  <c:v>4.3963999999999999</c:v>
                </c:pt>
                <c:pt idx="436">
                  <c:v>4.4065000000000003</c:v>
                </c:pt>
                <c:pt idx="437">
                  <c:v>4.4166699999999999</c:v>
                </c:pt>
                <c:pt idx="438">
                  <c:v>4.4268000000000001</c:v>
                </c:pt>
                <c:pt idx="439">
                  <c:v>4.4368499999999997</c:v>
                </c:pt>
                <c:pt idx="440">
                  <c:v>4.44693</c:v>
                </c:pt>
                <c:pt idx="441">
                  <c:v>4.4576500000000001</c:v>
                </c:pt>
                <c:pt idx="442">
                  <c:v>4.4677300000000004</c:v>
                </c:pt>
                <c:pt idx="443">
                  <c:v>4.4777300000000002</c:v>
                </c:pt>
                <c:pt idx="444">
                  <c:v>4.4878</c:v>
                </c:pt>
                <c:pt idx="445">
                  <c:v>4.49777</c:v>
                </c:pt>
                <c:pt idx="446">
                  <c:v>4.50793</c:v>
                </c:pt>
                <c:pt idx="447">
                  <c:v>4.5178000000000003</c:v>
                </c:pt>
                <c:pt idx="448">
                  <c:v>4.5280699999999996</c:v>
                </c:pt>
                <c:pt idx="449">
                  <c:v>4.53803</c:v>
                </c:pt>
                <c:pt idx="450">
                  <c:v>4.5480999999999998</c:v>
                </c:pt>
                <c:pt idx="451">
                  <c:v>4.5579299999999998</c:v>
                </c:pt>
                <c:pt idx="452">
                  <c:v>4.5682299999999998</c:v>
                </c:pt>
                <c:pt idx="453">
                  <c:v>4.5782299999999996</c:v>
                </c:pt>
                <c:pt idx="454">
                  <c:v>4.5880999999999998</c:v>
                </c:pt>
                <c:pt idx="455">
                  <c:v>4.59823</c:v>
                </c:pt>
                <c:pt idx="456">
                  <c:v>4.6082700000000001</c:v>
                </c:pt>
                <c:pt idx="457">
                  <c:v>4.6183300000000003</c:v>
                </c:pt>
                <c:pt idx="458">
                  <c:v>4.6283000000000003</c:v>
                </c:pt>
                <c:pt idx="459">
                  <c:v>4.6383999999999999</c:v>
                </c:pt>
                <c:pt idx="460">
                  <c:v>4.6482700000000001</c:v>
                </c:pt>
                <c:pt idx="461">
                  <c:v>4.6584700000000003</c:v>
                </c:pt>
                <c:pt idx="462">
                  <c:v>4.6685299999999996</c:v>
                </c:pt>
                <c:pt idx="463">
                  <c:v>4.6785300000000003</c:v>
                </c:pt>
                <c:pt idx="464">
                  <c:v>4.6884300000000003</c:v>
                </c:pt>
                <c:pt idx="465">
                  <c:v>4.6985700000000001</c:v>
                </c:pt>
                <c:pt idx="466">
                  <c:v>4.7085299999999997</c:v>
                </c:pt>
                <c:pt idx="467">
                  <c:v>4.7186700000000004</c:v>
                </c:pt>
                <c:pt idx="468">
                  <c:v>4.7286999999999999</c:v>
                </c:pt>
                <c:pt idx="469">
                  <c:v>4.7388000000000003</c:v>
                </c:pt>
                <c:pt idx="470">
                  <c:v>4.7485999999999997</c:v>
                </c:pt>
                <c:pt idx="471">
                  <c:v>4.7587000000000002</c:v>
                </c:pt>
                <c:pt idx="472">
                  <c:v>4.7686299999999999</c:v>
                </c:pt>
                <c:pt idx="473">
                  <c:v>4.7788700000000004</c:v>
                </c:pt>
                <c:pt idx="474">
                  <c:v>4.7888299999999999</c:v>
                </c:pt>
                <c:pt idx="475">
                  <c:v>4.7991299999999999</c:v>
                </c:pt>
                <c:pt idx="476">
                  <c:v>4.8090700000000002</c:v>
                </c:pt>
                <c:pt idx="477">
                  <c:v>4.8189700000000002</c:v>
                </c:pt>
                <c:pt idx="478">
                  <c:v>4.82897</c:v>
                </c:pt>
                <c:pt idx="479">
                  <c:v>4.8390700000000004</c:v>
                </c:pt>
                <c:pt idx="480">
                  <c:v>4.8489699999999996</c:v>
                </c:pt>
                <c:pt idx="481">
                  <c:v>4.8588699999999996</c:v>
                </c:pt>
                <c:pt idx="482">
                  <c:v>4.8690300000000004</c:v>
                </c:pt>
                <c:pt idx="483">
                  <c:v>4.8792299999999997</c:v>
                </c:pt>
                <c:pt idx="484">
                  <c:v>4.8890700000000002</c:v>
                </c:pt>
                <c:pt idx="485">
                  <c:v>4.899</c:v>
                </c:pt>
                <c:pt idx="486">
                  <c:v>4.90937</c:v>
                </c:pt>
                <c:pt idx="487">
                  <c:v>4.9192</c:v>
                </c:pt>
                <c:pt idx="488">
                  <c:v>4.9290700000000003</c:v>
                </c:pt>
                <c:pt idx="489">
                  <c:v>4.9390299999999998</c:v>
                </c:pt>
                <c:pt idx="490">
                  <c:v>4.9491699999999996</c:v>
                </c:pt>
                <c:pt idx="491">
                  <c:v>4.9594300000000002</c:v>
                </c:pt>
                <c:pt idx="492">
                  <c:v>4.9692999999999996</c:v>
                </c:pt>
                <c:pt idx="493">
                  <c:v>4.97933</c:v>
                </c:pt>
                <c:pt idx="494">
                  <c:v>4.9892000000000003</c:v>
                </c:pt>
                <c:pt idx="495">
                  <c:v>4.9992000000000001</c:v>
                </c:pt>
                <c:pt idx="496">
                  <c:v>5.0092699999999999</c:v>
                </c:pt>
              </c:numCache>
            </c:numRef>
          </c:cat>
          <c:val>
            <c:numRef>
              <c:f>'CPI_ROC_CoRD_LAYERS-ISO12640'!$B$2:$B$498</c:f>
              <c:numCache>
                <c:formatCode>General</c:formatCode>
                <c:ptCount val="49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'CPI_ROC_CoRD_LAYERS-ISO12640'!$C$1</c:f>
              <c:strCache>
                <c:ptCount val="1"/>
                <c:pt idx="0">
                  <c:v>CPI</c:v>
                </c:pt>
              </c:strCache>
            </c:strRef>
          </c:tx>
          <c:spPr>
            <a:ln w="23285">
              <a:solidFill>
                <a:srgbClr val="008000"/>
              </a:solidFill>
              <a:prstDash val="solid"/>
            </a:ln>
          </c:spPr>
          <c:marker>
            <c:symbol val="none"/>
          </c:marker>
          <c:cat>
            <c:numRef>
              <c:f>'CPI_ROC_CoRD_LAYERS-ISO12640'!$A$2:$A$498</c:f>
              <c:numCache>
                <c:formatCode>General</c:formatCode>
                <c:ptCount val="497"/>
                <c:pt idx="0">
                  <c:v>1.06211E-2</c:v>
                </c:pt>
                <c:pt idx="1">
                  <c:v>2.1023300000000002E-2</c:v>
                </c:pt>
                <c:pt idx="2">
                  <c:v>3.1438899999999999E-2</c:v>
                </c:pt>
                <c:pt idx="3">
                  <c:v>4.17714E-2</c:v>
                </c:pt>
                <c:pt idx="4">
                  <c:v>5.2033099999999999E-2</c:v>
                </c:pt>
                <c:pt idx="5">
                  <c:v>6.2544500000000003E-2</c:v>
                </c:pt>
                <c:pt idx="6">
                  <c:v>7.2814500000000004E-2</c:v>
                </c:pt>
                <c:pt idx="7">
                  <c:v>8.3062399999999995E-2</c:v>
                </c:pt>
                <c:pt idx="8">
                  <c:v>9.3247499999999997E-2</c:v>
                </c:pt>
                <c:pt idx="9">
                  <c:v>0.103573</c:v>
                </c:pt>
                <c:pt idx="10">
                  <c:v>0.113992</c:v>
                </c:pt>
                <c:pt idx="11">
                  <c:v>0.12434199999999999</c:v>
                </c:pt>
                <c:pt idx="12">
                  <c:v>0.134494</c:v>
                </c:pt>
                <c:pt idx="13">
                  <c:v>0.14486599999999999</c:v>
                </c:pt>
                <c:pt idx="14">
                  <c:v>0.15498899999999999</c:v>
                </c:pt>
                <c:pt idx="15">
                  <c:v>0.16508999999999999</c:v>
                </c:pt>
                <c:pt idx="16">
                  <c:v>0.17524200000000001</c:v>
                </c:pt>
                <c:pt idx="17">
                  <c:v>0.18543799999999999</c:v>
                </c:pt>
                <c:pt idx="18">
                  <c:v>0.19576399999999999</c:v>
                </c:pt>
                <c:pt idx="19">
                  <c:v>0.205951</c:v>
                </c:pt>
                <c:pt idx="20">
                  <c:v>0.216284</c:v>
                </c:pt>
                <c:pt idx="21">
                  <c:v>0.22655400000000001</c:v>
                </c:pt>
                <c:pt idx="22">
                  <c:v>0.23666899999999999</c:v>
                </c:pt>
                <c:pt idx="23">
                  <c:v>0.247006</c:v>
                </c:pt>
                <c:pt idx="24">
                  <c:v>0.25713999999999998</c:v>
                </c:pt>
                <c:pt idx="25">
                  <c:v>0.26732499999999998</c:v>
                </c:pt>
                <c:pt idx="26">
                  <c:v>0.27753499999999998</c:v>
                </c:pt>
                <c:pt idx="27">
                  <c:v>0.28775600000000001</c:v>
                </c:pt>
                <c:pt idx="28">
                  <c:v>0.29808899999999999</c:v>
                </c:pt>
                <c:pt idx="29">
                  <c:v>0.30827500000000002</c:v>
                </c:pt>
                <c:pt idx="30">
                  <c:v>0.31850899999999999</c:v>
                </c:pt>
                <c:pt idx="31">
                  <c:v>0.32860699999999998</c:v>
                </c:pt>
                <c:pt idx="32">
                  <c:v>0.33882400000000001</c:v>
                </c:pt>
                <c:pt idx="33">
                  <c:v>0.34892800000000002</c:v>
                </c:pt>
                <c:pt idx="34">
                  <c:v>0.35907099999999997</c:v>
                </c:pt>
                <c:pt idx="35">
                  <c:v>0.36934</c:v>
                </c:pt>
                <c:pt idx="36">
                  <c:v>0.37941399999999997</c:v>
                </c:pt>
                <c:pt idx="37">
                  <c:v>0.38957999999999998</c:v>
                </c:pt>
                <c:pt idx="38">
                  <c:v>0.39968700000000001</c:v>
                </c:pt>
                <c:pt idx="39">
                  <c:v>0.40979700000000002</c:v>
                </c:pt>
                <c:pt idx="40">
                  <c:v>0.41995399999999999</c:v>
                </c:pt>
                <c:pt idx="41">
                  <c:v>0.43009500000000001</c:v>
                </c:pt>
                <c:pt idx="42">
                  <c:v>0.44032700000000002</c:v>
                </c:pt>
                <c:pt idx="43">
                  <c:v>0.45033899999999999</c:v>
                </c:pt>
                <c:pt idx="44">
                  <c:v>0.46050999999999997</c:v>
                </c:pt>
                <c:pt idx="45">
                  <c:v>0.47056999999999999</c:v>
                </c:pt>
                <c:pt idx="46">
                  <c:v>0.48086000000000001</c:v>
                </c:pt>
                <c:pt idx="47">
                  <c:v>0.49093799999999999</c:v>
                </c:pt>
                <c:pt idx="48">
                  <c:v>0.50102100000000005</c:v>
                </c:pt>
                <c:pt idx="49">
                  <c:v>0.51119400000000004</c:v>
                </c:pt>
                <c:pt idx="50">
                  <c:v>0.52129599999999998</c:v>
                </c:pt>
                <c:pt idx="51">
                  <c:v>0.531501</c:v>
                </c:pt>
                <c:pt idx="52">
                  <c:v>0.54172100000000001</c:v>
                </c:pt>
                <c:pt idx="53">
                  <c:v>0.55188300000000001</c:v>
                </c:pt>
                <c:pt idx="54">
                  <c:v>0.56190600000000002</c:v>
                </c:pt>
                <c:pt idx="55">
                  <c:v>0.57213000000000003</c:v>
                </c:pt>
                <c:pt idx="56">
                  <c:v>0.58236900000000003</c:v>
                </c:pt>
                <c:pt idx="57">
                  <c:v>0.59254399999999996</c:v>
                </c:pt>
                <c:pt idx="58">
                  <c:v>0.60260499999999995</c:v>
                </c:pt>
                <c:pt idx="59">
                  <c:v>0.61282300000000001</c:v>
                </c:pt>
                <c:pt idx="60">
                  <c:v>0.62294099999999997</c:v>
                </c:pt>
                <c:pt idx="61">
                  <c:v>0.63317599999999996</c:v>
                </c:pt>
                <c:pt idx="62">
                  <c:v>0.64320900000000003</c:v>
                </c:pt>
                <c:pt idx="63">
                  <c:v>0.65334499999999995</c:v>
                </c:pt>
                <c:pt idx="64">
                  <c:v>0.66349000000000002</c:v>
                </c:pt>
                <c:pt idx="65">
                  <c:v>0.67352699999999999</c:v>
                </c:pt>
                <c:pt idx="66">
                  <c:v>0.68364999999999998</c:v>
                </c:pt>
                <c:pt idx="67">
                  <c:v>0.69380200000000003</c:v>
                </c:pt>
                <c:pt idx="68">
                  <c:v>0.70391899999999996</c:v>
                </c:pt>
                <c:pt idx="69">
                  <c:v>0.71401099999999995</c:v>
                </c:pt>
                <c:pt idx="70">
                  <c:v>0.72427399999999997</c:v>
                </c:pt>
                <c:pt idx="71">
                  <c:v>0.73440700000000003</c:v>
                </c:pt>
                <c:pt idx="72">
                  <c:v>0.74452099999999999</c:v>
                </c:pt>
                <c:pt idx="73">
                  <c:v>0.754687</c:v>
                </c:pt>
                <c:pt idx="74">
                  <c:v>0.76481900000000003</c:v>
                </c:pt>
                <c:pt idx="75">
                  <c:v>0.77495899999999995</c:v>
                </c:pt>
                <c:pt idx="76">
                  <c:v>0.78497499999999998</c:v>
                </c:pt>
                <c:pt idx="77">
                  <c:v>0.79505099999999995</c:v>
                </c:pt>
                <c:pt idx="78">
                  <c:v>0.80518900000000004</c:v>
                </c:pt>
                <c:pt idx="79">
                  <c:v>0.81529200000000002</c:v>
                </c:pt>
                <c:pt idx="80">
                  <c:v>0.82538100000000003</c:v>
                </c:pt>
                <c:pt idx="81">
                  <c:v>0.83553500000000003</c:v>
                </c:pt>
                <c:pt idx="82">
                  <c:v>0.845607</c:v>
                </c:pt>
                <c:pt idx="83">
                  <c:v>0.85558299999999998</c:v>
                </c:pt>
                <c:pt idx="84">
                  <c:v>0.865699</c:v>
                </c:pt>
                <c:pt idx="85">
                  <c:v>0.87589399999999995</c:v>
                </c:pt>
                <c:pt idx="86">
                  <c:v>0.88592400000000004</c:v>
                </c:pt>
                <c:pt idx="87">
                  <c:v>0.89603999999999995</c:v>
                </c:pt>
                <c:pt idx="88">
                  <c:v>0.90619499999999997</c:v>
                </c:pt>
                <c:pt idx="89">
                  <c:v>0.91627599999999998</c:v>
                </c:pt>
                <c:pt idx="90">
                  <c:v>0.92645900000000003</c:v>
                </c:pt>
                <c:pt idx="91">
                  <c:v>0.93665799999999999</c:v>
                </c:pt>
                <c:pt idx="92">
                  <c:v>0.94685200000000003</c:v>
                </c:pt>
                <c:pt idx="93">
                  <c:v>0.956959</c:v>
                </c:pt>
                <c:pt idx="94">
                  <c:v>0.96713700000000002</c:v>
                </c:pt>
                <c:pt idx="95">
                  <c:v>0.97714299999999998</c:v>
                </c:pt>
                <c:pt idx="96">
                  <c:v>0.98721000000000003</c:v>
                </c:pt>
                <c:pt idx="97">
                  <c:v>0.99740899999999999</c:v>
                </c:pt>
                <c:pt idx="98">
                  <c:v>1.0074700000000001</c:v>
                </c:pt>
                <c:pt idx="99">
                  <c:v>1.0176000000000001</c:v>
                </c:pt>
                <c:pt idx="100">
                  <c:v>1.02776</c:v>
                </c:pt>
                <c:pt idx="101">
                  <c:v>1.03786</c:v>
                </c:pt>
                <c:pt idx="102">
                  <c:v>1.04803</c:v>
                </c:pt>
                <c:pt idx="103">
                  <c:v>1.0579400000000001</c:v>
                </c:pt>
                <c:pt idx="104">
                  <c:v>1.06816</c:v>
                </c:pt>
                <c:pt idx="105">
                  <c:v>1.07836</c:v>
                </c:pt>
                <c:pt idx="106">
                  <c:v>1.0883700000000001</c:v>
                </c:pt>
                <c:pt idx="107">
                  <c:v>1.0985199999999999</c:v>
                </c:pt>
                <c:pt idx="108">
                  <c:v>1.1085799999999999</c:v>
                </c:pt>
                <c:pt idx="109">
                  <c:v>1.1186400000000001</c:v>
                </c:pt>
                <c:pt idx="110">
                  <c:v>1.1286499999999999</c:v>
                </c:pt>
                <c:pt idx="111">
                  <c:v>1.1387</c:v>
                </c:pt>
                <c:pt idx="112">
                  <c:v>1.1487499999999999</c:v>
                </c:pt>
                <c:pt idx="113">
                  <c:v>1.1589400000000001</c:v>
                </c:pt>
                <c:pt idx="114">
                  <c:v>1.1688000000000001</c:v>
                </c:pt>
                <c:pt idx="115">
                  <c:v>1.1789499999999999</c:v>
                </c:pt>
                <c:pt idx="116">
                  <c:v>1.18896</c:v>
                </c:pt>
                <c:pt idx="117">
                  <c:v>1.1989799999999999</c:v>
                </c:pt>
                <c:pt idx="118">
                  <c:v>1.2091499999999999</c:v>
                </c:pt>
                <c:pt idx="119">
                  <c:v>1.21922</c:v>
                </c:pt>
                <c:pt idx="120">
                  <c:v>1.2291300000000001</c:v>
                </c:pt>
                <c:pt idx="121">
                  <c:v>1.2392099999999999</c:v>
                </c:pt>
                <c:pt idx="122">
                  <c:v>1.2492700000000001</c:v>
                </c:pt>
                <c:pt idx="123">
                  <c:v>1.25945</c:v>
                </c:pt>
                <c:pt idx="124">
                  <c:v>1.26945</c:v>
                </c:pt>
                <c:pt idx="125">
                  <c:v>1.27963</c:v>
                </c:pt>
                <c:pt idx="126">
                  <c:v>1.28969</c:v>
                </c:pt>
                <c:pt idx="127">
                  <c:v>1.2997099999999999</c:v>
                </c:pt>
                <c:pt idx="128">
                  <c:v>1.3097399999999999</c:v>
                </c:pt>
                <c:pt idx="129">
                  <c:v>1.31985</c:v>
                </c:pt>
                <c:pt idx="130">
                  <c:v>1.32986</c:v>
                </c:pt>
                <c:pt idx="131">
                  <c:v>1.3399700000000001</c:v>
                </c:pt>
                <c:pt idx="132">
                  <c:v>1.3500099999999999</c:v>
                </c:pt>
                <c:pt idx="133">
                  <c:v>1.35995</c:v>
                </c:pt>
                <c:pt idx="134">
                  <c:v>1.3701099999999999</c:v>
                </c:pt>
                <c:pt idx="135">
                  <c:v>1.3802099999999999</c:v>
                </c:pt>
                <c:pt idx="136">
                  <c:v>1.3902300000000001</c:v>
                </c:pt>
                <c:pt idx="137">
                  <c:v>1.40029</c:v>
                </c:pt>
                <c:pt idx="138">
                  <c:v>1.4102699999999999</c:v>
                </c:pt>
                <c:pt idx="139">
                  <c:v>1.42039</c:v>
                </c:pt>
                <c:pt idx="140">
                  <c:v>1.4305399999999999</c:v>
                </c:pt>
                <c:pt idx="141">
                  <c:v>1.4405600000000001</c:v>
                </c:pt>
                <c:pt idx="142">
                  <c:v>1.4506399999999999</c:v>
                </c:pt>
                <c:pt idx="143">
                  <c:v>1.4605900000000001</c:v>
                </c:pt>
                <c:pt idx="144">
                  <c:v>1.4708000000000001</c:v>
                </c:pt>
                <c:pt idx="145">
                  <c:v>1.4807600000000001</c:v>
                </c:pt>
                <c:pt idx="146">
                  <c:v>1.4908399999999999</c:v>
                </c:pt>
                <c:pt idx="147">
                  <c:v>1.5008699999999999</c:v>
                </c:pt>
                <c:pt idx="148">
                  <c:v>1.5109600000000001</c:v>
                </c:pt>
                <c:pt idx="149">
                  <c:v>1.52105</c:v>
                </c:pt>
                <c:pt idx="150">
                  <c:v>1.5311999999999999</c:v>
                </c:pt>
                <c:pt idx="151">
                  <c:v>1.5411699999999999</c:v>
                </c:pt>
                <c:pt idx="152">
                  <c:v>1.5511600000000001</c:v>
                </c:pt>
                <c:pt idx="153">
                  <c:v>1.5612699999999999</c:v>
                </c:pt>
                <c:pt idx="154">
                  <c:v>1.5713900000000001</c:v>
                </c:pt>
                <c:pt idx="155">
                  <c:v>1.5813699999999999</c:v>
                </c:pt>
                <c:pt idx="156">
                  <c:v>1.59151</c:v>
                </c:pt>
                <c:pt idx="157">
                  <c:v>1.60161</c:v>
                </c:pt>
                <c:pt idx="158">
                  <c:v>1.61161</c:v>
                </c:pt>
                <c:pt idx="159">
                  <c:v>1.62181</c:v>
                </c:pt>
                <c:pt idx="160">
                  <c:v>1.63195</c:v>
                </c:pt>
                <c:pt idx="161">
                  <c:v>1.64201</c:v>
                </c:pt>
                <c:pt idx="162">
                  <c:v>1.65204</c:v>
                </c:pt>
                <c:pt idx="163">
                  <c:v>1.66214</c:v>
                </c:pt>
                <c:pt idx="164">
                  <c:v>1.6723399999999999</c:v>
                </c:pt>
                <c:pt idx="165">
                  <c:v>1.6824300000000001</c:v>
                </c:pt>
                <c:pt idx="166">
                  <c:v>1.69251</c:v>
                </c:pt>
                <c:pt idx="167">
                  <c:v>1.70265</c:v>
                </c:pt>
                <c:pt idx="168">
                  <c:v>1.7127300000000001</c:v>
                </c:pt>
                <c:pt idx="169">
                  <c:v>1.7229099999999999</c:v>
                </c:pt>
                <c:pt idx="170">
                  <c:v>1.73309</c:v>
                </c:pt>
                <c:pt idx="171">
                  <c:v>1.74316</c:v>
                </c:pt>
                <c:pt idx="172">
                  <c:v>1.7533300000000001</c:v>
                </c:pt>
                <c:pt idx="173">
                  <c:v>1.7633700000000001</c:v>
                </c:pt>
                <c:pt idx="174">
                  <c:v>1.7736099999999999</c:v>
                </c:pt>
                <c:pt idx="175">
                  <c:v>1.78366</c:v>
                </c:pt>
                <c:pt idx="176">
                  <c:v>1.79386</c:v>
                </c:pt>
                <c:pt idx="177">
                  <c:v>1.8040099999999999</c:v>
                </c:pt>
                <c:pt idx="178">
                  <c:v>1.8140099999999999</c:v>
                </c:pt>
                <c:pt idx="179">
                  <c:v>1.8240400000000001</c:v>
                </c:pt>
                <c:pt idx="180">
                  <c:v>1.83426</c:v>
                </c:pt>
                <c:pt idx="181">
                  <c:v>1.84432</c:v>
                </c:pt>
                <c:pt idx="182">
                  <c:v>1.85442</c:v>
                </c:pt>
                <c:pt idx="183">
                  <c:v>1.8645</c:v>
                </c:pt>
                <c:pt idx="184">
                  <c:v>1.8745499999999999</c:v>
                </c:pt>
                <c:pt idx="185">
                  <c:v>1.8846499999999999</c:v>
                </c:pt>
                <c:pt idx="186">
                  <c:v>1.8948100000000001</c:v>
                </c:pt>
                <c:pt idx="187">
                  <c:v>1.9048</c:v>
                </c:pt>
                <c:pt idx="188">
                  <c:v>1.9148799999999999</c:v>
                </c:pt>
                <c:pt idx="189">
                  <c:v>1.92492</c:v>
                </c:pt>
                <c:pt idx="190">
                  <c:v>1.93496</c:v>
                </c:pt>
                <c:pt idx="191">
                  <c:v>1.94499</c:v>
                </c:pt>
                <c:pt idx="192">
                  <c:v>1.9551099999999999</c:v>
                </c:pt>
                <c:pt idx="193">
                  <c:v>1.96519</c:v>
                </c:pt>
                <c:pt idx="194">
                  <c:v>1.97525</c:v>
                </c:pt>
                <c:pt idx="195">
                  <c:v>1.98525</c:v>
                </c:pt>
                <c:pt idx="196">
                  <c:v>1.9953000000000001</c:v>
                </c:pt>
                <c:pt idx="197">
                  <c:v>2.0053999999999998</c:v>
                </c:pt>
                <c:pt idx="198">
                  <c:v>2.0154100000000001</c:v>
                </c:pt>
                <c:pt idx="199">
                  <c:v>2.0255100000000001</c:v>
                </c:pt>
                <c:pt idx="200">
                  <c:v>2.0356299999999998</c:v>
                </c:pt>
                <c:pt idx="201">
                  <c:v>2.04548</c:v>
                </c:pt>
                <c:pt idx="202">
                  <c:v>2.0555400000000001</c:v>
                </c:pt>
                <c:pt idx="203">
                  <c:v>2.0655399999999999</c:v>
                </c:pt>
                <c:pt idx="204">
                  <c:v>2.0757400000000001</c:v>
                </c:pt>
                <c:pt idx="205">
                  <c:v>2.08569</c:v>
                </c:pt>
                <c:pt idx="206">
                  <c:v>2.0957599999999998</c:v>
                </c:pt>
                <c:pt idx="207">
                  <c:v>2.1057899999999998</c:v>
                </c:pt>
                <c:pt idx="208">
                  <c:v>2.1158399999999999</c:v>
                </c:pt>
                <c:pt idx="209">
                  <c:v>2.12581</c:v>
                </c:pt>
                <c:pt idx="210">
                  <c:v>2.1360100000000002</c:v>
                </c:pt>
                <c:pt idx="211">
                  <c:v>2.14601</c:v>
                </c:pt>
                <c:pt idx="212">
                  <c:v>2.1560600000000001</c:v>
                </c:pt>
                <c:pt idx="213">
                  <c:v>2.1662400000000002</c:v>
                </c:pt>
                <c:pt idx="214">
                  <c:v>2.17618</c:v>
                </c:pt>
                <c:pt idx="215">
                  <c:v>2.18628</c:v>
                </c:pt>
                <c:pt idx="216">
                  <c:v>2.19625</c:v>
                </c:pt>
                <c:pt idx="217">
                  <c:v>2.2063299999999999</c:v>
                </c:pt>
                <c:pt idx="218">
                  <c:v>2.2163499999999998</c:v>
                </c:pt>
                <c:pt idx="219">
                  <c:v>2.2263700000000002</c:v>
                </c:pt>
                <c:pt idx="220">
                  <c:v>2.23637</c:v>
                </c:pt>
                <c:pt idx="221">
                  <c:v>2.2465700000000002</c:v>
                </c:pt>
                <c:pt idx="222">
                  <c:v>2.2565200000000001</c:v>
                </c:pt>
                <c:pt idx="223">
                  <c:v>2.2664900000000001</c:v>
                </c:pt>
                <c:pt idx="224">
                  <c:v>2.2765599999999999</c:v>
                </c:pt>
                <c:pt idx="225">
                  <c:v>2.2865500000000001</c:v>
                </c:pt>
                <c:pt idx="226">
                  <c:v>2.2965900000000001</c:v>
                </c:pt>
                <c:pt idx="227">
                  <c:v>2.3066599999999999</c:v>
                </c:pt>
                <c:pt idx="228">
                  <c:v>2.3167</c:v>
                </c:pt>
                <c:pt idx="229">
                  <c:v>2.3267799999999998</c:v>
                </c:pt>
                <c:pt idx="230">
                  <c:v>2.3368899999999999</c:v>
                </c:pt>
                <c:pt idx="231">
                  <c:v>2.3468399999999998</c:v>
                </c:pt>
                <c:pt idx="232">
                  <c:v>2.3569100000000001</c:v>
                </c:pt>
                <c:pt idx="233">
                  <c:v>2.3670599999999999</c:v>
                </c:pt>
                <c:pt idx="234">
                  <c:v>2.37717</c:v>
                </c:pt>
                <c:pt idx="235">
                  <c:v>2.3869799999999999</c:v>
                </c:pt>
                <c:pt idx="236">
                  <c:v>2.3969999999999998</c:v>
                </c:pt>
                <c:pt idx="237">
                  <c:v>2.4069799999999999</c:v>
                </c:pt>
                <c:pt idx="238">
                  <c:v>2.4170500000000001</c:v>
                </c:pt>
                <c:pt idx="239">
                  <c:v>2.4270200000000002</c:v>
                </c:pt>
                <c:pt idx="240">
                  <c:v>2.4370500000000002</c:v>
                </c:pt>
                <c:pt idx="241">
                  <c:v>2.44719</c:v>
                </c:pt>
                <c:pt idx="242">
                  <c:v>2.4571700000000001</c:v>
                </c:pt>
                <c:pt idx="243">
                  <c:v>2.4671799999999999</c:v>
                </c:pt>
                <c:pt idx="244">
                  <c:v>2.47722</c:v>
                </c:pt>
                <c:pt idx="245">
                  <c:v>2.48712</c:v>
                </c:pt>
                <c:pt idx="246">
                  <c:v>2.4972799999999999</c:v>
                </c:pt>
                <c:pt idx="247">
                  <c:v>2.5072100000000002</c:v>
                </c:pt>
                <c:pt idx="248">
                  <c:v>2.5171899999999998</c:v>
                </c:pt>
                <c:pt idx="249">
                  <c:v>2.5273099999999999</c:v>
                </c:pt>
                <c:pt idx="250">
                  <c:v>2.5374599999999998</c:v>
                </c:pt>
                <c:pt idx="251">
                  <c:v>2.54731</c:v>
                </c:pt>
                <c:pt idx="252">
                  <c:v>2.5574400000000002</c:v>
                </c:pt>
                <c:pt idx="253">
                  <c:v>2.5674100000000002</c:v>
                </c:pt>
                <c:pt idx="254">
                  <c:v>2.5775899999999998</c:v>
                </c:pt>
                <c:pt idx="255">
                  <c:v>2.5875499999999998</c:v>
                </c:pt>
                <c:pt idx="256">
                  <c:v>2.5976499999999998</c:v>
                </c:pt>
                <c:pt idx="257">
                  <c:v>2.60771</c:v>
                </c:pt>
                <c:pt idx="258">
                  <c:v>2.6177999999999999</c:v>
                </c:pt>
                <c:pt idx="259">
                  <c:v>2.6278600000000001</c:v>
                </c:pt>
                <c:pt idx="260">
                  <c:v>2.63774</c:v>
                </c:pt>
                <c:pt idx="261">
                  <c:v>2.6477599999999999</c:v>
                </c:pt>
                <c:pt idx="262">
                  <c:v>2.6578200000000001</c:v>
                </c:pt>
                <c:pt idx="263">
                  <c:v>2.6678700000000002</c:v>
                </c:pt>
                <c:pt idx="264">
                  <c:v>2.6779299999999999</c:v>
                </c:pt>
                <c:pt idx="265">
                  <c:v>2.6880899999999999</c:v>
                </c:pt>
                <c:pt idx="266">
                  <c:v>2.6981700000000002</c:v>
                </c:pt>
                <c:pt idx="267">
                  <c:v>2.70818</c:v>
                </c:pt>
                <c:pt idx="268">
                  <c:v>2.7181000000000002</c:v>
                </c:pt>
                <c:pt idx="269">
                  <c:v>2.7282999999999999</c:v>
                </c:pt>
                <c:pt idx="270">
                  <c:v>2.7384499999999998</c:v>
                </c:pt>
                <c:pt idx="271">
                  <c:v>2.7484899999999999</c:v>
                </c:pt>
                <c:pt idx="272">
                  <c:v>2.75868</c:v>
                </c:pt>
                <c:pt idx="273">
                  <c:v>2.7685900000000001</c:v>
                </c:pt>
                <c:pt idx="274">
                  <c:v>2.7787700000000002</c:v>
                </c:pt>
                <c:pt idx="275">
                  <c:v>2.7887499999999998</c:v>
                </c:pt>
                <c:pt idx="276">
                  <c:v>2.79887</c:v>
                </c:pt>
                <c:pt idx="277">
                  <c:v>2.80891</c:v>
                </c:pt>
                <c:pt idx="278">
                  <c:v>2.8190599999999999</c:v>
                </c:pt>
                <c:pt idx="279">
                  <c:v>2.8292099999999998</c:v>
                </c:pt>
                <c:pt idx="280">
                  <c:v>2.8391899999999999</c:v>
                </c:pt>
                <c:pt idx="281">
                  <c:v>2.8492500000000001</c:v>
                </c:pt>
                <c:pt idx="282">
                  <c:v>2.8593299999999999</c:v>
                </c:pt>
                <c:pt idx="283">
                  <c:v>2.8694099999999998</c:v>
                </c:pt>
                <c:pt idx="284">
                  <c:v>2.8795099999999998</c:v>
                </c:pt>
                <c:pt idx="285">
                  <c:v>2.8895</c:v>
                </c:pt>
                <c:pt idx="286">
                  <c:v>2.8996</c:v>
                </c:pt>
                <c:pt idx="287">
                  <c:v>2.9096899999999999</c:v>
                </c:pt>
                <c:pt idx="288">
                  <c:v>2.91961</c:v>
                </c:pt>
                <c:pt idx="289">
                  <c:v>2.9296899999999999</c:v>
                </c:pt>
                <c:pt idx="290">
                  <c:v>2.9398</c:v>
                </c:pt>
                <c:pt idx="291">
                  <c:v>2.9498000000000002</c:v>
                </c:pt>
                <c:pt idx="292">
                  <c:v>2.9598100000000001</c:v>
                </c:pt>
                <c:pt idx="293">
                  <c:v>2.9699499999999999</c:v>
                </c:pt>
                <c:pt idx="294">
                  <c:v>2.97993</c:v>
                </c:pt>
                <c:pt idx="295">
                  <c:v>2.98996</c:v>
                </c:pt>
                <c:pt idx="296">
                  <c:v>3.0000100000000001</c:v>
                </c:pt>
                <c:pt idx="297">
                  <c:v>3.0100600000000002</c:v>
                </c:pt>
                <c:pt idx="298">
                  <c:v>3.0200399999999998</c:v>
                </c:pt>
                <c:pt idx="299">
                  <c:v>3.0302600000000002</c:v>
                </c:pt>
                <c:pt idx="300">
                  <c:v>3.0402</c:v>
                </c:pt>
                <c:pt idx="301">
                  <c:v>3.0502600000000002</c:v>
                </c:pt>
                <c:pt idx="302">
                  <c:v>3.0602200000000002</c:v>
                </c:pt>
                <c:pt idx="303">
                  <c:v>3.07023</c:v>
                </c:pt>
                <c:pt idx="304">
                  <c:v>3.08033</c:v>
                </c:pt>
                <c:pt idx="305">
                  <c:v>3.09049</c:v>
                </c:pt>
                <c:pt idx="306">
                  <c:v>3.1005500000000001</c:v>
                </c:pt>
                <c:pt idx="307">
                  <c:v>3.11056</c:v>
                </c:pt>
                <c:pt idx="308">
                  <c:v>3.1206100000000001</c:v>
                </c:pt>
                <c:pt idx="309">
                  <c:v>3.1307499999999999</c:v>
                </c:pt>
                <c:pt idx="310">
                  <c:v>3.1407799999999999</c:v>
                </c:pt>
                <c:pt idx="311">
                  <c:v>3.1508600000000002</c:v>
                </c:pt>
                <c:pt idx="312">
                  <c:v>3.16099</c:v>
                </c:pt>
                <c:pt idx="313">
                  <c:v>3.17103</c:v>
                </c:pt>
                <c:pt idx="314">
                  <c:v>3.1811799999999999</c:v>
                </c:pt>
                <c:pt idx="315">
                  <c:v>3.1911900000000002</c:v>
                </c:pt>
                <c:pt idx="316">
                  <c:v>3.2012700000000001</c:v>
                </c:pt>
                <c:pt idx="317">
                  <c:v>3.21129</c:v>
                </c:pt>
                <c:pt idx="318">
                  <c:v>3.2214200000000002</c:v>
                </c:pt>
                <c:pt idx="319">
                  <c:v>3.2315499999999999</c:v>
                </c:pt>
                <c:pt idx="320">
                  <c:v>3.2417799999999999</c:v>
                </c:pt>
                <c:pt idx="321">
                  <c:v>3.2519200000000001</c:v>
                </c:pt>
                <c:pt idx="322">
                  <c:v>3.2619400000000001</c:v>
                </c:pt>
                <c:pt idx="323">
                  <c:v>3.2719999999999998</c:v>
                </c:pt>
                <c:pt idx="324">
                  <c:v>3.2820200000000002</c:v>
                </c:pt>
                <c:pt idx="325">
                  <c:v>3.2917700000000001</c:v>
                </c:pt>
                <c:pt idx="326">
                  <c:v>3.3020399999999999</c:v>
                </c:pt>
                <c:pt idx="327">
                  <c:v>3.3121700000000001</c:v>
                </c:pt>
                <c:pt idx="328">
                  <c:v>3.3222399999999999</c:v>
                </c:pt>
                <c:pt idx="329">
                  <c:v>3.3321299999999998</c:v>
                </c:pt>
                <c:pt idx="330">
                  <c:v>3.3423099999999999</c:v>
                </c:pt>
                <c:pt idx="331">
                  <c:v>3.3523000000000001</c:v>
                </c:pt>
                <c:pt idx="332">
                  <c:v>3.3624700000000001</c:v>
                </c:pt>
                <c:pt idx="333">
                  <c:v>3.37236</c:v>
                </c:pt>
                <c:pt idx="334">
                  <c:v>3.3824299999999998</c:v>
                </c:pt>
                <c:pt idx="335">
                  <c:v>3.39236</c:v>
                </c:pt>
                <c:pt idx="336">
                  <c:v>3.4023599999999998</c:v>
                </c:pt>
                <c:pt idx="337">
                  <c:v>3.4125700000000001</c:v>
                </c:pt>
                <c:pt idx="338">
                  <c:v>3.4224700000000001</c:v>
                </c:pt>
                <c:pt idx="339">
                  <c:v>3.4324699999999999</c:v>
                </c:pt>
                <c:pt idx="340">
                  <c:v>3.4424600000000001</c:v>
                </c:pt>
                <c:pt idx="341">
                  <c:v>3.4526300000000001</c:v>
                </c:pt>
                <c:pt idx="342">
                  <c:v>3.4626700000000001</c:v>
                </c:pt>
                <c:pt idx="343">
                  <c:v>3.4725999999999999</c:v>
                </c:pt>
                <c:pt idx="344">
                  <c:v>3.4826700000000002</c:v>
                </c:pt>
                <c:pt idx="345">
                  <c:v>3.4926400000000002</c:v>
                </c:pt>
                <c:pt idx="346">
                  <c:v>3.5026299999999999</c:v>
                </c:pt>
                <c:pt idx="347">
                  <c:v>3.5126599999999999</c:v>
                </c:pt>
                <c:pt idx="348">
                  <c:v>3.52271</c:v>
                </c:pt>
                <c:pt idx="349">
                  <c:v>3.53281</c:v>
                </c:pt>
                <c:pt idx="350">
                  <c:v>3.5427900000000001</c:v>
                </c:pt>
                <c:pt idx="351">
                  <c:v>3.5527099999999998</c:v>
                </c:pt>
                <c:pt idx="352">
                  <c:v>3.5627900000000001</c:v>
                </c:pt>
                <c:pt idx="353">
                  <c:v>3.57294</c:v>
                </c:pt>
                <c:pt idx="354">
                  <c:v>3.58283</c:v>
                </c:pt>
                <c:pt idx="355">
                  <c:v>3.593</c:v>
                </c:pt>
                <c:pt idx="356">
                  <c:v>3.6030600000000002</c:v>
                </c:pt>
                <c:pt idx="357">
                  <c:v>3.61294</c:v>
                </c:pt>
                <c:pt idx="358">
                  <c:v>3.6229100000000001</c:v>
                </c:pt>
                <c:pt idx="359">
                  <c:v>3.6330100000000001</c:v>
                </c:pt>
                <c:pt idx="360">
                  <c:v>3.64297</c:v>
                </c:pt>
                <c:pt idx="361">
                  <c:v>3.65306</c:v>
                </c:pt>
                <c:pt idx="362">
                  <c:v>3.6630699999999998</c:v>
                </c:pt>
                <c:pt idx="363">
                  <c:v>3.6730399999999999</c:v>
                </c:pt>
                <c:pt idx="364">
                  <c:v>3.6831100000000001</c:v>
                </c:pt>
                <c:pt idx="365">
                  <c:v>3.6931699999999998</c:v>
                </c:pt>
                <c:pt idx="366">
                  <c:v>3.7031100000000001</c:v>
                </c:pt>
                <c:pt idx="367">
                  <c:v>3.7131599999999998</c:v>
                </c:pt>
                <c:pt idx="368">
                  <c:v>3.7231299999999998</c:v>
                </c:pt>
                <c:pt idx="369">
                  <c:v>3.7331400000000001</c:v>
                </c:pt>
                <c:pt idx="370">
                  <c:v>3.7432599999999998</c:v>
                </c:pt>
                <c:pt idx="371">
                  <c:v>3.7532100000000002</c:v>
                </c:pt>
                <c:pt idx="372">
                  <c:v>3.76336</c:v>
                </c:pt>
                <c:pt idx="373">
                  <c:v>3.7733300000000001</c:v>
                </c:pt>
                <c:pt idx="374">
                  <c:v>3.7834099999999999</c:v>
                </c:pt>
                <c:pt idx="375">
                  <c:v>3.79331</c:v>
                </c:pt>
                <c:pt idx="376">
                  <c:v>3.80341</c:v>
                </c:pt>
                <c:pt idx="377">
                  <c:v>3.8134399999999999</c:v>
                </c:pt>
                <c:pt idx="378">
                  <c:v>3.8233899999999998</c:v>
                </c:pt>
                <c:pt idx="379">
                  <c:v>3.8334899999999998</c:v>
                </c:pt>
                <c:pt idx="380">
                  <c:v>3.8435100000000002</c:v>
                </c:pt>
                <c:pt idx="381">
                  <c:v>3.8535400000000002</c:v>
                </c:pt>
                <c:pt idx="382">
                  <c:v>3.86354</c:v>
                </c:pt>
                <c:pt idx="383">
                  <c:v>3.8736100000000002</c:v>
                </c:pt>
                <c:pt idx="384">
                  <c:v>3.8835099999999998</c:v>
                </c:pt>
                <c:pt idx="385">
                  <c:v>3.8935399999999998</c:v>
                </c:pt>
                <c:pt idx="386">
                  <c:v>3.9035899999999999</c:v>
                </c:pt>
                <c:pt idx="387">
                  <c:v>3.9136000000000002</c:v>
                </c:pt>
                <c:pt idx="388">
                  <c:v>3.92381</c:v>
                </c:pt>
                <c:pt idx="389">
                  <c:v>3.93371</c:v>
                </c:pt>
                <c:pt idx="390">
                  <c:v>3.94374</c:v>
                </c:pt>
                <c:pt idx="391">
                  <c:v>3.9539</c:v>
                </c:pt>
                <c:pt idx="392">
                  <c:v>3.9639600000000002</c:v>
                </c:pt>
                <c:pt idx="393">
                  <c:v>3.9740700000000002</c:v>
                </c:pt>
                <c:pt idx="394">
                  <c:v>3.9840100000000001</c:v>
                </c:pt>
                <c:pt idx="395">
                  <c:v>3.9940899999999999</c:v>
                </c:pt>
                <c:pt idx="396">
                  <c:v>4.0042299999999997</c:v>
                </c:pt>
                <c:pt idx="397">
                  <c:v>4.0141299999999998</c:v>
                </c:pt>
                <c:pt idx="398">
                  <c:v>4.0242599999999999</c:v>
                </c:pt>
                <c:pt idx="399">
                  <c:v>4.0341300000000002</c:v>
                </c:pt>
                <c:pt idx="400">
                  <c:v>4.0443100000000003</c:v>
                </c:pt>
                <c:pt idx="401">
                  <c:v>4.0544000000000002</c:v>
                </c:pt>
                <c:pt idx="402">
                  <c:v>4.0645600000000002</c:v>
                </c:pt>
                <c:pt idx="403">
                  <c:v>4.0747</c:v>
                </c:pt>
                <c:pt idx="404">
                  <c:v>4.0846299999999998</c:v>
                </c:pt>
                <c:pt idx="405">
                  <c:v>4.0947300000000002</c:v>
                </c:pt>
                <c:pt idx="406">
                  <c:v>4.1036700000000002</c:v>
                </c:pt>
                <c:pt idx="407">
                  <c:v>4.1153300000000002</c:v>
                </c:pt>
                <c:pt idx="408">
                  <c:v>4.1254</c:v>
                </c:pt>
                <c:pt idx="409">
                  <c:v>4.1355700000000004</c:v>
                </c:pt>
                <c:pt idx="410">
                  <c:v>4.1456</c:v>
                </c:pt>
                <c:pt idx="411">
                  <c:v>4.1557700000000004</c:v>
                </c:pt>
                <c:pt idx="412">
                  <c:v>4.1644800000000002</c:v>
                </c:pt>
                <c:pt idx="413">
                  <c:v>4.1752200000000004</c:v>
                </c:pt>
                <c:pt idx="414">
                  <c:v>4.1844000000000001</c:v>
                </c:pt>
                <c:pt idx="415">
                  <c:v>4.1952699999999998</c:v>
                </c:pt>
                <c:pt idx="416">
                  <c:v>4.20533</c:v>
                </c:pt>
                <c:pt idx="417">
                  <c:v>4.21523</c:v>
                </c:pt>
                <c:pt idx="418">
                  <c:v>4.2253999999999996</c:v>
                </c:pt>
                <c:pt idx="419">
                  <c:v>4.2354000000000003</c:v>
                </c:pt>
                <c:pt idx="420">
                  <c:v>4.2453500000000002</c:v>
                </c:pt>
                <c:pt idx="421">
                  <c:v>4.2554699999999999</c:v>
                </c:pt>
                <c:pt idx="422">
                  <c:v>4.2654800000000002</c:v>
                </c:pt>
                <c:pt idx="423">
                  <c:v>4.2755000000000001</c:v>
                </c:pt>
                <c:pt idx="424">
                  <c:v>4.2855999999999996</c:v>
                </c:pt>
                <c:pt idx="425">
                  <c:v>4.2956000000000003</c:v>
                </c:pt>
                <c:pt idx="426">
                  <c:v>4.3054500000000004</c:v>
                </c:pt>
                <c:pt idx="427">
                  <c:v>4.3156499999999998</c:v>
                </c:pt>
                <c:pt idx="428">
                  <c:v>4.3255699999999999</c:v>
                </c:pt>
                <c:pt idx="429">
                  <c:v>4.33568</c:v>
                </c:pt>
                <c:pt idx="430">
                  <c:v>4.3457999999999997</c:v>
                </c:pt>
                <c:pt idx="431">
                  <c:v>4.3557499999999996</c:v>
                </c:pt>
                <c:pt idx="432">
                  <c:v>4.3656499999999996</c:v>
                </c:pt>
                <c:pt idx="433">
                  <c:v>4.3760300000000001</c:v>
                </c:pt>
                <c:pt idx="434">
                  <c:v>4.3863500000000002</c:v>
                </c:pt>
                <c:pt idx="435">
                  <c:v>4.3963999999999999</c:v>
                </c:pt>
                <c:pt idx="436">
                  <c:v>4.4065000000000003</c:v>
                </c:pt>
                <c:pt idx="437">
                  <c:v>4.4166699999999999</c:v>
                </c:pt>
                <c:pt idx="438">
                  <c:v>4.4268000000000001</c:v>
                </c:pt>
                <c:pt idx="439">
                  <c:v>4.4368499999999997</c:v>
                </c:pt>
                <c:pt idx="440">
                  <c:v>4.44693</c:v>
                </c:pt>
                <c:pt idx="441">
                  <c:v>4.4576500000000001</c:v>
                </c:pt>
                <c:pt idx="442">
                  <c:v>4.4677300000000004</c:v>
                </c:pt>
                <c:pt idx="443">
                  <c:v>4.4777300000000002</c:v>
                </c:pt>
                <c:pt idx="444">
                  <c:v>4.4878</c:v>
                </c:pt>
                <c:pt idx="445">
                  <c:v>4.49777</c:v>
                </c:pt>
                <c:pt idx="446">
                  <c:v>4.50793</c:v>
                </c:pt>
                <c:pt idx="447">
                  <c:v>4.5178000000000003</c:v>
                </c:pt>
                <c:pt idx="448">
                  <c:v>4.5280699999999996</c:v>
                </c:pt>
                <c:pt idx="449">
                  <c:v>4.53803</c:v>
                </c:pt>
                <c:pt idx="450">
                  <c:v>4.5480999999999998</c:v>
                </c:pt>
                <c:pt idx="451">
                  <c:v>4.5579299999999998</c:v>
                </c:pt>
                <c:pt idx="452">
                  <c:v>4.5682299999999998</c:v>
                </c:pt>
                <c:pt idx="453">
                  <c:v>4.5782299999999996</c:v>
                </c:pt>
                <c:pt idx="454">
                  <c:v>4.5880999999999998</c:v>
                </c:pt>
                <c:pt idx="455">
                  <c:v>4.59823</c:v>
                </c:pt>
                <c:pt idx="456">
                  <c:v>4.6082700000000001</c:v>
                </c:pt>
                <c:pt idx="457">
                  <c:v>4.6183300000000003</c:v>
                </c:pt>
                <c:pt idx="458">
                  <c:v>4.6283000000000003</c:v>
                </c:pt>
                <c:pt idx="459">
                  <c:v>4.6383999999999999</c:v>
                </c:pt>
                <c:pt idx="460">
                  <c:v>4.6482700000000001</c:v>
                </c:pt>
                <c:pt idx="461">
                  <c:v>4.6584700000000003</c:v>
                </c:pt>
                <c:pt idx="462">
                  <c:v>4.6685299999999996</c:v>
                </c:pt>
                <c:pt idx="463">
                  <c:v>4.6785300000000003</c:v>
                </c:pt>
                <c:pt idx="464">
                  <c:v>4.6884300000000003</c:v>
                </c:pt>
                <c:pt idx="465">
                  <c:v>4.6985700000000001</c:v>
                </c:pt>
                <c:pt idx="466">
                  <c:v>4.7085299999999997</c:v>
                </c:pt>
                <c:pt idx="467">
                  <c:v>4.7186700000000004</c:v>
                </c:pt>
                <c:pt idx="468">
                  <c:v>4.7286999999999999</c:v>
                </c:pt>
                <c:pt idx="469">
                  <c:v>4.7388000000000003</c:v>
                </c:pt>
                <c:pt idx="470">
                  <c:v>4.7485999999999997</c:v>
                </c:pt>
                <c:pt idx="471">
                  <c:v>4.7587000000000002</c:v>
                </c:pt>
                <c:pt idx="472">
                  <c:v>4.7686299999999999</c:v>
                </c:pt>
                <c:pt idx="473">
                  <c:v>4.7788700000000004</c:v>
                </c:pt>
                <c:pt idx="474">
                  <c:v>4.7888299999999999</c:v>
                </c:pt>
                <c:pt idx="475">
                  <c:v>4.7991299999999999</c:v>
                </c:pt>
                <c:pt idx="476">
                  <c:v>4.8090700000000002</c:v>
                </c:pt>
                <c:pt idx="477">
                  <c:v>4.8189700000000002</c:v>
                </c:pt>
                <c:pt idx="478">
                  <c:v>4.82897</c:v>
                </c:pt>
                <c:pt idx="479">
                  <c:v>4.8390700000000004</c:v>
                </c:pt>
                <c:pt idx="480">
                  <c:v>4.8489699999999996</c:v>
                </c:pt>
                <c:pt idx="481">
                  <c:v>4.8588699999999996</c:v>
                </c:pt>
                <c:pt idx="482">
                  <c:v>4.8690300000000004</c:v>
                </c:pt>
                <c:pt idx="483">
                  <c:v>4.8792299999999997</c:v>
                </c:pt>
                <c:pt idx="484">
                  <c:v>4.8890700000000002</c:v>
                </c:pt>
                <c:pt idx="485">
                  <c:v>4.899</c:v>
                </c:pt>
                <c:pt idx="486">
                  <c:v>4.90937</c:v>
                </c:pt>
                <c:pt idx="487">
                  <c:v>4.9192</c:v>
                </c:pt>
                <c:pt idx="488">
                  <c:v>4.9290700000000003</c:v>
                </c:pt>
                <c:pt idx="489">
                  <c:v>4.9390299999999998</c:v>
                </c:pt>
                <c:pt idx="490">
                  <c:v>4.9491699999999996</c:v>
                </c:pt>
                <c:pt idx="491">
                  <c:v>4.9594300000000002</c:v>
                </c:pt>
                <c:pt idx="492">
                  <c:v>4.9692999999999996</c:v>
                </c:pt>
                <c:pt idx="493">
                  <c:v>4.97933</c:v>
                </c:pt>
                <c:pt idx="494">
                  <c:v>4.9892000000000003</c:v>
                </c:pt>
                <c:pt idx="495">
                  <c:v>4.9992000000000001</c:v>
                </c:pt>
                <c:pt idx="496">
                  <c:v>5.0092699999999999</c:v>
                </c:pt>
              </c:numCache>
            </c:numRef>
          </c:cat>
          <c:val>
            <c:numRef>
              <c:f>'CPI_ROC_CoRD_LAYERS-ISO12640'!$C$2:$C$498</c:f>
              <c:numCache>
                <c:formatCode>General</c:formatCode>
                <c:ptCount val="497"/>
                <c:pt idx="0">
                  <c:v>-2.8967799999999998E-2</c:v>
                </c:pt>
                <c:pt idx="1">
                  <c:v>-8.3723199999999998E-2</c:v>
                </c:pt>
                <c:pt idx="2">
                  <c:v>-8.3497399999999999E-2</c:v>
                </c:pt>
                <c:pt idx="3">
                  <c:v>-0.120945</c:v>
                </c:pt>
                <c:pt idx="4">
                  <c:v>-9.7218299999999994E-2</c:v>
                </c:pt>
                <c:pt idx="5">
                  <c:v>-0.100331</c:v>
                </c:pt>
                <c:pt idx="6">
                  <c:v>-0.109476</c:v>
                </c:pt>
                <c:pt idx="7">
                  <c:v>-0.117384</c:v>
                </c:pt>
                <c:pt idx="8">
                  <c:v>-0.102979</c:v>
                </c:pt>
                <c:pt idx="9">
                  <c:v>-0.11390599999999999</c:v>
                </c:pt>
                <c:pt idx="10">
                  <c:v>-0.13140299999999999</c:v>
                </c:pt>
                <c:pt idx="11">
                  <c:v>-0.11831700000000001</c:v>
                </c:pt>
                <c:pt idx="12">
                  <c:v>-0.12509500000000001</c:v>
                </c:pt>
                <c:pt idx="13">
                  <c:v>-0.114596</c:v>
                </c:pt>
                <c:pt idx="14">
                  <c:v>-0.103338</c:v>
                </c:pt>
                <c:pt idx="15">
                  <c:v>-0.10804900000000001</c:v>
                </c:pt>
                <c:pt idx="16">
                  <c:v>-0.105222</c:v>
                </c:pt>
                <c:pt idx="17">
                  <c:v>-0.107645</c:v>
                </c:pt>
                <c:pt idx="18">
                  <c:v>-0.114699</c:v>
                </c:pt>
                <c:pt idx="19">
                  <c:v>-0.118962</c:v>
                </c:pt>
                <c:pt idx="20">
                  <c:v>-0.102046</c:v>
                </c:pt>
                <c:pt idx="21">
                  <c:v>-9.5971600000000004E-2</c:v>
                </c:pt>
                <c:pt idx="22">
                  <c:v>-0.109371</c:v>
                </c:pt>
                <c:pt idx="23">
                  <c:v>-0.117045</c:v>
                </c:pt>
                <c:pt idx="24">
                  <c:v>-0.12049799999999999</c:v>
                </c:pt>
                <c:pt idx="25">
                  <c:v>-0.12565999999999999</c:v>
                </c:pt>
                <c:pt idx="26">
                  <c:v>-0.12250900000000001</c:v>
                </c:pt>
                <c:pt idx="27">
                  <c:v>-0.13201099999999999</c:v>
                </c:pt>
                <c:pt idx="28">
                  <c:v>-0.13103999999999999</c:v>
                </c:pt>
                <c:pt idx="29">
                  <c:v>-0.11181099999999999</c:v>
                </c:pt>
                <c:pt idx="30">
                  <c:v>-9.4262799999999994E-2</c:v>
                </c:pt>
                <c:pt idx="31">
                  <c:v>-7.8123799999999993E-2</c:v>
                </c:pt>
                <c:pt idx="32">
                  <c:v>-7.95236E-2</c:v>
                </c:pt>
                <c:pt idx="33">
                  <c:v>-8.6516499999999996E-2</c:v>
                </c:pt>
                <c:pt idx="34">
                  <c:v>-9.0246000000000007E-2</c:v>
                </c:pt>
                <c:pt idx="35">
                  <c:v>-0.10161299999999999</c:v>
                </c:pt>
                <c:pt idx="36">
                  <c:v>-0.112592</c:v>
                </c:pt>
                <c:pt idx="37">
                  <c:v>-0.12192799999999999</c:v>
                </c:pt>
                <c:pt idx="38">
                  <c:v>-0.12444</c:v>
                </c:pt>
                <c:pt idx="39">
                  <c:v>-0.12542200000000001</c:v>
                </c:pt>
                <c:pt idx="40">
                  <c:v>-0.123014</c:v>
                </c:pt>
                <c:pt idx="41">
                  <c:v>-0.107725</c:v>
                </c:pt>
                <c:pt idx="42">
                  <c:v>-9.78131E-2</c:v>
                </c:pt>
                <c:pt idx="43">
                  <c:v>-9.0838500000000003E-2</c:v>
                </c:pt>
                <c:pt idx="44">
                  <c:v>-9.0047000000000002E-2</c:v>
                </c:pt>
                <c:pt idx="45">
                  <c:v>-9.2927399999999993E-2</c:v>
                </c:pt>
                <c:pt idx="46">
                  <c:v>-9.7318399999999999E-2</c:v>
                </c:pt>
                <c:pt idx="47">
                  <c:v>-0.106006</c:v>
                </c:pt>
                <c:pt idx="48">
                  <c:v>-0.118378</c:v>
                </c:pt>
                <c:pt idx="49">
                  <c:v>-0.12909799999999999</c:v>
                </c:pt>
                <c:pt idx="50">
                  <c:v>-0.137602</c:v>
                </c:pt>
                <c:pt idx="51">
                  <c:v>-0.13752700000000001</c:v>
                </c:pt>
                <c:pt idx="52">
                  <c:v>-0.13703499999999999</c:v>
                </c:pt>
                <c:pt idx="53">
                  <c:v>-0.132934</c:v>
                </c:pt>
                <c:pt idx="54">
                  <c:v>-0.120657</c:v>
                </c:pt>
                <c:pt idx="55">
                  <c:v>-0.11923400000000001</c:v>
                </c:pt>
                <c:pt idx="56">
                  <c:v>-0.111496</c:v>
                </c:pt>
                <c:pt idx="57">
                  <c:v>-0.103209</c:v>
                </c:pt>
                <c:pt idx="58">
                  <c:v>-9.8459900000000003E-2</c:v>
                </c:pt>
                <c:pt idx="59">
                  <c:v>-9.6513000000000002E-2</c:v>
                </c:pt>
                <c:pt idx="60">
                  <c:v>-9.2358800000000005E-2</c:v>
                </c:pt>
                <c:pt idx="61">
                  <c:v>-8.8320399999999993E-2</c:v>
                </c:pt>
                <c:pt idx="62">
                  <c:v>-8.6862800000000004E-2</c:v>
                </c:pt>
                <c:pt idx="63">
                  <c:v>-8.5808499999999996E-2</c:v>
                </c:pt>
                <c:pt idx="64">
                  <c:v>-8.6049899999999999E-2</c:v>
                </c:pt>
                <c:pt idx="65">
                  <c:v>-9.2511300000000005E-2</c:v>
                </c:pt>
                <c:pt idx="66">
                  <c:v>-9.5695699999999995E-2</c:v>
                </c:pt>
                <c:pt idx="67">
                  <c:v>-0.107179</c:v>
                </c:pt>
                <c:pt idx="68">
                  <c:v>-0.116064</c:v>
                </c:pt>
                <c:pt idx="69">
                  <c:v>-0.124192</c:v>
                </c:pt>
                <c:pt idx="70">
                  <c:v>-0.12928999999999999</c:v>
                </c:pt>
                <c:pt idx="71">
                  <c:v>-0.132878</c:v>
                </c:pt>
                <c:pt idx="72">
                  <c:v>-0.13216900000000001</c:v>
                </c:pt>
                <c:pt idx="73">
                  <c:v>-0.12894</c:v>
                </c:pt>
                <c:pt idx="74">
                  <c:v>-0.13276399999999999</c:v>
                </c:pt>
                <c:pt idx="75">
                  <c:v>-0.13089899999999999</c:v>
                </c:pt>
                <c:pt idx="76">
                  <c:v>-0.12729599999999999</c:v>
                </c:pt>
                <c:pt idx="77">
                  <c:v>-0.12587100000000001</c:v>
                </c:pt>
                <c:pt idx="78">
                  <c:v>-0.124206</c:v>
                </c:pt>
                <c:pt idx="79">
                  <c:v>-0.119912</c:v>
                </c:pt>
                <c:pt idx="80">
                  <c:v>-0.120293</c:v>
                </c:pt>
                <c:pt idx="81">
                  <c:v>-0.12366199999999999</c:v>
                </c:pt>
                <c:pt idx="82">
                  <c:v>-0.13037899999999999</c:v>
                </c:pt>
                <c:pt idx="83">
                  <c:v>-0.13205600000000001</c:v>
                </c:pt>
                <c:pt idx="84">
                  <c:v>-0.135849</c:v>
                </c:pt>
                <c:pt idx="85">
                  <c:v>-0.13738</c:v>
                </c:pt>
                <c:pt idx="86">
                  <c:v>-0.13739999999999999</c:v>
                </c:pt>
                <c:pt idx="87">
                  <c:v>-0.13925999999999999</c:v>
                </c:pt>
                <c:pt idx="88">
                  <c:v>-0.134771</c:v>
                </c:pt>
                <c:pt idx="89">
                  <c:v>-0.12706999999999999</c:v>
                </c:pt>
                <c:pt idx="90">
                  <c:v>-0.120021</c:v>
                </c:pt>
                <c:pt idx="91">
                  <c:v>-0.11314299999999999</c:v>
                </c:pt>
                <c:pt idx="92">
                  <c:v>-0.109585</c:v>
                </c:pt>
                <c:pt idx="93">
                  <c:v>-0.112418</c:v>
                </c:pt>
                <c:pt idx="94">
                  <c:v>-0.117522</c:v>
                </c:pt>
                <c:pt idx="95">
                  <c:v>-0.118107</c:v>
                </c:pt>
                <c:pt idx="96">
                  <c:v>-0.11759</c:v>
                </c:pt>
                <c:pt idx="97">
                  <c:v>-0.12173399999999999</c:v>
                </c:pt>
                <c:pt idx="98">
                  <c:v>-0.123059</c:v>
                </c:pt>
                <c:pt idx="99">
                  <c:v>-0.119659</c:v>
                </c:pt>
                <c:pt idx="100">
                  <c:v>-0.113797</c:v>
                </c:pt>
                <c:pt idx="101">
                  <c:v>-0.11049399999999999</c:v>
                </c:pt>
                <c:pt idx="102">
                  <c:v>-0.104549</c:v>
                </c:pt>
                <c:pt idx="103">
                  <c:v>-9.3984999999999999E-2</c:v>
                </c:pt>
                <c:pt idx="104">
                  <c:v>-7.96544E-2</c:v>
                </c:pt>
                <c:pt idx="105">
                  <c:v>-7.6547100000000007E-2</c:v>
                </c:pt>
                <c:pt idx="106">
                  <c:v>-7.1899699999999997E-2</c:v>
                </c:pt>
                <c:pt idx="107">
                  <c:v>-6.92575E-2</c:v>
                </c:pt>
                <c:pt idx="108">
                  <c:v>-6.8386500000000003E-2</c:v>
                </c:pt>
                <c:pt idx="109">
                  <c:v>-7.1143300000000007E-2</c:v>
                </c:pt>
                <c:pt idx="110">
                  <c:v>-7.7646199999999999E-2</c:v>
                </c:pt>
                <c:pt idx="111">
                  <c:v>-8.1978300000000004E-2</c:v>
                </c:pt>
                <c:pt idx="112">
                  <c:v>-8.42561E-2</c:v>
                </c:pt>
                <c:pt idx="113">
                  <c:v>-8.7487800000000004E-2</c:v>
                </c:pt>
                <c:pt idx="114">
                  <c:v>-9.4387299999999993E-2</c:v>
                </c:pt>
                <c:pt idx="115">
                  <c:v>-9.8740999999999995E-2</c:v>
                </c:pt>
                <c:pt idx="116">
                  <c:v>-0.10605299999999999</c:v>
                </c:pt>
                <c:pt idx="117">
                  <c:v>-0.1128</c:v>
                </c:pt>
                <c:pt idx="118">
                  <c:v>-0.118629</c:v>
                </c:pt>
                <c:pt idx="119">
                  <c:v>-0.122812</c:v>
                </c:pt>
                <c:pt idx="120">
                  <c:v>-0.12736500000000001</c:v>
                </c:pt>
                <c:pt idx="121">
                  <c:v>-0.132933</c:v>
                </c:pt>
                <c:pt idx="122">
                  <c:v>-0.13606399999999999</c:v>
                </c:pt>
                <c:pt idx="123">
                  <c:v>-0.13658999999999999</c:v>
                </c:pt>
                <c:pt idx="124">
                  <c:v>-0.13691400000000001</c:v>
                </c:pt>
                <c:pt idx="125">
                  <c:v>-0.13852700000000001</c:v>
                </c:pt>
                <c:pt idx="126">
                  <c:v>-0.140676</c:v>
                </c:pt>
                <c:pt idx="127">
                  <c:v>-0.13969999999999999</c:v>
                </c:pt>
                <c:pt idx="128">
                  <c:v>-0.13758200000000001</c:v>
                </c:pt>
                <c:pt idx="129">
                  <c:v>-0.13226299999999999</c:v>
                </c:pt>
                <c:pt idx="130">
                  <c:v>-0.12754499999999999</c:v>
                </c:pt>
                <c:pt idx="131">
                  <c:v>-0.12642999999999999</c:v>
                </c:pt>
                <c:pt idx="132">
                  <c:v>-0.126834</c:v>
                </c:pt>
                <c:pt idx="133">
                  <c:v>-0.123597</c:v>
                </c:pt>
                <c:pt idx="134">
                  <c:v>-0.11935999999999999</c:v>
                </c:pt>
                <c:pt idx="135">
                  <c:v>-0.112924</c:v>
                </c:pt>
                <c:pt idx="136">
                  <c:v>-0.107667</c:v>
                </c:pt>
                <c:pt idx="137">
                  <c:v>-0.100942</c:v>
                </c:pt>
                <c:pt idx="138">
                  <c:v>-9.5177600000000001E-2</c:v>
                </c:pt>
                <c:pt idx="139">
                  <c:v>-9.1059399999999999E-2</c:v>
                </c:pt>
                <c:pt idx="140">
                  <c:v>-8.8597999999999996E-2</c:v>
                </c:pt>
                <c:pt idx="141">
                  <c:v>-8.7855199999999994E-2</c:v>
                </c:pt>
                <c:pt idx="142">
                  <c:v>-8.6737099999999998E-2</c:v>
                </c:pt>
                <c:pt idx="143">
                  <c:v>-8.8907600000000003E-2</c:v>
                </c:pt>
                <c:pt idx="144">
                  <c:v>-9.1901099999999999E-2</c:v>
                </c:pt>
                <c:pt idx="145">
                  <c:v>-9.4284300000000001E-2</c:v>
                </c:pt>
                <c:pt idx="146">
                  <c:v>-9.5397499999999996E-2</c:v>
                </c:pt>
                <c:pt idx="147">
                  <c:v>-9.6701800000000004E-2</c:v>
                </c:pt>
                <c:pt idx="148">
                  <c:v>-0.100532</c:v>
                </c:pt>
                <c:pt idx="149">
                  <c:v>-0.105818</c:v>
                </c:pt>
                <c:pt idx="150">
                  <c:v>-0.11268599999999999</c:v>
                </c:pt>
                <c:pt idx="151">
                  <c:v>-0.12288300000000001</c:v>
                </c:pt>
                <c:pt idx="152">
                  <c:v>-0.13115299999999999</c:v>
                </c:pt>
                <c:pt idx="153">
                  <c:v>-0.138236</c:v>
                </c:pt>
                <c:pt idx="154">
                  <c:v>-0.14423</c:v>
                </c:pt>
                <c:pt idx="155">
                  <c:v>-0.151528</c:v>
                </c:pt>
                <c:pt idx="156">
                  <c:v>-0.15825900000000001</c:v>
                </c:pt>
                <c:pt idx="157">
                  <c:v>-0.165158</c:v>
                </c:pt>
                <c:pt idx="158">
                  <c:v>-0.17435100000000001</c:v>
                </c:pt>
                <c:pt idx="159">
                  <c:v>-0.182028</c:v>
                </c:pt>
                <c:pt idx="160">
                  <c:v>-0.19285099999999999</c:v>
                </c:pt>
                <c:pt idx="161">
                  <c:v>-0.20200000000000001</c:v>
                </c:pt>
                <c:pt idx="162">
                  <c:v>-0.208874</c:v>
                </c:pt>
                <c:pt idx="163">
                  <c:v>-0.21113499999999999</c:v>
                </c:pt>
                <c:pt idx="164">
                  <c:v>-0.213751</c:v>
                </c:pt>
                <c:pt idx="165">
                  <c:v>-0.214644</c:v>
                </c:pt>
                <c:pt idx="166">
                  <c:v>-0.21475900000000001</c:v>
                </c:pt>
                <c:pt idx="167">
                  <c:v>-0.21704499999999999</c:v>
                </c:pt>
                <c:pt idx="168">
                  <c:v>-0.21820700000000001</c:v>
                </c:pt>
                <c:pt idx="169">
                  <c:v>-0.21998500000000001</c:v>
                </c:pt>
                <c:pt idx="170">
                  <c:v>-0.21456700000000001</c:v>
                </c:pt>
                <c:pt idx="171">
                  <c:v>-0.20821999999999999</c:v>
                </c:pt>
                <c:pt idx="172">
                  <c:v>-0.201483</c:v>
                </c:pt>
                <c:pt idx="173">
                  <c:v>-0.19199099999999999</c:v>
                </c:pt>
                <c:pt idx="174">
                  <c:v>-0.18804899999999999</c:v>
                </c:pt>
                <c:pt idx="175">
                  <c:v>-0.18354100000000001</c:v>
                </c:pt>
                <c:pt idx="176">
                  <c:v>-0.177675</c:v>
                </c:pt>
                <c:pt idx="177">
                  <c:v>-0.17385999999999999</c:v>
                </c:pt>
                <c:pt idx="178">
                  <c:v>-0.170187</c:v>
                </c:pt>
                <c:pt idx="179">
                  <c:v>-0.16222400000000001</c:v>
                </c:pt>
                <c:pt idx="180">
                  <c:v>-0.15238299999999999</c:v>
                </c:pt>
                <c:pt idx="181">
                  <c:v>-0.14094499999999999</c:v>
                </c:pt>
                <c:pt idx="182">
                  <c:v>-0.12557299999999999</c:v>
                </c:pt>
                <c:pt idx="183">
                  <c:v>-0.109376</c:v>
                </c:pt>
                <c:pt idx="184">
                  <c:v>-9.6985000000000002E-2</c:v>
                </c:pt>
                <c:pt idx="185">
                  <c:v>-9.1801800000000003E-2</c:v>
                </c:pt>
                <c:pt idx="186">
                  <c:v>-8.7116399999999997E-2</c:v>
                </c:pt>
                <c:pt idx="187">
                  <c:v>-8.8258600000000006E-2</c:v>
                </c:pt>
                <c:pt idx="188">
                  <c:v>-8.9671000000000001E-2</c:v>
                </c:pt>
                <c:pt idx="189">
                  <c:v>-9.0605900000000003E-2</c:v>
                </c:pt>
                <c:pt idx="190">
                  <c:v>-9.0341900000000003E-2</c:v>
                </c:pt>
                <c:pt idx="191">
                  <c:v>-8.8421299999999994E-2</c:v>
                </c:pt>
                <c:pt idx="192">
                  <c:v>-8.5112900000000005E-2</c:v>
                </c:pt>
                <c:pt idx="193">
                  <c:v>-8.4022700000000006E-2</c:v>
                </c:pt>
                <c:pt idx="194">
                  <c:v>-8.0938300000000005E-2</c:v>
                </c:pt>
                <c:pt idx="195">
                  <c:v>-8.0521499999999996E-2</c:v>
                </c:pt>
                <c:pt idx="196">
                  <c:v>-7.9813999999999996E-2</c:v>
                </c:pt>
                <c:pt idx="197">
                  <c:v>-8.1300999999999998E-2</c:v>
                </c:pt>
                <c:pt idx="198">
                  <c:v>-8.3313600000000002E-2</c:v>
                </c:pt>
                <c:pt idx="199">
                  <c:v>-8.5539500000000004E-2</c:v>
                </c:pt>
                <c:pt idx="200">
                  <c:v>-8.8434799999999994E-2</c:v>
                </c:pt>
                <c:pt idx="201">
                  <c:v>-9.1829800000000003E-2</c:v>
                </c:pt>
                <c:pt idx="202">
                  <c:v>-9.5647999999999997E-2</c:v>
                </c:pt>
                <c:pt idx="203">
                  <c:v>-9.9108600000000005E-2</c:v>
                </c:pt>
                <c:pt idx="204">
                  <c:v>-0.10489999999999999</c:v>
                </c:pt>
                <c:pt idx="205">
                  <c:v>-0.109615</c:v>
                </c:pt>
                <c:pt idx="206">
                  <c:v>-0.11275499999999999</c:v>
                </c:pt>
                <c:pt idx="207">
                  <c:v>-0.116312</c:v>
                </c:pt>
                <c:pt idx="208">
                  <c:v>-0.120115</c:v>
                </c:pt>
                <c:pt idx="209">
                  <c:v>-0.122044</c:v>
                </c:pt>
                <c:pt idx="210">
                  <c:v>-0.12457699999999999</c:v>
                </c:pt>
                <c:pt idx="211">
                  <c:v>-0.125606</c:v>
                </c:pt>
                <c:pt idx="212">
                  <c:v>-0.12746499999999999</c:v>
                </c:pt>
                <c:pt idx="213">
                  <c:v>-0.128722</c:v>
                </c:pt>
                <c:pt idx="214">
                  <c:v>-0.128112</c:v>
                </c:pt>
                <c:pt idx="215">
                  <c:v>-0.12664500000000001</c:v>
                </c:pt>
                <c:pt idx="216">
                  <c:v>-0.12564400000000001</c:v>
                </c:pt>
                <c:pt idx="217">
                  <c:v>-0.124385</c:v>
                </c:pt>
                <c:pt idx="218">
                  <c:v>-0.12262099999999999</c:v>
                </c:pt>
                <c:pt idx="219">
                  <c:v>-0.118768</c:v>
                </c:pt>
                <c:pt idx="220">
                  <c:v>-0.115008</c:v>
                </c:pt>
                <c:pt idx="221">
                  <c:v>-0.109996</c:v>
                </c:pt>
                <c:pt idx="222">
                  <c:v>-0.106516</c:v>
                </c:pt>
                <c:pt idx="223">
                  <c:v>-0.102257</c:v>
                </c:pt>
                <c:pt idx="224">
                  <c:v>-9.6165899999999999E-2</c:v>
                </c:pt>
                <c:pt idx="225">
                  <c:v>-8.9734599999999998E-2</c:v>
                </c:pt>
                <c:pt idx="226">
                  <c:v>-8.7642399999999995E-2</c:v>
                </c:pt>
                <c:pt idx="227">
                  <c:v>-8.7705099999999994E-2</c:v>
                </c:pt>
                <c:pt idx="228">
                  <c:v>-8.6191400000000001E-2</c:v>
                </c:pt>
                <c:pt idx="229">
                  <c:v>-8.3981399999999998E-2</c:v>
                </c:pt>
                <c:pt idx="230">
                  <c:v>-8.2450899999999994E-2</c:v>
                </c:pt>
                <c:pt idx="231">
                  <c:v>-7.9031000000000004E-2</c:v>
                </c:pt>
                <c:pt idx="232">
                  <c:v>-7.9132800000000003E-2</c:v>
                </c:pt>
                <c:pt idx="233">
                  <c:v>-7.8642000000000004E-2</c:v>
                </c:pt>
                <c:pt idx="234">
                  <c:v>-7.9363100000000006E-2</c:v>
                </c:pt>
                <c:pt idx="235">
                  <c:v>-7.9275300000000007E-2</c:v>
                </c:pt>
                <c:pt idx="236">
                  <c:v>-8.1101099999999995E-2</c:v>
                </c:pt>
                <c:pt idx="237">
                  <c:v>-8.1464599999999998E-2</c:v>
                </c:pt>
                <c:pt idx="238">
                  <c:v>-8.1167000000000003E-2</c:v>
                </c:pt>
                <c:pt idx="239">
                  <c:v>-8.5424100000000003E-2</c:v>
                </c:pt>
                <c:pt idx="240">
                  <c:v>-9.0663800000000003E-2</c:v>
                </c:pt>
                <c:pt idx="241">
                  <c:v>-9.9854999999999999E-2</c:v>
                </c:pt>
                <c:pt idx="242">
                  <c:v>-0.10959000000000001</c:v>
                </c:pt>
                <c:pt idx="243">
                  <c:v>-0.11888799999999999</c:v>
                </c:pt>
                <c:pt idx="244">
                  <c:v>-0.12786500000000001</c:v>
                </c:pt>
                <c:pt idx="245">
                  <c:v>-0.137374</c:v>
                </c:pt>
                <c:pt idx="246">
                  <c:v>-0.14555000000000001</c:v>
                </c:pt>
                <c:pt idx="247">
                  <c:v>-0.15398200000000001</c:v>
                </c:pt>
                <c:pt idx="248">
                  <c:v>-0.16207099999999999</c:v>
                </c:pt>
                <c:pt idx="249">
                  <c:v>-0.16788600000000001</c:v>
                </c:pt>
                <c:pt idx="250">
                  <c:v>-0.173904</c:v>
                </c:pt>
                <c:pt idx="251">
                  <c:v>-0.17960499999999999</c:v>
                </c:pt>
                <c:pt idx="252">
                  <c:v>-0.18543599999999999</c:v>
                </c:pt>
                <c:pt idx="253">
                  <c:v>-0.18978</c:v>
                </c:pt>
                <c:pt idx="254">
                  <c:v>-0.19309399999999999</c:v>
                </c:pt>
                <c:pt idx="255">
                  <c:v>-0.197021</c:v>
                </c:pt>
                <c:pt idx="256">
                  <c:v>-0.19997799999999999</c:v>
                </c:pt>
                <c:pt idx="257">
                  <c:v>-0.20330899999999999</c:v>
                </c:pt>
                <c:pt idx="258">
                  <c:v>-0.20683599999999999</c:v>
                </c:pt>
                <c:pt idx="259">
                  <c:v>-0.209615</c:v>
                </c:pt>
                <c:pt idx="260">
                  <c:v>-0.21226200000000001</c:v>
                </c:pt>
                <c:pt idx="261">
                  <c:v>-0.21581</c:v>
                </c:pt>
                <c:pt idx="262">
                  <c:v>-0.21809200000000001</c:v>
                </c:pt>
                <c:pt idx="263">
                  <c:v>-0.22013099999999999</c:v>
                </c:pt>
                <c:pt idx="264">
                  <c:v>-0.21911700000000001</c:v>
                </c:pt>
                <c:pt idx="265">
                  <c:v>-0.21684100000000001</c:v>
                </c:pt>
                <c:pt idx="266">
                  <c:v>-0.21564700000000001</c:v>
                </c:pt>
                <c:pt idx="267">
                  <c:v>-0.21552099999999999</c:v>
                </c:pt>
                <c:pt idx="268">
                  <c:v>-0.213117</c:v>
                </c:pt>
                <c:pt idx="269">
                  <c:v>-0.212365</c:v>
                </c:pt>
                <c:pt idx="270">
                  <c:v>-0.213584</c:v>
                </c:pt>
                <c:pt idx="271">
                  <c:v>-0.214895</c:v>
                </c:pt>
                <c:pt idx="272">
                  <c:v>-0.211171</c:v>
                </c:pt>
                <c:pt idx="273">
                  <c:v>-0.202849</c:v>
                </c:pt>
                <c:pt idx="274">
                  <c:v>-0.19452</c:v>
                </c:pt>
                <c:pt idx="275">
                  <c:v>-0.18526899999999999</c:v>
                </c:pt>
                <c:pt idx="276">
                  <c:v>-0.177291</c:v>
                </c:pt>
                <c:pt idx="277">
                  <c:v>-0.171269</c:v>
                </c:pt>
                <c:pt idx="278">
                  <c:v>-0.169264</c:v>
                </c:pt>
                <c:pt idx="279">
                  <c:v>-0.16652500000000001</c:v>
                </c:pt>
                <c:pt idx="280">
                  <c:v>-0.16014100000000001</c:v>
                </c:pt>
                <c:pt idx="281">
                  <c:v>-0.154587</c:v>
                </c:pt>
                <c:pt idx="282">
                  <c:v>-0.14674499999999999</c:v>
                </c:pt>
                <c:pt idx="283">
                  <c:v>-0.138576</c:v>
                </c:pt>
                <c:pt idx="284">
                  <c:v>-0.13444600000000001</c:v>
                </c:pt>
                <c:pt idx="285">
                  <c:v>-0.13748299999999999</c:v>
                </c:pt>
                <c:pt idx="286">
                  <c:v>-0.140324</c:v>
                </c:pt>
                <c:pt idx="287">
                  <c:v>-0.14335899999999999</c:v>
                </c:pt>
                <c:pt idx="288">
                  <c:v>-0.14379</c:v>
                </c:pt>
                <c:pt idx="289">
                  <c:v>-0.142957</c:v>
                </c:pt>
                <c:pt idx="290">
                  <c:v>-0.14211099999999999</c:v>
                </c:pt>
                <c:pt idx="291">
                  <c:v>-0.14330100000000001</c:v>
                </c:pt>
                <c:pt idx="292">
                  <c:v>-0.14668700000000001</c:v>
                </c:pt>
                <c:pt idx="293">
                  <c:v>-0.14934600000000001</c:v>
                </c:pt>
                <c:pt idx="294">
                  <c:v>-0.15485499999999999</c:v>
                </c:pt>
                <c:pt idx="295">
                  <c:v>-0.16102900000000001</c:v>
                </c:pt>
                <c:pt idx="296">
                  <c:v>-0.165405</c:v>
                </c:pt>
                <c:pt idx="297">
                  <c:v>-0.16947000000000001</c:v>
                </c:pt>
                <c:pt idx="298">
                  <c:v>-0.17302400000000001</c:v>
                </c:pt>
                <c:pt idx="299">
                  <c:v>-0.176456</c:v>
                </c:pt>
                <c:pt idx="300">
                  <c:v>-0.18073</c:v>
                </c:pt>
                <c:pt idx="301">
                  <c:v>-0.18209400000000001</c:v>
                </c:pt>
                <c:pt idx="302">
                  <c:v>-0.18505099999999999</c:v>
                </c:pt>
                <c:pt idx="303">
                  <c:v>-0.18709200000000001</c:v>
                </c:pt>
                <c:pt idx="304">
                  <c:v>-0.18854899999999999</c:v>
                </c:pt>
                <c:pt idx="305">
                  <c:v>-0.188862</c:v>
                </c:pt>
                <c:pt idx="306">
                  <c:v>-0.188219</c:v>
                </c:pt>
                <c:pt idx="307">
                  <c:v>-0.18618299999999999</c:v>
                </c:pt>
                <c:pt idx="308">
                  <c:v>-0.18146499999999999</c:v>
                </c:pt>
                <c:pt idx="309">
                  <c:v>-0.178287</c:v>
                </c:pt>
                <c:pt idx="310">
                  <c:v>-0.17534</c:v>
                </c:pt>
                <c:pt idx="311">
                  <c:v>-0.16983799999999999</c:v>
                </c:pt>
                <c:pt idx="312">
                  <c:v>-0.16223599999999999</c:v>
                </c:pt>
                <c:pt idx="313">
                  <c:v>-0.15401799999999999</c:v>
                </c:pt>
                <c:pt idx="314">
                  <c:v>-0.143405</c:v>
                </c:pt>
                <c:pt idx="315">
                  <c:v>-0.136458</c:v>
                </c:pt>
                <c:pt idx="316">
                  <c:v>-0.12864900000000001</c:v>
                </c:pt>
                <c:pt idx="317">
                  <c:v>-0.12081</c:v>
                </c:pt>
                <c:pt idx="318">
                  <c:v>-0.113826</c:v>
                </c:pt>
                <c:pt idx="319">
                  <c:v>-0.10437100000000001</c:v>
                </c:pt>
                <c:pt idx="320">
                  <c:v>-9.88589E-2</c:v>
                </c:pt>
                <c:pt idx="321">
                  <c:v>-9.2018100000000005E-2</c:v>
                </c:pt>
                <c:pt idx="322">
                  <c:v>-8.6122699999999996E-2</c:v>
                </c:pt>
                <c:pt idx="323">
                  <c:v>-7.9482899999999995E-2</c:v>
                </c:pt>
                <c:pt idx="324">
                  <c:v>-7.4313500000000005E-2</c:v>
                </c:pt>
                <c:pt idx="325">
                  <c:v>-6.7103099999999999E-2</c:v>
                </c:pt>
                <c:pt idx="326">
                  <c:v>-7.1048600000000003E-2</c:v>
                </c:pt>
                <c:pt idx="327">
                  <c:v>-6.4831299999999994E-2</c:v>
                </c:pt>
                <c:pt idx="328">
                  <c:v>-6.4386700000000005E-2</c:v>
                </c:pt>
                <c:pt idx="329">
                  <c:v>-6.6113599999999995E-2</c:v>
                </c:pt>
                <c:pt idx="330">
                  <c:v>-6.6561099999999998E-2</c:v>
                </c:pt>
                <c:pt idx="331">
                  <c:v>-6.7522600000000002E-2</c:v>
                </c:pt>
                <c:pt idx="332">
                  <c:v>-6.7582600000000007E-2</c:v>
                </c:pt>
                <c:pt idx="333">
                  <c:v>-6.6325400000000007E-2</c:v>
                </c:pt>
                <c:pt idx="334">
                  <c:v>-6.4086599999999994E-2</c:v>
                </c:pt>
                <c:pt idx="335">
                  <c:v>-6.2813400000000005E-2</c:v>
                </c:pt>
                <c:pt idx="336">
                  <c:v>-6.05669E-2</c:v>
                </c:pt>
                <c:pt idx="337">
                  <c:v>-6.3547099999999995E-2</c:v>
                </c:pt>
                <c:pt idx="338">
                  <c:v>-6.7150299999999996E-2</c:v>
                </c:pt>
                <c:pt idx="339">
                  <c:v>-7.0825600000000002E-2</c:v>
                </c:pt>
                <c:pt idx="340">
                  <c:v>-7.2953699999999996E-2</c:v>
                </c:pt>
                <c:pt idx="341">
                  <c:v>-7.3024000000000006E-2</c:v>
                </c:pt>
                <c:pt idx="342">
                  <c:v>-7.52887E-2</c:v>
                </c:pt>
                <c:pt idx="343">
                  <c:v>-7.5449100000000005E-2</c:v>
                </c:pt>
                <c:pt idx="344">
                  <c:v>-7.5756900000000002E-2</c:v>
                </c:pt>
                <c:pt idx="345">
                  <c:v>-7.4114299999999994E-2</c:v>
                </c:pt>
                <c:pt idx="346">
                  <c:v>-7.3017299999999993E-2</c:v>
                </c:pt>
                <c:pt idx="347">
                  <c:v>-7.7811400000000003E-2</c:v>
                </c:pt>
                <c:pt idx="348">
                  <c:v>-8.2684900000000006E-2</c:v>
                </c:pt>
                <c:pt idx="349">
                  <c:v>-8.7125400000000006E-2</c:v>
                </c:pt>
                <c:pt idx="350">
                  <c:v>-8.9675400000000002E-2</c:v>
                </c:pt>
                <c:pt idx="351">
                  <c:v>-9.2223100000000002E-2</c:v>
                </c:pt>
                <c:pt idx="352">
                  <c:v>-9.3287999999999996E-2</c:v>
                </c:pt>
                <c:pt idx="353">
                  <c:v>-9.5132300000000003E-2</c:v>
                </c:pt>
                <c:pt idx="354">
                  <c:v>-9.9684900000000007E-2</c:v>
                </c:pt>
                <c:pt idx="355">
                  <c:v>-0.10163</c:v>
                </c:pt>
                <c:pt idx="356">
                  <c:v>-0.10807600000000001</c:v>
                </c:pt>
                <c:pt idx="357">
                  <c:v>-0.113466</c:v>
                </c:pt>
                <c:pt idx="358">
                  <c:v>-0.119378</c:v>
                </c:pt>
                <c:pt idx="359">
                  <c:v>-0.12399300000000001</c:v>
                </c:pt>
                <c:pt idx="360">
                  <c:v>-0.127332</c:v>
                </c:pt>
                <c:pt idx="361">
                  <c:v>-0.13175700000000001</c:v>
                </c:pt>
                <c:pt idx="362">
                  <c:v>-0.135273</c:v>
                </c:pt>
                <c:pt idx="363">
                  <c:v>-0.13789499999999999</c:v>
                </c:pt>
                <c:pt idx="364">
                  <c:v>-0.138741</c:v>
                </c:pt>
                <c:pt idx="365">
                  <c:v>-0.140347</c:v>
                </c:pt>
                <c:pt idx="366">
                  <c:v>-0.14135600000000001</c:v>
                </c:pt>
                <c:pt idx="367">
                  <c:v>-0.14277599999999999</c:v>
                </c:pt>
                <c:pt idx="368">
                  <c:v>-0.14274899999999999</c:v>
                </c:pt>
                <c:pt idx="369">
                  <c:v>-0.14286299999999999</c:v>
                </c:pt>
                <c:pt idx="370">
                  <c:v>-0.142793</c:v>
                </c:pt>
                <c:pt idx="371">
                  <c:v>-0.14170099999999999</c:v>
                </c:pt>
                <c:pt idx="372">
                  <c:v>-0.141343</c:v>
                </c:pt>
                <c:pt idx="373">
                  <c:v>-0.14251800000000001</c:v>
                </c:pt>
                <c:pt idx="374">
                  <c:v>-0.14527999999999999</c:v>
                </c:pt>
                <c:pt idx="375">
                  <c:v>-0.147621</c:v>
                </c:pt>
                <c:pt idx="376">
                  <c:v>-0.15124099999999999</c:v>
                </c:pt>
                <c:pt idx="377">
                  <c:v>-0.154256</c:v>
                </c:pt>
                <c:pt idx="378">
                  <c:v>-0.15769900000000001</c:v>
                </c:pt>
                <c:pt idx="379">
                  <c:v>-0.16259399999999999</c:v>
                </c:pt>
                <c:pt idx="380">
                  <c:v>-0.16508300000000001</c:v>
                </c:pt>
                <c:pt idx="381">
                  <c:v>-0.167744</c:v>
                </c:pt>
                <c:pt idx="382">
                  <c:v>-0.17086299999999999</c:v>
                </c:pt>
                <c:pt idx="383">
                  <c:v>-0.17463899999999999</c:v>
                </c:pt>
                <c:pt idx="384">
                  <c:v>-0.17889099999999999</c:v>
                </c:pt>
                <c:pt idx="385">
                  <c:v>-0.181696</c:v>
                </c:pt>
                <c:pt idx="386">
                  <c:v>-0.18449099999999999</c:v>
                </c:pt>
                <c:pt idx="387">
                  <c:v>-0.18454300000000001</c:v>
                </c:pt>
                <c:pt idx="388">
                  <c:v>-0.18448600000000001</c:v>
                </c:pt>
                <c:pt idx="389">
                  <c:v>-0.184087</c:v>
                </c:pt>
                <c:pt idx="390">
                  <c:v>-0.18546000000000001</c:v>
                </c:pt>
                <c:pt idx="391">
                  <c:v>-0.18148300000000001</c:v>
                </c:pt>
                <c:pt idx="392">
                  <c:v>-0.17643600000000001</c:v>
                </c:pt>
                <c:pt idx="393">
                  <c:v>-0.171543</c:v>
                </c:pt>
                <c:pt idx="394">
                  <c:v>-0.16728899999999999</c:v>
                </c:pt>
                <c:pt idx="395">
                  <c:v>-0.163663</c:v>
                </c:pt>
                <c:pt idx="396">
                  <c:v>-0.15878999999999999</c:v>
                </c:pt>
                <c:pt idx="397">
                  <c:v>-0.15907299999999999</c:v>
                </c:pt>
                <c:pt idx="398">
                  <c:v>-0.16108700000000001</c:v>
                </c:pt>
                <c:pt idx="399">
                  <c:v>-0.15798599999999999</c:v>
                </c:pt>
                <c:pt idx="400">
                  <c:v>-0.156329</c:v>
                </c:pt>
                <c:pt idx="401">
                  <c:v>-0.15230299999999999</c:v>
                </c:pt>
                <c:pt idx="402">
                  <c:v>-0.14915999999999999</c:v>
                </c:pt>
                <c:pt idx="403">
                  <c:v>-0.14385700000000001</c:v>
                </c:pt>
                <c:pt idx="404">
                  <c:v>-0.136019</c:v>
                </c:pt>
                <c:pt idx="405">
                  <c:v>-0.12817400000000001</c:v>
                </c:pt>
                <c:pt idx="406">
                  <c:v>-0.12571599999999999</c:v>
                </c:pt>
                <c:pt idx="407">
                  <c:v>-0.14194899999999999</c:v>
                </c:pt>
                <c:pt idx="408">
                  <c:v>-0.13656699999999999</c:v>
                </c:pt>
                <c:pt idx="409">
                  <c:v>-0.13095799999999999</c:v>
                </c:pt>
                <c:pt idx="410">
                  <c:v>-0.12640299999999999</c:v>
                </c:pt>
                <c:pt idx="411">
                  <c:v>-0.11799</c:v>
                </c:pt>
                <c:pt idx="412">
                  <c:v>-0.114216</c:v>
                </c:pt>
                <c:pt idx="413">
                  <c:v>-0.13125600000000001</c:v>
                </c:pt>
                <c:pt idx="414">
                  <c:v>-0.127827</c:v>
                </c:pt>
                <c:pt idx="415">
                  <c:v>-0.16003100000000001</c:v>
                </c:pt>
                <c:pt idx="416">
                  <c:v>-0.16097</c:v>
                </c:pt>
                <c:pt idx="417">
                  <c:v>-0.16306200000000001</c:v>
                </c:pt>
                <c:pt idx="418">
                  <c:v>-0.16336300000000001</c:v>
                </c:pt>
                <c:pt idx="419">
                  <c:v>-0.16458900000000001</c:v>
                </c:pt>
                <c:pt idx="420">
                  <c:v>-0.165079</c:v>
                </c:pt>
                <c:pt idx="421">
                  <c:v>-0.16487099999999999</c:v>
                </c:pt>
                <c:pt idx="422">
                  <c:v>-0.16536100000000001</c:v>
                </c:pt>
                <c:pt idx="423">
                  <c:v>-0.16614000000000001</c:v>
                </c:pt>
                <c:pt idx="424">
                  <c:v>-0.163769</c:v>
                </c:pt>
                <c:pt idx="425">
                  <c:v>-0.16498699999999999</c:v>
                </c:pt>
                <c:pt idx="426">
                  <c:v>-0.16411899999999999</c:v>
                </c:pt>
                <c:pt idx="427">
                  <c:v>-0.16220599999999999</c:v>
                </c:pt>
                <c:pt idx="428">
                  <c:v>-0.161269</c:v>
                </c:pt>
                <c:pt idx="429">
                  <c:v>-0.15956999999999999</c:v>
                </c:pt>
                <c:pt idx="430">
                  <c:v>-0.156417</c:v>
                </c:pt>
                <c:pt idx="431">
                  <c:v>-0.151223</c:v>
                </c:pt>
                <c:pt idx="432">
                  <c:v>-0.144481</c:v>
                </c:pt>
                <c:pt idx="433">
                  <c:v>-0.13020799999999999</c:v>
                </c:pt>
                <c:pt idx="434">
                  <c:v>-0.11285100000000001</c:v>
                </c:pt>
                <c:pt idx="435">
                  <c:v>-8.8989299999999993E-2</c:v>
                </c:pt>
                <c:pt idx="436">
                  <c:v>-7.8474699999999994E-2</c:v>
                </c:pt>
                <c:pt idx="437">
                  <c:v>-6.6887199999999994E-2</c:v>
                </c:pt>
                <c:pt idx="438">
                  <c:v>-5.5153500000000001E-2</c:v>
                </c:pt>
                <c:pt idx="439">
                  <c:v>-4.2425200000000003E-2</c:v>
                </c:pt>
                <c:pt idx="440">
                  <c:v>-3.1221700000000002E-2</c:v>
                </c:pt>
                <c:pt idx="441">
                  <c:v>-1.5636799999999999E-2</c:v>
                </c:pt>
                <c:pt idx="442">
                  <c:v>-1.4082000000000001E-2</c:v>
                </c:pt>
                <c:pt idx="443">
                  <c:v>-1.6389999999999998E-2</c:v>
                </c:pt>
                <c:pt idx="444">
                  <c:v>-2.34077E-2</c:v>
                </c:pt>
                <c:pt idx="445">
                  <c:v>-2.8597000000000001E-2</c:v>
                </c:pt>
                <c:pt idx="446">
                  <c:v>-3.4562299999999997E-2</c:v>
                </c:pt>
                <c:pt idx="447">
                  <c:v>-3.9017299999999998E-2</c:v>
                </c:pt>
                <c:pt idx="448">
                  <c:v>-4.3658700000000002E-2</c:v>
                </c:pt>
                <c:pt idx="449">
                  <c:v>-4.8242E-2</c:v>
                </c:pt>
                <c:pt idx="450">
                  <c:v>-5.1830300000000003E-2</c:v>
                </c:pt>
                <c:pt idx="451">
                  <c:v>-5.5814700000000002E-2</c:v>
                </c:pt>
                <c:pt idx="452">
                  <c:v>-5.8472000000000003E-2</c:v>
                </c:pt>
                <c:pt idx="453">
                  <c:v>-6.2074299999999999E-2</c:v>
                </c:pt>
                <c:pt idx="454">
                  <c:v>-6.4336299999999999E-2</c:v>
                </c:pt>
                <c:pt idx="455">
                  <c:v>-6.8417000000000006E-2</c:v>
                </c:pt>
                <c:pt idx="456">
                  <c:v>-7.2130299999999994E-2</c:v>
                </c:pt>
                <c:pt idx="457">
                  <c:v>-7.6044700000000007E-2</c:v>
                </c:pt>
                <c:pt idx="458">
                  <c:v>-7.8756699999999999E-2</c:v>
                </c:pt>
                <c:pt idx="459">
                  <c:v>-7.9615699999999998E-2</c:v>
                </c:pt>
                <c:pt idx="460">
                  <c:v>-8.0617300000000003E-2</c:v>
                </c:pt>
                <c:pt idx="461">
                  <c:v>-7.9776E-2</c:v>
                </c:pt>
                <c:pt idx="462">
                  <c:v>-7.9368300000000003E-2</c:v>
                </c:pt>
                <c:pt idx="463">
                  <c:v>-7.9824000000000006E-2</c:v>
                </c:pt>
                <c:pt idx="464">
                  <c:v>-7.8002000000000002E-2</c:v>
                </c:pt>
                <c:pt idx="465">
                  <c:v>-7.6128699999999994E-2</c:v>
                </c:pt>
                <c:pt idx="466">
                  <c:v>-7.5663300000000003E-2</c:v>
                </c:pt>
                <c:pt idx="467">
                  <c:v>-7.3425699999999997E-2</c:v>
                </c:pt>
                <c:pt idx="468">
                  <c:v>-7.0188700000000007E-2</c:v>
                </c:pt>
                <c:pt idx="469">
                  <c:v>-6.8090999999999999E-2</c:v>
                </c:pt>
                <c:pt idx="470">
                  <c:v>-6.7558000000000007E-2</c:v>
                </c:pt>
                <c:pt idx="471">
                  <c:v>-6.2845999999999999E-2</c:v>
                </c:pt>
                <c:pt idx="472">
                  <c:v>-6.3979999999999995E-2</c:v>
                </c:pt>
                <c:pt idx="473">
                  <c:v>-6.5157000000000007E-2</c:v>
                </c:pt>
                <c:pt idx="474">
                  <c:v>-6.7592299999999994E-2</c:v>
                </c:pt>
                <c:pt idx="475">
                  <c:v>-6.8744700000000006E-2</c:v>
                </c:pt>
                <c:pt idx="476">
                  <c:v>-6.7007999999999998E-2</c:v>
                </c:pt>
                <c:pt idx="477">
                  <c:v>-6.8626300000000001E-2</c:v>
                </c:pt>
                <c:pt idx="478">
                  <c:v>-6.8751300000000001E-2</c:v>
                </c:pt>
                <c:pt idx="479">
                  <c:v>-6.6973299999999999E-2</c:v>
                </c:pt>
                <c:pt idx="480">
                  <c:v>-6.4894999999999994E-2</c:v>
                </c:pt>
                <c:pt idx="481">
                  <c:v>-6.3425700000000002E-2</c:v>
                </c:pt>
                <c:pt idx="482">
                  <c:v>-6.5487000000000004E-2</c:v>
                </c:pt>
                <c:pt idx="483">
                  <c:v>-7.1229299999999995E-2</c:v>
                </c:pt>
                <c:pt idx="484">
                  <c:v>-7.5367699999999996E-2</c:v>
                </c:pt>
                <c:pt idx="485">
                  <c:v>-7.7991699999999997E-2</c:v>
                </c:pt>
                <c:pt idx="486">
                  <c:v>-8.1526699999999994E-2</c:v>
                </c:pt>
                <c:pt idx="487">
                  <c:v>-8.3436999999999997E-2</c:v>
                </c:pt>
                <c:pt idx="488">
                  <c:v>-8.6055699999999999E-2</c:v>
                </c:pt>
                <c:pt idx="489">
                  <c:v>-9.0582700000000002E-2</c:v>
                </c:pt>
                <c:pt idx="490">
                  <c:v>-9.3688999999999995E-2</c:v>
                </c:pt>
                <c:pt idx="491">
                  <c:v>-9.6780699999999997E-2</c:v>
                </c:pt>
                <c:pt idx="492">
                  <c:v>-0.10036</c:v>
                </c:pt>
                <c:pt idx="493">
                  <c:v>-0.105848</c:v>
                </c:pt>
                <c:pt idx="494">
                  <c:v>-0.108028</c:v>
                </c:pt>
                <c:pt idx="495">
                  <c:v>-0.113056</c:v>
                </c:pt>
                <c:pt idx="496">
                  <c:v>-0.115074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'CPI_ROC_CoRD_LAYERS-ISO12640'!$D$1</c:f>
              <c:strCache>
                <c:ptCount val="1"/>
                <c:pt idx="0">
                  <c:v>ROC</c:v>
                </c:pt>
              </c:strCache>
            </c:strRef>
          </c:tx>
          <c:spPr>
            <a:ln w="23285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numRef>
              <c:f>'CPI_ROC_CoRD_LAYERS-ISO12640'!$A$2:$A$498</c:f>
              <c:numCache>
                <c:formatCode>General</c:formatCode>
                <c:ptCount val="497"/>
                <c:pt idx="0">
                  <c:v>1.06211E-2</c:v>
                </c:pt>
                <c:pt idx="1">
                  <c:v>2.1023300000000002E-2</c:v>
                </c:pt>
                <c:pt idx="2">
                  <c:v>3.1438899999999999E-2</c:v>
                </c:pt>
                <c:pt idx="3">
                  <c:v>4.17714E-2</c:v>
                </c:pt>
                <c:pt idx="4">
                  <c:v>5.2033099999999999E-2</c:v>
                </c:pt>
                <c:pt idx="5">
                  <c:v>6.2544500000000003E-2</c:v>
                </c:pt>
                <c:pt idx="6">
                  <c:v>7.2814500000000004E-2</c:v>
                </c:pt>
                <c:pt idx="7">
                  <c:v>8.3062399999999995E-2</c:v>
                </c:pt>
                <c:pt idx="8">
                  <c:v>9.3247499999999997E-2</c:v>
                </c:pt>
                <c:pt idx="9">
                  <c:v>0.103573</c:v>
                </c:pt>
                <c:pt idx="10">
                  <c:v>0.113992</c:v>
                </c:pt>
                <c:pt idx="11">
                  <c:v>0.12434199999999999</c:v>
                </c:pt>
                <c:pt idx="12">
                  <c:v>0.134494</c:v>
                </c:pt>
                <c:pt idx="13">
                  <c:v>0.14486599999999999</c:v>
                </c:pt>
                <c:pt idx="14">
                  <c:v>0.15498899999999999</c:v>
                </c:pt>
                <c:pt idx="15">
                  <c:v>0.16508999999999999</c:v>
                </c:pt>
                <c:pt idx="16">
                  <c:v>0.17524200000000001</c:v>
                </c:pt>
                <c:pt idx="17">
                  <c:v>0.18543799999999999</c:v>
                </c:pt>
                <c:pt idx="18">
                  <c:v>0.19576399999999999</c:v>
                </c:pt>
                <c:pt idx="19">
                  <c:v>0.205951</c:v>
                </c:pt>
                <c:pt idx="20">
                  <c:v>0.216284</c:v>
                </c:pt>
                <c:pt idx="21">
                  <c:v>0.22655400000000001</c:v>
                </c:pt>
                <c:pt idx="22">
                  <c:v>0.23666899999999999</c:v>
                </c:pt>
                <c:pt idx="23">
                  <c:v>0.247006</c:v>
                </c:pt>
                <c:pt idx="24">
                  <c:v>0.25713999999999998</c:v>
                </c:pt>
                <c:pt idx="25">
                  <c:v>0.26732499999999998</c:v>
                </c:pt>
                <c:pt idx="26">
                  <c:v>0.27753499999999998</c:v>
                </c:pt>
                <c:pt idx="27">
                  <c:v>0.28775600000000001</c:v>
                </c:pt>
                <c:pt idx="28">
                  <c:v>0.29808899999999999</c:v>
                </c:pt>
                <c:pt idx="29">
                  <c:v>0.30827500000000002</c:v>
                </c:pt>
                <c:pt idx="30">
                  <c:v>0.31850899999999999</c:v>
                </c:pt>
                <c:pt idx="31">
                  <c:v>0.32860699999999998</c:v>
                </c:pt>
                <c:pt idx="32">
                  <c:v>0.33882400000000001</c:v>
                </c:pt>
                <c:pt idx="33">
                  <c:v>0.34892800000000002</c:v>
                </c:pt>
                <c:pt idx="34">
                  <c:v>0.35907099999999997</c:v>
                </c:pt>
                <c:pt idx="35">
                  <c:v>0.36934</c:v>
                </c:pt>
                <c:pt idx="36">
                  <c:v>0.37941399999999997</c:v>
                </c:pt>
                <c:pt idx="37">
                  <c:v>0.38957999999999998</c:v>
                </c:pt>
                <c:pt idx="38">
                  <c:v>0.39968700000000001</c:v>
                </c:pt>
                <c:pt idx="39">
                  <c:v>0.40979700000000002</c:v>
                </c:pt>
                <c:pt idx="40">
                  <c:v>0.41995399999999999</c:v>
                </c:pt>
                <c:pt idx="41">
                  <c:v>0.43009500000000001</c:v>
                </c:pt>
                <c:pt idx="42">
                  <c:v>0.44032700000000002</c:v>
                </c:pt>
                <c:pt idx="43">
                  <c:v>0.45033899999999999</c:v>
                </c:pt>
                <c:pt idx="44">
                  <c:v>0.46050999999999997</c:v>
                </c:pt>
                <c:pt idx="45">
                  <c:v>0.47056999999999999</c:v>
                </c:pt>
                <c:pt idx="46">
                  <c:v>0.48086000000000001</c:v>
                </c:pt>
                <c:pt idx="47">
                  <c:v>0.49093799999999999</c:v>
                </c:pt>
                <c:pt idx="48">
                  <c:v>0.50102100000000005</c:v>
                </c:pt>
                <c:pt idx="49">
                  <c:v>0.51119400000000004</c:v>
                </c:pt>
                <c:pt idx="50">
                  <c:v>0.52129599999999998</c:v>
                </c:pt>
                <c:pt idx="51">
                  <c:v>0.531501</c:v>
                </c:pt>
                <c:pt idx="52">
                  <c:v>0.54172100000000001</c:v>
                </c:pt>
                <c:pt idx="53">
                  <c:v>0.55188300000000001</c:v>
                </c:pt>
                <c:pt idx="54">
                  <c:v>0.56190600000000002</c:v>
                </c:pt>
                <c:pt idx="55">
                  <c:v>0.57213000000000003</c:v>
                </c:pt>
                <c:pt idx="56">
                  <c:v>0.58236900000000003</c:v>
                </c:pt>
                <c:pt idx="57">
                  <c:v>0.59254399999999996</c:v>
                </c:pt>
                <c:pt idx="58">
                  <c:v>0.60260499999999995</c:v>
                </c:pt>
                <c:pt idx="59">
                  <c:v>0.61282300000000001</c:v>
                </c:pt>
                <c:pt idx="60">
                  <c:v>0.62294099999999997</c:v>
                </c:pt>
                <c:pt idx="61">
                  <c:v>0.63317599999999996</c:v>
                </c:pt>
                <c:pt idx="62">
                  <c:v>0.64320900000000003</c:v>
                </c:pt>
                <c:pt idx="63">
                  <c:v>0.65334499999999995</c:v>
                </c:pt>
                <c:pt idx="64">
                  <c:v>0.66349000000000002</c:v>
                </c:pt>
                <c:pt idx="65">
                  <c:v>0.67352699999999999</c:v>
                </c:pt>
                <c:pt idx="66">
                  <c:v>0.68364999999999998</c:v>
                </c:pt>
                <c:pt idx="67">
                  <c:v>0.69380200000000003</c:v>
                </c:pt>
                <c:pt idx="68">
                  <c:v>0.70391899999999996</c:v>
                </c:pt>
                <c:pt idx="69">
                  <c:v>0.71401099999999995</c:v>
                </c:pt>
                <c:pt idx="70">
                  <c:v>0.72427399999999997</c:v>
                </c:pt>
                <c:pt idx="71">
                  <c:v>0.73440700000000003</c:v>
                </c:pt>
                <c:pt idx="72">
                  <c:v>0.74452099999999999</c:v>
                </c:pt>
                <c:pt idx="73">
                  <c:v>0.754687</c:v>
                </c:pt>
                <c:pt idx="74">
                  <c:v>0.76481900000000003</c:v>
                </c:pt>
                <c:pt idx="75">
                  <c:v>0.77495899999999995</c:v>
                </c:pt>
                <c:pt idx="76">
                  <c:v>0.78497499999999998</c:v>
                </c:pt>
                <c:pt idx="77">
                  <c:v>0.79505099999999995</c:v>
                </c:pt>
                <c:pt idx="78">
                  <c:v>0.80518900000000004</c:v>
                </c:pt>
                <c:pt idx="79">
                  <c:v>0.81529200000000002</c:v>
                </c:pt>
                <c:pt idx="80">
                  <c:v>0.82538100000000003</c:v>
                </c:pt>
                <c:pt idx="81">
                  <c:v>0.83553500000000003</c:v>
                </c:pt>
                <c:pt idx="82">
                  <c:v>0.845607</c:v>
                </c:pt>
                <c:pt idx="83">
                  <c:v>0.85558299999999998</c:v>
                </c:pt>
                <c:pt idx="84">
                  <c:v>0.865699</c:v>
                </c:pt>
                <c:pt idx="85">
                  <c:v>0.87589399999999995</c:v>
                </c:pt>
                <c:pt idx="86">
                  <c:v>0.88592400000000004</c:v>
                </c:pt>
                <c:pt idx="87">
                  <c:v>0.89603999999999995</c:v>
                </c:pt>
                <c:pt idx="88">
                  <c:v>0.90619499999999997</c:v>
                </c:pt>
                <c:pt idx="89">
                  <c:v>0.91627599999999998</c:v>
                </c:pt>
                <c:pt idx="90">
                  <c:v>0.92645900000000003</c:v>
                </c:pt>
                <c:pt idx="91">
                  <c:v>0.93665799999999999</c:v>
                </c:pt>
                <c:pt idx="92">
                  <c:v>0.94685200000000003</c:v>
                </c:pt>
                <c:pt idx="93">
                  <c:v>0.956959</c:v>
                </c:pt>
                <c:pt idx="94">
                  <c:v>0.96713700000000002</c:v>
                </c:pt>
                <c:pt idx="95">
                  <c:v>0.97714299999999998</c:v>
                </c:pt>
                <c:pt idx="96">
                  <c:v>0.98721000000000003</c:v>
                </c:pt>
                <c:pt idx="97">
                  <c:v>0.99740899999999999</c:v>
                </c:pt>
                <c:pt idx="98">
                  <c:v>1.0074700000000001</c:v>
                </c:pt>
                <c:pt idx="99">
                  <c:v>1.0176000000000001</c:v>
                </c:pt>
                <c:pt idx="100">
                  <c:v>1.02776</c:v>
                </c:pt>
                <c:pt idx="101">
                  <c:v>1.03786</c:v>
                </c:pt>
                <c:pt idx="102">
                  <c:v>1.04803</c:v>
                </c:pt>
                <c:pt idx="103">
                  <c:v>1.0579400000000001</c:v>
                </c:pt>
                <c:pt idx="104">
                  <c:v>1.06816</c:v>
                </c:pt>
                <c:pt idx="105">
                  <c:v>1.07836</c:v>
                </c:pt>
                <c:pt idx="106">
                  <c:v>1.0883700000000001</c:v>
                </c:pt>
                <c:pt idx="107">
                  <c:v>1.0985199999999999</c:v>
                </c:pt>
                <c:pt idx="108">
                  <c:v>1.1085799999999999</c:v>
                </c:pt>
                <c:pt idx="109">
                  <c:v>1.1186400000000001</c:v>
                </c:pt>
                <c:pt idx="110">
                  <c:v>1.1286499999999999</c:v>
                </c:pt>
                <c:pt idx="111">
                  <c:v>1.1387</c:v>
                </c:pt>
                <c:pt idx="112">
                  <c:v>1.1487499999999999</c:v>
                </c:pt>
                <c:pt idx="113">
                  <c:v>1.1589400000000001</c:v>
                </c:pt>
                <c:pt idx="114">
                  <c:v>1.1688000000000001</c:v>
                </c:pt>
                <c:pt idx="115">
                  <c:v>1.1789499999999999</c:v>
                </c:pt>
                <c:pt idx="116">
                  <c:v>1.18896</c:v>
                </c:pt>
                <c:pt idx="117">
                  <c:v>1.1989799999999999</c:v>
                </c:pt>
                <c:pt idx="118">
                  <c:v>1.2091499999999999</c:v>
                </c:pt>
                <c:pt idx="119">
                  <c:v>1.21922</c:v>
                </c:pt>
                <c:pt idx="120">
                  <c:v>1.2291300000000001</c:v>
                </c:pt>
                <c:pt idx="121">
                  <c:v>1.2392099999999999</c:v>
                </c:pt>
                <c:pt idx="122">
                  <c:v>1.2492700000000001</c:v>
                </c:pt>
                <c:pt idx="123">
                  <c:v>1.25945</c:v>
                </c:pt>
                <c:pt idx="124">
                  <c:v>1.26945</c:v>
                </c:pt>
                <c:pt idx="125">
                  <c:v>1.27963</c:v>
                </c:pt>
                <c:pt idx="126">
                  <c:v>1.28969</c:v>
                </c:pt>
                <c:pt idx="127">
                  <c:v>1.2997099999999999</c:v>
                </c:pt>
                <c:pt idx="128">
                  <c:v>1.3097399999999999</c:v>
                </c:pt>
                <c:pt idx="129">
                  <c:v>1.31985</c:v>
                </c:pt>
                <c:pt idx="130">
                  <c:v>1.32986</c:v>
                </c:pt>
                <c:pt idx="131">
                  <c:v>1.3399700000000001</c:v>
                </c:pt>
                <c:pt idx="132">
                  <c:v>1.3500099999999999</c:v>
                </c:pt>
                <c:pt idx="133">
                  <c:v>1.35995</c:v>
                </c:pt>
                <c:pt idx="134">
                  <c:v>1.3701099999999999</c:v>
                </c:pt>
                <c:pt idx="135">
                  <c:v>1.3802099999999999</c:v>
                </c:pt>
                <c:pt idx="136">
                  <c:v>1.3902300000000001</c:v>
                </c:pt>
                <c:pt idx="137">
                  <c:v>1.40029</c:v>
                </c:pt>
                <c:pt idx="138">
                  <c:v>1.4102699999999999</c:v>
                </c:pt>
                <c:pt idx="139">
                  <c:v>1.42039</c:v>
                </c:pt>
                <c:pt idx="140">
                  <c:v>1.4305399999999999</c:v>
                </c:pt>
                <c:pt idx="141">
                  <c:v>1.4405600000000001</c:v>
                </c:pt>
                <c:pt idx="142">
                  <c:v>1.4506399999999999</c:v>
                </c:pt>
                <c:pt idx="143">
                  <c:v>1.4605900000000001</c:v>
                </c:pt>
                <c:pt idx="144">
                  <c:v>1.4708000000000001</c:v>
                </c:pt>
                <c:pt idx="145">
                  <c:v>1.4807600000000001</c:v>
                </c:pt>
                <c:pt idx="146">
                  <c:v>1.4908399999999999</c:v>
                </c:pt>
                <c:pt idx="147">
                  <c:v>1.5008699999999999</c:v>
                </c:pt>
                <c:pt idx="148">
                  <c:v>1.5109600000000001</c:v>
                </c:pt>
                <c:pt idx="149">
                  <c:v>1.52105</c:v>
                </c:pt>
                <c:pt idx="150">
                  <c:v>1.5311999999999999</c:v>
                </c:pt>
                <c:pt idx="151">
                  <c:v>1.5411699999999999</c:v>
                </c:pt>
                <c:pt idx="152">
                  <c:v>1.5511600000000001</c:v>
                </c:pt>
                <c:pt idx="153">
                  <c:v>1.5612699999999999</c:v>
                </c:pt>
                <c:pt idx="154">
                  <c:v>1.5713900000000001</c:v>
                </c:pt>
                <c:pt idx="155">
                  <c:v>1.5813699999999999</c:v>
                </c:pt>
                <c:pt idx="156">
                  <c:v>1.59151</c:v>
                </c:pt>
                <c:pt idx="157">
                  <c:v>1.60161</c:v>
                </c:pt>
                <c:pt idx="158">
                  <c:v>1.61161</c:v>
                </c:pt>
                <c:pt idx="159">
                  <c:v>1.62181</c:v>
                </c:pt>
                <c:pt idx="160">
                  <c:v>1.63195</c:v>
                </c:pt>
                <c:pt idx="161">
                  <c:v>1.64201</c:v>
                </c:pt>
                <c:pt idx="162">
                  <c:v>1.65204</c:v>
                </c:pt>
                <c:pt idx="163">
                  <c:v>1.66214</c:v>
                </c:pt>
                <c:pt idx="164">
                  <c:v>1.6723399999999999</c:v>
                </c:pt>
                <c:pt idx="165">
                  <c:v>1.6824300000000001</c:v>
                </c:pt>
                <c:pt idx="166">
                  <c:v>1.69251</c:v>
                </c:pt>
                <c:pt idx="167">
                  <c:v>1.70265</c:v>
                </c:pt>
                <c:pt idx="168">
                  <c:v>1.7127300000000001</c:v>
                </c:pt>
                <c:pt idx="169">
                  <c:v>1.7229099999999999</c:v>
                </c:pt>
                <c:pt idx="170">
                  <c:v>1.73309</c:v>
                </c:pt>
                <c:pt idx="171">
                  <c:v>1.74316</c:v>
                </c:pt>
                <c:pt idx="172">
                  <c:v>1.7533300000000001</c:v>
                </c:pt>
                <c:pt idx="173">
                  <c:v>1.7633700000000001</c:v>
                </c:pt>
                <c:pt idx="174">
                  <c:v>1.7736099999999999</c:v>
                </c:pt>
                <c:pt idx="175">
                  <c:v>1.78366</c:v>
                </c:pt>
                <c:pt idx="176">
                  <c:v>1.79386</c:v>
                </c:pt>
                <c:pt idx="177">
                  <c:v>1.8040099999999999</c:v>
                </c:pt>
                <c:pt idx="178">
                  <c:v>1.8140099999999999</c:v>
                </c:pt>
                <c:pt idx="179">
                  <c:v>1.8240400000000001</c:v>
                </c:pt>
                <c:pt idx="180">
                  <c:v>1.83426</c:v>
                </c:pt>
                <c:pt idx="181">
                  <c:v>1.84432</c:v>
                </c:pt>
                <c:pt idx="182">
                  <c:v>1.85442</c:v>
                </c:pt>
                <c:pt idx="183">
                  <c:v>1.8645</c:v>
                </c:pt>
                <c:pt idx="184">
                  <c:v>1.8745499999999999</c:v>
                </c:pt>
                <c:pt idx="185">
                  <c:v>1.8846499999999999</c:v>
                </c:pt>
                <c:pt idx="186">
                  <c:v>1.8948100000000001</c:v>
                </c:pt>
                <c:pt idx="187">
                  <c:v>1.9048</c:v>
                </c:pt>
                <c:pt idx="188">
                  <c:v>1.9148799999999999</c:v>
                </c:pt>
                <c:pt idx="189">
                  <c:v>1.92492</c:v>
                </c:pt>
                <c:pt idx="190">
                  <c:v>1.93496</c:v>
                </c:pt>
                <c:pt idx="191">
                  <c:v>1.94499</c:v>
                </c:pt>
                <c:pt idx="192">
                  <c:v>1.9551099999999999</c:v>
                </c:pt>
                <c:pt idx="193">
                  <c:v>1.96519</c:v>
                </c:pt>
                <c:pt idx="194">
                  <c:v>1.97525</c:v>
                </c:pt>
                <c:pt idx="195">
                  <c:v>1.98525</c:v>
                </c:pt>
                <c:pt idx="196">
                  <c:v>1.9953000000000001</c:v>
                </c:pt>
                <c:pt idx="197">
                  <c:v>2.0053999999999998</c:v>
                </c:pt>
                <c:pt idx="198">
                  <c:v>2.0154100000000001</c:v>
                </c:pt>
                <c:pt idx="199">
                  <c:v>2.0255100000000001</c:v>
                </c:pt>
                <c:pt idx="200">
                  <c:v>2.0356299999999998</c:v>
                </c:pt>
                <c:pt idx="201">
                  <c:v>2.04548</c:v>
                </c:pt>
                <c:pt idx="202">
                  <c:v>2.0555400000000001</c:v>
                </c:pt>
                <c:pt idx="203">
                  <c:v>2.0655399999999999</c:v>
                </c:pt>
                <c:pt idx="204">
                  <c:v>2.0757400000000001</c:v>
                </c:pt>
                <c:pt idx="205">
                  <c:v>2.08569</c:v>
                </c:pt>
                <c:pt idx="206">
                  <c:v>2.0957599999999998</c:v>
                </c:pt>
                <c:pt idx="207">
                  <c:v>2.1057899999999998</c:v>
                </c:pt>
                <c:pt idx="208">
                  <c:v>2.1158399999999999</c:v>
                </c:pt>
                <c:pt idx="209">
                  <c:v>2.12581</c:v>
                </c:pt>
                <c:pt idx="210">
                  <c:v>2.1360100000000002</c:v>
                </c:pt>
                <c:pt idx="211">
                  <c:v>2.14601</c:v>
                </c:pt>
                <c:pt idx="212">
                  <c:v>2.1560600000000001</c:v>
                </c:pt>
                <c:pt idx="213">
                  <c:v>2.1662400000000002</c:v>
                </c:pt>
                <c:pt idx="214">
                  <c:v>2.17618</c:v>
                </c:pt>
                <c:pt idx="215">
                  <c:v>2.18628</c:v>
                </c:pt>
                <c:pt idx="216">
                  <c:v>2.19625</c:v>
                </c:pt>
                <c:pt idx="217">
                  <c:v>2.2063299999999999</c:v>
                </c:pt>
                <c:pt idx="218">
                  <c:v>2.2163499999999998</c:v>
                </c:pt>
                <c:pt idx="219">
                  <c:v>2.2263700000000002</c:v>
                </c:pt>
                <c:pt idx="220">
                  <c:v>2.23637</c:v>
                </c:pt>
                <c:pt idx="221">
                  <c:v>2.2465700000000002</c:v>
                </c:pt>
                <c:pt idx="222">
                  <c:v>2.2565200000000001</c:v>
                </c:pt>
                <c:pt idx="223">
                  <c:v>2.2664900000000001</c:v>
                </c:pt>
                <c:pt idx="224">
                  <c:v>2.2765599999999999</c:v>
                </c:pt>
                <c:pt idx="225">
                  <c:v>2.2865500000000001</c:v>
                </c:pt>
                <c:pt idx="226">
                  <c:v>2.2965900000000001</c:v>
                </c:pt>
                <c:pt idx="227">
                  <c:v>2.3066599999999999</c:v>
                </c:pt>
                <c:pt idx="228">
                  <c:v>2.3167</c:v>
                </c:pt>
                <c:pt idx="229">
                  <c:v>2.3267799999999998</c:v>
                </c:pt>
                <c:pt idx="230">
                  <c:v>2.3368899999999999</c:v>
                </c:pt>
                <c:pt idx="231">
                  <c:v>2.3468399999999998</c:v>
                </c:pt>
                <c:pt idx="232">
                  <c:v>2.3569100000000001</c:v>
                </c:pt>
                <c:pt idx="233">
                  <c:v>2.3670599999999999</c:v>
                </c:pt>
                <c:pt idx="234">
                  <c:v>2.37717</c:v>
                </c:pt>
                <c:pt idx="235">
                  <c:v>2.3869799999999999</c:v>
                </c:pt>
                <c:pt idx="236">
                  <c:v>2.3969999999999998</c:v>
                </c:pt>
                <c:pt idx="237">
                  <c:v>2.4069799999999999</c:v>
                </c:pt>
                <c:pt idx="238">
                  <c:v>2.4170500000000001</c:v>
                </c:pt>
                <c:pt idx="239">
                  <c:v>2.4270200000000002</c:v>
                </c:pt>
                <c:pt idx="240">
                  <c:v>2.4370500000000002</c:v>
                </c:pt>
                <c:pt idx="241">
                  <c:v>2.44719</c:v>
                </c:pt>
                <c:pt idx="242">
                  <c:v>2.4571700000000001</c:v>
                </c:pt>
                <c:pt idx="243">
                  <c:v>2.4671799999999999</c:v>
                </c:pt>
                <c:pt idx="244">
                  <c:v>2.47722</c:v>
                </c:pt>
                <c:pt idx="245">
                  <c:v>2.48712</c:v>
                </c:pt>
                <c:pt idx="246">
                  <c:v>2.4972799999999999</c:v>
                </c:pt>
                <c:pt idx="247">
                  <c:v>2.5072100000000002</c:v>
                </c:pt>
                <c:pt idx="248">
                  <c:v>2.5171899999999998</c:v>
                </c:pt>
                <c:pt idx="249">
                  <c:v>2.5273099999999999</c:v>
                </c:pt>
                <c:pt idx="250">
                  <c:v>2.5374599999999998</c:v>
                </c:pt>
                <c:pt idx="251">
                  <c:v>2.54731</c:v>
                </c:pt>
                <c:pt idx="252">
                  <c:v>2.5574400000000002</c:v>
                </c:pt>
                <c:pt idx="253">
                  <c:v>2.5674100000000002</c:v>
                </c:pt>
                <c:pt idx="254">
                  <c:v>2.5775899999999998</c:v>
                </c:pt>
                <c:pt idx="255">
                  <c:v>2.5875499999999998</c:v>
                </c:pt>
                <c:pt idx="256">
                  <c:v>2.5976499999999998</c:v>
                </c:pt>
                <c:pt idx="257">
                  <c:v>2.60771</c:v>
                </c:pt>
                <c:pt idx="258">
                  <c:v>2.6177999999999999</c:v>
                </c:pt>
                <c:pt idx="259">
                  <c:v>2.6278600000000001</c:v>
                </c:pt>
                <c:pt idx="260">
                  <c:v>2.63774</c:v>
                </c:pt>
                <c:pt idx="261">
                  <c:v>2.6477599999999999</c:v>
                </c:pt>
                <c:pt idx="262">
                  <c:v>2.6578200000000001</c:v>
                </c:pt>
                <c:pt idx="263">
                  <c:v>2.6678700000000002</c:v>
                </c:pt>
                <c:pt idx="264">
                  <c:v>2.6779299999999999</c:v>
                </c:pt>
                <c:pt idx="265">
                  <c:v>2.6880899999999999</c:v>
                </c:pt>
                <c:pt idx="266">
                  <c:v>2.6981700000000002</c:v>
                </c:pt>
                <c:pt idx="267">
                  <c:v>2.70818</c:v>
                </c:pt>
                <c:pt idx="268">
                  <c:v>2.7181000000000002</c:v>
                </c:pt>
                <c:pt idx="269">
                  <c:v>2.7282999999999999</c:v>
                </c:pt>
                <c:pt idx="270">
                  <c:v>2.7384499999999998</c:v>
                </c:pt>
                <c:pt idx="271">
                  <c:v>2.7484899999999999</c:v>
                </c:pt>
                <c:pt idx="272">
                  <c:v>2.75868</c:v>
                </c:pt>
                <c:pt idx="273">
                  <c:v>2.7685900000000001</c:v>
                </c:pt>
                <c:pt idx="274">
                  <c:v>2.7787700000000002</c:v>
                </c:pt>
                <c:pt idx="275">
                  <c:v>2.7887499999999998</c:v>
                </c:pt>
                <c:pt idx="276">
                  <c:v>2.79887</c:v>
                </c:pt>
                <c:pt idx="277">
                  <c:v>2.80891</c:v>
                </c:pt>
                <c:pt idx="278">
                  <c:v>2.8190599999999999</c:v>
                </c:pt>
                <c:pt idx="279">
                  <c:v>2.8292099999999998</c:v>
                </c:pt>
                <c:pt idx="280">
                  <c:v>2.8391899999999999</c:v>
                </c:pt>
                <c:pt idx="281">
                  <c:v>2.8492500000000001</c:v>
                </c:pt>
                <c:pt idx="282">
                  <c:v>2.8593299999999999</c:v>
                </c:pt>
                <c:pt idx="283">
                  <c:v>2.8694099999999998</c:v>
                </c:pt>
                <c:pt idx="284">
                  <c:v>2.8795099999999998</c:v>
                </c:pt>
                <c:pt idx="285">
                  <c:v>2.8895</c:v>
                </c:pt>
                <c:pt idx="286">
                  <c:v>2.8996</c:v>
                </c:pt>
                <c:pt idx="287">
                  <c:v>2.9096899999999999</c:v>
                </c:pt>
                <c:pt idx="288">
                  <c:v>2.91961</c:v>
                </c:pt>
                <c:pt idx="289">
                  <c:v>2.9296899999999999</c:v>
                </c:pt>
                <c:pt idx="290">
                  <c:v>2.9398</c:v>
                </c:pt>
                <c:pt idx="291">
                  <c:v>2.9498000000000002</c:v>
                </c:pt>
                <c:pt idx="292">
                  <c:v>2.9598100000000001</c:v>
                </c:pt>
                <c:pt idx="293">
                  <c:v>2.9699499999999999</c:v>
                </c:pt>
                <c:pt idx="294">
                  <c:v>2.97993</c:v>
                </c:pt>
                <c:pt idx="295">
                  <c:v>2.98996</c:v>
                </c:pt>
                <c:pt idx="296">
                  <c:v>3.0000100000000001</c:v>
                </c:pt>
                <c:pt idx="297">
                  <c:v>3.0100600000000002</c:v>
                </c:pt>
                <c:pt idx="298">
                  <c:v>3.0200399999999998</c:v>
                </c:pt>
                <c:pt idx="299">
                  <c:v>3.0302600000000002</c:v>
                </c:pt>
                <c:pt idx="300">
                  <c:v>3.0402</c:v>
                </c:pt>
                <c:pt idx="301">
                  <c:v>3.0502600000000002</c:v>
                </c:pt>
                <c:pt idx="302">
                  <c:v>3.0602200000000002</c:v>
                </c:pt>
                <c:pt idx="303">
                  <c:v>3.07023</c:v>
                </c:pt>
                <c:pt idx="304">
                  <c:v>3.08033</c:v>
                </c:pt>
                <c:pt idx="305">
                  <c:v>3.09049</c:v>
                </c:pt>
                <c:pt idx="306">
                  <c:v>3.1005500000000001</c:v>
                </c:pt>
                <c:pt idx="307">
                  <c:v>3.11056</c:v>
                </c:pt>
                <c:pt idx="308">
                  <c:v>3.1206100000000001</c:v>
                </c:pt>
                <c:pt idx="309">
                  <c:v>3.1307499999999999</c:v>
                </c:pt>
                <c:pt idx="310">
                  <c:v>3.1407799999999999</c:v>
                </c:pt>
                <c:pt idx="311">
                  <c:v>3.1508600000000002</c:v>
                </c:pt>
                <c:pt idx="312">
                  <c:v>3.16099</c:v>
                </c:pt>
                <c:pt idx="313">
                  <c:v>3.17103</c:v>
                </c:pt>
                <c:pt idx="314">
                  <c:v>3.1811799999999999</c:v>
                </c:pt>
                <c:pt idx="315">
                  <c:v>3.1911900000000002</c:v>
                </c:pt>
                <c:pt idx="316">
                  <c:v>3.2012700000000001</c:v>
                </c:pt>
                <c:pt idx="317">
                  <c:v>3.21129</c:v>
                </c:pt>
                <c:pt idx="318">
                  <c:v>3.2214200000000002</c:v>
                </c:pt>
                <c:pt idx="319">
                  <c:v>3.2315499999999999</c:v>
                </c:pt>
                <c:pt idx="320">
                  <c:v>3.2417799999999999</c:v>
                </c:pt>
                <c:pt idx="321">
                  <c:v>3.2519200000000001</c:v>
                </c:pt>
                <c:pt idx="322">
                  <c:v>3.2619400000000001</c:v>
                </c:pt>
                <c:pt idx="323">
                  <c:v>3.2719999999999998</c:v>
                </c:pt>
                <c:pt idx="324">
                  <c:v>3.2820200000000002</c:v>
                </c:pt>
                <c:pt idx="325">
                  <c:v>3.2917700000000001</c:v>
                </c:pt>
                <c:pt idx="326">
                  <c:v>3.3020399999999999</c:v>
                </c:pt>
                <c:pt idx="327">
                  <c:v>3.3121700000000001</c:v>
                </c:pt>
                <c:pt idx="328">
                  <c:v>3.3222399999999999</c:v>
                </c:pt>
                <c:pt idx="329">
                  <c:v>3.3321299999999998</c:v>
                </c:pt>
                <c:pt idx="330">
                  <c:v>3.3423099999999999</c:v>
                </c:pt>
                <c:pt idx="331">
                  <c:v>3.3523000000000001</c:v>
                </c:pt>
                <c:pt idx="332">
                  <c:v>3.3624700000000001</c:v>
                </c:pt>
                <c:pt idx="333">
                  <c:v>3.37236</c:v>
                </c:pt>
                <c:pt idx="334">
                  <c:v>3.3824299999999998</c:v>
                </c:pt>
                <c:pt idx="335">
                  <c:v>3.39236</c:v>
                </c:pt>
                <c:pt idx="336">
                  <c:v>3.4023599999999998</c:v>
                </c:pt>
                <c:pt idx="337">
                  <c:v>3.4125700000000001</c:v>
                </c:pt>
                <c:pt idx="338">
                  <c:v>3.4224700000000001</c:v>
                </c:pt>
                <c:pt idx="339">
                  <c:v>3.4324699999999999</c:v>
                </c:pt>
                <c:pt idx="340">
                  <c:v>3.4424600000000001</c:v>
                </c:pt>
                <c:pt idx="341">
                  <c:v>3.4526300000000001</c:v>
                </c:pt>
                <c:pt idx="342">
                  <c:v>3.4626700000000001</c:v>
                </c:pt>
                <c:pt idx="343">
                  <c:v>3.4725999999999999</c:v>
                </c:pt>
                <c:pt idx="344">
                  <c:v>3.4826700000000002</c:v>
                </c:pt>
                <c:pt idx="345">
                  <c:v>3.4926400000000002</c:v>
                </c:pt>
                <c:pt idx="346">
                  <c:v>3.5026299999999999</c:v>
                </c:pt>
                <c:pt idx="347">
                  <c:v>3.5126599999999999</c:v>
                </c:pt>
                <c:pt idx="348">
                  <c:v>3.52271</c:v>
                </c:pt>
                <c:pt idx="349">
                  <c:v>3.53281</c:v>
                </c:pt>
                <c:pt idx="350">
                  <c:v>3.5427900000000001</c:v>
                </c:pt>
                <c:pt idx="351">
                  <c:v>3.5527099999999998</c:v>
                </c:pt>
                <c:pt idx="352">
                  <c:v>3.5627900000000001</c:v>
                </c:pt>
                <c:pt idx="353">
                  <c:v>3.57294</c:v>
                </c:pt>
                <c:pt idx="354">
                  <c:v>3.58283</c:v>
                </c:pt>
                <c:pt idx="355">
                  <c:v>3.593</c:v>
                </c:pt>
                <c:pt idx="356">
                  <c:v>3.6030600000000002</c:v>
                </c:pt>
                <c:pt idx="357">
                  <c:v>3.61294</c:v>
                </c:pt>
                <c:pt idx="358">
                  <c:v>3.6229100000000001</c:v>
                </c:pt>
                <c:pt idx="359">
                  <c:v>3.6330100000000001</c:v>
                </c:pt>
                <c:pt idx="360">
                  <c:v>3.64297</c:v>
                </c:pt>
                <c:pt idx="361">
                  <c:v>3.65306</c:v>
                </c:pt>
                <c:pt idx="362">
                  <c:v>3.6630699999999998</c:v>
                </c:pt>
                <c:pt idx="363">
                  <c:v>3.6730399999999999</c:v>
                </c:pt>
                <c:pt idx="364">
                  <c:v>3.6831100000000001</c:v>
                </c:pt>
                <c:pt idx="365">
                  <c:v>3.6931699999999998</c:v>
                </c:pt>
                <c:pt idx="366">
                  <c:v>3.7031100000000001</c:v>
                </c:pt>
                <c:pt idx="367">
                  <c:v>3.7131599999999998</c:v>
                </c:pt>
                <c:pt idx="368">
                  <c:v>3.7231299999999998</c:v>
                </c:pt>
                <c:pt idx="369">
                  <c:v>3.7331400000000001</c:v>
                </c:pt>
                <c:pt idx="370">
                  <c:v>3.7432599999999998</c:v>
                </c:pt>
                <c:pt idx="371">
                  <c:v>3.7532100000000002</c:v>
                </c:pt>
                <c:pt idx="372">
                  <c:v>3.76336</c:v>
                </c:pt>
                <c:pt idx="373">
                  <c:v>3.7733300000000001</c:v>
                </c:pt>
                <c:pt idx="374">
                  <c:v>3.7834099999999999</c:v>
                </c:pt>
                <c:pt idx="375">
                  <c:v>3.79331</c:v>
                </c:pt>
                <c:pt idx="376">
                  <c:v>3.80341</c:v>
                </c:pt>
                <c:pt idx="377">
                  <c:v>3.8134399999999999</c:v>
                </c:pt>
                <c:pt idx="378">
                  <c:v>3.8233899999999998</c:v>
                </c:pt>
                <c:pt idx="379">
                  <c:v>3.8334899999999998</c:v>
                </c:pt>
                <c:pt idx="380">
                  <c:v>3.8435100000000002</c:v>
                </c:pt>
                <c:pt idx="381">
                  <c:v>3.8535400000000002</c:v>
                </c:pt>
                <c:pt idx="382">
                  <c:v>3.86354</c:v>
                </c:pt>
                <c:pt idx="383">
                  <c:v>3.8736100000000002</c:v>
                </c:pt>
                <c:pt idx="384">
                  <c:v>3.8835099999999998</c:v>
                </c:pt>
                <c:pt idx="385">
                  <c:v>3.8935399999999998</c:v>
                </c:pt>
                <c:pt idx="386">
                  <c:v>3.9035899999999999</c:v>
                </c:pt>
                <c:pt idx="387">
                  <c:v>3.9136000000000002</c:v>
                </c:pt>
                <c:pt idx="388">
                  <c:v>3.92381</c:v>
                </c:pt>
                <c:pt idx="389">
                  <c:v>3.93371</c:v>
                </c:pt>
                <c:pt idx="390">
                  <c:v>3.94374</c:v>
                </c:pt>
                <c:pt idx="391">
                  <c:v>3.9539</c:v>
                </c:pt>
                <c:pt idx="392">
                  <c:v>3.9639600000000002</c:v>
                </c:pt>
                <c:pt idx="393">
                  <c:v>3.9740700000000002</c:v>
                </c:pt>
                <c:pt idx="394">
                  <c:v>3.9840100000000001</c:v>
                </c:pt>
                <c:pt idx="395">
                  <c:v>3.9940899999999999</c:v>
                </c:pt>
                <c:pt idx="396">
                  <c:v>4.0042299999999997</c:v>
                </c:pt>
                <c:pt idx="397">
                  <c:v>4.0141299999999998</c:v>
                </c:pt>
                <c:pt idx="398">
                  <c:v>4.0242599999999999</c:v>
                </c:pt>
                <c:pt idx="399">
                  <c:v>4.0341300000000002</c:v>
                </c:pt>
                <c:pt idx="400">
                  <c:v>4.0443100000000003</c:v>
                </c:pt>
                <c:pt idx="401">
                  <c:v>4.0544000000000002</c:v>
                </c:pt>
                <c:pt idx="402">
                  <c:v>4.0645600000000002</c:v>
                </c:pt>
                <c:pt idx="403">
                  <c:v>4.0747</c:v>
                </c:pt>
                <c:pt idx="404">
                  <c:v>4.0846299999999998</c:v>
                </c:pt>
                <c:pt idx="405">
                  <c:v>4.0947300000000002</c:v>
                </c:pt>
                <c:pt idx="406">
                  <c:v>4.1036700000000002</c:v>
                </c:pt>
                <c:pt idx="407">
                  <c:v>4.1153300000000002</c:v>
                </c:pt>
                <c:pt idx="408">
                  <c:v>4.1254</c:v>
                </c:pt>
                <c:pt idx="409">
                  <c:v>4.1355700000000004</c:v>
                </c:pt>
                <c:pt idx="410">
                  <c:v>4.1456</c:v>
                </c:pt>
                <c:pt idx="411">
                  <c:v>4.1557700000000004</c:v>
                </c:pt>
                <c:pt idx="412">
                  <c:v>4.1644800000000002</c:v>
                </c:pt>
                <c:pt idx="413">
                  <c:v>4.1752200000000004</c:v>
                </c:pt>
                <c:pt idx="414">
                  <c:v>4.1844000000000001</c:v>
                </c:pt>
                <c:pt idx="415">
                  <c:v>4.1952699999999998</c:v>
                </c:pt>
                <c:pt idx="416">
                  <c:v>4.20533</c:v>
                </c:pt>
                <c:pt idx="417">
                  <c:v>4.21523</c:v>
                </c:pt>
                <c:pt idx="418">
                  <c:v>4.2253999999999996</c:v>
                </c:pt>
                <c:pt idx="419">
                  <c:v>4.2354000000000003</c:v>
                </c:pt>
                <c:pt idx="420">
                  <c:v>4.2453500000000002</c:v>
                </c:pt>
                <c:pt idx="421">
                  <c:v>4.2554699999999999</c:v>
                </c:pt>
                <c:pt idx="422">
                  <c:v>4.2654800000000002</c:v>
                </c:pt>
                <c:pt idx="423">
                  <c:v>4.2755000000000001</c:v>
                </c:pt>
                <c:pt idx="424">
                  <c:v>4.2855999999999996</c:v>
                </c:pt>
                <c:pt idx="425">
                  <c:v>4.2956000000000003</c:v>
                </c:pt>
                <c:pt idx="426">
                  <c:v>4.3054500000000004</c:v>
                </c:pt>
                <c:pt idx="427">
                  <c:v>4.3156499999999998</c:v>
                </c:pt>
                <c:pt idx="428">
                  <c:v>4.3255699999999999</c:v>
                </c:pt>
                <c:pt idx="429">
                  <c:v>4.33568</c:v>
                </c:pt>
                <c:pt idx="430">
                  <c:v>4.3457999999999997</c:v>
                </c:pt>
                <c:pt idx="431">
                  <c:v>4.3557499999999996</c:v>
                </c:pt>
                <c:pt idx="432">
                  <c:v>4.3656499999999996</c:v>
                </c:pt>
                <c:pt idx="433">
                  <c:v>4.3760300000000001</c:v>
                </c:pt>
                <c:pt idx="434">
                  <c:v>4.3863500000000002</c:v>
                </c:pt>
                <c:pt idx="435">
                  <c:v>4.3963999999999999</c:v>
                </c:pt>
                <c:pt idx="436">
                  <c:v>4.4065000000000003</c:v>
                </c:pt>
                <c:pt idx="437">
                  <c:v>4.4166699999999999</c:v>
                </c:pt>
                <c:pt idx="438">
                  <c:v>4.4268000000000001</c:v>
                </c:pt>
                <c:pt idx="439">
                  <c:v>4.4368499999999997</c:v>
                </c:pt>
                <c:pt idx="440">
                  <c:v>4.44693</c:v>
                </c:pt>
                <c:pt idx="441">
                  <c:v>4.4576500000000001</c:v>
                </c:pt>
                <c:pt idx="442">
                  <c:v>4.4677300000000004</c:v>
                </c:pt>
                <c:pt idx="443">
                  <c:v>4.4777300000000002</c:v>
                </c:pt>
                <c:pt idx="444">
                  <c:v>4.4878</c:v>
                </c:pt>
                <c:pt idx="445">
                  <c:v>4.49777</c:v>
                </c:pt>
                <c:pt idx="446">
                  <c:v>4.50793</c:v>
                </c:pt>
                <c:pt idx="447">
                  <c:v>4.5178000000000003</c:v>
                </c:pt>
                <c:pt idx="448">
                  <c:v>4.5280699999999996</c:v>
                </c:pt>
                <c:pt idx="449">
                  <c:v>4.53803</c:v>
                </c:pt>
                <c:pt idx="450">
                  <c:v>4.5480999999999998</c:v>
                </c:pt>
                <c:pt idx="451">
                  <c:v>4.5579299999999998</c:v>
                </c:pt>
                <c:pt idx="452">
                  <c:v>4.5682299999999998</c:v>
                </c:pt>
                <c:pt idx="453">
                  <c:v>4.5782299999999996</c:v>
                </c:pt>
                <c:pt idx="454">
                  <c:v>4.5880999999999998</c:v>
                </c:pt>
                <c:pt idx="455">
                  <c:v>4.59823</c:v>
                </c:pt>
                <c:pt idx="456">
                  <c:v>4.6082700000000001</c:v>
                </c:pt>
                <c:pt idx="457">
                  <c:v>4.6183300000000003</c:v>
                </c:pt>
                <c:pt idx="458">
                  <c:v>4.6283000000000003</c:v>
                </c:pt>
                <c:pt idx="459">
                  <c:v>4.6383999999999999</c:v>
                </c:pt>
                <c:pt idx="460">
                  <c:v>4.6482700000000001</c:v>
                </c:pt>
                <c:pt idx="461">
                  <c:v>4.6584700000000003</c:v>
                </c:pt>
                <c:pt idx="462">
                  <c:v>4.6685299999999996</c:v>
                </c:pt>
                <c:pt idx="463">
                  <c:v>4.6785300000000003</c:v>
                </c:pt>
                <c:pt idx="464">
                  <c:v>4.6884300000000003</c:v>
                </c:pt>
                <c:pt idx="465">
                  <c:v>4.6985700000000001</c:v>
                </c:pt>
                <c:pt idx="466">
                  <c:v>4.7085299999999997</c:v>
                </c:pt>
                <c:pt idx="467">
                  <c:v>4.7186700000000004</c:v>
                </c:pt>
                <c:pt idx="468">
                  <c:v>4.7286999999999999</c:v>
                </c:pt>
                <c:pt idx="469">
                  <c:v>4.7388000000000003</c:v>
                </c:pt>
                <c:pt idx="470">
                  <c:v>4.7485999999999997</c:v>
                </c:pt>
                <c:pt idx="471">
                  <c:v>4.7587000000000002</c:v>
                </c:pt>
                <c:pt idx="472">
                  <c:v>4.7686299999999999</c:v>
                </c:pt>
                <c:pt idx="473">
                  <c:v>4.7788700000000004</c:v>
                </c:pt>
                <c:pt idx="474">
                  <c:v>4.7888299999999999</c:v>
                </c:pt>
                <c:pt idx="475">
                  <c:v>4.7991299999999999</c:v>
                </c:pt>
                <c:pt idx="476">
                  <c:v>4.8090700000000002</c:v>
                </c:pt>
                <c:pt idx="477">
                  <c:v>4.8189700000000002</c:v>
                </c:pt>
                <c:pt idx="478">
                  <c:v>4.82897</c:v>
                </c:pt>
                <c:pt idx="479">
                  <c:v>4.8390700000000004</c:v>
                </c:pt>
                <c:pt idx="480">
                  <c:v>4.8489699999999996</c:v>
                </c:pt>
                <c:pt idx="481">
                  <c:v>4.8588699999999996</c:v>
                </c:pt>
                <c:pt idx="482">
                  <c:v>4.8690300000000004</c:v>
                </c:pt>
                <c:pt idx="483">
                  <c:v>4.8792299999999997</c:v>
                </c:pt>
                <c:pt idx="484">
                  <c:v>4.8890700000000002</c:v>
                </c:pt>
                <c:pt idx="485">
                  <c:v>4.899</c:v>
                </c:pt>
                <c:pt idx="486">
                  <c:v>4.90937</c:v>
                </c:pt>
                <c:pt idx="487">
                  <c:v>4.9192</c:v>
                </c:pt>
                <c:pt idx="488">
                  <c:v>4.9290700000000003</c:v>
                </c:pt>
                <c:pt idx="489">
                  <c:v>4.9390299999999998</c:v>
                </c:pt>
                <c:pt idx="490">
                  <c:v>4.9491699999999996</c:v>
                </c:pt>
                <c:pt idx="491">
                  <c:v>4.9594300000000002</c:v>
                </c:pt>
                <c:pt idx="492">
                  <c:v>4.9692999999999996</c:v>
                </c:pt>
                <c:pt idx="493">
                  <c:v>4.97933</c:v>
                </c:pt>
                <c:pt idx="494">
                  <c:v>4.9892000000000003</c:v>
                </c:pt>
                <c:pt idx="495">
                  <c:v>4.9992000000000001</c:v>
                </c:pt>
                <c:pt idx="496">
                  <c:v>5.0092699999999999</c:v>
                </c:pt>
              </c:numCache>
            </c:numRef>
          </c:cat>
          <c:val>
            <c:numRef>
              <c:f>'CPI_ROC_CoRD_LAYERS-ISO12640'!$D$2:$D$498</c:f>
              <c:numCache>
                <c:formatCode>General</c:formatCode>
                <c:ptCount val="497"/>
                <c:pt idx="0">
                  <c:v>-2.8967799999999998E-2</c:v>
                </c:pt>
                <c:pt idx="1">
                  <c:v>-8.3723199999999998E-2</c:v>
                </c:pt>
                <c:pt idx="2">
                  <c:v>-8.3497399999999999E-2</c:v>
                </c:pt>
                <c:pt idx="3">
                  <c:v>-0.120945</c:v>
                </c:pt>
                <c:pt idx="4">
                  <c:v>-9.7218299999999994E-2</c:v>
                </c:pt>
                <c:pt idx="5">
                  <c:v>-0.100331</c:v>
                </c:pt>
                <c:pt idx="6">
                  <c:v>-0.109476</c:v>
                </c:pt>
                <c:pt idx="7">
                  <c:v>-0.117384</c:v>
                </c:pt>
                <c:pt idx="8">
                  <c:v>-0.102979</c:v>
                </c:pt>
                <c:pt idx="9">
                  <c:v>-0.11390599999999999</c:v>
                </c:pt>
                <c:pt idx="10">
                  <c:v>-0.13140299999999999</c:v>
                </c:pt>
                <c:pt idx="11">
                  <c:v>-0.11831700000000001</c:v>
                </c:pt>
                <c:pt idx="12">
                  <c:v>-0.1249</c:v>
                </c:pt>
                <c:pt idx="13">
                  <c:v>-0.109836</c:v>
                </c:pt>
                <c:pt idx="14">
                  <c:v>-9.3720899999999996E-2</c:v>
                </c:pt>
                <c:pt idx="15">
                  <c:v>-9.7762000000000002E-2</c:v>
                </c:pt>
                <c:pt idx="16">
                  <c:v>-9.3907199999999996E-2</c:v>
                </c:pt>
                <c:pt idx="17">
                  <c:v>-9.8795900000000006E-2</c:v>
                </c:pt>
                <c:pt idx="18">
                  <c:v>-0.104974</c:v>
                </c:pt>
                <c:pt idx="19">
                  <c:v>-0.107547</c:v>
                </c:pt>
                <c:pt idx="20">
                  <c:v>-0.10066600000000001</c:v>
                </c:pt>
                <c:pt idx="21">
                  <c:v>-9.9314700000000006E-2</c:v>
                </c:pt>
                <c:pt idx="22">
                  <c:v>-0.104287</c:v>
                </c:pt>
                <c:pt idx="23">
                  <c:v>-0.114453</c:v>
                </c:pt>
                <c:pt idx="24">
                  <c:v>-0.114894</c:v>
                </c:pt>
                <c:pt idx="25">
                  <c:v>-0.11393300000000001</c:v>
                </c:pt>
                <c:pt idx="26">
                  <c:v>-0.104696</c:v>
                </c:pt>
                <c:pt idx="27">
                  <c:v>-0.10824</c:v>
                </c:pt>
                <c:pt idx="28">
                  <c:v>-0.107519</c:v>
                </c:pt>
                <c:pt idx="29">
                  <c:v>-8.9750800000000006E-2</c:v>
                </c:pt>
                <c:pt idx="30">
                  <c:v>-7.5981400000000004E-2</c:v>
                </c:pt>
                <c:pt idx="31">
                  <c:v>-6.7272100000000001E-2</c:v>
                </c:pt>
                <c:pt idx="32">
                  <c:v>-6.9610400000000003E-2</c:v>
                </c:pt>
                <c:pt idx="33">
                  <c:v>-8.1216899999999995E-2</c:v>
                </c:pt>
                <c:pt idx="34">
                  <c:v>-8.0638399999999999E-2</c:v>
                </c:pt>
                <c:pt idx="35">
                  <c:v>-8.2707500000000003E-2</c:v>
                </c:pt>
                <c:pt idx="36">
                  <c:v>-9.3070399999999998E-2</c:v>
                </c:pt>
                <c:pt idx="37">
                  <c:v>-9.8211900000000005E-2</c:v>
                </c:pt>
                <c:pt idx="38">
                  <c:v>-0.101372</c:v>
                </c:pt>
                <c:pt idx="39">
                  <c:v>-0.10026400000000001</c:v>
                </c:pt>
                <c:pt idx="40">
                  <c:v>-9.8898100000000003E-2</c:v>
                </c:pt>
                <c:pt idx="41">
                  <c:v>-9.0624499999999997E-2</c:v>
                </c:pt>
                <c:pt idx="42">
                  <c:v>-8.2241999999999996E-2</c:v>
                </c:pt>
                <c:pt idx="43">
                  <c:v>-7.6960399999999998E-2</c:v>
                </c:pt>
                <c:pt idx="44">
                  <c:v>-7.6414499999999996E-2</c:v>
                </c:pt>
                <c:pt idx="45">
                  <c:v>-7.9759999999999998E-2</c:v>
                </c:pt>
                <c:pt idx="46">
                  <c:v>-8.5043099999999996E-2</c:v>
                </c:pt>
                <c:pt idx="47">
                  <c:v>-9.1371499999999994E-2</c:v>
                </c:pt>
                <c:pt idx="48">
                  <c:v>-0.10085</c:v>
                </c:pt>
                <c:pt idx="49">
                  <c:v>-0.105653</c:v>
                </c:pt>
                <c:pt idx="50">
                  <c:v>-0.108612</c:v>
                </c:pt>
                <c:pt idx="51">
                  <c:v>-0.10534499999999999</c:v>
                </c:pt>
                <c:pt idx="52">
                  <c:v>-0.10228</c:v>
                </c:pt>
                <c:pt idx="53">
                  <c:v>-0.105546</c:v>
                </c:pt>
                <c:pt idx="54">
                  <c:v>-9.9191600000000005E-2</c:v>
                </c:pt>
                <c:pt idx="55">
                  <c:v>-9.6901500000000002E-2</c:v>
                </c:pt>
                <c:pt idx="56">
                  <c:v>-9.3267699999999995E-2</c:v>
                </c:pt>
                <c:pt idx="57">
                  <c:v>-9.0541899999999995E-2</c:v>
                </c:pt>
                <c:pt idx="58">
                  <c:v>-9.1273900000000005E-2</c:v>
                </c:pt>
                <c:pt idx="59">
                  <c:v>-8.8976E-2</c:v>
                </c:pt>
                <c:pt idx="60">
                  <c:v>-8.9320399999999994E-2</c:v>
                </c:pt>
                <c:pt idx="61">
                  <c:v>-8.9939000000000005E-2</c:v>
                </c:pt>
                <c:pt idx="62">
                  <c:v>-8.7130299999999994E-2</c:v>
                </c:pt>
                <c:pt idx="63">
                  <c:v>-8.6245699999999995E-2</c:v>
                </c:pt>
                <c:pt idx="64">
                  <c:v>-7.6547699999999996E-2</c:v>
                </c:pt>
                <c:pt idx="65">
                  <c:v>-7.9887700000000006E-2</c:v>
                </c:pt>
                <c:pt idx="66">
                  <c:v>-7.9427999999999999E-2</c:v>
                </c:pt>
                <c:pt idx="67">
                  <c:v>-8.31065E-2</c:v>
                </c:pt>
                <c:pt idx="68">
                  <c:v>-8.7805800000000003E-2</c:v>
                </c:pt>
                <c:pt idx="69">
                  <c:v>-9.1575900000000002E-2</c:v>
                </c:pt>
                <c:pt idx="70">
                  <c:v>-9.5604400000000006E-2</c:v>
                </c:pt>
                <c:pt idx="71">
                  <c:v>-9.9434599999999998E-2</c:v>
                </c:pt>
                <c:pt idx="72">
                  <c:v>-0.101353</c:v>
                </c:pt>
                <c:pt idx="73">
                  <c:v>-0.104823</c:v>
                </c:pt>
                <c:pt idx="74">
                  <c:v>-0.107361</c:v>
                </c:pt>
                <c:pt idx="75">
                  <c:v>-0.106531</c:v>
                </c:pt>
                <c:pt idx="76">
                  <c:v>-0.108302</c:v>
                </c:pt>
                <c:pt idx="77">
                  <c:v>-0.11347699999999999</c:v>
                </c:pt>
                <c:pt idx="78">
                  <c:v>-0.110655</c:v>
                </c:pt>
                <c:pt idx="79">
                  <c:v>-0.106595</c:v>
                </c:pt>
                <c:pt idx="80">
                  <c:v>-0.10413600000000001</c:v>
                </c:pt>
                <c:pt idx="81">
                  <c:v>-0.104458</c:v>
                </c:pt>
                <c:pt idx="82">
                  <c:v>-0.10409499999999999</c:v>
                </c:pt>
                <c:pt idx="83">
                  <c:v>-0.105974</c:v>
                </c:pt>
                <c:pt idx="84">
                  <c:v>-0.10820299999999999</c:v>
                </c:pt>
                <c:pt idx="85">
                  <c:v>-0.11187800000000001</c:v>
                </c:pt>
                <c:pt idx="86">
                  <c:v>-0.113853</c:v>
                </c:pt>
                <c:pt idx="87">
                  <c:v>-0.112205</c:v>
                </c:pt>
                <c:pt idx="88">
                  <c:v>-0.10735599999999999</c:v>
                </c:pt>
                <c:pt idx="89">
                  <c:v>-9.6664200000000006E-2</c:v>
                </c:pt>
                <c:pt idx="90">
                  <c:v>-8.6236300000000002E-2</c:v>
                </c:pt>
                <c:pt idx="91">
                  <c:v>-7.3843500000000006E-2</c:v>
                </c:pt>
                <c:pt idx="92">
                  <c:v>-7.1244600000000005E-2</c:v>
                </c:pt>
                <c:pt idx="93">
                  <c:v>-7.2246699999999997E-2</c:v>
                </c:pt>
                <c:pt idx="94">
                  <c:v>-7.3394100000000004E-2</c:v>
                </c:pt>
                <c:pt idx="95">
                  <c:v>-7.3903499999999997E-2</c:v>
                </c:pt>
                <c:pt idx="96">
                  <c:v>-7.3879700000000006E-2</c:v>
                </c:pt>
                <c:pt idx="97">
                  <c:v>-7.8242000000000006E-2</c:v>
                </c:pt>
                <c:pt idx="98">
                  <c:v>-7.9606399999999994E-2</c:v>
                </c:pt>
                <c:pt idx="99">
                  <c:v>-7.9645300000000002E-2</c:v>
                </c:pt>
                <c:pt idx="100">
                  <c:v>-7.7219300000000005E-2</c:v>
                </c:pt>
                <c:pt idx="101">
                  <c:v>-7.5821E-2</c:v>
                </c:pt>
                <c:pt idx="102">
                  <c:v>-7.3906399999999997E-2</c:v>
                </c:pt>
                <c:pt idx="103">
                  <c:v>-7.4559E-2</c:v>
                </c:pt>
                <c:pt idx="104">
                  <c:v>-7.1611900000000006E-2</c:v>
                </c:pt>
                <c:pt idx="105">
                  <c:v>-7.059E-2</c:v>
                </c:pt>
                <c:pt idx="106">
                  <c:v>-6.8646299999999993E-2</c:v>
                </c:pt>
                <c:pt idx="107">
                  <c:v>-6.6508999999999999E-2</c:v>
                </c:pt>
                <c:pt idx="108">
                  <c:v>-6.7932800000000002E-2</c:v>
                </c:pt>
                <c:pt idx="109">
                  <c:v>-7.1056999999999995E-2</c:v>
                </c:pt>
                <c:pt idx="110">
                  <c:v>-7.6867699999999997E-2</c:v>
                </c:pt>
                <c:pt idx="111">
                  <c:v>-7.9947400000000002E-2</c:v>
                </c:pt>
                <c:pt idx="112">
                  <c:v>-8.3371000000000001E-2</c:v>
                </c:pt>
                <c:pt idx="113">
                  <c:v>-8.7821800000000005E-2</c:v>
                </c:pt>
                <c:pt idx="114">
                  <c:v>-8.8541499999999995E-2</c:v>
                </c:pt>
                <c:pt idx="115">
                  <c:v>-8.8300699999999996E-2</c:v>
                </c:pt>
                <c:pt idx="116">
                  <c:v>-9.3363199999999993E-2</c:v>
                </c:pt>
                <c:pt idx="117">
                  <c:v>-9.7024899999999997E-2</c:v>
                </c:pt>
                <c:pt idx="118">
                  <c:v>-9.8343700000000006E-2</c:v>
                </c:pt>
                <c:pt idx="119">
                  <c:v>-9.7969700000000007E-2</c:v>
                </c:pt>
                <c:pt idx="120">
                  <c:v>-9.9571900000000005E-2</c:v>
                </c:pt>
                <c:pt idx="121">
                  <c:v>-9.9902699999999997E-2</c:v>
                </c:pt>
                <c:pt idx="122">
                  <c:v>-9.9729499999999999E-2</c:v>
                </c:pt>
                <c:pt idx="123">
                  <c:v>-9.9322900000000006E-2</c:v>
                </c:pt>
                <c:pt idx="124">
                  <c:v>-9.7784999999999997E-2</c:v>
                </c:pt>
                <c:pt idx="125">
                  <c:v>-9.8488900000000004E-2</c:v>
                </c:pt>
                <c:pt idx="126">
                  <c:v>-9.6601599999999996E-2</c:v>
                </c:pt>
                <c:pt idx="127">
                  <c:v>-9.5298900000000006E-2</c:v>
                </c:pt>
                <c:pt idx="128">
                  <c:v>-9.2284699999999997E-2</c:v>
                </c:pt>
                <c:pt idx="129">
                  <c:v>-8.9585899999999996E-2</c:v>
                </c:pt>
                <c:pt idx="130">
                  <c:v>-8.99369E-2</c:v>
                </c:pt>
                <c:pt idx="131">
                  <c:v>-9.3728000000000006E-2</c:v>
                </c:pt>
                <c:pt idx="132">
                  <c:v>-9.59956E-2</c:v>
                </c:pt>
                <c:pt idx="133">
                  <c:v>-9.8018300000000003E-2</c:v>
                </c:pt>
                <c:pt idx="134">
                  <c:v>-9.7553100000000004E-2</c:v>
                </c:pt>
                <c:pt idx="135">
                  <c:v>-9.6352400000000005E-2</c:v>
                </c:pt>
                <c:pt idx="136">
                  <c:v>-9.4991000000000006E-2</c:v>
                </c:pt>
                <c:pt idx="137">
                  <c:v>-9.2319399999999996E-2</c:v>
                </c:pt>
                <c:pt idx="138">
                  <c:v>-8.9204400000000003E-2</c:v>
                </c:pt>
                <c:pt idx="139">
                  <c:v>-9.0386099999999997E-2</c:v>
                </c:pt>
                <c:pt idx="140">
                  <c:v>-9.1871099999999997E-2</c:v>
                </c:pt>
                <c:pt idx="141">
                  <c:v>-9.1051499999999994E-2</c:v>
                </c:pt>
                <c:pt idx="142">
                  <c:v>-8.9672100000000005E-2</c:v>
                </c:pt>
                <c:pt idx="143">
                  <c:v>-8.6713899999999997E-2</c:v>
                </c:pt>
                <c:pt idx="144">
                  <c:v>-9.0369599999999994E-2</c:v>
                </c:pt>
                <c:pt idx="145">
                  <c:v>-9.2017699999999994E-2</c:v>
                </c:pt>
                <c:pt idx="146">
                  <c:v>-9.2540999999999998E-2</c:v>
                </c:pt>
                <c:pt idx="147">
                  <c:v>-9.1357599999999997E-2</c:v>
                </c:pt>
                <c:pt idx="148">
                  <c:v>-9.1017500000000001E-2</c:v>
                </c:pt>
                <c:pt idx="149">
                  <c:v>-9.1908599999999993E-2</c:v>
                </c:pt>
                <c:pt idx="150">
                  <c:v>-9.0532899999999999E-2</c:v>
                </c:pt>
                <c:pt idx="151">
                  <c:v>-9.4541200000000006E-2</c:v>
                </c:pt>
                <c:pt idx="152">
                  <c:v>-9.5786399999999994E-2</c:v>
                </c:pt>
                <c:pt idx="153">
                  <c:v>-9.6904599999999994E-2</c:v>
                </c:pt>
                <c:pt idx="154">
                  <c:v>-9.6242400000000006E-2</c:v>
                </c:pt>
                <c:pt idx="155">
                  <c:v>-9.6223900000000001E-2</c:v>
                </c:pt>
                <c:pt idx="156">
                  <c:v>-9.7978800000000005E-2</c:v>
                </c:pt>
                <c:pt idx="157">
                  <c:v>-9.7467399999999996E-2</c:v>
                </c:pt>
                <c:pt idx="158">
                  <c:v>-9.8980299999999993E-2</c:v>
                </c:pt>
                <c:pt idx="159">
                  <c:v>-0.102578</c:v>
                </c:pt>
                <c:pt idx="160">
                  <c:v>-0.107597</c:v>
                </c:pt>
                <c:pt idx="161">
                  <c:v>-0.111751</c:v>
                </c:pt>
                <c:pt idx="162">
                  <c:v>-0.114495</c:v>
                </c:pt>
                <c:pt idx="163">
                  <c:v>-0.11709600000000001</c:v>
                </c:pt>
                <c:pt idx="164">
                  <c:v>-0.118437</c:v>
                </c:pt>
                <c:pt idx="165">
                  <c:v>-0.120723</c:v>
                </c:pt>
                <c:pt idx="166">
                  <c:v>-0.124775</c:v>
                </c:pt>
                <c:pt idx="167">
                  <c:v>-0.126248</c:v>
                </c:pt>
                <c:pt idx="168">
                  <c:v>-0.12567600000000001</c:v>
                </c:pt>
                <c:pt idx="169">
                  <c:v>-0.126414</c:v>
                </c:pt>
                <c:pt idx="170">
                  <c:v>-0.125025</c:v>
                </c:pt>
                <c:pt idx="171">
                  <c:v>-0.12170599999999999</c:v>
                </c:pt>
                <c:pt idx="172">
                  <c:v>-0.11809799999999999</c:v>
                </c:pt>
                <c:pt idx="173">
                  <c:v>-0.112585</c:v>
                </c:pt>
                <c:pt idx="174">
                  <c:v>-0.11183</c:v>
                </c:pt>
                <c:pt idx="175">
                  <c:v>-0.109857</c:v>
                </c:pt>
                <c:pt idx="176">
                  <c:v>-0.109295</c:v>
                </c:pt>
                <c:pt idx="177">
                  <c:v>-0.104196</c:v>
                </c:pt>
                <c:pt idx="178">
                  <c:v>-0.10043299999999999</c:v>
                </c:pt>
                <c:pt idx="179">
                  <c:v>-9.7077499999999997E-2</c:v>
                </c:pt>
                <c:pt idx="180">
                  <c:v>-9.3621999999999997E-2</c:v>
                </c:pt>
                <c:pt idx="181">
                  <c:v>-8.7700600000000004E-2</c:v>
                </c:pt>
                <c:pt idx="182">
                  <c:v>-8.0640199999999995E-2</c:v>
                </c:pt>
                <c:pt idx="183">
                  <c:v>-7.4383099999999994E-2</c:v>
                </c:pt>
                <c:pt idx="184">
                  <c:v>-7.0024500000000003E-2</c:v>
                </c:pt>
                <c:pt idx="185">
                  <c:v>-7.0783299999999993E-2</c:v>
                </c:pt>
                <c:pt idx="186">
                  <c:v>-6.8678199999999995E-2</c:v>
                </c:pt>
                <c:pt idx="187">
                  <c:v>-7.1245199999999995E-2</c:v>
                </c:pt>
                <c:pt idx="188">
                  <c:v>-7.2291900000000006E-2</c:v>
                </c:pt>
                <c:pt idx="189">
                  <c:v>-7.2129600000000002E-2</c:v>
                </c:pt>
                <c:pt idx="190">
                  <c:v>-7.1485900000000005E-2</c:v>
                </c:pt>
                <c:pt idx="191">
                  <c:v>-7.0896200000000006E-2</c:v>
                </c:pt>
                <c:pt idx="192">
                  <c:v>-7.1758199999999994E-2</c:v>
                </c:pt>
                <c:pt idx="193">
                  <c:v>-7.1372000000000005E-2</c:v>
                </c:pt>
                <c:pt idx="194">
                  <c:v>-7.0530599999999999E-2</c:v>
                </c:pt>
                <c:pt idx="195">
                  <c:v>-6.8234500000000003E-2</c:v>
                </c:pt>
                <c:pt idx="196">
                  <c:v>-6.3857300000000006E-2</c:v>
                </c:pt>
                <c:pt idx="197">
                  <c:v>-6.1303900000000001E-2</c:v>
                </c:pt>
                <c:pt idx="198">
                  <c:v>-6.3476000000000005E-2</c:v>
                </c:pt>
                <c:pt idx="199">
                  <c:v>-6.5551499999999999E-2</c:v>
                </c:pt>
                <c:pt idx="200">
                  <c:v>-6.9667400000000004E-2</c:v>
                </c:pt>
                <c:pt idx="201">
                  <c:v>-7.3162699999999997E-2</c:v>
                </c:pt>
                <c:pt idx="202">
                  <c:v>-7.5607400000000005E-2</c:v>
                </c:pt>
                <c:pt idx="203">
                  <c:v>-7.8302899999999995E-2</c:v>
                </c:pt>
                <c:pt idx="204">
                  <c:v>-8.1849900000000003E-2</c:v>
                </c:pt>
                <c:pt idx="205">
                  <c:v>-8.2788100000000003E-2</c:v>
                </c:pt>
                <c:pt idx="206">
                  <c:v>-8.3430099999999993E-2</c:v>
                </c:pt>
                <c:pt idx="207">
                  <c:v>-8.5307599999999997E-2</c:v>
                </c:pt>
                <c:pt idx="208">
                  <c:v>-8.6974599999999999E-2</c:v>
                </c:pt>
                <c:pt idx="209">
                  <c:v>-8.8753499999999999E-2</c:v>
                </c:pt>
                <c:pt idx="210">
                  <c:v>-9.1085899999999997E-2</c:v>
                </c:pt>
                <c:pt idx="211">
                  <c:v>-9.1691300000000003E-2</c:v>
                </c:pt>
                <c:pt idx="212">
                  <c:v>-9.2946000000000001E-2</c:v>
                </c:pt>
                <c:pt idx="213">
                  <c:v>-9.5065399999999994E-2</c:v>
                </c:pt>
                <c:pt idx="214">
                  <c:v>-9.7017000000000006E-2</c:v>
                </c:pt>
                <c:pt idx="215">
                  <c:v>-0.100184</c:v>
                </c:pt>
                <c:pt idx="216">
                  <c:v>-0.101975</c:v>
                </c:pt>
                <c:pt idx="217">
                  <c:v>-0.102426</c:v>
                </c:pt>
                <c:pt idx="218">
                  <c:v>-0.102011</c:v>
                </c:pt>
                <c:pt idx="219">
                  <c:v>-0.101801</c:v>
                </c:pt>
                <c:pt idx="220">
                  <c:v>-0.10020999999999999</c:v>
                </c:pt>
                <c:pt idx="221">
                  <c:v>-0.10068000000000001</c:v>
                </c:pt>
                <c:pt idx="222">
                  <c:v>-0.100077</c:v>
                </c:pt>
                <c:pt idx="223">
                  <c:v>-9.6116999999999994E-2</c:v>
                </c:pt>
                <c:pt idx="224">
                  <c:v>-9.3067999999999998E-2</c:v>
                </c:pt>
                <c:pt idx="225">
                  <c:v>-9.2819600000000002E-2</c:v>
                </c:pt>
                <c:pt idx="226">
                  <c:v>-9.1324000000000002E-2</c:v>
                </c:pt>
                <c:pt idx="227">
                  <c:v>-9.1140499999999999E-2</c:v>
                </c:pt>
                <c:pt idx="228">
                  <c:v>-9.1188099999999994E-2</c:v>
                </c:pt>
                <c:pt idx="229">
                  <c:v>-9.1648900000000005E-2</c:v>
                </c:pt>
                <c:pt idx="230">
                  <c:v>-8.9625399999999994E-2</c:v>
                </c:pt>
                <c:pt idx="231">
                  <c:v>-8.4608900000000001E-2</c:v>
                </c:pt>
                <c:pt idx="232">
                  <c:v>-8.2920999999999995E-2</c:v>
                </c:pt>
                <c:pt idx="233">
                  <c:v>-8.2686899999999994E-2</c:v>
                </c:pt>
                <c:pt idx="234">
                  <c:v>-8.0826400000000007E-2</c:v>
                </c:pt>
                <c:pt idx="235">
                  <c:v>-7.9067100000000001E-2</c:v>
                </c:pt>
                <c:pt idx="236">
                  <c:v>-8.0498100000000003E-2</c:v>
                </c:pt>
                <c:pt idx="237">
                  <c:v>-8.0559000000000006E-2</c:v>
                </c:pt>
                <c:pt idx="238">
                  <c:v>-7.70956E-2</c:v>
                </c:pt>
                <c:pt idx="239">
                  <c:v>-7.8669100000000006E-2</c:v>
                </c:pt>
                <c:pt idx="240">
                  <c:v>-8.1244899999999995E-2</c:v>
                </c:pt>
                <c:pt idx="241">
                  <c:v>-8.7882199999999994E-2</c:v>
                </c:pt>
                <c:pt idx="242">
                  <c:v>-9.2317300000000005E-2</c:v>
                </c:pt>
                <c:pt idx="243">
                  <c:v>-9.6593100000000001E-2</c:v>
                </c:pt>
                <c:pt idx="244">
                  <c:v>-0.100636</c:v>
                </c:pt>
                <c:pt idx="245">
                  <c:v>-0.10460999999999999</c:v>
                </c:pt>
                <c:pt idx="246">
                  <c:v>-0.109892</c:v>
                </c:pt>
                <c:pt idx="247">
                  <c:v>-0.113581</c:v>
                </c:pt>
                <c:pt idx="248">
                  <c:v>-0.117451</c:v>
                </c:pt>
                <c:pt idx="249">
                  <c:v>-0.120222</c:v>
                </c:pt>
                <c:pt idx="250">
                  <c:v>-0.12199400000000001</c:v>
                </c:pt>
                <c:pt idx="251">
                  <c:v>-0.12623100000000001</c:v>
                </c:pt>
                <c:pt idx="252">
                  <c:v>-0.128414</c:v>
                </c:pt>
                <c:pt idx="253">
                  <c:v>-0.12795999999999999</c:v>
                </c:pt>
                <c:pt idx="254">
                  <c:v>-0.12674099999999999</c:v>
                </c:pt>
                <c:pt idx="255">
                  <c:v>-0.12790499999999999</c:v>
                </c:pt>
                <c:pt idx="256">
                  <c:v>-0.127355</c:v>
                </c:pt>
                <c:pt idx="257">
                  <c:v>-0.12876899999999999</c:v>
                </c:pt>
                <c:pt idx="258">
                  <c:v>-0.12714600000000001</c:v>
                </c:pt>
                <c:pt idx="259">
                  <c:v>-0.12606700000000001</c:v>
                </c:pt>
                <c:pt idx="260">
                  <c:v>-0.123879</c:v>
                </c:pt>
                <c:pt idx="261">
                  <c:v>-0.12492</c:v>
                </c:pt>
                <c:pt idx="262">
                  <c:v>-0.124129</c:v>
                </c:pt>
                <c:pt idx="263">
                  <c:v>-0.121519</c:v>
                </c:pt>
                <c:pt idx="264">
                  <c:v>-0.115995</c:v>
                </c:pt>
                <c:pt idx="265">
                  <c:v>-0.10861</c:v>
                </c:pt>
                <c:pt idx="266">
                  <c:v>-9.9900100000000006E-2</c:v>
                </c:pt>
                <c:pt idx="267">
                  <c:v>-9.3793399999999999E-2</c:v>
                </c:pt>
                <c:pt idx="268">
                  <c:v>-9.2346300000000006E-2</c:v>
                </c:pt>
                <c:pt idx="269">
                  <c:v>-8.9884699999999998E-2</c:v>
                </c:pt>
                <c:pt idx="270">
                  <c:v>-8.6443900000000004E-2</c:v>
                </c:pt>
                <c:pt idx="271">
                  <c:v>-8.2779000000000005E-2</c:v>
                </c:pt>
                <c:pt idx="272">
                  <c:v>-7.8720100000000001E-2</c:v>
                </c:pt>
                <c:pt idx="273">
                  <c:v>-7.2183800000000006E-2</c:v>
                </c:pt>
                <c:pt idx="274">
                  <c:v>-6.4907000000000006E-2</c:v>
                </c:pt>
                <c:pt idx="275">
                  <c:v>-5.7704600000000002E-2</c:v>
                </c:pt>
                <c:pt idx="276">
                  <c:v>-5.4906499999999997E-2</c:v>
                </c:pt>
                <c:pt idx="277">
                  <c:v>-5.4353199999999997E-2</c:v>
                </c:pt>
                <c:pt idx="278">
                  <c:v>-5.3347899999999997E-2</c:v>
                </c:pt>
                <c:pt idx="279">
                  <c:v>-5.0609599999999998E-2</c:v>
                </c:pt>
                <c:pt idx="280">
                  <c:v>-4.5160699999999998E-2</c:v>
                </c:pt>
                <c:pt idx="281">
                  <c:v>-4.4585100000000003E-2</c:v>
                </c:pt>
                <c:pt idx="282">
                  <c:v>-4.3852299999999997E-2</c:v>
                </c:pt>
                <c:pt idx="283">
                  <c:v>-4.2722700000000002E-2</c:v>
                </c:pt>
                <c:pt idx="284">
                  <c:v>-4.2958900000000001E-2</c:v>
                </c:pt>
                <c:pt idx="285">
                  <c:v>-4.7566200000000003E-2</c:v>
                </c:pt>
                <c:pt idx="286">
                  <c:v>-5.1460400000000003E-2</c:v>
                </c:pt>
                <c:pt idx="287">
                  <c:v>-5.5008099999999997E-2</c:v>
                </c:pt>
                <c:pt idx="288">
                  <c:v>-5.8324300000000003E-2</c:v>
                </c:pt>
                <c:pt idx="289">
                  <c:v>-6.0152700000000003E-2</c:v>
                </c:pt>
                <c:pt idx="290">
                  <c:v>-6.2121599999999999E-2</c:v>
                </c:pt>
                <c:pt idx="291">
                  <c:v>-6.2468799999999998E-2</c:v>
                </c:pt>
                <c:pt idx="292">
                  <c:v>-6.4344499999999999E-2</c:v>
                </c:pt>
                <c:pt idx="293">
                  <c:v>-6.5738599999999994E-2</c:v>
                </c:pt>
                <c:pt idx="294">
                  <c:v>-6.7042000000000004E-2</c:v>
                </c:pt>
                <c:pt idx="295">
                  <c:v>-6.6858600000000004E-2</c:v>
                </c:pt>
                <c:pt idx="296">
                  <c:v>-6.8200300000000005E-2</c:v>
                </c:pt>
                <c:pt idx="297">
                  <c:v>-6.9744500000000001E-2</c:v>
                </c:pt>
                <c:pt idx="298">
                  <c:v>-7.0107500000000003E-2</c:v>
                </c:pt>
                <c:pt idx="299">
                  <c:v>-7.1416300000000002E-2</c:v>
                </c:pt>
                <c:pt idx="300">
                  <c:v>-7.3535900000000001E-2</c:v>
                </c:pt>
                <c:pt idx="301">
                  <c:v>-7.5139800000000007E-2</c:v>
                </c:pt>
                <c:pt idx="302">
                  <c:v>-7.8276899999999996E-2</c:v>
                </c:pt>
                <c:pt idx="303">
                  <c:v>-7.9158999999999993E-2</c:v>
                </c:pt>
                <c:pt idx="304">
                  <c:v>-7.97485E-2</c:v>
                </c:pt>
                <c:pt idx="305">
                  <c:v>-7.8390199999999993E-2</c:v>
                </c:pt>
                <c:pt idx="306">
                  <c:v>-7.7630599999999994E-2</c:v>
                </c:pt>
                <c:pt idx="307">
                  <c:v>-7.9408800000000002E-2</c:v>
                </c:pt>
                <c:pt idx="308">
                  <c:v>-8.0279000000000003E-2</c:v>
                </c:pt>
                <c:pt idx="309">
                  <c:v>-7.9711699999999996E-2</c:v>
                </c:pt>
                <c:pt idx="310">
                  <c:v>-8.2520399999999994E-2</c:v>
                </c:pt>
                <c:pt idx="311">
                  <c:v>-8.3829000000000001E-2</c:v>
                </c:pt>
                <c:pt idx="312">
                  <c:v>-8.6193199999999998E-2</c:v>
                </c:pt>
                <c:pt idx="313">
                  <c:v>-8.7384000000000003E-2</c:v>
                </c:pt>
                <c:pt idx="314">
                  <c:v>-8.8396199999999994E-2</c:v>
                </c:pt>
                <c:pt idx="315">
                  <c:v>-8.9304099999999997E-2</c:v>
                </c:pt>
                <c:pt idx="316">
                  <c:v>-8.9637300000000003E-2</c:v>
                </c:pt>
                <c:pt idx="317">
                  <c:v>-8.9511999999999994E-2</c:v>
                </c:pt>
                <c:pt idx="318">
                  <c:v>-8.9231599999999994E-2</c:v>
                </c:pt>
                <c:pt idx="319">
                  <c:v>-8.8599399999999995E-2</c:v>
                </c:pt>
                <c:pt idx="320">
                  <c:v>-8.5783499999999999E-2</c:v>
                </c:pt>
                <c:pt idx="321">
                  <c:v>-8.2139900000000002E-2</c:v>
                </c:pt>
                <c:pt idx="322">
                  <c:v>-7.9361100000000004E-2</c:v>
                </c:pt>
                <c:pt idx="323">
                  <c:v>-7.5267899999999999E-2</c:v>
                </c:pt>
                <c:pt idx="324">
                  <c:v>-7.0837300000000006E-2</c:v>
                </c:pt>
                <c:pt idx="325">
                  <c:v>-6.7766099999999996E-2</c:v>
                </c:pt>
                <c:pt idx="326">
                  <c:v>-7.6500899999999997E-2</c:v>
                </c:pt>
                <c:pt idx="327">
                  <c:v>-7.6022400000000004E-2</c:v>
                </c:pt>
                <c:pt idx="328">
                  <c:v>-7.7733899999999995E-2</c:v>
                </c:pt>
                <c:pt idx="329">
                  <c:v>-7.7988100000000005E-2</c:v>
                </c:pt>
                <c:pt idx="330">
                  <c:v>-7.9624399999999998E-2</c:v>
                </c:pt>
                <c:pt idx="331">
                  <c:v>-8.0112299999999997E-2</c:v>
                </c:pt>
                <c:pt idx="332">
                  <c:v>-8.0837400000000004E-2</c:v>
                </c:pt>
                <c:pt idx="333">
                  <c:v>-7.9241900000000004E-2</c:v>
                </c:pt>
                <c:pt idx="334">
                  <c:v>-7.8892699999999996E-2</c:v>
                </c:pt>
                <c:pt idx="335">
                  <c:v>-7.74696E-2</c:v>
                </c:pt>
                <c:pt idx="336">
                  <c:v>-7.48254E-2</c:v>
                </c:pt>
                <c:pt idx="337">
                  <c:v>-7.5211299999999995E-2</c:v>
                </c:pt>
                <c:pt idx="338">
                  <c:v>-7.7298000000000006E-2</c:v>
                </c:pt>
                <c:pt idx="339">
                  <c:v>-7.9235299999999995E-2</c:v>
                </c:pt>
                <c:pt idx="340">
                  <c:v>-8.2428600000000005E-2</c:v>
                </c:pt>
                <c:pt idx="341">
                  <c:v>-8.4847000000000006E-2</c:v>
                </c:pt>
                <c:pt idx="342">
                  <c:v>-8.4451600000000002E-2</c:v>
                </c:pt>
                <c:pt idx="343">
                  <c:v>-8.2614999999999994E-2</c:v>
                </c:pt>
                <c:pt idx="344">
                  <c:v>-7.8437599999999996E-2</c:v>
                </c:pt>
                <c:pt idx="345">
                  <c:v>-7.5338699999999995E-2</c:v>
                </c:pt>
                <c:pt idx="346">
                  <c:v>-7.1267700000000003E-2</c:v>
                </c:pt>
                <c:pt idx="347">
                  <c:v>-7.3061100000000004E-2</c:v>
                </c:pt>
                <c:pt idx="348">
                  <c:v>-7.1990700000000005E-2</c:v>
                </c:pt>
                <c:pt idx="349">
                  <c:v>-7.3524300000000001E-2</c:v>
                </c:pt>
                <c:pt idx="350">
                  <c:v>-7.4309E-2</c:v>
                </c:pt>
                <c:pt idx="351">
                  <c:v>-7.4101399999999998E-2</c:v>
                </c:pt>
                <c:pt idx="352">
                  <c:v>-7.2094099999999994E-2</c:v>
                </c:pt>
                <c:pt idx="353">
                  <c:v>-6.9181699999999999E-2</c:v>
                </c:pt>
                <c:pt idx="354">
                  <c:v>-6.8706900000000001E-2</c:v>
                </c:pt>
                <c:pt idx="355">
                  <c:v>-6.6455600000000004E-2</c:v>
                </c:pt>
                <c:pt idx="356">
                  <c:v>-6.9751300000000002E-2</c:v>
                </c:pt>
                <c:pt idx="357">
                  <c:v>-7.2854299999999997E-2</c:v>
                </c:pt>
                <c:pt idx="358">
                  <c:v>-7.7175599999999997E-2</c:v>
                </c:pt>
                <c:pt idx="359">
                  <c:v>-7.9879599999999995E-2</c:v>
                </c:pt>
                <c:pt idx="360">
                  <c:v>-8.2280400000000004E-2</c:v>
                </c:pt>
                <c:pt idx="361">
                  <c:v>-8.4742700000000004E-2</c:v>
                </c:pt>
                <c:pt idx="362">
                  <c:v>-8.5669899999999993E-2</c:v>
                </c:pt>
                <c:pt idx="363">
                  <c:v>-8.5351099999999999E-2</c:v>
                </c:pt>
                <c:pt idx="364">
                  <c:v>-8.3597400000000002E-2</c:v>
                </c:pt>
                <c:pt idx="365">
                  <c:v>-8.17219E-2</c:v>
                </c:pt>
                <c:pt idx="366">
                  <c:v>-8.0763100000000004E-2</c:v>
                </c:pt>
                <c:pt idx="367">
                  <c:v>-8.1182900000000002E-2</c:v>
                </c:pt>
                <c:pt idx="368">
                  <c:v>-7.9859700000000006E-2</c:v>
                </c:pt>
                <c:pt idx="369">
                  <c:v>-7.9753900000000003E-2</c:v>
                </c:pt>
                <c:pt idx="370">
                  <c:v>-7.8457100000000002E-2</c:v>
                </c:pt>
                <c:pt idx="371">
                  <c:v>-7.5161900000000004E-2</c:v>
                </c:pt>
                <c:pt idx="372">
                  <c:v>-7.1511900000000003E-2</c:v>
                </c:pt>
                <c:pt idx="373">
                  <c:v>-7.2484900000000005E-2</c:v>
                </c:pt>
                <c:pt idx="374">
                  <c:v>-7.0444900000000005E-2</c:v>
                </c:pt>
                <c:pt idx="375">
                  <c:v>-7.0824100000000001E-2</c:v>
                </c:pt>
                <c:pt idx="376">
                  <c:v>-7.1382100000000004E-2</c:v>
                </c:pt>
                <c:pt idx="377">
                  <c:v>-6.9259000000000001E-2</c:v>
                </c:pt>
                <c:pt idx="378">
                  <c:v>-6.8030099999999996E-2</c:v>
                </c:pt>
                <c:pt idx="379">
                  <c:v>-7.2336899999999996E-2</c:v>
                </c:pt>
                <c:pt idx="380">
                  <c:v>-7.4950900000000001E-2</c:v>
                </c:pt>
                <c:pt idx="381">
                  <c:v>-7.73007E-2</c:v>
                </c:pt>
                <c:pt idx="382">
                  <c:v>-7.8021300000000002E-2</c:v>
                </c:pt>
                <c:pt idx="383">
                  <c:v>-7.8589900000000004E-2</c:v>
                </c:pt>
                <c:pt idx="384">
                  <c:v>-7.8421599999999994E-2</c:v>
                </c:pt>
                <c:pt idx="385">
                  <c:v>-7.8930299999999995E-2</c:v>
                </c:pt>
                <c:pt idx="386">
                  <c:v>-8.0776600000000004E-2</c:v>
                </c:pt>
                <c:pt idx="387">
                  <c:v>-8.1199999999999994E-2</c:v>
                </c:pt>
                <c:pt idx="388">
                  <c:v>-8.3085000000000006E-2</c:v>
                </c:pt>
                <c:pt idx="389">
                  <c:v>-8.35703E-2</c:v>
                </c:pt>
                <c:pt idx="390">
                  <c:v>-8.5227399999999995E-2</c:v>
                </c:pt>
                <c:pt idx="391">
                  <c:v>-8.4620299999999996E-2</c:v>
                </c:pt>
                <c:pt idx="392">
                  <c:v>-8.5434700000000002E-2</c:v>
                </c:pt>
                <c:pt idx="393">
                  <c:v>-8.5790099999999994E-2</c:v>
                </c:pt>
                <c:pt idx="394">
                  <c:v>-8.2990300000000003E-2</c:v>
                </c:pt>
                <c:pt idx="395">
                  <c:v>-8.1929100000000005E-2</c:v>
                </c:pt>
                <c:pt idx="396">
                  <c:v>-7.9124600000000003E-2</c:v>
                </c:pt>
                <c:pt idx="397">
                  <c:v>-7.8382999999999994E-2</c:v>
                </c:pt>
                <c:pt idx="398">
                  <c:v>-7.9721700000000006E-2</c:v>
                </c:pt>
                <c:pt idx="399">
                  <c:v>-7.8275700000000004E-2</c:v>
                </c:pt>
                <c:pt idx="400">
                  <c:v>-7.8366900000000003E-2</c:v>
                </c:pt>
                <c:pt idx="401">
                  <c:v>-7.6711100000000004E-2</c:v>
                </c:pt>
                <c:pt idx="402">
                  <c:v>-7.3135699999999998E-2</c:v>
                </c:pt>
                <c:pt idx="403">
                  <c:v>-6.9622400000000001E-2</c:v>
                </c:pt>
                <c:pt idx="404">
                  <c:v>-6.6678699999999994E-2</c:v>
                </c:pt>
                <c:pt idx="405">
                  <c:v>-6.1753000000000002E-2</c:v>
                </c:pt>
                <c:pt idx="406">
                  <c:v>-6.0351099999999998E-2</c:v>
                </c:pt>
                <c:pt idx="407">
                  <c:v>-6.6977999999999996E-2</c:v>
                </c:pt>
                <c:pt idx="408">
                  <c:v>-6.2467700000000001E-2</c:v>
                </c:pt>
                <c:pt idx="409">
                  <c:v>-5.4352299999999999E-2</c:v>
                </c:pt>
                <c:pt idx="410">
                  <c:v>-4.9472000000000002E-2</c:v>
                </c:pt>
                <c:pt idx="411">
                  <c:v>-4.1178699999999999E-2</c:v>
                </c:pt>
                <c:pt idx="412">
                  <c:v>-3.4685300000000002E-2</c:v>
                </c:pt>
                <c:pt idx="413">
                  <c:v>-3.5093800000000001E-2</c:v>
                </c:pt>
                <c:pt idx="414">
                  <c:v>-3.1822400000000001E-2</c:v>
                </c:pt>
                <c:pt idx="415">
                  <c:v>-3.9558299999999998E-2</c:v>
                </c:pt>
                <c:pt idx="416">
                  <c:v>-4.0349500000000003E-2</c:v>
                </c:pt>
                <c:pt idx="417">
                  <c:v>-4.3082000000000002E-2</c:v>
                </c:pt>
                <c:pt idx="418">
                  <c:v>-4.5579000000000001E-2</c:v>
                </c:pt>
                <c:pt idx="419">
                  <c:v>-4.7787700000000002E-2</c:v>
                </c:pt>
                <c:pt idx="420">
                  <c:v>-5.0531E-2</c:v>
                </c:pt>
                <c:pt idx="421">
                  <c:v>-5.16205E-2</c:v>
                </c:pt>
                <c:pt idx="422">
                  <c:v>-5.1772699999999998E-2</c:v>
                </c:pt>
                <c:pt idx="423">
                  <c:v>-5.14955E-2</c:v>
                </c:pt>
                <c:pt idx="424">
                  <c:v>-5.2131700000000003E-2</c:v>
                </c:pt>
                <c:pt idx="425">
                  <c:v>-5.3533200000000003E-2</c:v>
                </c:pt>
                <c:pt idx="426">
                  <c:v>-5.3450999999999999E-2</c:v>
                </c:pt>
                <c:pt idx="427">
                  <c:v>-5.4012699999999997E-2</c:v>
                </c:pt>
                <c:pt idx="428">
                  <c:v>-5.4001800000000003E-2</c:v>
                </c:pt>
                <c:pt idx="429">
                  <c:v>-5.5240999999999998E-2</c:v>
                </c:pt>
                <c:pt idx="430">
                  <c:v>-5.4715E-2</c:v>
                </c:pt>
                <c:pt idx="431">
                  <c:v>-5.3291499999999999E-2</c:v>
                </c:pt>
                <c:pt idx="432">
                  <c:v>-5.1888999999999998E-2</c:v>
                </c:pt>
                <c:pt idx="433">
                  <c:v>-4.9477500000000001E-2</c:v>
                </c:pt>
                <c:pt idx="434">
                  <c:v>-4.6441499999999997E-2</c:v>
                </c:pt>
                <c:pt idx="435">
                  <c:v>-4.3798200000000002E-2</c:v>
                </c:pt>
                <c:pt idx="436">
                  <c:v>-4.3083499999999997E-2</c:v>
                </c:pt>
                <c:pt idx="437">
                  <c:v>-3.7796999999999997E-2</c:v>
                </c:pt>
                <c:pt idx="438">
                  <c:v>-3.3645799999999997E-2</c:v>
                </c:pt>
                <c:pt idx="439">
                  <c:v>-2.9531700000000001E-2</c:v>
                </c:pt>
                <c:pt idx="440">
                  <c:v>-2.1367500000000001E-2</c:v>
                </c:pt>
                <c:pt idx="441">
                  <c:v>-1.24893E-2</c:v>
                </c:pt>
                <c:pt idx="442">
                  <c:v>-1.14717E-2</c:v>
                </c:pt>
                <c:pt idx="443">
                  <c:v>-1.16367E-2</c:v>
                </c:pt>
                <c:pt idx="444">
                  <c:v>-1.6412300000000001E-2</c:v>
                </c:pt>
                <c:pt idx="445">
                  <c:v>-2.03343E-2</c:v>
                </c:pt>
                <c:pt idx="446">
                  <c:v>-2.4065E-2</c:v>
                </c:pt>
                <c:pt idx="447">
                  <c:v>-2.6401000000000001E-2</c:v>
                </c:pt>
                <c:pt idx="448">
                  <c:v>-2.6806300000000002E-2</c:v>
                </c:pt>
                <c:pt idx="449">
                  <c:v>-2.97813E-2</c:v>
                </c:pt>
                <c:pt idx="450">
                  <c:v>-3.2043700000000001E-2</c:v>
                </c:pt>
                <c:pt idx="451">
                  <c:v>-3.1987700000000001E-2</c:v>
                </c:pt>
                <c:pt idx="452">
                  <c:v>-3.33117E-2</c:v>
                </c:pt>
                <c:pt idx="453">
                  <c:v>-3.3721000000000001E-2</c:v>
                </c:pt>
                <c:pt idx="454">
                  <c:v>-3.38783E-2</c:v>
                </c:pt>
                <c:pt idx="455">
                  <c:v>-3.3444000000000002E-2</c:v>
                </c:pt>
                <c:pt idx="456">
                  <c:v>-3.5135300000000001E-2</c:v>
                </c:pt>
                <c:pt idx="457">
                  <c:v>-3.50503E-2</c:v>
                </c:pt>
                <c:pt idx="458">
                  <c:v>-3.6733000000000002E-2</c:v>
                </c:pt>
                <c:pt idx="459">
                  <c:v>-3.5639999999999998E-2</c:v>
                </c:pt>
                <c:pt idx="460">
                  <c:v>-3.6703699999999999E-2</c:v>
                </c:pt>
                <c:pt idx="461">
                  <c:v>-3.6172700000000002E-2</c:v>
                </c:pt>
                <c:pt idx="462">
                  <c:v>-3.4294999999999999E-2</c:v>
                </c:pt>
                <c:pt idx="463">
                  <c:v>-3.5169300000000001E-2</c:v>
                </c:pt>
                <c:pt idx="464">
                  <c:v>-3.3772999999999997E-2</c:v>
                </c:pt>
                <c:pt idx="465">
                  <c:v>-3.2083E-2</c:v>
                </c:pt>
                <c:pt idx="466">
                  <c:v>-3.0998999999999999E-2</c:v>
                </c:pt>
                <c:pt idx="467">
                  <c:v>-3.0370999999999999E-2</c:v>
                </c:pt>
                <c:pt idx="468">
                  <c:v>-2.7636000000000001E-2</c:v>
                </c:pt>
                <c:pt idx="469">
                  <c:v>-2.6971700000000001E-2</c:v>
                </c:pt>
                <c:pt idx="470">
                  <c:v>-2.5831300000000001E-2</c:v>
                </c:pt>
                <c:pt idx="471">
                  <c:v>-2.1599699999999999E-2</c:v>
                </c:pt>
                <c:pt idx="472">
                  <c:v>-1.96607E-2</c:v>
                </c:pt>
                <c:pt idx="473">
                  <c:v>-2.0406000000000001E-2</c:v>
                </c:pt>
                <c:pt idx="474">
                  <c:v>-2.1335300000000001E-2</c:v>
                </c:pt>
                <c:pt idx="475">
                  <c:v>-2.1628700000000001E-2</c:v>
                </c:pt>
                <c:pt idx="476">
                  <c:v>-2.0031E-2</c:v>
                </c:pt>
                <c:pt idx="477">
                  <c:v>-1.8750699999999999E-2</c:v>
                </c:pt>
                <c:pt idx="478">
                  <c:v>-1.79477E-2</c:v>
                </c:pt>
                <c:pt idx="479">
                  <c:v>-1.6712000000000001E-2</c:v>
                </c:pt>
                <c:pt idx="480">
                  <c:v>-1.37387E-2</c:v>
                </c:pt>
                <c:pt idx="481">
                  <c:v>-1.11857E-2</c:v>
                </c:pt>
                <c:pt idx="482">
                  <c:v>-1.0211700000000001E-2</c:v>
                </c:pt>
                <c:pt idx="483">
                  <c:v>-1.3143E-2</c:v>
                </c:pt>
                <c:pt idx="484">
                  <c:v>-1.6499300000000001E-2</c:v>
                </c:pt>
                <c:pt idx="485">
                  <c:v>-1.5975E-2</c:v>
                </c:pt>
                <c:pt idx="486">
                  <c:v>-1.6687299999999999E-2</c:v>
                </c:pt>
                <c:pt idx="487">
                  <c:v>-1.6731699999999999E-2</c:v>
                </c:pt>
                <c:pt idx="488">
                  <c:v>-1.7256000000000001E-2</c:v>
                </c:pt>
                <c:pt idx="489">
                  <c:v>-1.7061E-2</c:v>
                </c:pt>
                <c:pt idx="490">
                  <c:v>-1.8148299999999999E-2</c:v>
                </c:pt>
                <c:pt idx="491">
                  <c:v>-1.58903E-2</c:v>
                </c:pt>
                <c:pt idx="492">
                  <c:v>-1.3904700000000001E-2</c:v>
                </c:pt>
                <c:pt idx="493">
                  <c:v>-1.2267E-2</c:v>
                </c:pt>
                <c:pt idx="494">
                  <c:v>-8.9343300000000007E-3</c:v>
                </c:pt>
                <c:pt idx="495">
                  <c:v>-7.5816700000000004E-3</c:v>
                </c:pt>
                <c:pt idx="496">
                  <c:v>-7.3356699999999999E-3</c:v>
                </c:pt>
              </c:numCache>
            </c:numRef>
          </c:val>
          <c:smooth val="0"/>
        </c:ser>
        <c:ser>
          <c:idx val="0"/>
          <c:order val="3"/>
          <c:tx>
            <c:strRef>
              <c:f>'CPI_ROC_CoRD_LAYERS-ISO12640'!$F$1</c:f>
              <c:strCache>
                <c:ptCount val="1"/>
                <c:pt idx="0">
                  <c:v>CoRD</c:v>
                </c:pt>
              </c:strCache>
            </c:strRef>
          </c:tx>
          <c:spPr>
            <a:ln w="23285">
              <a:solidFill>
                <a:srgbClr val="800000"/>
              </a:solidFill>
              <a:prstDash val="solid"/>
            </a:ln>
          </c:spPr>
          <c:marker>
            <c:symbol val="none"/>
          </c:marker>
          <c:cat>
            <c:numRef>
              <c:f>'CPI_ROC_CoRD_LAYERS-ISO12640'!$A$2:$A$498</c:f>
              <c:numCache>
                <c:formatCode>General</c:formatCode>
                <c:ptCount val="497"/>
                <c:pt idx="0">
                  <c:v>1.06211E-2</c:v>
                </c:pt>
                <c:pt idx="1">
                  <c:v>2.1023300000000002E-2</c:v>
                </c:pt>
                <c:pt idx="2">
                  <c:v>3.1438899999999999E-2</c:v>
                </c:pt>
                <c:pt idx="3">
                  <c:v>4.17714E-2</c:v>
                </c:pt>
                <c:pt idx="4">
                  <c:v>5.2033099999999999E-2</c:v>
                </c:pt>
                <c:pt idx="5">
                  <c:v>6.2544500000000003E-2</c:v>
                </c:pt>
                <c:pt idx="6">
                  <c:v>7.2814500000000004E-2</c:v>
                </c:pt>
                <c:pt idx="7">
                  <c:v>8.3062399999999995E-2</c:v>
                </c:pt>
                <c:pt idx="8">
                  <c:v>9.3247499999999997E-2</c:v>
                </c:pt>
                <c:pt idx="9">
                  <c:v>0.103573</c:v>
                </c:pt>
                <c:pt idx="10">
                  <c:v>0.113992</c:v>
                </c:pt>
                <c:pt idx="11">
                  <c:v>0.12434199999999999</c:v>
                </c:pt>
                <c:pt idx="12">
                  <c:v>0.134494</c:v>
                </c:pt>
                <c:pt idx="13">
                  <c:v>0.14486599999999999</c:v>
                </c:pt>
                <c:pt idx="14">
                  <c:v>0.15498899999999999</c:v>
                </c:pt>
                <c:pt idx="15">
                  <c:v>0.16508999999999999</c:v>
                </c:pt>
                <c:pt idx="16">
                  <c:v>0.17524200000000001</c:v>
                </c:pt>
                <c:pt idx="17">
                  <c:v>0.18543799999999999</c:v>
                </c:pt>
                <c:pt idx="18">
                  <c:v>0.19576399999999999</c:v>
                </c:pt>
                <c:pt idx="19">
                  <c:v>0.205951</c:v>
                </c:pt>
                <c:pt idx="20">
                  <c:v>0.216284</c:v>
                </c:pt>
                <c:pt idx="21">
                  <c:v>0.22655400000000001</c:v>
                </c:pt>
                <c:pt idx="22">
                  <c:v>0.23666899999999999</c:v>
                </c:pt>
                <c:pt idx="23">
                  <c:v>0.247006</c:v>
                </c:pt>
                <c:pt idx="24">
                  <c:v>0.25713999999999998</c:v>
                </c:pt>
                <c:pt idx="25">
                  <c:v>0.26732499999999998</c:v>
                </c:pt>
                <c:pt idx="26">
                  <c:v>0.27753499999999998</c:v>
                </c:pt>
                <c:pt idx="27">
                  <c:v>0.28775600000000001</c:v>
                </c:pt>
                <c:pt idx="28">
                  <c:v>0.29808899999999999</c:v>
                </c:pt>
                <c:pt idx="29">
                  <c:v>0.30827500000000002</c:v>
                </c:pt>
                <c:pt idx="30">
                  <c:v>0.31850899999999999</c:v>
                </c:pt>
                <c:pt idx="31">
                  <c:v>0.32860699999999998</c:v>
                </c:pt>
                <c:pt idx="32">
                  <c:v>0.33882400000000001</c:v>
                </c:pt>
                <c:pt idx="33">
                  <c:v>0.34892800000000002</c:v>
                </c:pt>
                <c:pt idx="34">
                  <c:v>0.35907099999999997</c:v>
                </c:pt>
                <c:pt idx="35">
                  <c:v>0.36934</c:v>
                </c:pt>
                <c:pt idx="36">
                  <c:v>0.37941399999999997</c:v>
                </c:pt>
                <c:pt idx="37">
                  <c:v>0.38957999999999998</c:v>
                </c:pt>
                <c:pt idx="38">
                  <c:v>0.39968700000000001</c:v>
                </c:pt>
                <c:pt idx="39">
                  <c:v>0.40979700000000002</c:v>
                </c:pt>
                <c:pt idx="40">
                  <c:v>0.41995399999999999</c:v>
                </c:pt>
                <c:pt idx="41">
                  <c:v>0.43009500000000001</c:v>
                </c:pt>
                <c:pt idx="42">
                  <c:v>0.44032700000000002</c:v>
                </c:pt>
                <c:pt idx="43">
                  <c:v>0.45033899999999999</c:v>
                </c:pt>
                <c:pt idx="44">
                  <c:v>0.46050999999999997</c:v>
                </c:pt>
                <c:pt idx="45">
                  <c:v>0.47056999999999999</c:v>
                </c:pt>
                <c:pt idx="46">
                  <c:v>0.48086000000000001</c:v>
                </c:pt>
                <c:pt idx="47">
                  <c:v>0.49093799999999999</c:v>
                </c:pt>
                <c:pt idx="48">
                  <c:v>0.50102100000000005</c:v>
                </c:pt>
                <c:pt idx="49">
                  <c:v>0.51119400000000004</c:v>
                </c:pt>
                <c:pt idx="50">
                  <c:v>0.52129599999999998</c:v>
                </c:pt>
                <c:pt idx="51">
                  <c:v>0.531501</c:v>
                </c:pt>
                <c:pt idx="52">
                  <c:v>0.54172100000000001</c:v>
                </c:pt>
                <c:pt idx="53">
                  <c:v>0.55188300000000001</c:v>
                </c:pt>
                <c:pt idx="54">
                  <c:v>0.56190600000000002</c:v>
                </c:pt>
                <c:pt idx="55">
                  <c:v>0.57213000000000003</c:v>
                </c:pt>
                <c:pt idx="56">
                  <c:v>0.58236900000000003</c:v>
                </c:pt>
                <c:pt idx="57">
                  <c:v>0.59254399999999996</c:v>
                </c:pt>
                <c:pt idx="58">
                  <c:v>0.60260499999999995</c:v>
                </c:pt>
                <c:pt idx="59">
                  <c:v>0.61282300000000001</c:v>
                </c:pt>
                <c:pt idx="60">
                  <c:v>0.62294099999999997</c:v>
                </c:pt>
                <c:pt idx="61">
                  <c:v>0.63317599999999996</c:v>
                </c:pt>
                <c:pt idx="62">
                  <c:v>0.64320900000000003</c:v>
                </c:pt>
                <c:pt idx="63">
                  <c:v>0.65334499999999995</c:v>
                </c:pt>
                <c:pt idx="64">
                  <c:v>0.66349000000000002</c:v>
                </c:pt>
                <c:pt idx="65">
                  <c:v>0.67352699999999999</c:v>
                </c:pt>
                <c:pt idx="66">
                  <c:v>0.68364999999999998</c:v>
                </c:pt>
                <c:pt idx="67">
                  <c:v>0.69380200000000003</c:v>
                </c:pt>
                <c:pt idx="68">
                  <c:v>0.70391899999999996</c:v>
                </c:pt>
                <c:pt idx="69">
                  <c:v>0.71401099999999995</c:v>
                </c:pt>
                <c:pt idx="70">
                  <c:v>0.72427399999999997</c:v>
                </c:pt>
                <c:pt idx="71">
                  <c:v>0.73440700000000003</c:v>
                </c:pt>
                <c:pt idx="72">
                  <c:v>0.74452099999999999</c:v>
                </c:pt>
                <c:pt idx="73">
                  <c:v>0.754687</c:v>
                </c:pt>
                <c:pt idx="74">
                  <c:v>0.76481900000000003</c:v>
                </c:pt>
                <c:pt idx="75">
                  <c:v>0.77495899999999995</c:v>
                </c:pt>
                <c:pt idx="76">
                  <c:v>0.78497499999999998</c:v>
                </c:pt>
                <c:pt idx="77">
                  <c:v>0.79505099999999995</c:v>
                </c:pt>
                <c:pt idx="78">
                  <c:v>0.80518900000000004</c:v>
                </c:pt>
                <c:pt idx="79">
                  <c:v>0.81529200000000002</c:v>
                </c:pt>
                <c:pt idx="80">
                  <c:v>0.82538100000000003</c:v>
                </c:pt>
                <c:pt idx="81">
                  <c:v>0.83553500000000003</c:v>
                </c:pt>
                <c:pt idx="82">
                  <c:v>0.845607</c:v>
                </c:pt>
                <c:pt idx="83">
                  <c:v>0.85558299999999998</c:v>
                </c:pt>
                <c:pt idx="84">
                  <c:v>0.865699</c:v>
                </c:pt>
                <c:pt idx="85">
                  <c:v>0.87589399999999995</c:v>
                </c:pt>
                <c:pt idx="86">
                  <c:v>0.88592400000000004</c:v>
                </c:pt>
                <c:pt idx="87">
                  <c:v>0.89603999999999995</c:v>
                </c:pt>
                <c:pt idx="88">
                  <c:v>0.90619499999999997</c:v>
                </c:pt>
                <c:pt idx="89">
                  <c:v>0.91627599999999998</c:v>
                </c:pt>
                <c:pt idx="90">
                  <c:v>0.92645900000000003</c:v>
                </c:pt>
                <c:pt idx="91">
                  <c:v>0.93665799999999999</c:v>
                </c:pt>
                <c:pt idx="92">
                  <c:v>0.94685200000000003</c:v>
                </c:pt>
                <c:pt idx="93">
                  <c:v>0.956959</c:v>
                </c:pt>
                <c:pt idx="94">
                  <c:v>0.96713700000000002</c:v>
                </c:pt>
                <c:pt idx="95">
                  <c:v>0.97714299999999998</c:v>
                </c:pt>
                <c:pt idx="96">
                  <c:v>0.98721000000000003</c:v>
                </c:pt>
                <c:pt idx="97">
                  <c:v>0.99740899999999999</c:v>
                </c:pt>
                <c:pt idx="98">
                  <c:v>1.0074700000000001</c:v>
                </c:pt>
                <c:pt idx="99">
                  <c:v>1.0176000000000001</c:v>
                </c:pt>
                <c:pt idx="100">
                  <c:v>1.02776</c:v>
                </c:pt>
                <c:pt idx="101">
                  <c:v>1.03786</c:v>
                </c:pt>
                <c:pt idx="102">
                  <c:v>1.04803</c:v>
                </c:pt>
                <c:pt idx="103">
                  <c:v>1.0579400000000001</c:v>
                </c:pt>
                <c:pt idx="104">
                  <c:v>1.06816</c:v>
                </c:pt>
                <c:pt idx="105">
                  <c:v>1.07836</c:v>
                </c:pt>
                <c:pt idx="106">
                  <c:v>1.0883700000000001</c:v>
                </c:pt>
                <c:pt idx="107">
                  <c:v>1.0985199999999999</c:v>
                </c:pt>
                <c:pt idx="108">
                  <c:v>1.1085799999999999</c:v>
                </c:pt>
                <c:pt idx="109">
                  <c:v>1.1186400000000001</c:v>
                </c:pt>
                <c:pt idx="110">
                  <c:v>1.1286499999999999</c:v>
                </c:pt>
                <c:pt idx="111">
                  <c:v>1.1387</c:v>
                </c:pt>
                <c:pt idx="112">
                  <c:v>1.1487499999999999</c:v>
                </c:pt>
                <c:pt idx="113">
                  <c:v>1.1589400000000001</c:v>
                </c:pt>
                <c:pt idx="114">
                  <c:v>1.1688000000000001</c:v>
                </c:pt>
                <c:pt idx="115">
                  <c:v>1.1789499999999999</c:v>
                </c:pt>
                <c:pt idx="116">
                  <c:v>1.18896</c:v>
                </c:pt>
                <c:pt idx="117">
                  <c:v>1.1989799999999999</c:v>
                </c:pt>
                <c:pt idx="118">
                  <c:v>1.2091499999999999</c:v>
                </c:pt>
                <c:pt idx="119">
                  <c:v>1.21922</c:v>
                </c:pt>
                <c:pt idx="120">
                  <c:v>1.2291300000000001</c:v>
                </c:pt>
                <c:pt idx="121">
                  <c:v>1.2392099999999999</c:v>
                </c:pt>
                <c:pt idx="122">
                  <c:v>1.2492700000000001</c:v>
                </c:pt>
                <c:pt idx="123">
                  <c:v>1.25945</c:v>
                </c:pt>
                <c:pt idx="124">
                  <c:v>1.26945</c:v>
                </c:pt>
                <c:pt idx="125">
                  <c:v>1.27963</c:v>
                </c:pt>
                <c:pt idx="126">
                  <c:v>1.28969</c:v>
                </c:pt>
                <c:pt idx="127">
                  <c:v>1.2997099999999999</c:v>
                </c:pt>
                <c:pt idx="128">
                  <c:v>1.3097399999999999</c:v>
                </c:pt>
                <c:pt idx="129">
                  <c:v>1.31985</c:v>
                </c:pt>
                <c:pt idx="130">
                  <c:v>1.32986</c:v>
                </c:pt>
                <c:pt idx="131">
                  <c:v>1.3399700000000001</c:v>
                </c:pt>
                <c:pt idx="132">
                  <c:v>1.3500099999999999</c:v>
                </c:pt>
                <c:pt idx="133">
                  <c:v>1.35995</c:v>
                </c:pt>
                <c:pt idx="134">
                  <c:v>1.3701099999999999</c:v>
                </c:pt>
                <c:pt idx="135">
                  <c:v>1.3802099999999999</c:v>
                </c:pt>
                <c:pt idx="136">
                  <c:v>1.3902300000000001</c:v>
                </c:pt>
                <c:pt idx="137">
                  <c:v>1.40029</c:v>
                </c:pt>
                <c:pt idx="138">
                  <c:v>1.4102699999999999</c:v>
                </c:pt>
                <c:pt idx="139">
                  <c:v>1.42039</c:v>
                </c:pt>
                <c:pt idx="140">
                  <c:v>1.4305399999999999</c:v>
                </c:pt>
                <c:pt idx="141">
                  <c:v>1.4405600000000001</c:v>
                </c:pt>
                <c:pt idx="142">
                  <c:v>1.4506399999999999</c:v>
                </c:pt>
                <c:pt idx="143">
                  <c:v>1.4605900000000001</c:v>
                </c:pt>
                <c:pt idx="144">
                  <c:v>1.4708000000000001</c:v>
                </c:pt>
                <c:pt idx="145">
                  <c:v>1.4807600000000001</c:v>
                </c:pt>
                <c:pt idx="146">
                  <c:v>1.4908399999999999</c:v>
                </c:pt>
                <c:pt idx="147">
                  <c:v>1.5008699999999999</c:v>
                </c:pt>
                <c:pt idx="148">
                  <c:v>1.5109600000000001</c:v>
                </c:pt>
                <c:pt idx="149">
                  <c:v>1.52105</c:v>
                </c:pt>
                <c:pt idx="150">
                  <c:v>1.5311999999999999</c:v>
                </c:pt>
                <c:pt idx="151">
                  <c:v>1.5411699999999999</c:v>
                </c:pt>
                <c:pt idx="152">
                  <c:v>1.5511600000000001</c:v>
                </c:pt>
                <c:pt idx="153">
                  <c:v>1.5612699999999999</c:v>
                </c:pt>
                <c:pt idx="154">
                  <c:v>1.5713900000000001</c:v>
                </c:pt>
                <c:pt idx="155">
                  <c:v>1.5813699999999999</c:v>
                </c:pt>
                <c:pt idx="156">
                  <c:v>1.59151</c:v>
                </c:pt>
                <c:pt idx="157">
                  <c:v>1.60161</c:v>
                </c:pt>
                <c:pt idx="158">
                  <c:v>1.61161</c:v>
                </c:pt>
                <c:pt idx="159">
                  <c:v>1.62181</c:v>
                </c:pt>
                <c:pt idx="160">
                  <c:v>1.63195</c:v>
                </c:pt>
                <c:pt idx="161">
                  <c:v>1.64201</c:v>
                </c:pt>
                <c:pt idx="162">
                  <c:v>1.65204</c:v>
                </c:pt>
                <c:pt idx="163">
                  <c:v>1.66214</c:v>
                </c:pt>
                <c:pt idx="164">
                  <c:v>1.6723399999999999</c:v>
                </c:pt>
                <c:pt idx="165">
                  <c:v>1.6824300000000001</c:v>
                </c:pt>
                <c:pt idx="166">
                  <c:v>1.69251</c:v>
                </c:pt>
                <c:pt idx="167">
                  <c:v>1.70265</c:v>
                </c:pt>
                <c:pt idx="168">
                  <c:v>1.7127300000000001</c:v>
                </c:pt>
                <c:pt idx="169">
                  <c:v>1.7229099999999999</c:v>
                </c:pt>
                <c:pt idx="170">
                  <c:v>1.73309</c:v>
                </c:pt>
                <c:pt idx="171">
                  <c:v>1.74316</c:v>
                </c:pt>
                <c:pt idx="172">
                  <c:v>1.7533300000000001</c:v>
                </c:pt>
                <c:pt idx="173">
                  <c:v>1.7633700000000001</c:v>
                </c:pt>
                <c:pt idx="174">
                  <c:v>1.7736099999999999</c:v>
                </c:pt>
                <c:pt idx="175">
                  <c:v>1.78366</c:v>
                </c:pt>
                <c:pt idx="176">
                  <c:v>1.79386</c:v>
                </c:pt>
                <c:pt idx="177">
                  <c:v>1.8040099999999999</c:v>
                </c:pt>
                <c:pt idx="178">
                  <c:v>1.8140099999999999</c:v>
                </c:pt>
                <c:pt idx="179">
                  <c:v>1.8240400000000001</c:v>
                </c:pt>
                <c:pt idx="180">
                  <c:v>1.83426</c:v>
                </c:pt>
                <c:pt idx="181">
                  <c:v>1.84432</c:v>
                </c:pt>
                <c:pt idx="182">
                  <c:v>1.85442</c:v>
                </c:pt>
                <c:pt idx="183">
                  <c:v>1.8645</c:v>
                </c:pt>
                <c:pt idx="184">
                  <c:v>1.8745499999999999</c:v>
                </c:pt>
                <c:pt idx="185">
                  <c:v>1.8846499999999999</c:v>
                </c:pt>
                <c:pt idx="186">
                  <c:v>1.8948100000000001</c:v>
                </c:pt>
                <c:pt idx="187">
                  <c:v>1.9048</c:v>
                </c:pt>
                <c:pt idx="188">
                  <c:v>1.9148799999999999</c:v>
                </c:pt>
                <c:pt idx="189">
                  <c:v>1.92492</c:v>
                </c:pt>
                <c:pt idx="190">
                  <c:v>1.93496</c:v>
                </c:pt>
                <c:pt idx="191">
                  <c:v>1.94499</c:v>
                </c:pt>
                <c:pt idx="192">
                  <c:v>1.9551099999999999</c:v>
                </c:pt>
                <c:pt idx="193">
                  <c:v>1.96519</c:v>
                </c:pt>
                <c:pt idx="194">
                  <c:v>1.97525</c:v>
                </c:pt>
                <c:pt idx="195">
                  <c:v>1.98525</c:v>
                </c:pt>
                <c:pt idx="196">
                  <c:v>1.9953000000000001</c:v>
                </c:pt>
                <c:pt idx="197">
                  <c:v>2.0053999999999998</c:v>
                </c:pt>
                <c:pt idx="198">
                  <c:v>2.0154100000000001</c:v>
                </c:pt>
                <c:pt idx="199">
                  <c:v>2.0255100000000001</c:v>
                </c:pt>
                <c:pt idx="200">
                  <c:v>2.0356299999999998</c:v>
                </c:pt>
                <c:pt idx="201">
                  <c:v>2.04548</c:v>
                </c:pt>
                <c:pt idx="202">
                  <c:v>2.0555400000000001</c:v>
                </c:pt>
                <c:pt idx="203">
                  <c:v>2.0655399999999999</c:v>
                </c:pt>
                <c:pt idx="204">
                  <c:v>2.0757400000000001</c:v>
                </c:pt>
                <c:pt idx="205">
                  <c:v>2.08569</c:v>
                </c:pt>
                <c:pt idx="206">
                  <c:v>2.0957599999999998</c:v>
                </c:pt>
                <c:pt idx="207">
                  <c:v>2.1057899999999998</c:v>
                </c:pt>
                <c:pt idx="208">
                  <c:v>2.1158399999999999</c:v>
                </c:pt>
                <c:pt idx="209">
                  <c:v>2.12581</c:v>
                </c:pt>
                <c:pt idx="210">
                  <c:v>2.1360100000000002</c:v>
                </c:pt>
                <c:pt idx="211">
                  <c:v>2.14601</c:v>
                </c:pt>
                <c:pt idx="212">
                  <c:v>2.1560600000000001</c:v>
                </c:pt>
                <c:pt idx="213">
                  <c:v>2.1662400000000002</c:v>
                </c:pt>
                <c:pt idx="214">
                  <c:v>2.17618</c:v>
                </c:pt>
                <c:pt idx="215">
                  <c:v>2.18628</c:v>
                </c:pt>
                <c:pt idx="216">
                  <c:v>2.19625</c:v>
                </c:pt>
                <c:pt idx="217">
                  <c:v>2.2063299999999999</c:v>
                </c:pt>
                <c:pt idx="218">
                  <c:v>2.2163499999999998</c:v>
                </c:pt>
                <c:pt idx="219">
                  <c:v>2.2263700000000002</c:v>
                </c:pt>
                <c:pt idx="220">
                  <c:v>2.23637</c:v>
                </c:pt>
                <c:pt idx="221">
                  <c:v>2.2465700000000002</c:v>
                </c:pt>
                <c:pt idx="222">
                  <c:v>2.2565200000000001</c:v>
                </c:pt>
                <c:pt idx="223">
                  <c:v>2.2664900000000001</c:v>
                </c:pt>
                <c:pt idx="224">
                  <c:v>2.2765599999999999</c:v>
                </c:pt>
                <c:pt idx="225">
                  <c:v>2.2865500000000001</c:v>
                </c:pt>
                <c:pt idx="226">
                  <c:v>2.2965900000000001</c:v>
                </c:pt>
                <c:pt idx="227">
                  <c:v>2.3066599999999999</c:v>
                </c:pt>
                <c:pt idx="228">
                  <c:v>2.3167</c:v>
                </c:pt>
                <c:pt idx="229">
                  <c:v>2.3267799999999998</c:v>
                </c:pt>
                <c:pt idx="230">
                  <c:v>2.3368899999999999</c:v>
                </c:pt>
                <c:pt idx="231">
                  <c:v>2.3468399999999998</c:v>
                </c:pt>
                <c:pt idx="232">
                  <c:v>2.3569100000000001</c:v>
                </c:pt>
                <c:pt idx="233">
                  <c:v>2.3670599999999999</c:v>
                </c:pt>
                <c:pt idx="234">
                  <c:v>2.37717</c:v>
                </c:pt>
                <c:pt idx="235">
                  <c:v>2.3869799999999999</c:v>
                </c:pt>
                <c:pt idx="236">
                  <c:v>2.3969999999999998</c:v>
                </c:pt>
                <c:pt idx="237">
                  <c:v>2.4069799999999999</c:v>
                </c:pt>
                <c:pt idx="238">
                  <c:v>2.4170500000000001</c:v>
                </c:pt>
                <c:pt idx="239">
                  <c:v>2.4270200000000002</c:v>
                </c:pt>
                <c:pt idx="240">
                  <c:v>2.4370500000000002</c:v>
                </c:pt>
                <c:pt idx="241">
                  <c:v>2.44719</c:v>
                </c:pt>
                <c:pt idx="242">
                  <c:v>2.4571700000000001</c:v>
                </c:pt>
                <c:pt idx="243">
                  <c:v>2.4671799999999999</c:v>
                </c:pt>
                <c:pt idx="244">
                  <c:v>2.47722</c:v>
                </c:pt>
                <c:pt idx="245">
                  <c:v>2.48712</c:v>
                </c:pt>
                <c:pt idx="246">
                  <c:v>2.4972799999999999</c:v>
                </c:pt>
                <c:pt idx="247">
                  <c:v>2.5072100000000002</c:v>
                </c:pt>
                <c:pt idx="248">
                  <c:v>2.5171899999999998</c:v>
                </c:pt>
                <c:pt idx="249">
                  <c:v>2.5273099999999999</c:v>
                </c:pt>
                <c:pt idx="250">
                  <c:v>2.5374599999999998</c:v>
                </c:pt>
                <c:pt idx="251">
                  <c:v>2.54731</c:v>
                </c:pt>
                <c:pt idx="252">
                  <c:v>2.5574400000000002</c:v>
                </c:pt>
                <c:pt idx="253">
                  <c:v>2.5674100000000002</c:v>
                </c:pt>
                <c:pt idx="254">
                  <c:v>2.5775899999999998</c:v>
                </c:pt>
                <c:pt idx="255">
                  <c:v>2.5875499999999998</c:v>
                </c:pt>
                <c:pt idx="256">
                  <c:v>2.5976499999999998</c:v>
                </c:pt>
                <c:pt idx="257">
                  <c:v>2.60771</c:v>
                </c:pt>
                <c:pt idx="258">
                  <c:v>2.6177999999999999</c:v>
                </c:pt>
                <c:pt idx="259">
                  <c:v>2.6278600000000001</c:v>
                </c:pt>
                <c:pt idx="260">
                  <c:v>2.63774</c:v>
                </c:pt>
                <c:pt idx="261">
                  <c:v>2.6477599999999999</c:v>
                </c:pt>
                <c:pt idx="262">
                  <c:v>2.6578200000000001</c:v>
                </c:pt>
                <c:pt idx="263">
                  <c:v>2.6678700000000002</c:v>
                </c:pt>
                <c:pt idx="264">
                  <c:v>2.6779299999999999</c:v>
                </c:pt>
                <c:pt idx="265">
                  <c:v>2.6880899999999999</c:v>
                </c:pt>
                <c:pt idx="266">
                  <c:v>2.6981700000000002</c:v>
                </c:pt>
                <c:pt idx="267">
                  <c:v>2.70818</c:v>
                </c:pt>
                <c:pt idx="268">
                  <c:v>2.7181000000000002</c:v>
                </c:pt>
                <c:pt idx="269">
                  <c:v>2.7282999999999999</c:v>
                </c:pt>
                <c:pt idx="270">
                  <c:v>2.7384499999999998</c:v>
                </c:pt>
                <c:pt idx="271">
                  <c:v>2.7484899999999999</c:v>
                </c:pt>
                <c:pt idx="272">
                  <c:v>2.75868</c:v>
                </c:pt>
                <c:pt idx="273">
                  <c:v>2.7685900000000001</c:v>
                </c:pt>
                <c:pt idx="274">
                  <c:v>2.7787700000000002</c:v>
                </c:pt>
                <c:pt idx="275">
                  <c:v>2.7887499999999998</c:v>
                </c:pt>
                <c:pt idx="276">
                  <c:v>2.79887</c:v>
                </c:pt>
                <c:pt idx="277">
                  <c:v>2.80891</c:v>
                </c:pt>
                <c:pt idx="278">
                  <c:v>2.8190599999999999</c:v>
                </c:pt>
                <c:pt idx="279">
                  <c:v>2.8292099999999998</c:v>
                </c:pt>
                <c:pt idx="280">
                  <c:v>2.8391899999999999</c:v>
                </c:pt>
                <c:pt idx="281">
                  <c:v>2.8492500000000001</c:v>
                </c:pt>
                <c:pt idx="282">
                  <c:v>2.8593299999999999</c:v>
                </c:pt>
                <c:pt idx="283">
                  <c:v>2.8694099999999998</c:v>
                </c:pt>
                <c:pt idx="284">
                  <c:v>2.8795099999999998</c:v>
                </c:pt>
                <c:pt idx="285">
                  <c:v>2.8895</c:v>
                </c:pt>
                <c:pt idx="286">
                  <c:v>2.8996</c:v>
                </c:pt>
                <c:pt idx="287">
                  <c:v>2.9096899999999999</c:v>
                </c:pt>
                <c:pt idx="288">
                  <c:v>2.91961</c:v>
                </c:pt>
                <c:pt idx="289">
                  <c:v>2.9296899999999999</c:v>
                </c:pt>
                <c:pt idx="290">
                  <c:v>2.9398</c:v>
                </c:pt>
                <c:pt idx="291">
                  <c:v>2.9498000000000002</c:v>
                </c:pt>
                <c:pt idx="292">
                  <c:v>2.9598100000000001</c:v>
                </c:pt>
                <c:pt idx="293">
                  <c:v>2.9699499999999999</c:v>
                </c:pt>
                <c:pt idx="294">
                  <c:v>2.97993</c:v>
                </c:pt>
                <c:pt idx="295">
                  <c:v>2.98996</c:v>
                </c:pt>
                <c:pt idx="296">
                  <c:v>3.0000100000000001</c:v>
                </c:pt>
                <c:pt idx="297">
                  <c:v>3.0100600000000002</c:v>
                </c:pt>
                <c:pt idx="298">
                  <c:v>3.0200399999999998</c:v>
                </c:pt>
                <c:pt idx="299">
                  <c:v>3.0302600000000002</c:v>
                </c:pt>
                <c:pt idx="300">
                  <c:v>3.0402</c:v>
                </c:pt>
                <c:pt idx="301">
                  <c:v>3.0502600000000002</c:v>
                </c:pt>
                <c:pt idx="302">
                  <c:v>3.0602200000000002</c:v>
                </c:pt>
                <c:pt idx="303">
                  <c:v>3.07023</c:v>
                </c:pt>
                <c:pt idx="304">
                  <c:v>3.08033</c:v>
                </c:pt>
                <c:pt idx="305">
                  <c:v>3.09049</c:v>
                </c:pt>
                <c:pt idx="306">
                  <c:v>3.1005500000000001</c:v>
                </c:pt>
                <c:pt idx="307">
                  <c:v>3.11056</c:v>
                </c:pt>
                <c:pt idx="308">
                  <c:v>3.1206100000000001</c:v>
                </c:pt>
                <c:pt idx="309">
                  <c:v>3.1307499999999999</c:v>
                </c:pt>
                <c:pt idx="310">
                  <c:v>3.1407799999999999</c:v>
                </c:pt>
                <c:pt idx="311">
                  <c:v>3.1508600000000002</c:v>
                </c:pt>
                <c:pt idx="312">
                  <c:v>3.16099</c:v>
                </c:pt>
                <c:pt idx="313">
                  <c:v>3.17103</c:v>
                </c:pt>
                <c:pt idx="314">
                  <c:v>3.1811799999999999</c:v>
                </c:pt>
                <c:pt idx="315">
                  <c:v>3.1911900000000002</c:v>
                </c:pt>
                <c:pt idx="316">
                  <c:v>3.2012700000000001</c:v>
                </c:pt>
                <c:pt idx="317">
                  <c:v>3.21129</c:v>
                </c:pt>
                <c:pt idx="318">
                  <c:v>3.2214200000000002</c:v>
                </c:pt>
                <c:pt idx="319">
                  <c:v>3.2315499999999999</c:v>
                </c:pt>
                <c:pt idx="320">
                  <c:v>3.2417799999999999</c:v>
                </c:pt>
                <c:pt idx="321">
                  <c:v>3.2519200000000001</c:v>
                </c:pt>
                <c:pt idx="322">
                  <c:v>3.2619400000000001</c:v>
                </c:pt>
                <c:pt idx="323">
                  <c:v>3.2719999999999998</c:v>
                </c:pt>
                <c:pt idx="324">
                  <c:v>3.2820200000000002</c:v>
                </c:pt>
                <c:pt idx="325">
                  <c:v>3.2917700000000001</c:v>
                </c:pt>
                <c:pt idx="326">
                  <c:v>3.3020399999999999</c:v>
                </c:pt>
                <c:pt idx="327">
                  <c:v>3.3121700000000001</c:v>
                </c:pt>
                <c:pt idx="328">
                  <c:v>3.3222399999999999</c:v>
                </c:pt>
                <c:pt idx="329">
                  <c:v>3.3321299999999998</c:v>
                </c:pt>
                <c:pt idx="330">
                  <c:v>3.3423099999999999</c:v>
                </c:pt>
                <c:pt idx="331">
                  <c:v>3.3523000000000001</c:v>
                </c:pt>
                <c:pt idx="332">
                  <c:v>3.3624700000000001</c:v>
                </c:pt>
                <c:pt idx="333">
                  <c:v>3.37236</c:v>
                </c:pt>
                <c:pt idx="334">
                  <c:v>3.3824299999999998</c:v>
                </c:pt>
                <c:pt idx="335">
                  <c:v>3.39236</c:v>
                </c:pt>
                <c:pt idx="336">
                  <c:v>3.4023599999999998</c:v>
                </c:pt>
                <c:pt idx="337">
                  <c:v>3.4125700000000001</c:v>
                </c:pt>
                <c:pt idx="338">
                  <c:v>3.4224700000000001</c:v>
                </c:pt>
                <c:pt idx="339">
                  <c:v>3.4324699999999999</c:v>
                </c:pt>
                <c:pt idx="340">
                  <c:v>3.4424600000000001</c:v>
                </c:pt>
                <c:pt idx="341">
                  <c:v>3.4526300000000001</c:v>
                </c:pt>
                <c:pt idx="342">
                  <c:v>3.4626700000000001</c:v>
                </c:pt>
                <c:pt idx="343">
                  <c:v>3.4725999999999999</c:v>
                </c:pt>
                <c:pt idx="344">
                  <c:v>3.4826700000000002</c:v>
                </c:pt>
                <c:pt idx="345">
                  <c:v>3.4926400000000002</c:v>
                </c:pt>
                <c:pt idx="346">
                  <c:v>3.5026299999999999</c:v>
                </c:pt>
                <c:pt idx="347">
                  <c:v>3.5126599999999999</c:v>
                </c:pt>
                <c:pt idx="348">
                  <c:v>3.52271</c:v>
                </c:pt>
                <c:pt idx="349">
                  <c:v>3.53281</c:v>
                </c:pt>
                <c:pt idx="350">
                  <c:v>3.5427900000000001</c:v>
                </c:pt>
                <c:pt idx="351">
                  <c:v>3.5527099999999998</c:v>
                </c:pt>
                <c:pt idx="352">
                  <c:v>3.5627900000000001</c:v>
                </c:pt>
                <c:pt idx="353">
                  <c:v>3.57294</c:v>
                </c:pt>
                <c:pt idx="354">
                  <c:v>3.58283</c:v>
                </c:pt>
                <c:pt idx="355">
                  <c:v>3.593</c:v>
                </c:pt>
                <c:pt idx="356">
                  <c:v>3.6030600000000002</c:v>
                </c:pt>
                <c:pt idx="357">
                  <c:v>3.61294</c:v>
                </c:pt>
                <c:pt idx="358">
                  <c:v>3.6229100000000001</c:v>
                </c:pt>
                <c:pt idx="359">
                  <c:v>3.6330100000000001</c:v>
                </c:pt>
                <c:pt idx="360">
                  <c:v>3.64297</c:v>
                </c:pt>
                <c:pt idx="361">
                  <c:v>3.65306</c:v>
                </c:pt>
                <c:pt idx="362">
                  <c:v>3.6630699999999998</c:v>
                </c:pt>
                <c:pt idx="363">
                  <c:v>3.6730399999999999</c:v>
                </c:pt>
                <c:pt idx="364">
                  <c:v>3.6831100000000001</c:v>
                </c:pt>
                <c:pt idx="365">
                  <c:v>3.6931699999999998</c:v>
                </c:pt>
                <c:pt idx="366">
                  <c:v>3.7031100000000001</c:v>
                </c:pt>
                <c:pt idx="367">
                  <c:v>3.7131599999999998</c:v>
                </c:pt>
                <c:pt idx="368">
                  <c:v>3.7231299999999998</c:v>
                </c:pt>
                <c:pt idx="369">
                  <c:v>3.7331400000000001</c:v>
                </c:pt>
                <c:pt idx="370">
                  <c:v>3.7432599999999998</c:v>
                </c:pt>
                <c:pt idx="371">
                  <c:v>3.7532100000000002</c:v>
                </c:pt>
                <c:pt idx="372">
                  <c:v>3.76336</c:v>
                </c:pt>
                <c:pt idx="373">
                  <c:v>3.7733300000000001</c:v>
                </c:pt>
                <c:pt idx="374">
                  <c:v>3.7834099999999999</c:v>
                </c:pt>
                <c:pt idx="375">
                  <c:v>3.79331</c:v>
                </c:pt>
                <c:pt idx="376">
                  <c:v>3.80341</c:v>
                </c:pt>
                <c:pt idx="377">
                  <c:v>3.8134399999999999</c:v>
                </c:pt>
                <c:pt idx="378">
                  <c:v>3.8233899999999998</c:v>
                </c:pt>
                <c:pt idx="379">
                  <c:v>3.8334899999999998</c:v>
                </c:pt>
                <c:pt idx="380">
                  <c:v>3.8435100000000002</c:v>
                </c:pt>
                <c:pt idx="381">
                  <c:v>3.8535400000000002</c:v>
                </c:pt>
                <c:pt idx="382">
                  <c:v>3.86354</c:v>
                </c:pt>
                <c:pt idx="383">
                  <c:v>3.8736100000000002</c:v>
                </c:pt>
                <c:pt idx="384">
                  <c:v>3.8835099999999998</c:v>
                </c:pt>
                <c:pt idx="385">
                  <c:v>3.8935399999999998</c:v>
                </c:pt>
                <c:pt idx="386">
                  <c:v>3.9035899999999999</c:v>
                </c:pt>
                <c:pt idx="387">
                  <c:v>3.9136000000000002</c:v>
                </c:pt>
                <c:pt idx="388">
                  <c:v>3.92381</c:v>
                </c:pt>
                <c:pt idx="389">
                  <c:v>3.93371</c:v>
                </c:pt>
                <c:pt idx="390">
                  <c:v>3.94374</c:v>
                </c:pt>
                <c:pt idx="391">
                  <c:v>3.9539</c:v>
                </c:pt>
                <c:pt idx="392">
                  <c:v>3.9639600000000002</c:v>
                </c:pt>
                <c:pt idx="393">
                  <c:v>3.9740700000000002</c:v>
                </c:pt>
                <c:pt idx="394">
                  <c:v>3.9840100000000001</c:v>
                </c:pt>
                <c:pt idx="395">
                  <c:v>3.9940899999999999</c:v>
                </c:pt>
                <c:pt idx="396">
                  <c:v>4.0042299999999997</c:v>
                </c:pt>
                <c:pt idx="397">
                  <c:v>4.0141299999999998</c:v>
                </c:pt>
                <c:pt idx="398">
                  <c:v>4.0242599999999999</c:v>
                </c:pt>
                <c:pt idx="399">
                  <c:v>4.0341300000000002</c:v>
                </c:pt>
                <c:pt idx="400">
                  <c:v>4.0443100000000003</c:v>
                </c:pt>
                <c:pt idx="401">
                  <c:v>4.0544000000000002</c:v>
                </c:pt>
                <c:pt idx="402">
                  <c:v>4.0645600000000002</c:v>
                </c:pt>
                <c:pt idx="403">
                  <c:v>4.0747</c:v>
                </c:pt>
                <c:pt idx="404">
                  <c:v>4.0846299999999998</c:v>
                </c:pt>
                <c:pt idx="405">
                  <c:v>4.0947300000000002</c:v>
                </c:pt>
                <c:pt idx="406">
                  <c:v>4.1036700000000002</c:v>
                </c:pt>
                <c:pt idx="407">
                  <c:v>4.1153300000000002</c:v>
                </c:pt>
                <c:pt idx="408">
                  <c:v>4.1254</c:v>
                </c:pt>
                <c:pt idx="409">
                  <c:v>4.1355700000000004</c:v>
                </c:pt>
                <c:pt idx="410">
                  <c:v>4.1456</c:v>
                </c:pt>
                <c:pt idx="411">
                  <c:v>4.1557700000000004</c:v>
                </c:pt>
                <c:pt idx="412">
                  <c:v>4.1644800000000002</c:v>
                </c:pt>
                <c:pt idx="413">
                  <c:v>4.1752200000000004</c:v>
                </c:pt>
                <c:pt idx="414">
                  <c:v>4.1844000000000001</c:v>
                </c:pt>
                <c:pt idx="415">
                  <c:v>4.1952699999999998</c:v>
                </c:pt>
                <c:pt idx="416">
                  <c:v>4.20533</c:v>
                </c:pt>
                <c:pt idx="417">
                  <c:v>4.21523</c:v>
                </c:pt>
                <c:pt idx="418">
                  <c:v>4.2253999999999996</c:v>
                </c:pt>
                <c:pt idx="419">
                  <c:v>4.2354000000000003</c:v>
                </c:pt>
                <c:pt idx="420">
                  <c:v>4.2453500000000002</c:v>
                </c:pt>
                <c:pt idx="421">
                  <c:v>4.2554699999999999</c:v>
                </c:pt>
                <c:pt idx="422">
                  <c:v>4.2654800000000002</c:v>
                </c:pt>
                <c:pt idx="423">
                  <c:v>4.2755000000000001</c:v>
                </c:pt>
                <c:pt idx="424">
                  <c:v>4.2855999999999996</c:v>
                </c:pt>
                <c:pt idx="425">
                  <c:v>4.2956000000000003</c:v>
                </c:pt>
                <c:pt idx="426">
                  <c:v>4.3054500000000004</c:v>
                </c:pt>
                <c:pt idx="427">
                  <c:v>4.3156499999999998</c:v>
                </c:pt>
                <c:pt idx="428">
                  <c:v>4.3255699999999999</c:v>
                </c:pt>
                <c:pt idx="429">
                  <c:v>4.33568</c:v>
                </c:pt>
                <c:pt idx="430">
                  <c:v>4.3457999999999997</c:v>
                </c:pt>
                <c:pt idx="431">
                  <c:v>4.3557499999999996</c:v>
                </c:pt>
                <c:pt idx="432">
                  <c:v>4.3656499999999996</c:v>
                </c:pt>
                <c:pt idx="433">
                  <c:v>4.3760300000000001</c:v>
                </c:pt>
                <c:pt idx="434">
                  <c:v>4.3863500000000002</c:v>
                </c:pt>
                <c:pt idx="435">
                  <c:v>4.3963999999999999</c:v>
                </c:pt>
                <c:pt idx="436">
                  <c:v>4.4065000000000003</c:v>
                </c:pt>
                <c:pt idx="437">
                  <c:v>4.4166699999999999</c:v>
                </c:pt>
                <c:pt idx="438">
                  <c:v>4.4268000000000001</c:v>
                </c:pt>
                <c:pt idx="439">
                  <c:v>4.4368499999999997</c:v>
                </c:pt>
                <c:pt idx="440">
                  <c:v>4.44693</c:v>
                </c:pt>
                <c:pt idx="441">
                  <c:v>4.4576500000000001</c:v>
                </c:pt>
                <c:pt idx="442">
                  <c:v>4.4677300000000004</c:v>
                </c:pt>
                <c:pt idx="443">
                  <c:v>4.4777300000000002</c:v>
                </c:pt>
                <c:pt idx="444">
                  <c:v>4.4878</c:v>
                </c:pt>
                <c:pt idx="445">
                  <c:v>4.49777</c:v>
                </c:pt>
                <c:pt idx="446">
                  <c:v>4.50793</c:v>
                </c:pt>
                <c:pt idx="447">
                  <c:v>4.5178000000000003</c:v>
                </c:pt>
                <c:pt idx="448">
                  <c:v>4.5280699999999996</c:v>
                </c:pt>
                <c:pt idx="449">
                  <c:v>4.53803</c:v>
                </c:pt>
                <c:pt idx="450">
                  <c:v>4.5480999999999998</c:v>
                </c:pt>
                <c:pt idx="451">
                  <c:v>4.5579299999999998</c:v>
                </c:pt>
                <c:pt idx="452">
                  <c:v>4.5682299999999998</c:v>
                </c:pt>
                <c:pt idx="453">
                  <c:v>4.5782299999999996</c:v>
                </c:pt>
                <c:pt idx="454">
                  <c:v>4.5880999999999998</c:v>
                </c:pt>
                <c:pt idx="455">
                  <c:v>4.59823</c:v>
                </c:pt>
                <c:pt idx="456">
                  <c:v>4.6082700000000001</c:v>
                </c:pt>
                <c:pt idx="457">
                  <c:v>4.6183300000000003</c:v>
                </c:pt>
                <c:pt idx="458">
                  <c:v>4.6283000000000003</c:v>
                </c:pt>
                <c:pt idx="459">
                  <c:v>4.6383999999999999</c:v>
                </c:pt>
                <c:pt idx="460">
                  <c:v>4.6482700000000001</c:v>
                </c:pt>
                <c:pt idx="461">
                  <c:v>4.6584700000000003</c:v>
                </c:pt>
                <c:pt idx="462">
                  <c:v>4.6685299999999996</c:v>
                </c:pt>
                <c:pt idx="463">
                  <c:v>4.6785300000000003</c:v>
                </c:pt>
                <c:pt idx="464">
                  <c:v>4.6884300000000003</c:v>
                </c:pt>
                <c:pt idx="465">
                  <c:v>4.6985700000000001</c:v>
                </c:pt>
                <c:pt idx="466">
                  <c:v>4.7085299999999997</c:v>
                </c:pt>
                <c:pt idx="467">
                  <c:v>4.7186700000000004</c:v>
                </c:pt>
                <c:pt idx="468">
                  <c:v>4.7286999999999999</c:v>
                </c:pt>
                <c:pt idx="469">
                  <c:v>4.7388000000000003</c:v>
                </c:pt>
                <c:pt idx="470">
                  <c:v>4.7485999999999997</c:v>
                </c:pt>
                <c:pt idx="471">
                  <c:v>4.7587000000000002</c:v>
                </c:pt>
                <c:pt idx="472">
                  <c:v>4.7686299999999999</c:v>
                </c:pt>
                <c:pt idx="473">
                  <c:v>4.7788700000000004</c:v>
                </c:pt>
                <c:pt idx="474">
                  <c:v>4.7888299999999999</c:v>
                </c:pt>
                <c:pt idx="475">
                  <c:v>4.7991299999999999</c:v>
                </c:pt>
                <c:pt idx="476">
                  <c:v>4.8090700000000002</c:v>
                </c:pt>
                <c:pt idx="477">
                  <c:v>4.8189700000000002</c:v>
                </c:pt>
                <c:pt idx="478">
                  <c:v>4.82897</c:v>
                </c:pt>
                <c:pt idx="479">
                  <c:v>4.8390700000000004</c:v>
                </c:pt>
                <c:pt idx="480">
                  <c:v>4.8489699999999996</c:v>
                </c:pt>
                <c:pt idx="481">
                  <c:v>4.8588699999999996</c:v>
                </c:pt>
                <c:pt idx="482">
                  <c:v>4.8690300000000004</c:v>
                </c:pt>
                <c:pt idx="483">
                  <c:v>4.8792299999999997</c:v>
                </c:pt>
                <c:pt idx="484">
                  <c:v>4.8890700000000002</c:v>
                </c:pt>
                <c:pt idx="485">
                  <c:v>4.899</c:v>
                </c:pt>
                <c:pt idx="486">
                  <c:v>4.90937</c:v>
                </c:pt>
                <c:pt idx="487">
                  <c:v>4.9192</c:v>
                </c:pt>
                <c:pt idx="488">
                  <c:v>4.9290700000000003</c:v>
                </c:pt>
                <c:pt idx="489">
                  <c:v>4.9390299999999998</c:v>
                </c:pt>
                <c:pt idx="490">
                  <c:v>4.9491699999999996</c:v>
                </c:pt>
                <c:pt idx="491">
                  <c:v>4.9594300000000002</c:v>
                </c:pt>
                <c:pt idx="492">
                  <c:v>4.9692999999999996</c:v>
                </c:pt>
                <c:pt idx="493">
                  <c:v>4.97933</c:v>
                </c:pt>
                <c:pt idx="494">
                  <c:v>4.9892000000000003</c:v>
                </c:pt>
                <c:pt idx="495">
                  <c:v>4.9992000000000001</c:v>
                </c:pt>
                <c:pt idx="496">
                  <c:v>5.0092699999999999</c:v>
                </c:pt>
              </c:numCache>
            </c:numRef>
          </c:cat>
          <c:val>
            <c:numRef>
              <c:f>'CPI_ROC_CoRD_LAYERS-ISO12640'!$F$2:$F$498</c:f>
              <c:numCache>
                <c:formatCode>General</c:formatCode>
                <c:ptCount val="497"/>
                <c:pt idx="0">
                  <c:v>-2.6397899999999998E-2</c:v>
                </c:pt>
                <c:pt idx="1">
                  <c:v>-8.0201499999999995E-2</c:v>
                </c:pt>
                <c:pt idx="2">
                  <c:v>-8.1276100000000004E-2</c:v>
                </c:pt>
                <c:pt idx="3">
                  <c:v>-0.114971</c:v>
                </c:pt>
                <c:pt idx="4">
                  <c:v>-9.2268699999999995E-2</c:v>
                </c:pt>
                <c:pt idx="5">
                  <c:v>-8.2865400000000006E-2</c:v>
                </c:pt>
                <c:pt idx="6">
                  <c:v>-9.1763499999999998E-2</c:v>
                </c:pt>
                <c:pt idx="7">
                  <c:v>-0.109874</c:v>
                </c:pt>
                <c:pt idx="8">
                  <c:v>-9.4424499999999995E-2</c:v>
                </c:pt>
                <c:pt idx="9">
                  <c:v>-9.5164899999999997E-2</c:v>
                </c:pt>
                <c:pt idx="10">
                  <c:v>-0.10574500000000001</c:v>
                </c:pt>
                <c:pt idx="11">
                  <c:v>-0.111155</c:v>
                </c:pt>
                <c:pt idx="12">
                  <c:v>-0.10977199999999999</c:v>
                </c:pt>
                <c:pt idx="13">
                  <c:v>-0.104126</c:v>
                </c:pt>
                <c:pt idx="14">
                  <c:v>-9.6520900000000007E-2</c:v>
                </c:pt>
                <c:pt idx="15">
                  <c:v>-9.4361500000000001E-2</c:v>
                </c:pt>
                <c:pt idx="16">
                  <c:v>-8.9693599999999998E-2</c:v>
                </c:pt>
                <c:pt idx="17">
                  <c:v>-8.5071900000000006E-2</c:v>
                </c:pt>
                <c:pt idx="18">
                  <c:v>-8.7638999999999995E-2</c:v>
                </c:pt>
                <c:pt idx="19">
                  <c:v>-8.6193400000000003E-2</c:v>
                </c:pt>
                <c:pt idx="20">
                  <c:v>-7.8524899999999995E-2</c:v>
                </c:pt>
                <c:pt idx="21">
                  <c:v>-8.2010899999999998E-2</c:v>
                </c:pt>
                <c:pt idx="22">
                  <c:v>-9.2656699999999995E-2</c:v>
                </c:pt>
                <c:pt idx="23">
                  <c:v>-0.101871</c:v>
                </c:pt>
                <c:pt idx="24">
                  <c:v>-0.110265</c:v>
                </c:pt>
                <c:pt idx="25">
                  <c:v>-0.102448</c:v>
                </c:pt>
                <c:pt idx="26">
                  <c:v>-9.6506999999999996E-2</c:v>
                </c:pt>
                <c:pt idx="27">
                  <c:v>-9.7595600000000005E-2</c:v>
                </c:pt>
                <c:pt idx="28">
                  <c:v>-8.2868899999999995E-2</c:v>
                </c:pt>
                <c:pt idx="29">
                  <c:v>-6.9407899999999995E-2</c:v>
                </c:pt>
                <c:pt idx="30">
                  <c:v>-6.4667000000000002E-2</c:v>
                </c:pt>
                <c:pt idx="31">
                  <c:v>-6.0798600000000001E-2</c:v>
                </c:pt>
                <c:pt idx="32">
                  <c:v>-6.3966099999999998E-2</c:v>
                </c:pt>
                <c:pt idx="33">
                  <c:v>-7.3582499999999995E-2</c:v>
                </c:pt>
                <c:pt idx="34">
                  <c:v>-7.9145900000000005E-2</c:v>
                </c:pt>
                <c:pt idx="35">
                  <c:v>-8.7978600000000004E-2</c:v>
                </c:pt>
                <c:pt idx="36">
                  <c:v>-9.63334E-2</c:v>
                </c:pt>
                <c:pt idx="37">
                  <c:v>-0.10245700000000001</c:v>
                </c:pt>
                <c:pt idx="38">
                  <c:v>-9.9889699999999998E-2</c:v>
                </c:pt>
                <c:pt idx="39">
                  <c:v>-9.6226500000000006E-2</c:v>
                </c:pt>
                <c:pt idx="40">
                  <c:v>-7.8542000000000001E-2</c:v>
                </c:pt>
                <c:pt idx="41">
                  <c:v>-7.1862300000000004E-2</c:v>
                </c:pt>
                <c:pt idx="42">
                  <c:v>-6.6091800000000006E-2</c:v>
                </c:pt>
                <c:pt idx="43">
                  <c:v>-5.91461E-2</c:v>
                </c:pt>
                <c:pt idx="44">
                  <c:v>-6.0624499999999998E-2</c:v>
                </c:pt>
                <c:pt idx="45">
                  <c:v>-6.6018400000000005E-2</c:v>
                </c:pt>
                <c:pt idx="46">
                  <c:v>-6.8262600000000007E-2</c:v>
                </c:pt>
                <c:pt idx="47">
                  <c:v>-7.0079100000000005E-2</c:v>
                </c:pt>
                <c:pt idx="48">
                  <c:v>-7.1850800000000006E-2</c:v>
                </c:pt>
                <c:pt idx="49">
                  <c:v>-7.5888300000000006E-2</c:v>
                </c:pt>
                <c:pt idx="50">
                  <c:v>-7.8158400000000003E-2</c:v>
                </c:pt>
                <c:pt idx="51">
                  <c:v>-7.8916600000000003E-2</c:v>
                </c:pt>
                <c:pt idx="52">
                  <c:v>-7.6965400000000003E-2</c:v>
                </c:pt>
                <c:pt idx="53">
                  <c:v>-7.5598600000000002E-2</c:v>
                </c:pt>
                <c:pt idx="54">
                  <c:v>-7.1430900000000006E-2</c:v>
                </c:pt>
                <c:pt idx="55">
                  <c:v>-7.2161199999999995E-2</c:v>
                </c:pt>
                <c:pt idx="56">
                  <c:v>-6.9597199999999998E-2</c:v>
                </c:pt>
                <c:pt idx="57">
                  <c:v>-6.7694599999999994E-2</c:v>
                </c:pt>
                <c:pt idx="58">
                  <c:v>-6.22845E-2</c:v>
                </c:pt>
                <c:pt idx="59">
                  <c:v>-6.2808000000000003E-2</c:v>
                </c:pt>
                <c:pt idx="60">
                  <c:v>-6.0765899999999998E-2</c:v>
                </c:pt>
                <c:pt idx="61">
                  <c:v>-5.8828900000000003E-2</c:v>
                </c:pt>
                <c:pt idx="62">
                  <c:v>-5.8665599999999998E-2</c:v>
                </c:pt>
                <c:pt idx="63">
                  <c:v>-6.0491000000000003E-2</c:v>
                </c:pt>
                <c:pt idx="64">
                  <c:v>-6.6763699999999995E-2</c:v>
                </c:pt>
                <c:pt idx="65">
                  <c:v>-7.0387000000000005E-2</c:v>
                </c:pt>
                <c:pt idx="66">
                  <c:v>-7.6336399999999999E-2</c:v>
                </c:pt>
                <c:pt idx="67">
                  <c:v>-8.5273600000000005E-2</c:v>
                </c:pt>
                <c:pt idx="68">
                  <c:v>-9.3263100000000002E-2</c:v>
                </c:pt>
                <c:pt idx="69">
                  <c:v>-9.6175399999999994E-2</c:v>
                </c:pt>
                <c:pt idx="70">
                  <c:v>-0.10043199999999999</c:v>
                </c:pt>
                <c:pt idx="71">
                  <c:v>-0.101102</c:v>
                </c:pt>
                <c:pt idx="72">
                  <c:v>-0.100894</c:v>
                </c:pt>
                <c:pt idx="73">
                  <c:v>-9.6201900000000007E-2</c:v>
                </c:pt>
                <c:pt idx="74">
                  <c:v>-9.4525300000000007E-2</c:v>
                </c:pt>
                <c:pt idx="75">
                  <c:v>-8.8262400000000005E-2</c:v>
                </c:pt>
                <c:pt idx="76">
                  <c:v>-8.3791000000000004E-2</c:v>
                </c:pt>
                <c:pt idx="77">
                  <c:v>-8.0524399999999996E-2</c:v>
                </c:pt>
                <c:pt idx="78">
                  <c:v>-7.7508599999999997E-2</c:v>
                </c:pt>
                <c:pt idx="79">
                  <c:v>-7.0174399999999998E-2</c:v>
                </c:pt>
                <c:pt idx="80">
                  <c:v>-7.0479200000000006E-2</c:v>
                </c:pt>
                <c:pt idx="81">
                  <c:v>-7.5870000000000007E-2</c:v>
                </c:pt>
                <c:pt idx="82">
                  <c:v>-7.7815300000000004E-2</c:v>
                </c:pt>
                <c:pt idx="83">
                  <c:v>-7.8769699999999998E-2</c:v>
                </c:pt>
                <c:pt idx="84">
                  <c:v>-7.9819399999999999E-2</c:v>
                </c:pt>
                <c:pt idx="85">
                  <c:v>-8.21495E-2</c:v>
                </c:pt>
                <c:pt idx="86">
                  <c:v>-8.6779800000000004E-2</c:v>
                </c:pt>
                <c:pt idx="87">
                  <c:v>-8.8303400000000004E-2</c:v>
                </c:pt>
                <c:pt idx="88">
                  <c:v>-8.4302100000000005E-2</c:v>
                </c:pt>
                <c:pt idx="89">
                  <c:v>-7.7329599999999998E-2</c:v>
                </c:pt>
                <c:pt idx="90">
                  <c:v>-7.0643300000000006E-2</c:v>
                </c:pt>
                <c:pt idx="91">
                  <c:v>-6.65076E-2</c:v>
                </c:pt>
                <c:pt idx="92">
                  <c:v>-6.7816500000000002E-2</c:v>
                </c:pt>
                <c:pt idx="93">
                  <c:v>-6.9694900000000004E-2</c:v>
                </c:pt>
                <c:pt idx="94">
                  <c:v>-6.7753999999999995E-2</c:v>
                </c:pt>
                <c:pt idx="95">
                  <c:v>-6.6411399999999995E-2</c:v>
                </c:pt>
                <c:pt idx="96">
                  <c:v>-6.58276E-2</c:v>
                </c:pt>
                <c:pt idx="97">
                  <c:v>-6.54256E-2</c:v>
                </c:pt>
                <c:pt idx="98">
                  <c:v>-6.5263699999999994E-2</c:v>
                </c:pt>
                <c:pt idx="99">
                  <c:v>-6.5211900000000003E-2</c:v>
                </c:pt>
                <c:pt idx="100">
                  <c:v>-6.3839300000000002E-2</c:v>
                </c:pt>
                <c:pt idx="101">
                  <c:v>-6.0562600000000001E-2</c:v>
                </c:pt>
                <c:pt idx="102">
                  <c:v>-5.8258699999999997E-2</c:v>
                </c:pt>
                <c:pt idx="103">
                  <c:v>-5.0594399999999998E-2</c:v>
                </c:pt>
                <c:pt idx="104">
                  <c:v>-4.8335500000000003E-2</c:v>
                </c:pt>
                <c:pt idx="105">
                  <c:v>-4.58859E-2</c:v>
                </c:pt>
                <c:pt idx="106">
                  <c:v>-4.3682199999999997E-2</c:v>
                </c:pt>
                <c:pt idx="107">
                  <c:v>-4.5257499999999999E-2</c:v>
                </c:pt>
                <c:pt idx="108">
                  <c:v>-4.6854399999999997E-2</c:v>
                </c:pt>
                <c:pt idx="109">
                  <c:v>-4.8767400000000002E-2</c:v>
                </c:pt>
                <c:pt idx="110">
                  <c:v>-5.1255799999999997E-2</c:v>
                </c:pt>
                <c:pt idx="111">
                  <c:v>-5.4500800000000002E-2</c:v>
                </c:pt>
                <c:pt idx="112">
                  <c:v>-5.9351399999999999E-2</c:v>
                </c:pt>
                <c:pt idx="113">
                  <c:v>-6.2662599999999999E-2</c:v>
                </c:pt>
                <c:pt idx="114">
                  <c:v>-6.2920500000000004E-2</c:v>
                </c:pt>
                <c:pt idx="115">
                  <c:v>-6.4116199999999998E-2</c:v>
                </c:pt>
                <c:pt idx="116">
                  <c:v>-6.8824499999999997E-2</c:v>
                </c:pt>
                <c:pt idx="117">
                  <c:v>-7.1462499999999998E-2</c:v>
                </c:pt>
                <c:pt idx="118">
                  <c:v>-7.4310600000000004E-2</c:v>
                </c:pt>
                <c:pt idx="119">
                  <c:v>-7.5560500000000003E-2</c:v>
                </c:pt>
                <c:pt idx="120">
                  <c:v>-7.90936E-2</c:v>
                </c:pt>
                <c:pt idx="121">
                  <c:v>-7.9463500000000006E-2</c:v>
                </c:pt>
                <c:pt idx="122">
                  <c:v>-7.8190499999999996E-2</c:v>
                </c:pt>
                <c:pt idx="123">
                  <c:v>-7.5590400000000002E-2</c:v>
                </c:pt>
                <c:pt idx="124">
                  <c:v>-7.54055E-2</c:v>
                </c:pt>
                <c:pt idx="125">
                  <c:v>-7.4957300000000004E-2</c:v>
                </c:pt>
                <c:pt idx="126">
                  <c:v>-7.48809E-2</c:v>
                </c:pt>
                <c:pt idx="127">
                  <c:v>-7.4940599999999996E-2</c:v>
                </c:pt>
                <c:pt idx="128">
                  <c:v>-7.4554499999999996E-2</c:v>
                </c:pt>
                <c:pt idx="129">
                  <c:v>-7.4910699999999997E-2</c:v>
                </c:pt>
                <c:pt idx="130">
                  <c:v>-7.5572899999999998E-2</c:v>
                </c:pt>
                <c:pt idx="131">
                  <c:v>-7.8134400000000007E-2</c:v>
                </c:pt>
                <c:pt idx="132">
                  <c:v>-7.8219899999999995E-2</c:v>
                </c:pt>
                <c:pt idx="133">
                  <c:v>-7.6173400000000002E-2</c:v>
                </c:pt>
                <c:pt idx="134">
                  <c:v>-7.3188699999999995E-2</c:v>
                </c:pt>
                <c:pt idx="135">
                  <c:v>-6.8472599999999995E-2</c:v>
                </c:pt>
                <c:pt idx="136">
                  <c:v>-6.6923300000000005E-2</c:v>
                </c:pt>
                <c:pt idx="137">
                  <c:v>-6.3313499999999995E-2</c:v>
                </c:pt>
                <c:pt idx="138">
                  <c:v>-6.3286400000000007E-2</c:v>
                </c:pt>
                <c:pt idx="139">
                  <c:v>-5.7047500000000001E-2</c:v>
                </c:pt>
                <c:pt idx="140">
                  <c:v>-5.4586900000000001E-2</c:v>
                </c:pt>
                <c:pt idx="141">
                  <c:v>-5.3793599999999997E-2</c:v>
                </c:pt>
                <c:pt idx="142">
                  <c:v>-5.2128300000000002E-2</c:v>
                </c:pt>
                <c:pt idx="143">
                  <c:v>-4.7698600000000001E-2</c:v>
                </c:pt>
                <c:pt idx="144">
                  <c:v>-4.9216500000000003E-2</c:v>
                </c:pt>
                <c:pt idx="145">
                  <c:v>-4.8237299999999997E-2</c:v>
                </c:pt>
                <c:pt idx="146">
                  <c:v>-4.7881899999999998E-2</c:v>
                </c:pt>
                <c:pt idx="147">
                  <c:v>-4.6760000000000003E-2</c:v>
                </c:pt>
                <c:pt idx="148">
                  <c:v>-4.8793700000000002E-2</c:v>
                </c:pt>
                <c:pt idx="149">
                  <c:v>-4.8044200000000002E-2</c:v>
                </c:pt>
                <c:pt idx="150">
                  <c:v>-4.71701E-2</c:v>
                </c:pt>
                <c:pt idx="151">
                  <c:v>-5.0114600000000002E-2</c:v>
                </c:pt>
                <c:pt idx="152">
                  <c:v>-5.1610499999999997E-2</c:v>
                </c:pt>
                <c:pt idx="153">
                  <c:v>-5.3345400000000001E-2</c:v>
                </c:pt>
                <c:pt idx="154">
                  <c:v>-5.8428500000000001E-2</c:v>
                </c:pt>
                <c:pt idx="155">
                  <c:v>-6.3914399999999996E-2</c:v>
                </c:pt>
                <c:pt idx="156">
                  <c:v>-6.7930900000000002E-2</c:v>
                </c:pt>
                <c:pt idx="157">
                  <c:v>-7.0765900000000007E-2</c:v>
                </c:pt>
                <c:pt idx="158">
                  <c:v>-7.3787199999999997E-2</c:v>
                </c:pt>
                <c:pt idx="159">
                  <c:v>-7.5425000000000006E-2</c:v>
                </c:pt>
                <c:pt idx="160">
                  <c:v>-7.3781700000000006E-2</c:v>
                </c:pt>
                <c:pt idx="161">
                  <c:v>-7.6297199999999996E-2</c:v>
                </c:pt>
                <c:pt idx="162">
                  <c:v>-7.7824599999999994E-2</c:v>
                </c:pt>
                <c:pt idx="163">
                  <c:v>-7.7863100000000005E-2</c:v>
                </c:pt>
                <c:pt idx="164">
                  <c:v>-7.9423300000000002E-2</c:v>
                </c:pt>
                <c:pt idx="165">
                  <c:v>-8.0100000000000005E-2</c:v>
                </c:pt>
                <c:pt idx="166">
                  <c:v>-8.2166000000000003E-2</c:v>
                </c:pt>
                <c:pt idx="167">
                  <c:v>-8.0540600000000004E-2</c:v>
                </c:pt>
                <c:pt idx="168">
                  <c:v>-7.8549900000000006E-2</c:v>
                </c:pt>
                <c:pt idx="169">
                  <c:v>-7.9686499999999993E-2</c:v>
                </c:pt>
                <c:pt idx="170">
                  <c:v>-7.8151300000000007E-2</c:v>
                </c:pt>
                <c:pt idx="171">
                  <c:v>-7.62824E-2</c:v>
                </c:pt>
                <c:pt idx="172">
                  <c:v>-7.1246900000000002E-2</c:v>
                </c:pt>
                <c:pt idx="173">
                  <c:v>-6.9937299999999994E-2</c:v>
                </c:pt>
                <c:pt idx="174">
                  <c:v>-6.8799799999999994E-2</c:v>
                </c:pt>
                <c:pt idx="175">
                  <c:v>-6.8607699999999994E-2</c:v>
                </c:pt>
                <c:pt idx="176">
                  <c:v>-6.8816100000000005E-2</c:v>
                </c:pt>
                <c:pt idx="177">
                  <c:v>-6.86499E-2</c:v>
                </c:pt>
                <c:pt idx="178">
                  <c:v>-7.0589600000000002E-2</c:v>
                </c:pt>
                <c:pt idx="179">
                  <c:v>-7.0288600000000007E-2</c:v>
                </c:pt>
                <c:pt idx="180">
                  <c:v>-6.7561499999999997E-2</c:v>
                </c:pt>
                <c:pt idx="181">
                  <c:v>-6.1661899999999999E-2</c:v>
                </c:pt>
                <c:pt idx="182">
                  <c:v>-5.5431399999999999E-2</c:v>
                </c:pt>
                <c:pt idx="183">
                  <c:v>-5.2946300000000002E-2</c:v>
                </c:pt>
                <c:pt idx="184">
                  <c:v>-4.9442100000000003E-2</c:v>
                </c:pt>
                <c:pt idx="185">
                  <c:v>-4.8387199999999998E-2</c:v>
                </c:pt>
                <c:pt idx="186">
                  <c:v>-4.7269400000000003E-2</c:v>
                </c:pt>
                <c:pt idx="187">
                  <c:v>-4.6953099999999998E-2</c:v>
                </c:pt>
                <c:pt idx="188">
                  <c:v>-4.7291E-2</c:v>
                </c:pt>
                <c:pt idx="189">
                  <c:v>-4.86674E-2</c:v>
                </c:pt>
                <c:pt idx="190">
                  <c:v>-4.8412700000000003E-2</c:v>
                </c:pt>
                <c:pt idx="191">
                  <c:v>-4.9063799999999998E-2</c:v>
                </c:pt>
                <c:pt idx="192">
                  <c:v>-5.0324599999999997E-2</c:v>
                </c:pt>
                <c:pt idx="193">
                  <c:v>-4.97405E-2</c:v>
                </c:pt>
                <c:pt idx="194">
                  <c:v>-4.7806399999999999E-2</c:v>
                </c:pt>
                <c:pt idx="195">
                  <c:v>-4.7426999999999997E-2</c:v>
                </c:pt>
                <c:pt idx="196">
                  <c:v>-4.3982399999999998E-2</c:v>
                </c:pt>
                <c:pt idx="197">
                  <c:v>-4.2516499999999999E-2</c:v>
                </c:pt>
                <c:pt idx="198">
                  <c:v>-4.3155499999999999E-2</c:v>
                </c:pt>
                <c:pt idx="199">
                  <c:v>-4.3380000000000002E-2</c:v>
                </c:pt>
                <c:pt idx="200">
                  <c:v>-4.4616299999999998E-2</c:v>
                </c:pt>
                <c:pt idx="201">
                  <c:v>-4.6333399999999997E-2</c:v>
                </c:pt>
                <c:pt idx="202">
                  <c:v>-4.8663499999999998E-2</c:v>
                </c:pt>
                <c:pt idx="203">
                  <c:v>-5.0069299999999997E-2</c:v>
                </c:pt>
                <c:pt idx="204">
                  <c:v>-5.0858100000000003E-2</c:v>
                </c:pt>
                <c:pt idx="205">
                  <c:v>-5.1659700000000003E-2</c:v>
                </c:pt>
                <c:pt idx="206">
                  <c:v>-5.2860900000000002E-2</c:v>
                </c:pt>
                <c:pt idx="207">
                  <c:v>-5.42599E-2</c:v>
                </c:pt>
                <c:pt idx="208">
                  <c:v>-5.5707800000000002E-2</c:v>
                </c:pt>
                <c:pt idx="209">
                  <c:v>-5.8141400000000003E-2</c:v>
                </c:pt>
                <c:pt idx="210">
                  <c:v>-6.0585E-2</c:v>
                </c:pt>
                <c:pt idx="211">
                  <c:v>-6.0444100000000001E-2</c:v>
                </c:pt>
                <c:pt idx="212">
                  <c:v>-6.1590899999999997E-2</c:v>
                </c:pt>
                <c:pt idx="213">
                  <c:v>-6.2626699999999993E-2</c:v>
                </c:pt>
                <c:pt idx="214">
                  <c:v>-6.3807100000000005E-2</c:v>
                </c:pt>
                <c:pt idx="215">
                  <c:v>-6.3998299999999994E-2</c:v>
                </c:pt>
                <c:pt idx="216">
                  <c:v>-6.4825900000000006E-2</c:v>
                </c:pt>
                <c:pt idx="217">
                  <c:v>-6.5605499999999997E-2</c:v>
                </c:pt>
                <c:pt idx="218">
                  <c:v>-6.7374199999999995E-2</c:v>
                </c:pt>
                <c:pt idx="219">
                  <c:v>-7.0039900000000002E-2</c:v>
                </c:pt>
                <c:pt idx="220">
                  <c:v>-6.9635699999999995E-2</c:v>
                </c:pt>
                <c:pt idx="221">
                  <c:v>-6.9488900000000006E-2</c:v>
                </c:pt>
                <c:pt idx="222">
                  <c:v>-6.9280499999999995E-2</c:v>
                </c:pt>
                <c:pt idx="223">
                  <c:v>-6.84139E-2</c:v>
                </c:pt>
                <c:pt idx="224">
                  <c:v>-6.5899399999999997E-2</c:v>
                </c:pt>
                <c:pt idx="225">
                  <c:v>-6.2459399999999998E-2</c:v>
                </c:pt>
                <c:pt idx="226">
                  <c:v>-5.9111400000000001E-2</c:v>
                </c:pt>
                <c:pt idx="227">
                  <c:v>-5.7829899999999997E-2</c:v>
                </c:pt>
                <c:pt idx="228">
                  <c:v>-5.6272999999999997E-2</c:v>
                </c:pt>
                <c:pt idx="229">
                  <c:v>-5.3201999999999999E-2</c:v>
                </c:pt>
                <c:pt idx="230">
                  <c:v>-5.28326E-2</c:v>
                </c:pt>
                <c:pt idx="231">
                  <c:v>-4.9814700000000003E-2</c:v>
                </c:pt>
                <c:pt idx="232">
                  <c:v>-4.9318500000000001E-2</c:v>
                </c:pt>
                <c:pt idx="233">
                  <c:v>-5.0530600000000002E-2</c:v>
                </c:pt>
                <c:pt idx="234">
                  <c:v>-5.1759800000000002E-2</c:v>
                </c:pt>
                <c:pt idx="235">
                  <c:v>-5.2916600000000001E-2</c:v>
                </c:pt>
                <c:pt idx="236">
                  <c:v>-5.2652200000000003E-2</c:v>
                </c:pt>
                <c:pt idx="237">
                  <c:v>-5.4056399999999998E-2</c:v>
                </c:pt>
                <c:pt idx="238">
                  <c:v>-5.2170599999999998E-2</c:v>
                </c:pt>
                <c:pt idx="239">
                  <c:v>-5.3590400000000003E-2</c:v>
                </c:pt>
                <c:pt idx="240">
                  <c:v>-5.4412099999999998E-2</c:v>
                </c:pt>
                <c:pt idx="241">
                  <c:v>-5.4296200000000003E-2</c:v>
                </c:pt>
                <c:pt idx="242">
                  <c:v>-5.6316199999999997E-2</c:v>
                </c:pt>
                <c:pt idx="243">
                  <c:v>-5.9531599999999997E-2</c:v>
                </c:pt>
                <c:pt idx="244">
                  <c:v>-6.19281E-2</c:v>
                </c:pt>
                <c:pt idx="245">
                  <c:v>-6.4684500000000006E-2</c:v>
                </c:pt>
                <c:pt idx="246">
                  <c:v>-6.6204499999999999E-2</c:v>
                </c:pt>
                <c:pt idx="247">
                  <c:v>-6.7792099999999994E-2</c:v>
                </c:pt>
                <c:pt idx="248">
                  <c:v>-6.7501099999999994E-2</c:v>
                </c:pt>
                <c:pt idx="249">
                  <c:v>-6.7832000000000003E-2</c:v>
                </c:pt>
                <c:pt idx="250">
                  <c:v>-7.0290099999999994E-2</c:v>
                </c:pt>
                <c:pt idx="251">
                  <c:v>-7.0271100000000003E-2</c:v>
                </c:pt>
                <c:pt idx="252">
                  <c:v>-7.1371599999999993E-2</c:v>
                </c:pt>
                <c:pt idx="253">
                  <c:v>-7.0557599999999998E-2</c:v>
                </c:pt>
                <c:pt idx="254">
                  <c:v>-6.9558599999999998E-2</c:v>
                </c:pt>
                <c:pt idx="255">
                  <c:v>-6.9398600000000005E-2</c:v>
                </c:pt>
                <c:pt idx="256">
                  <c:v>-6.9665900000000003E-2</c:v>
                </c:pt>
                <c:pt idx="257">
                  <c:v>-6.8040199999999995E-2</c:v>
                </c:pt>
                <c:pt idx="258">
                  <c:v>-6.5898600000000002E-2</c:v>
                </c:pt>
                <c:pt idx="259">
                  <c:v>-6.4463099999999995E-2</c:v>
                </c:pt>
                <c:pt idx="260">
                  <c:v>-6.1674399999999997E-2</c:v>
                </c:pt>
                <c:pt idx="261">
                  <c:v>-5.9697E-2</c:v>
                </c:pt>
                <c:pt idx="262">
                  <c:v>-5.6858600000000002E-2</c:v>
                </c:pt>
                <c:pt idx="263">
                  <c:v>-5.5875800000000003E-2</c:v>
                </c:pt>
                <c:pt idx="264">
                  <c:v>-5.2676399999999998E-2</c:v>
                </c:pt>
                <c:pt idx="265">
                  <c:v>-5.1462399999999998E-2</c:v>
                </c:pt>
                <c:pt idx="266">
                  <c:v>-4.9702700000000002E-2</c:v>
                </c:pt>
                <c:pt idx="267">
                  <c:v>-4.7071799999999997E-2</c:v>
                </c:pt>
                <c:pt idx="268">
                  <c:v>-4.8548300000000003E-2</c:v>
                </c:pt>
                <c:pt idx="269">
                  <c:v>-4.8189900000000001E-2</c:v>
                </c:pt>
                <c:pt idx="270">
                  <c:v>-4.6879700000000003E-2</c:v>
                </c:pt>
                <c:pt idx="271">
                  <c:v>-4.6582400000000003E-2</c:v>
                </c:pt>
                <c:pt idx="272">
                  <c:v>-4.539E-2</c:v>
                </c:pt>
                <c:pt idx="273">
                  <c:v>-4.2437000000000002E-2</c:v>
                </c:pt>
                <c:pt idx="274">
                  <c:v>-4.0703400000000001E-2</c:v>
                </c:pt>
                <c:pt idx="275">
                  <c:v>-3.9230099999999997E-2</c:v>
                </c:pt>
                <c:pt idx="276">
                  <c:v>-3.7740500000000003E-2</c:v>
                </c:pt>
                <c:pt idx="277">
                  <c:v>-4.0272799999999997E-2</c:v>
                </c:pt>
                <c:pt idx="278">
                  <c:v>-3.9295999999999998E-2</c:v>
                </c:pt>
                <c:pt idx="279">
                  <c:v>-3.8601200000000002E-2</c:v>
                </c:pt>
                <c:pt idx="280">
                  <c:v>-4.0812300000000003E-2</c:v>
                </c:pt>
                <c:pt idx="281">
                  <c:v>-4.3156E-2</c:v>
                </c:pt>
                <c:pt idx="282">
                  <c:v>-4.2746600000000003E-2</c:v>
                </c:pt>
                <c:pt idx="283">
                  <c:v>-4.1030499999999998E-2</c:v>
                </c:pt>
                <c:pt idx="284">
                  <c:v>-3.9657199999999997E-2</c:v>
                </c:pt>
                <c:pt idx="285">
                  <c:v>-4.0522799999999998E-2</c:v>
                </c:pt>
                <c:pt idx="286">
                  <c:v>-4.0985000000000001E-2</c:v>
                </c:pt>
                <c:pt idx="287">
                  <c:v>-4.3521400000000002E-2</c:v>
                </c:pt>
                <c:pt idx="288">
                  <c:v>-4.29719E-2</c:v>
                </c:pt>
                <c:pt idx="289">
                  <c:v>-4.1872899999999998E-2</c:v>
                </c:pt>
                <c:pt idx="290">
                  <c:v>-4.1855200000000002E-2</c:v>
                </c:pt>
                <c:pt idx="291">
                  <c:v>-3.9285800000000003E-2</c:v>
                </c:pt>
                <c:pt idx="292">
                  <c:v>-3.85724E-2</c:v>
                </c:pt>
                <c:pt idx="293">
                  <c:v>-3.6715200000000003E-2</c:v>
                </c:pt>
                <c:pt idx="294">
                  <c:v>-3.8616499999999998E-2</c:v>
                </c:pt>
                <c:pt idx="295">
                  <c:v>-3.8689399999999999E-2</c:v>
                </c:pt>
                <c:pt idx="296">
                  <c:v>-3.8475599999999999E-2</c:v>
                </c:pt>
                <c:pt idx="297">
                  <c:v>-3.75324E-2</c:v>
                </c:pt>
                <c:pt idx="298">
                  <c:v>-3.6118900000000002E-2</c:v>
                </c:pt>
                <c:pt idx="299">
                  <c:v>-3.5702499999999998E-2</c:v>
                </c:pt>
                <c:pt idx="300">
                  <c:v>-3.4748000000000001E-2</c:v>
                </c:pt>
                <c:pt idx="301">
                  <c:v>-3.5047799999999997E-2</c:v>
                </c:pt>
                <c:pt idx="302">
                  <c:v>-3.6651000000000003E-2</c:v>
                </c:pt>
                <c:pt idx="303">
                  <c:v>-3.9420700000000003E-2</c:v>
                </c:pt>
                <c:pt idx="304">
                  <c:v>-4.09319E-2</c:v>
                </c:pt>
                <c:pt idx="305">
                  <c:v>-4.1350999999999999E-2</c:v>
                </c:pt>
                <c:pt idx="306">
                  <c:v>-4.2162999999999999E-2</c:v>
                </c:pt>
                <c:pt idx="307">
                  <c:v>-4.17159E-2</c:v>
                </c:pt>
                <c:pt idx="308">
                  <c:v>-4.11131E-2</c:v>
                </c:pt>
                <c:pt idx="309">
                  <c:v>-4.2372899999999998E-2</c:v>
                </c:pt>
                <c:pt idx="310">
                  <c:v>-4.2129300000000001E-2</c:v>
                </c:pt>
                <c:pt idx="311">
                  <c:v>-4.3995199999999998E-2</c:v>
                </c:pt>
                <c:pt idx="312">
                  <c:v>-4.3569400000000001E-2</c:v>
                </c:pt>
                <c:pt idx="313">
                  <c:v>-4.3578100000000002E-2</c:v>
                </c:pt>
                <c:pt idx="314">
                  <c:v>-4.1788499999999999E-2</c:v>
                </c:pt>
                <c:pt idx="315">
                  <c:v>-4.2740899999999998E-2</c:v>
                </c:pt>
                <c:pt idx="316">
                  <c:v>-4.3751699999999998E-2</c:v>
                </c:pt>
                <c:pt idx="317">
                  <c:v>-4.3230699999999997E-2</c:v>
                </c:pt>
                <c:pt idx="318">
                  <c:v>-4.2318300000000003E-2</c:v>
                </c:pt>
                <c:pt idx="319">
                  <c:v>-4.1719699999999998E-2</c:v>
                </c:pt>
                <c:pt idx="320">
                  <c:v>-4.1258700000000002E-2</c:v>
                </c:pt>
                <c:pt idx="321">
                  <c:v>-4.1869200000000002E-2</c:v>
                </c:pt>
                <c:pt idx="322">
                  <c:v>-4.1593499999999999E-2</c:v>
                </c:pt>
                <c:pt idx="323">
                  <c:v>-4.1297899999999998E-2</c:v>
                </c:pt>
                <c:pt idx="324">
                  <c:v>-4.0723799999999998E-2</c:v>
                </c:pt>
                <c:pt idx="325">
                  <c:v>-4.02876E-2</c:v>
                </c:pt>
                <c:pt idx="326">
                  <c:v>-4.3578699999999998E-2</c:v>
                </c:pt>
                <c:pt idx="327">
                  <c:v>-4.1829699999999997E-2</c:v>
                </c:pt>
                <c:pt idx="328">
                  <c:v>-4.2687299999999997E-2</c:v>
                </c:pt>
                <c:pt idx="329">
                  <c:v>-4.2023600000000001E-2</c:v>
                </c:pt>
                <c:pt idx="330">
                  <c:v>-4.35906E-2</c:v>
                </c:pt>
                <c:pt idx="331">
                  <c:v>-4.4275399999999999E-2</c:v>
                </c:pt>
                <c:pt idx="332">
                  <c:v>-4.5396100000000002E-2</c:v>
                </c:pt>
                <c:pt idx="333">
                  <c:v>-4.5238899999999999E-2</c:v>
                </c:pt>
                <c:pt idx="334">
                  <c:v>-4.58193E-2</c:v>
                </c:pt>
                <c:pt idx="335">
                  <c:v>-4.52177E-2</c:v>
                </c:pt>
                <c:pt idx="336">
                  <c:v>-4.3798299999999998E-2</c:v>
                </c:pt>
                <c:pt idx="337">
                  <c:v>-4.4043699999999998E-2</c:v>
                </c:pt>
                <c:pt idx="338">
                  <c:v>-4.4480400000000003E-2</c:v>
                </c:pt>
                <c:pt idx="339">
                  <c:v>-4.6738399999999999E-2</c:v>
                </c:pt>
                <c:pt idx="340">
                  <c:v>-4.8558900000000002E-2</c:v>
                </c:pt>
                <c:pt idx="341">
                  <c:v>-4.92726E-2</c:v>
                </c:pt>
                <c:pt idx="342">
                  <c:v>-5.0787600000000002E-2</c:v>
                </c:pt>
                <c:pt idx="343">
                  <c:v>-5.0516699999999998E-2</c:v>
                </c:pt>
                <c:pt idx="344">
                  <c:v>-5.1202900000000003E-2</c:v>
                </c:pt>
                <c:pt idx="345">
                  <c:v>-5.0433400000000003E-2</c:v>
                </c:pt>
                <c:pt idx="346">
                  <c:v>-5.0108E-2</c:v>
                </c:pt>
                <c:pt idx="347">
                  <c:v>-4.8860099999999997E-2</c:v>
                </c:pt>
                <c:pt idx="348">
                  <c:v>-4.8197700000000003E-2</c:v>
                </c:pt>
                <c:pt idx="349">
                  <c:v>-4.87263E-2</c:v>
                </c:pt>
                <c:pt idx="350">
                  <c:v>-4.8872899999999997E-2</c:v>
                </c:pt>
                <c:pt idx="351">
                  <c:v>-4.7206400000000003E-2</c:v>
                </c:pt>
                <c:pt idx="352">
                  <c:v>-4.7149299999999998E-2</c:v>
                </c:pt>
                <c:pt idx="353">
                  <c:v>-4.6549899999999998E-2</c:v>
                </c:pt>
                <c:pt idx="354">
                  <c:v>-4.8638899999999999E-2</c:v>
                </c:pt>
                <c:pt idx="355">
                  <c:v>-4.8685899999999997E-2</c:v>
                </c:pt>
                <c:pt idx="356">
                  <c:v>-4.91867E-2</c:v>
                </c:pt>
                <c:pt idx="357">
                  <c:v>-4.9410900000000001E-2</c:v>
                </c:pt>
                <c:pt idx="358">
                  <c:v>-5.11203E-2</c:v>
                </c:pt>
                <c:pt idx="359">
                  <c:v>-5.26784E-2</c:v>
                </c:pt>
                <c:pt idx="360">
                  <c:v>-5.1697E-2</c:v>
                </c:pt>
                <c:pt idx="361">
                  <c:v>-4.9889700000000002E-2</c:v>
                </c:pt>
                <c:pt idx="362">
                  <c:v>-4.8116300000000001E-2</c:v>
                </c:pt>
                <c:pt idx="363">
                  <c:v>-4.6001E-2</c:v>
                </c:pt>
                <c:pt idx="364">
                  <c:v>-4.4598899999999997E-2</c:v>
                </c:pt>
                <c:pt idx="365">
                  <c:v>-4.2439299999999999E-2</c:v>
                </c:pt>
                <c:pt idx="366">
                  <c:v>-4.1374099999999997E-2</c:v>
                </c:pt>
                <c:pt idx="367">
                  <c:v>-4.0213400000000003E-2</c:v>
                </c:pt>
                <c:pt idx="368">
                  <c:v>-3.65616E-2</c:v>
                </c:pt>
                <c:pt idx="369">
                  <c:v>-3.1864099999999999E-2</c:v>
                </c:pt>
                <c:pt idx="370">
                  <c:v>-2.8103099999999999E-2</c:v>
                </c:pt>
                <c:pt idx="371">
                  <c:v>-2.40614E-2</c:v>
                </c:pt>
                <c:pt idx="372">
                  <c:v>-1.9376000000000001E-2</c:v>
                </c:pt>
                <c:pt idx="373">
                  <c:v>-1.9246699999999999E-2</c:v>
                </c:pt>
                <c:pt idx="374">
                  <c:v>-2.09909E-2</c:v>
                </c:pt>
                <c:pt idx="375">
                  <c:v>-2.0459399999999999E-2</c:v>
                </c:pt>
                <c:pt idx="376">
                  <c:v>-2.1700899999999999E-2</c:v>
                </c:pt>
                <c:pt idx="377">
                  <c:v>-2.4025100000000001E-2</c:v>
                </c:pt>
                <c:pt idx="378">
                  <c:v>-2.56089E-2</c:v>
                </c:pt>
                <c:pt idx="379">
                  <c:v>-3.0653699999999999E-2</c:v>
                </c:pt>
                <c:pt idx="380">
                  <c:v>-3.1063400000000001E-2</c:v>
                </c:pt>
                <c:pt idx="381">
                  <c:v>-3.3101999999999999E-2</c:v>
                </c:pt>
                <c:pt idx="382">
                  <c:v>-3.4652299999999997E-2</c:v>
                </c:pt>
                <c:pt idx="383">
                  <c:v>-3.4816899999999998E-2</c:v>
                </c:pt>
                <c:pt idx="384">
                  <c:v>-3.58213E-2</c:v>
                </c:pt>
                <c:pt idx="385">
                  <c:v>-3.3368700000000001E-2</c:v>
                </c:pt>
                <c:pt idx="386">
                  <c:v>-3.4513299999999997E-2</c:v>
                </c:pt>
                <c:pt idx="387">
                  <c:v>-3.2418599999999999E-2</c:v>
                </c:pt>
                <c:pt idx="388">
                  <c:v>-3.3317300000000001E-2</c:v>
                </c:pt>
                <c:pt idx="389">
                  <c:v>-3.4011399999999997E-2</c:v>
                </c:pt>
                <c:pt idx="390">
                  <c:v>-3.56333E-2</c:v>
                </c:pt>
                <c:pt idx="391">
                  <c:v>-3.5631900000000001E-2</c:v>
                </c:pt>
                <c:pt idx="392">
                  <c:v>-3.52149E-2</c:v>
                </c:pt>
                <c:pt idx="393">
                  <c:v>-3.4447899999999997E-2</c:v>
                </c:pt>
                <c:pt idx="394">
                  <c:v>-3.1204300000000001E-2</c:v>
                </c:pt>
                <c:pt idx="395">
                  <c:v>-2.9288999999999999E-2</c:v>
                </c:pt>
                <c:pt idx="396">
                  <c:v>-2.63661E-2</c:v>
                </c:pt>
                <c:pt idx="397">
                  <c:v>-2.6823699999999999E-2</c:v>
                </c:pt>
                <c:pt idx="398">
                  <c:v>-2.7914999999999999E-2</c:v>
                </c:pt>
                <c:pt idx="399">
                  <c:v>-2.8815899999999998E-2</c:v>
                </c:pt>
                <c:pt idx="400">
                  <c:v>-2.8728699999999999E-2</c:v>
                </c:pt>
                <c:pt idx="401">
                  <c:v>-2.9481899999999998E-2</c:v>
                </c:pt>
                <c:pt idx="402">
                  <c:v>-2.8645299999999999E-2</c:v>
                </c:pt>
                <c:pt idx="403">
                  <c:v>-2.5965100000000001E-2</c:v>
                </c:pt>
                <c:pt idx="404">
                  <c:v>-2.5757100000000002E-2</c:v>
                </c:pt>
                <c:pt idx="405">
                  <c:v>-2.5960299999999999E-2</c:v>
                </c:pt>
                <c:pt idx="406">
                  <c:v>-2.5935300000000001E-2</c:v>
                </c:pt>
                <c:pt idx="407">
                  <c:v>-3.0198200000000001E-2</c:v>
                </c:pt>
                <c:pt idx="408">
                  <c:v>-2.9376200000000002E-2</c:v>
                </c:pt>
                <c:pt idx="409">
                  <c:v>-2.99367E-2</c:v>
                </c:pt>
                <c:pt idx="410">
                  <c:v>-2.8997700000000001E-2</c:v>
                </c:pt>
                <c:pt idx="411">
                  <c:v>-2.5516199999999999E-2</c:v>
                </c:pt>
                <c:pt idx="412">
                  <c:v>-2.6254699999999999E-2</c:v>
                </c:pt>
                <c:pt idx="413">
                  <c:v>-3.01412E-2</c:v>
                </c:pt>
                <c:pt idx="414">
                  <c:v>-3.0128599999999998E-2</c:v>
                </c:pt>
                <c:pt idx="415">
                  <c:v>-3.6479699999999997E-2</c:v>
                </c:pt>
                <c:pt idx="416">
                  <c:v>-3.6721999999999998E-2</c:v>
                </c:pt>
                <c:pt idx="417">
                  <c:v>-3.6720799999999998E-2</c:v>
                </c:pt>
                <c:pt idx="418">
                  <c:v>-3.7200200000000003E-2</c:v>
                </c:pt>
                <c:pt idx="419">
                  <c:v>-3.8991999999999999E-2</c:v>
                </c:pt>
                <c:pt idx="420">
                  <c:v>-3.9968200000000002E-2</c:v>
                </c:pt>
                <c:pt idx="421">
                  <c:v>-4.1653000000000003E-2</c:v>
                </c:pt>
                <c:pt idx="422">
                  <c:v>-4.4141E-2</c:v>
                </c:pt>
                <c:pt idx="423">
                  <c:v>-4.4924499999999999E-2</c:v>
                </c:pt>
                <c:pt idx="424">
                  <c:v>-4.5355800000000002E-2</c:v>
                </c:pt>
                <c:pt idx="425">
                  <c:v>-4.7580699999999997E-2</c:v>
                </c:pt>
                <c:pt idx="426">
                  <c:v>-4.6419299999999997E-2</c:v>
                </c:pt>
                <c:pt idx="427">
                  <c:v>-4.7833800000000003E-2</c:v>
                </c:pt>
                <c:pt idx="428">
                  <c:v>-4.7712999999999998E-2</c:v>
                </c:pt>
                <c:pt idx="429">
                  <c:v>-4.8790300000000002E-2</c:v>
                </c:pt>
                <c:pt idx="430">
                  <c:v>-4.9674999999999997E-2</c:v>
                </c:pt>
                <c:pt idx="431">
                  <c:v>-4.6645199999999998E-2</c:v>
                </c:pt>
                <c:pt idx="432">
                  <c:v>-4.6328000000000001E-2</c:v>
                </c:pt>
                <c:pt idx="433">
                  <c:v>-4.4235200000000002E-2</c:v>
                </c:pt>
                <c:pt idx="434">
                  <c:v>-4.0314299999999997E-2</c:v>
                </c:pt>
                <c:pt idx="435">
                  <c:v>-3.6931499999999999E-2</c:v>
                </c:pt>
                <c:pt idx="436">
                  <c:v>-3.5940800000000002E-2</c:v>
                </c:pt>
                <c:pt idx="437">
                  <c:v>-3.5607300000000001E-2</c:v>
                </c:pt>
                <c:pt idx="438">
                  <c:v>-3.2374800000000002E-2</c:v>
                </c:pt>
                <c:pt idx="439">
                  <c:v>-2.7896799999999999E-2</c:v>
                </c:pt>
                <c:pt idx="440">
                  <c:v>-2.1698499999999999E-2</c:v>
                </c:pt>
                <c:pt idx="441">
                  <c:v>-1.2892499999999999E-2</c:v>
                </c:pt>
                <c:pt idx="442">
                  <c:v>-1.3547699999999999E-2</c:v>
                </c:pt>
                <c:pt idx="443">
                  <c:v>-1.6096699999999999E-2</c:v>
                </c:pt>
                <c:pt idx="444">
                  <c:v>-1.9907999999999999E-2</c:v>
                </c:pt>
                <c:pt idx="445">
                  <c:v>-2.35613E-2</c:v>
                </c:pt>
                <c:pt idx="446">
                  <c:v>-2.8563999999999999E-2</c:v>
                </c:pt>
                <c:pt idx="447">
                  <c:v>-2.94717E-2</c:v>
                </c:pt>
                <c:pt idx="448">
                  <c:v>-3.21503E-2</c:v>
                </c:pt>
                <c:pt idx="449">
                  <c:v>-3.4160299999999998E-2</c:v>
                </c:pt>
                <c:pt idx="450">
                  <c:v>-3.6881299999999999E-2</c:v>
                </c:pt>
                <c:pt idx="451">
                  <c:v>-3.9708300000000002E-2</c:v>
                </c:pt>
                <c:pt idx="452">
                  <c:v>-4.2325700000000001E-2</c:v>
                </c:pt>
                <c:pt idx="453">
                  <c:v>-4.4922999999999998E-2</c:v>
                </c:pt>
                <c:pt idx="454">
                  <c:v>-4.4971700000000003E-2</c:v>
                </c:pt>
                <c:pt idx="455">
                  <c:v>-4.0134700000000002E-2</c:v>
                </c:pt>
                <c:pt idx="456">
                  <c:v>-4.0247699999999997E-2</c:v>
                </c:pt>
                <c:pt idx="457">
                  <c:v>-4.1191999999999999E-2</c:v>
                </c:pt>
                <c:pt idx="458">
                  <c:v>-4.0924000000000002E-2</c:v>
                </c:pt>
                <c:pt idx="459">
                  <c:v>-3.8697000000000002E-2</c:v>
                </c:pt>
                <c:pt idx="460">
                  <c:v>-3.90473E-2</c:v>
                </c:pt>
                <c:pt idx="461">
                  <c:v>-3.7592300000000002E-2</c:v>
                </c:pt>
                <c:pt idx="462">
                  <c:v>-3.5752699999999998E-2</c:v>
                </c:pt>
                <c:pt idx="463">
                  <c:v>-3.4869299999999999E-2</c:v>
                </c:pt>
                <c:pt idx="464">
                  <c:v>-3.40583E-2</c:v>
                </c:pt>
                <c:pt idx="465">
                  <c:v>-3.0592999999999999E-2</c:v>
                </c:pt>
                <c:pt idx="466">
                  <c:v>-2.57433E-2</c:v>
                </c:pt>
                <c:pt idx="467">
                  <c:v>-2.2856700000000001E-2</c:v>
                </c:pt>
                <c:pt idx="468">
                  <c:v>-2.1877000000000001E-2</c:v>
                </c:pt>
                <c:pt idx="469">
                  <c:v>-2.1056999999999999E-2</c:v>
                </c:pt>
                <c:pt idx="470">
                  <c:v>-2.0643700000000001E-2</c:v>
                </c:pt>
                <c:pt idx="471">
                  <c:v>-2.0266300000000001E-2</c:v>
                </c:pt>
                <c:pt idx="472">
                  <c:v>-2.0962700000000001E-2</c:v>
                </c:pt>
                <c:pt idx="473">
                  <c:v>-2.0613300000000001E-2</c:v>
                </c:pt>
                <c:pt idx="474">
                  <c:v>-1.9951699999999999E-2</c:v>
                </c:pt>
                <c:pt idx="475">
                  <c:v>-1.9327E-2</c:v>
                </c:pt>
                <c:pt idx="476">
                  <c:v>-1.7288000000000001E-2</c:v>
                </c:pt>
                <c:pt idx="477">
                  <c:v>-1.6760299999999999E-2</c:v>
                </c:pt>
                <c:pt idx="478">
                  <c:v>-1.42503E-2</c:v>
                </c:pt>
                <c:pt idx="479">
                  <c:v>-1.16107E-2</c:v>
                </c:pt>
                <c:pt idx="480">
                  <c:v>-8.3246699999999993E-3</c:v>
                </c:pt>
                <c:pt idx="481">
                  <c:v>-5.9589999999999999E-3</c:v>
                </c:pt>
                <c:pt idx="482">
                  <c:v>-5.7586699999999996E-3</c:v>
                </c:pt>
                <c:pt idx="483">
                  <c:v>-7.9609999999999993E-3</c:v>
                </c:pt>
                <c:pt idx="484">
                  <c:v>-7.3446700000000002E-3</c:v>
                </c:pt>
                <c:pt idx="485">
                  <c:v>-6.0846700000000004E-3</c:v>
                </c:pt>
                <c:pt idx="486">
                  <c:v>-6.6066700000000003E-3</c:v>
                </c:pt>
                <c:pt idx="487">
                  <c:v>-9.3930000000000003E-3</c:v>
                </c:pt>
                <c:pt idx="488">
                  <c:v>-7.4186699999999996E-3</c:v>
                </c:pt>
                <c:pt idx="489">
                  <c:v>-8.0943300000000003E-3</c:v>
                </c:pt>
                <c:pt idx="490">
                  <c:v>-9.2923299999999997E-3</c:v>
                </c:pt>
                <c:pt idx="491">
                  <c:v>-5.57867E-3</c:v>
                </c:pt>
                <c:pt idx="492">
                  <c:v>-2.1543299999999999E-3</c:v>
                </c:pt>
                <c:pt idx="493">
                  <c:v>-1.789E-3</c:v>
                </c:pt>
                <c:pt idx="494">
                  <c:v>-3.8633299999999999E-4</c:v>
                </c:pt>
                <c:pt idx="495">
                  <c:v>-2.6033300000000001E-3</c:v>
                </c:pt>
                <c:pt idx="496">
                  <c:v>-5.7429999999999998E-3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2327040"/>
        <c:axId val="149509760"/>
      </c:lineChart>
      <c:catAx>
        <c:axId val="1223270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bits per sample (bps)</a:t>
                </a:r>
              </a:p>
            </c:rich>
          </c:tx>
          <c:layout>
            <c:manualLayout>
              <c:xMode val="edge"/>
              <c:yMode val="edge"/>
              <c:x val="0.44995140913508258"/>
              <c:y val="0.93567251461988299"/>
            </c:manualLayout>
          </c:layout>
          <c:overlay val="0"/>
          <c:spPr>
            <a:noFill/>
            <a:ln w="23285">
              <a:noFill/>
            </a:ln>
          </c:spPr>
        </c:title>
        <c:numFmt formatCode="General" sourceLinked="1"/>
        <c:majorTickMark val="none"/>
        <c:minorTickMark val="none"/>
        <c:tickLblPos val="none"/>
        <c:spPr>
          <a:ln w="8732">
            <a:noFill/>
          </a:ln>
        </c:spPr>
        <c:crossAx val="149509760"/>
        <c:crosses val="autoZero"/>
        <c:auto val="1"/>
        <c:lblAlgn val="ctr"/>
        <c:lblOffset val="100"/>
        <c:tickMarkSkip val="1"/>
        <c:noMultiLvlLbl val="0"/>
      </c:catAx>
      <c:valAx>
        <c:axId val="149509760"/>
        <c:scaling>
          <c:orientation val="minMax"/>
          <c:max val="0.01"/>
          <c:min val="-0.3"/>
        </c:scaling>
        <c:delete val="0"/>
        <c:axPos val="l"/>
        <c:majorGridlines>
          <c:spPr>
            <a:ln w="2911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PSNR difference (in dB)</a:t>
                </a:r>
              </a:p>
            </c:rich>
          </c:tx>
          <c:layout>
            <c:manualLayout>
              <c:xMode val="edge"/>
              <c:yMode val="edge"/>
              <c:x val="1.2633624878522837E-2"/>
              <c:y val="0.31773879142300193"/>
            </c:manualLayout>
          </c:layout>
          <c:overlay val="0"/>
          <c:spPr>
            <a:noFill/>
            <a:ln w="2328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1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8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122327040"/>
        <c:crosses val="autoZero"/>
        <c:crossBetween val="between"/>
      </c:valAx>
      <c:spPr>
        <a:solidFill>
          <a:srgbClr val="FFFFFF"/>
        </a:solidFill>
        <a:ln w="2911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1924198250728864"/>
          <c:y val="0.68615984405458086"/>
          <c:w val="0.12050534499514091"/>
          <c:h val="0.26510721247563351"/>
        </c:manualLayout>
      </c:layout>
      <c:overlay val="0"/>
      <c:spPr>
        <a:solidFill>
          <a:srgbClr val="FFFFFF"/>
        </a:solidFill>
        <a:ln w="2911">
          <a:solidFill>
            <a:srgbClr val="000000"/>
          </a:solidFill>
          <a:prstDash val="solid"/>
        </a:ln>
      </c:spPr>
      <c:txPr>
        <a:bodyPr/>
        <a:lstStyle/>
        <a:p>
          <a:pPr>
            <a:defRPr sz="1178" b="0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2911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67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1467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PCRD vs CPI, ROC, CoRD </a:t>
            </a:r>
            <a:r>
              <a:rPr lang="en-US" sz="1467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(ISO12640-1 average, gray, lossy mode)</a:t>
            </a:r>
            <a:endParaRPr lang="en-US"/>
          </a:p>
        </c:rich>
      </c:tx>
      <c:layout>
        <c:manualLayout>
          <c:xMode val="edge"/>
          <c:yMode val="edge"/>
          <c:x val="0.20116618075801748"/>
          <c:y val="2.7290448343079921E-2"/>
        </c:manualLayout>
      </c:layout>
      <c:overlay val="0"/>
      <c:spPr>
        <a:noFill/>
        <a:ln w="23285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5238095238095233E-2"/>
          <c:y val="0.15204678362573099"/>
          <c:w val="0.88824101068999028"/>
          <c:h val="0.72319688109161795"/>
        </c:manualLayout>
      </c:layout>
      <c:lineChart>
        <c:grouping val="standard"/>
        <c:varyColors val="0"/>
        <c:ser>
          <c:idx val="1"/>
          <c:order val="0"/>
          <c:tx>
            <c:strRef>
              <c:f>'CPI_ROC_CoRD_LAYERS-ISO12640'!$B$1</c:f>
              <c:strCache>
                <c:ptCount val="1"/>
                <c:pt idx="0">
                  <c:v>PCRD</c:v>
                </c:pt>
              </c:strCache>
            </c:strRef>
          </c:tx>
          <c:spPr>
            <a:ln w="34928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'CPI_ROC_CoRD_LAYERS-ISO12640'!$A$2:$A$498</c:f>
              <c:numCache>
                <c:formatCode>General</c:formatCode>
                <c:ptCount val="497"/>
                <c:pt idx="0">
                  <c:v>1.06211E-2</c:v>
                </c:pt>
                <c:pt idx="1">
                  <c:v>2.1023300000000002E-2</c:v>
                </c:pt>
                <c:pt idx="2">
                  <c:v>3.1438899999999999E-2</c:v>
                </c:pt>
                <c:pt idx="3">
                  <c:v>4.17714E-2</c:v>
                </c:pt>
                <c:pt idx="4">
                  <c:v>5.2033099999999999E-2</c:v>
                </c:pt>
                <c:pt idx="5">
                  <c:v>6.2544500000000003E-2</c:v>
                </c:pt>
                <c:pt idx="6">
                  <c:v>7.2814500000000004E-2</c:v>
                </c:pt>
                <c:pt idx="7">
                  <c:v>8.3062399999999995E-2</c:v>
                </c:pt>
                <c:pt idx="8">
                  <c:v>9.3247499999999997E-2</c:v>
                </c:pt>
                <c:pt idx="9">
                  <c:v>0.103573</c:v>
                </c:pt>
                <c:pt idx="10">
                  <c:v>0.113992</c:v>
                </c:pt>
                <c:pt idx="11">
                  <c:v>0.12434199999999999</c:v>
                </c:pt>
                <c:pt idx="12">
                  <c:v>0.134494</c:v>
                </c:pt>
                <c:pt idx="13">
                  <c:v>0.14486599999999999</c:v>
                </c:pt>
                <c:pt idx="14">
                  <c:v>0.15498899999999999</c:v>
                </c:pt>
                <c:pt idx="15">
                  <c:v>0.16508999999999999</c:v>
                </c:pt>
                <c:pt idx="16">
                  <c:v>0.17524200000000001</c:v>
                </c:pt>
                <c:pt idx="17">
                  <c:v>0.18543799999999999</c:v>
                </c:pt>
                <c:pt idx="18">
                  <c:v>0.19576399999999999</c:v>
                </c:pt>
                <c:pt idx="19">
                  <c:v>0.205951</c:v>
                </c:pt>
                <c:pt idx="20">
                  <c:v>0.216284</c:v>
                </c:pt>
                <c:pt idx="21">
                  <c:v>0.22655400000000001</c:v>
                </c:pt>
                <c:pt idx="22">
                  <c:v>0.23666899999999999</c:v>
                </c:pt>
                <c:pt idx="23">
                  <c:v>0.247006</c:v>
                </c:pt>
                <c:pt idx="24">
                  <c:v>0.25713999999999998</c:v>
                </c:pt>
                <c:pt idx="25">
                  <c:v>0.26732499999999998</c:v>
                </c:pt>
                <c:pt idx="26">
                  <c:v>0.27753499999999998</c:v>
                </c:pt>
                <c:pt idx="27">
                  <c:v>0.28775600000000001</c:v>
                </c:pt>
                <c:pt idx="28">
                  <c:v>0.29808899999999999</c:v>
                </c:pt>
                <c:pt idx="29">
                  <c:v>0.30827500000000002</c:v>
                </c:pt>
                <c:pt idx="30">
                  <c:v>0.31850899999999999</c:v>
                </c:pt>
                <c:pt idx="31">
                  <c:v>0.32860699999999998</c:v>
                </c:pt>
                <c:pt idx="32">
                  <c:v>0.33882400000000001</c:v>
                </c:pt>
                <c:pt idx="33">
                  <c:v>0.34892800000000002</c:v>
                </c:pt>
                <c:pt idx="34">
                  <c:v>0.35907099999999997</c:v>
                </c:pt>
                <c:pt idx="35">
                  <c:v>0.36934</c:v>
                </c:pt>
                <c:pt idx="36">
                  <c:v>0.37941399999999997</c:v>
                </c:pt>
                <c:pt idx="37">
                  <c:v>0.38957999999999998</c:v>
                </c:pt>
                <c:pt idx="38">
                  <c:v>0.39968700000000001</c:v>
                </c:pt>
                <c:pt idx="39">
                  <c:v>0.40979700000000002</c:v>
                </c:pt>
                <c:pt idx="40">
                  <c:v>0.41995399999999999</c:v>
                </c:pt>
                <c:pt idx="41">
                  <c:v>0.43009500000000001</c:v>
                </c:pt>
                <c:pt idx="42">
                  <c:v>0.44032700000000002</c:v>
                </c:pt>
                <c:pt idx="43">
                  <c:v>0.45033899999999999</c:v>
                </c:pt>
                <c:pt idx="44">
                  <c:v>0.46050999999999997</c:v>
                </c:pt>
                <c:pt idx="45">
                  <c:v>0.47056999999999999</c:v>
                </c:pt>
                <c:pt idx="46">
                  <c:v>0.48086000000000001</c:v>
                </c:pt>
                <c:pt idx="47">
                  <c:v>0.49093799999999999</c:v>
                </c:pt>
                <c:pt idx="48">
                  <c:v>0.50102100000000005</c:v>
                </c:pt>
                <c:pt idx="49">
                  <c:v>0.51119400000000004</c:v>
                </c:pt>
                <c:pt idx="50">
                  <c:v>0.52129599999999998</c:v>
                </c:pt>
                <c:pt idx="51">
                  <c:v>0.531501</c:v>
                </c:pt>
                <c:pt idx="52">
                  <c:v>0.54172100000000001</c:v>
                </c:pt>
                <c:pt idx="53">
                  <c:v>0.55188300000000001</c:v>
                </c:pt>
                <c:pt idx="54">
                  <c:v>0.56190600000000002</c:v>
                </c:pt>
                <c:pt idx="55">
                  <c:v>0.57213000000000003</c:v>
                </c:pt>
                <c:pt idx="56">
                  <c:v>0.58236900000000003</c:v>
                </c:pt>
                <c:pt idx="57">
                  <c:v>0.59254399999999996</c:v>
                </c:pt>
                <c:pt idx="58">
                  <c:v>0.60260499999999995</c:v>
                </c:pt>
                <c:pt idx="59">
                  <c:v>0.61282300000000001</c:v>
                </c:pt>
                <c:pt idx="60">
                  <c:v>0.62294099999999997</c:v>
                </c:pt>
                <c:pt idx="61">
                  <c:v>0.63317599999999996</c:v>
                </c:pt>
                <c:pt idx="62">
                  <c:v>0.64320900000000003</c:v>
                </c:pt>
                <c:pt idx="63">
                  <c:v>0.65334499999999995</c:v>
                </c:pt>
                <c:pt idx="64">
                  <c:v>0.66349000000000002</c:v>
                </c:pt>
                <c:pt idx="65">
                  <c:v>0.67352699999999999</c:v>
                </c:pt>
                <c:pt idx="66">
                  <c:v>0.68364999999999998</c:v>
                </c:pt>
                <c:pt idx="67">
                  <c:v>0.69380200000000003</c:v>
                </c:pt>
                <c:pt idx="68">
                  <c:v>0.70391899999999996</c:v>
                </c:pt>
                <c:pt idx="69">
                  <c:v>0.71401099999999995</c:v>
                </c:pt>
                <c:pt idx="70">
                  <c:v>0.72427399999999997</c:v>
                </c:pt>
                <c:pt idx="71">
                  <c:v>0.73440700000000003</c:v>
                </c:pt>
                <c:pt idx="72">
                  <c:v>0.74452099999999999</c:v>
                </c:pt>
                <c:pt idx="73">
                  <c:v>0.754687</c:v>
                </c:pt>
                <c:pt idx="74">
                  <c:v>0.76481900000000003</c:v>
                </c:pt>
                <c:pt idx="75">
                  <c:v>0.77495899999999995</c:v>
                </c:pt>
                <c:pt idx="76">
                  <c:v>0.78497499999999998</c:v>
                </c:pt>
                <c:pt idx="77">
                  <c:v>0.79505099999999995</c:v>
                </c:pt>
                <c:pt idx="78">
                  <c:v>0.80518900000000004</c:v>
                </c:pt>
                <c:pt idx="79">
                  <c:v>0.81529200000000002</c:v>
                </c:pt>
                <c:pt idx="80">
                  <c:v>0.82538100000000003</c:v>
                </c:pt>
                <c:pt idx="81">
                  <c:v>0.83553500000000003</c:v>
                </c:pt>
                <c:pt idx="82">
                  <c:v>0.845607</c:v>
                </c:pt>
                <c:pt idx="83">
                  <c:v>0.85558299999999998</c:v>
                </c:pt>
                <c:pt idx="84">
                  <c:v>0.865699</c:v>
                </c:pt>
                <c:pt idx="85">
                  <c:v>0.87589399999999995</c:v>
                </c:pt>
                <c:pt idx="86">
                  <c:v>0.88592400000000004</c:v>
                </c:pt>
                <c:pt idx="87">
                  <c:v>0.89603999999999995</c:v>
                </c:pt>
                <c:pt idx="88">
                  <c:v>0.90619499999999997</c:v>
                </c:pt>
                <c:pt idx="89">
                  <c:v>0.91627599999999998</c:v>
                </c:pt>
                <c:pt idx="90">
                  <c:v>0.92645900000000003</c:v>
                </c:pt>
                <c:pt idx="91">
                  <c:v>0.93665799999999999</c:v>
                </c:pt>
                <c:pt idx="92">
                  <c:v>0.94685200000000003</c:v>
                </c:pt>
                <c:pt idx="93">
                  <c:v>0.956959</c:v>
                </c:pt>
                <c:pt idx="94">
                  <c:v>0.96713700000000002</c:v>
                </c:pt>
                <c:pt idx="95">
                  <c:v>0.97714299999999998</c:v>
                </c:pt>
                <c:pt idx="96">
                  <c:v>0.98721000000000003</c:v>
                </c:pt>
                <c:pt idx="97">
                  <c:v>0.99740899999999999</c:v>
                </c:pt>
                <c:pt idx="98">
                  <c:v>1.0074700000000001</c:v>
                </c:pt>
                <c:pt idx="99">
                  <c:v>1.0176000000000001</c:v>
                </c:pt>
                <c:pt idx="100">
                  <c:v>1.02776</c:v>
                </c:pt>
                <c:pt idx="101">
                  <c:v>1.03786</c:v>
                </c:pt>
                <c:pt idx="102">
                  <c:v>1.04803</c:v>
                </c:pt>
                <c:pt idx="103">
                  <c:v>1.0579400000000001</c:v>
                </c:pt>
                <c:pt idx="104">
                  <c:v>1.06816</c:v>
                </c:pt>
                <c:pt idx="105">
                  <c:v>1.07836</c:v>
                </c:pt>
                <c:pt idx="106">
                  <c:v>1.0883700000000001</c:v>
                </c:pt>
                <c:pt idx="107">
                  <c:v>1.0985199999999999</c:v>
                </c:pt>
                <c:pt idx="108">
                  <c:v>1.1085799999999999</c:v>
                </c:pt>
                <c:pt idx="109">
                  <c:v>1.1186400000000001</c:v>
                </c:pt>
                <c:pt idx="110">
                  <c:v>1.1286499999999999</c:v>
                </c:pt>
                <c:pt idx="111">
                  <c:v>1.1387</c:v>
                </c:pt>
                <c:pt idx="112">
                  <c:v>1.1487499999999999</c:v>
                </c:pt>
                <c:pt idx="113">
                  <c:v>1.1589400000000001</c:v>
                </c:pt>
                <c:pt idx="114">
                  <c:v>1.1688000000000001</c:v>
                </c:pt>
                <c:pt idx="115">
                  <c:v>1.1789499999999999</c:v>
                </c:pt>
                <c:pt idx="116">
                  <c:v>1.18896</c:v>
                </c:pt>
                <c:pt idx="117">
                  <c:v>1.1989799999999999</c:v>
                </c:pt>
                <c:pt idx="118">
                  <c:v>1.2091499999999999</c:v>
                </c:pt>
                <c:pt idx="119">
                  <c:v>1.21922</c:v>
                </c:pt>
                <c:pt idx="120">
                  <c:v>1.2291300000000001</c:v>
                </c:pt>
                <c:pt idx="121">
                  <c:v>1.2392099999999999</c:v>
                </c:pt>
                <c:pt idx="122">
                  <c:v>1.2492700000000001</c:v>
                </c:pt>
                <c:pt idx="123">
                  <c:v>1.25945</c:v>
                </c:pt>
                <c:pt idx="124">
                  <c:v>1.26945</c:v>
                </c:pt>
                <c:pt idx="125">
                  <c:v>1.27963</c:v>
                </c:pt>
                <c:pt idx="126">
                  <c:v>1.28969</c:v>
                </c:pt>
                <c:pt idx="127">
                  <c:v>1.2997099999999999</c:v>
                </c:pt>
                <c:pt idx="128">
                  <c:v>1.3097399999999999</c:v>
                </c:pt>
                <c:pt idx="129">
                  <c:v>1.31985</c:v>
                </c:pt>
                <c:pt idx="130">
                  <c:v>1.32986</c:v>
                </c:pt>
                <c:pt idx="131">
                  <c:v>1.3399700000000001</c:v>
                </c:pt>
                <c:pt idx="132">
                  <c:v>1.3500099999999999</c:v>
                </c:pt>
                <c:pt idx="133">
                  <c:v>1.35995</c:v>
                </c:pt>
                <c:pt idx="134">
                  <c:v>1.3701099999999999</c:v>
                </c:pt>
                <c:pt idx="135">
                  <c:v>1.3802099999999999</c:v>
                </c:pt>
                <c:pt idx="136">
                  <c:v>1.3902300000000001</c:v>
                </c:pt>
                <c:pt idx="137">
                  <c:v>1.40029</c:v>
                </c:pt>
                <c:pt idx="138">
                  <c:v>1.4102699999999999</c:v>
                </c:pt>
                <c:pt idx="139">
                  <c:v>1.42039</c:v>
                </c:pt>
                <c:pt idx="140">
                  <c:v>1.4305399999999999</c:v>
                </c:pt>
                <c:pt idx="141">
                  <c:v>1.4405600000000001</c:v>
                </c:pt>
                <c:pt idx="142">
                  <c:v>1.4506399999999999</c:v>
                </c:pt>
                <c:pt idx="143">
                  <c:v>1.4605900000000001</c:v>
                </c:pt>
                <c:pt idx="144">
                  <c:v>1.4708000000000001</c:v>
                </c:pt>
                <c:pt idx="145">
                  <c:v>1.4807600000000001</c:v>
                </c:pt>
                <c:pt idx="146">
                  <c:v>1.4908399999999999</c:v>
                </c:pt>
                <c:pt idx="147">
                  <c:v>1.5008699999999999</c:v>
                </c:pt>
                <c:pt idx="148">
                  <c:v>1.5109600000000001</c:v>
                </c:pt>
                <c:pt idx="149">
                  <c:v>1.52105</c:v>
                </c:pt>
                <c:pt idx="150">
                  <c:v>1.5311999999999999</c:v>
                </c:pt>
                <c:pt idx="151">
                  <c:v>1.5411699999999999</c:v>
                </c:pt>
                <c:pt idx="152">
                  <c:v>1.5511600000000001</c:v>
                </c:pt>
                <c:pt idx="153">
                  <c:v>1.5612699999999999</c:v>
                </c:pt>
                <c:pt idx="154">
                  <c:v>1.5713900000000001</c:v>
                </c:pt>
                <c:pt idx="155">
                  <c:v>1.5813699999999999</c:v>
                </c:pt>
                <c:pt idx="156">
                  <c:v>1.59151</c:v>
                </c:pt>
                <c:pt idx="157">
                  <c:v>1.60161</c:v>
                </c:pt>
                <c:pt idx="158">
                  <c:v>1.61161</c:v>
                </c:pt>
                <c:pt idx="159">
                  <c:v>1.62181</c:v>
                </c:pt>
                <c:pt idx="160">
                  <c:v>1.63195</c:v>
                </c:pt>
                <c:pt idx="161">
                  <c:v>1.64201</c:v>
                </c:pt>
                <c:pt idx="162">
                  <c:v>1.65204</c:v>
                </c:pt>
                <c:pt idx="163">
                  <c:v>1.66214</c:v>
                </c:pt>
                <c:pt idx="164">
                  <c:v>1.6723399999999999</c:v>
                </c:pt>
                <c:pt idx="165">
                  <c:v>1.6824300000000001</c:v>
                </c:pt>
                <c:pt idx="166">
                  <c:v>1.69251</c:v>
                </c:pt>
                <c:pt idx="167">
                  <c:v>1.70265</c:v>
                </c:pt>
                <c:pt idx="168">
                  <c:v>1.7127300000000001</c:v>
                </c:pt>
                <c:pt idx="169">
                  <c:v>1.7229099999999999</c:v>
                </c:pt>
                <c:pt idx="170">
                  <c:v>1.73309</c:v>
                </c:pt>
                <c:pt idx="171">
                  <c:v>1.74316</c:v>
                </c:pt>
                <c:pt idx="172">
                  <c:v>1.7533300000000001</c:v>
                </c:pt>
                <c:pt idx="173">
                  <c:v>1.7633700000000001</c:v>
                </c:pt>
                <c:pt idx="174">
                  <c:v>1.7736099999999999</c:v>
                </c:pt>
                <c:pt idx="175">
                  <c:v>1.78366</c:v>
                </c:pt>
                <c:pt idx="176">
                  <c:v>1.79386</c:v>
                </c:pt>
                <c:pt idx="177">
                  <c:v>1.8040099999999999</c:v>
                </c:pt>
                <c:pt idx="178">
                  <c:v>1.8140099999999999</c:v>
                </c:pt>
                <c:pt idx="179">
                  <c:v>1.8240400000000001</c:v>
                </c:pt>
                <c:pt idx="180">
                  <c:v>1.83426</c:v>
                </c:pt>
                <c:pt idx="181">
                  <c:v>1.84432</c:v>
                </c:pt>
                <c:pt idx="182">
                  <c:v>1.85442</c:v>
                </c:pt>
                <c:pt idx="183">
                  <c:v>1.8645</c:v>
                </c:pt>
                <c:pt idx="184">
                  <c:v>1.8745499999999999</c:v>
                </c:pt>
                <c:pt idx="185">
                  <c:v>1.8846499999999999</c:v>
                </c:pt>
                <c:pt idx="186">
                  <c:v>1.8948100000000001</c:v>
                </c:pt>
                <c:pt idx="187">
                  <c:v>1.9048</c:v>
                </c:pt>
                <c:pt idx="188">
                  <c:v>1.9148799999999999</c:v>
                </c:pt>
                <c:pt idx="189">
                  <c:v>1.92492</c:v>
                </c:pt>
                <c:pt idx="190">
                  <c:v>1.93496</c:v>
                </c:pt>
                <c:pt idx="191">
                  <c:v>1.94499</c:v>
                </c:pt>
                <c:pt idx="192">
                  <c:v>1.9551099999999999</c:v>
                </c:pt>
                <c:pt idx="193">
                  <c:v>1.96519</c:v>
                </c:pt>
                <c:pt idx="194">
                  <c:v>1.97525</c:v>
                </c:pt>
                <c:pt idx="195">
                  <c:v>1.98525</c:v>
                </c:pt>
                <c:pt idx="196">
                  <c:v>1.9953000000000001</c:v>
                </c:pt>
                <c:pt idx="197">
                  <c:v>2.0053999999999998</c:v>
                </c:pt>
                <c:pt idx="198">
                  <c:v>2.0154100000000001</c:v>
                </c:pt>
                <c:pt idx="199">
                  <c:v>2.0255100000000001</c:v>
                </c:pt>
                <c:pt idx="200">
                  <c:v>2.0356299999999998</c:v>
                </c:pt>
                <c:pt idx="201">
                  <c:v>2.04548</c:v>
                </c:pt>
                <c:pt idx="202">
                  <c:v>2.0555400000000001</c:v>
                </c:pt>
                <c:pt idx="203">
                  <c:v>2.0655399999999999</c:v>
                </c:pt>
                <c:pt idx="204">
                  <c:v>2.0757400000000001</c:v>
                </c:pt>
                <c:pt idx="205">
                  <c:v>2.08569</c:v>
                </c:pt>
                <c:pt idx="206">
                  <c:v>2.0957599999999998</c:v>
                </c:pt>
                <c:pt idx="207">
                  <c:v>2.1057899999999998</c:v>
                </c:pt>
                <c:pt idx="208">
                  <c:v>2.1158399999999999</c:v>
                </c:pt>
                <c:pt idx="209">
                  <c:v>2.12581</c:v>
                </c:pt>
                <c:pt idx="210">
                  <c:v>2.1360100000000002</c:v>
                </c:pt>
                <c:pt idx="211">
                  <c:v>2.14601</c:v>
                </c:pt>
                <c:pt idx="212">
                  <c:v>2.1560600000000001</c:v>
                </c:pt>
                <c:pt idx="213">
                  <c:v>2.1662400000000002</c:v>
                </c:pt>
                <c:pt idx="214">
                  <c:v>2.17618</c:v>
                </c:pt>
                <c:pt idx="215">
                  <c:v>2.18628</c:v>
                </c:pt>
                <c:pt idx="216">
                  <c:v>2.19625</c:v>
                </c:pt>
                <c:pt idx="217">
                  <c:v>2.2063299999999999</c:v>
                </c:pt>
                <c:pt idx="218">
                  <c:v>2.2163499999999998</c:v>
                </c:pt>
                <c:pt idx="219">
                  <c:v>2.2263700000000002</c:v>
                </c:pt>
                <c:pt idx="220">
                  <c:v>2.23637</c:v>
                </c:pt>
                <c:pt idx="221">
                  <c:v>2.2465700000000002</c:v>
                </c:pt>
                <c:pt idx="222">
                  <c:v>2.2565200000000001</c:v>
                </c:pt>
                <c:pt idx="223">
                  <c:v>2.2664900000000001</c:v>
                </c:pt>
                <c:pt idx="224">
                  <c:v>2.2765599999999999</c:v>
                </c:pt>
                <c:pt idx="225">
                  <c:v>2.2865500000000001</c:v>
                </c:pt>
                <c:pt idx="226">
                  <c:v>2.2965900000000001</c:v>
                </c:pt>
                <c:pt idx="227">
                  <c:v>2.3066599999999999</c:v>
                </c:pt>
                <c:pt idx="228">
                  <c:v>2.3167</c:v>
                </c:pt>
                <c:pt idx="229">
                  <c:v>2.3267799999999998</c:v>
                </c:pt>
                <c:pt idx="230">
                  <c:v>2.3368899999999999</c:v>
                </c:pt>
                <c:pt idx="231">
                  <c:v>2.3468399999999998</c:v>
                </c:pt>
                <c:pt idx="232">
                  <c:v>2.3569100000000001</c:v>
                </c:pt>
                <c:pt idx="233">
                  <c:v>2.3670599999999999</c:v>
                </c:pt>
                <c:pt idx="234">
                  <c:v>2.37717</c:v>
                </c:pt>
                <c:pt idx="235">
                  <c:v>2.3869799999999999</c:v>
                </c:pt>
                <c:pt idx="236">
                  <c:v>2.3969999999999998</c:v>
                </c:pt>
                <c:pt idx="237">
                  <c:v>2.4069799999999999</c:v>
                </c:pt>
                <c:pt idx="238">
                  <c:v>2.4170500000000001</c:v>
                </c:pt>
                <c:pt idx="239">
                  <c:v>2.4270200000000002</c:v>
                </c:pt>
                <c:pt idx="240">
                  <c:v>2.4370500000000002</c:v>
                </c:pt>
                <c:pt idx="241">
                  <c:v>2.44719</c:v>
                </c:pt>
                <c:pt idx="242">
                  <c:v>2.4571700000000001</c:v>
                </c:pt>
                <c:pt idx="243">
                  <c:v>2.4671799999999999</c:v>
                </c:pt>
                <c:pt idx="244">
                  <c:v>2.47722</c:v>
                </c:pt>
                <c:pt idx="245">
                  <c:v>2.48712</c:v>
                </c:pt>
                <c:pt idx="246">
                  <c:v>2.4972799999999999</c:v>
                </c:pt>
                <c:pt idx="247">
                  <c:v>2.5072100000000002</c:v>
                </c:pt>
                <c:pt idx="248">
                  <c:v>2.5171899999999998</c:v>
                </c:pt>
                <c:pt idx="249">
                  <c:v>2.5273099999999999</c:v>
                </c:pt>
                <c:pt idx="250">
                  <c:v>2.5374599999999998</c:v>
                </c:pt>
                <c:pt idx="251">
                  <c:v>2.54731</c:v>
                </c:pt>
                <c:pt idx="252">
                  <c:v>2.5574400000000002</c:v>
                </c:pt>
                <c:pt idx="253">
                  <c:v>2.5674100000000002</c:v>
                </c:pt>
                <c:pt idx="254">
                  <c:v>2.5775899999999998</c:v>
                </c:pt>
                <c:pt idx="255">
                  <c:v>2.5875499999999998</c:v>
                </c:pt>
                <c:pt idx="256">
                  <c:v>2.5976499999999998</c:v>
                </c:pt>
                <c:pt idx="257">
                  <c:v>2.60771</c:v>
                </c:pt>
                <c:pt idx="258">
                  <c:v>2.6177999999999999</c:v>
                </c:pt>
                <c:pt idx="259">
                  <c:v>2.6278600000000001</c:v>
                </c:pt>
                <c:pt idx="260">
                  <c:v>2.63774</c:v>
                </c:pt>
                <c:pt idx="261">
                  <c:v>2.6477599999999999</c:v>
                </c:pt>
                <c:pt idx="262">
                  <c:v>2.6578200000000001</c:v>
                </c:pt>
                <c:pt idx="263">
                  <c:v>2.6678700000000002</c:v>
                </c:pt>
                <c:pt idx="264">
                  <c:v>2.6779299999999999</c:v>
                </c:pt>
                <c:pt idx="265">
                  <c:v>2.6880899999999999</c:v>
                </c:pt>
                <c:pt idx="266">
                  <c:v>2.6981700000000002</c:v>
                </c:pt>
                <c:pt idx="267">
                  <c:v>2.70818</c:v>
                </c:pt>
                <c:pt idx="268">
                  <c:v>2.7181000000000002</c:v>
                </c:pt>
                <c:pt idx="269">
                  <c:v>2.7282999999999999</c:v>
                </c:pt>
                <c:pt idx="270">
                  <c:v>2.7384499999999998</c:v>
                </c:pt>
                <c:pt idx="271">
                  <c:v>2.7484899999999999</c:v>
                </c:pt>
                <c:pt idx="272">
                  <c:v>2.75868</c:v>
                </c:pt>
                <c:pt idx="273">
                  <c:v>2.7685900000000001</c:v>
                </c:pt>
                <c:pt idx="274">
                  <c:v>2.7787700000000002</c:v>
                </c:pt>
                <c:pt idx="275">
                  <c:v>2.7887499999999998</c:v>
                </c:pt>
                <c:pt idx="276">
                  <c:v>2.79887</c:v>
                </c:pt>
                <c:pt idx="277">
                  <c:v>2.80891</c:v>
                </c:pt>
                <c:pt idx="278">
                  <c:v>2.8190599999999999</c:v>
                </c:pt>
                <c:pt idx="279">
                  <c:v>2.8292099999999998</c:v>
                </c:pt>
                <c:pt idx="280">
                  <c:v>2.8391899999999999</c:v>
                </c:pt>
                <c:pt idx="281">
                  <c:v>2.8492500000000001</c:v>
                </c:pt>
                <c:pt idx="282">
                  <c:v>2.8593299999999999</c:v>
                </c:pt>
                <c:pt idx="283">
                  <c:v>2.8694099999999998</c:v>
                </c:pt>
                <c:pt idx="284">
                  <c:v>2.8795099999999998</c:v>
                </c:pt>
                <c:pt idx="285">
                  <c:v>2.8895</c:v>
                </c:pt>
                <c:pt idx="286">
                  <c:v>2.8996</c:v>
                </c:pt>
                <c:pt idx="287">
                  <c:v>2.9096899999999999</c:v>
                </c:pt>
                <c:pt idx="288">
                  <c:v>2.91961</c:v>
                </c:pt>
                <c:pt idx="289">
                  <c:v>2.9296899999999999</c:v>
                </c:pt>
                <c:pt idx="290">
                  <c:v>2.9398</c:v>
                </c:pt>
                <c:pt idx="291">
                  <c:v>2.9498000000000002</c:v>
                </c:pt>
                <c:pt idx="292">
                  <c:v>2.9598100000000001</c:v>
                </c:pt>
                <c:pt idx="293">
                  <c:v>2.9699499999999999</c:v>
                </c:pt>
                <c:pt idx="294">
                  <c:v>2.97993</c:v>
                </c:pt>
                <c:pt idx="295">
                  <c:v>2.98996</c:v>
                </c:pt>
                <c:pt idx="296">
                  <c:v>3.0000100000000001</c:v>
                </c:pt>
                <c:pt idx="297">
                  <c:v>3.0100600000000002</c:v>
                </c:pt>
                <c:pt idx="298">
                  <c:v>3.0200399999999998</c:v>
                </c:pt>
                <c:pt idx="299">
                  <c:v>3.0302600000000002</c:v>
                </c:pt>
                <c:pt idx="300">
                  <c:v>3.0402</c:v>
                </c:pt>
                <c:pt idx="301">
                  <c:v>3.0502600000000002</c:v>
                </c:pt>
                <c:pt idx="302">
                  <c:v>3.0602200000000002</c:v>
                </c:pt>
                <c:pt idx="303">
                  <c:v>3.07023</c:v>
                </c:pt>
                <c:pt idx="304">
                  <c:v>3.08033</c:v>
                </c:pt>
                <c:pt idx="305">
                  <c:v>3.09049</c:v>
                </c:pt>
                <c:pt idx="306">
                  <c:v>3.1005500000000001</c:v>
                </c:pt>
                <c:pt idx="307">
                  <c:v>3.11056</c:v>
                </c:pt>
                <c:pt idx="308">
                  <c:v>3.1206100000000001</c:v>
                </c:pt>
                <c:pt idx="309">
                  <c:v>3.1307499999999999</c:v>
                </c:pt>
                <c:pt idx="310">
                  <c:v>3.1407799999999999</c:v>
                </c:pt>
                <c:pt idx="311">
                  <c:v>3.1508600000000002</c:v>
                </c:pt>
                <c:pt idx="312">
                  <c:v>3.16099</c:v>
                </c:pt>
                <c:pt idx="313">
                  <c:v>3.17103</c:v>
                </c:pt>
                <c:pt idx="314">
                  <c:v>3.1811799999999999</c:v>
                </c:pt>
                <c:pt idx="315">
                  <c:v>3.1911900000000002</c:v>
                </c:pt>
                <c:pt idx="316">
                  <c:v>3.2012700000000001</c:v>
                </c:pt>
                <c:pt idx="317">
                  <c:v>3.21129</c:v>
                </c:pt>
                <c:pt idx="318">
                  <c:v>3.2214200000000002</c:v>
                </c:pt>
                <c:pt idx="319">
                  <c:v>3.2315499999999999</c:v>
                </c:pt>
                <c:pt idx="320">
                  <c:v>3.2417799999999999</c:v>
                </c:pt>
                <c:pt idx="321">
                  <c:v>3.2519200000000001</c:v>
                </c:pt>
                <c:pt idx="322">
                  <c:v>3.2619400000000001</c:v>
                </c:pt>
                <c:pt idx="323">
                  <c:v>3.2719999999999998</c:v>
                </c:pt>
                <c:pt idx="324">
                  <c:v>3.2820200000000002</c:v>
                </c:pt>
                <c:pt idx="325">
                  <c:v>3.2917700000000001</c:v>
                </c:pt>
                <c:pt idx="326">
                  <c:v>3.3020399999999999</c:v>
                </c:pt>
                <c:pt idx="327">
                  <c:v>3.3121700000000001</c:v>
                </c:pt>
                <c:pt idx="328">
                  <c:v>3.3222399999999999</c:v>
                </c:pt>
                <c:pt idx="329">
                  <c:v>3.3321299999999998</c:v>
                </c:pt>
                <c:pt idx="330">
                  <c:v>3.3423099999999999</c:v>
                </c:pt>
                <c:pt idx="331">
                  <c:v>3.3523000000000001</c:v>
                </c:pt>
                <c:pt idx="332">
                  <c:v>3.3624700000000001</c:v>
                </c:pt>
                <c:pt idx="333">
                  <c:v>3.37236</c:v>
                </c:pt>
                <c:pt idx="334">
                  <c:v>3.3824299999999998</c:v>
                </c:pt>
                <c:pt idx="335">
                  <c:v>3.39236</c:v>
                </c:pt>
                <c:pt idx="336">
                  <c:v>3.4023599999999998</c:v>
                </c:pt>
                <c:pt idx="337">
                  <c:v>3.4125700000000001</c:v>
                </c:pt>
                <c:pt idx="338">
                  <c:v>3.4224700000000001</c:v>
                </c:pt>
                <c:pt idx="339">
                  <c:v>3.4324699999999999</c:v>
                </c:pt>
                <c:pt idx="340">
                  <c:v>3.4424600000000001</c:v>
                </c:pt>
                <c:pt idx="341">
                  <c:v>3.4526300000000001</c:v>
                </c:pt>
                <c:pt idx="342">
                  <c:v>3.4626700000000001</c:v>
                </c:pt>
                <c:pt idx="343">
                  <c:v>3.4725999999999999</c:v>
                </c:pt>
                <c:pt idx="344">
                  <c:v>3.4826700000000002</c:v>
                </c:pt>
                <c:pt idx="345">
                  <c:v>3.4926400000000002</c:v>
                </c:pt>
                <c:pt idx="346">
                  <c:v>3.5026299999999999</c:v>
                </c:pt>
                <c:pt idx="347">
                  <c:v>3.5126599999999999</c:v>
                </c:pt>
                <c:pt idx="348">
                  <c:v>3.52271</c:v>
                </c:pt>
                <c:pt idx="349">
                  <c:v>3.53281</c:v>
                </c:pt>
                <c:pt idx="350">
                  <c:v>3.5427900000000001</c:v>
                </c:pt>
                <c:pt idx="351">
                  <c:v>3.5527099999999998</c:v>
                </c:pt>
                <c:pt idx="352">
                  <c:v>3.5627900000000001</c:v>
                </c:pt>
                <c:pt idx="353">
                  <c:v>3.57294</c:v>
                </c:pt>
                <c:pt idx="354">
                  <c:v>3.58283</c:v>
                </c:pt>
                <c:pt idx="355">
                  <c:v>3.593</c:v>
                </c:pt>
                <c:pt idx="356">
                  <c:v>3.6030600000000002</c:v>
                </c:pt>
                <c:pt idx="357">
                  <c:v>3.61294</c:v>
                </c:pt>
                <c:pt idx="358">
                  <c:v>3.6229100000000001</c:v>
                </c:pt>
                <c:pt idx="359">
                  <c:v>3.6330100000000001</c:v>
                </c:pt>
                <c:pt idx="360">
                  <c:v>3.64297</c:v>
                </c:pt>
                <c:pt idx="361">
                  <c:v>3.65306</c:v>
                </c:pt>
                <c:pt idx="362">
                  <c:v>3.6630699999999998</c:v>
                </c:pt>
                <c:pt idx="363">
                  <c:v>3.6730399999999999</c:v>
                </c:pt>
                <c:pt idx="364">
                  <c:v>3.6831100000000001</c:v>
                </c:pt>
                <c:pt idx="365">
                  <c:v>3.6931699999999998</c:v>
                </c:pt>
                <c:pt idx="366">
                  <c:v>3.7031100000000001</c:v>
                </c:pt>
                <c:pt idx="367">
                  <c:v>3.7131599999999998</c:v>
                </c:pt>
                <c:pt idx="368">
                  <c:v>3.7231299999999998</c:v>
                </c:pt>
                <c:pt idx="369">
                  <c:v>3.7331400000000001</c:v>
                </c:pt>
                <c:pt idx="370">
                  <c:v>3.7432599999999998</c:v>
                </c:pt>
                <c:pt idx="371">
                  <c:v>3.7532100000000002</c:v>
                </c:pt>
                <c:pt idx="372">
                  <c:v>3.76336</c:v>
                </c:pt>
                <c:pt idx="373">
                  <c:v>3.7733300000000001</c:v>
                </c:pt>
                <c:pt idx="374">
                  <c:v>3.7834099999999999</c:v>
                </c:pt>
                <c:pt idx="375">
                  <c:v>3.79331</c:v>
                </c:pt>
                <c:pt idx="376">
                  <c:v>3.80341</c:v>
                </c:pt>
                <c:pt idx="377">
                  <c:v>3.8134399999999999</c:v>
                </c:pt>
                <c:pt idx="378">
                  <c:v>3.8233899999999998</c:v>
                </c:pt>
                <c:pt idx="379">
                  <c:v>3.8334899999999998</c:v>
                </c:pt>
                <c:pt idx="380">
                  <c:v>3.8435100000000002</c:v>
                </c:pt>
                <c:pt idx="381">
                  <c:v>3.8535400000000002</c:v>
                </c:pt>
                <c:pt idx="382">
                  <c:v>3.86354</c:v>
                </c:pt>
                <c:pt idx="383">
                  <c:v>3.8736100000000002</c:v>
                </c:pt>
                <c:pt idx="384">
                  <c:v>3.8835099999999998</c:v>
                </c:pt>
                <c:pt idx="385">
                  <c:v>3.8935399999999998</c:v>
                </c:pt>
                <c:pt idx="386">
                  <c:v>3.9035899999999999</c:v>
                </c:pt>
                <c:pt idx="387">
                  <c:v>3.9136000000000002</c:v>
                </c:pt>
                <c:pt idx="388">
                  <c:v>3.92381</c:v>
                </c:pt>
                <c:pt idx="389">
                  <c:v>3.93371</c:v>
                </c:pt>
                <c:pt idx="390">
                  <c:v>3.94374</c:v>
                </c:pt>
                <c:pt idx="391">
                  <c:v>3.9539</c:v>
                </c:pt>
                <c:pt idx="392">
                  <c:v>3.9639600000000002</c:v>
                </c:pt>
                <c:pt idx="393">
                  <c:v>3.9740700000000002</c:v>
                </c:pt>
                <c:pt idx="394">
                  <c:v>3.9840100000000001</c:v>
                </c:pt>
                <c:pt idx="395">
                  <c:v>3.9940899999999999</c:v>
                </c:pt>
                <c:pt idx="396">
                  <c:v>4.0042299999999997</c:v>
                </c:pt>
                <c:pt idx="397">
                  <c:v>4.0141299999999998</c:v>
                </c:pt>
                <c:pt idx="398">
                  <c:v>4.0242599999999999</c:v>
                </c:pt>
                <c:pt idx="399">
                  <c:v>4.0341300000000002</c:v>
                </c:pt>
                <c:pt idx="400">
                  <c:v>4.0443100000000003</c:v>
                </c:pt>
                <c:pt idx="401">
                  <c:v>4.0544000000000002</c:v>
                </c:pt>
                <c:pt idx="402">
                  <c:v>4.0645600000000002</c:v>
                </c:pt>
                <c:pt idx="403">
                  <c:v>4.0747</c:v>
                </c:pt>
                <c:pt idx="404">
                  <c:v>4.0846299999999998</c:v>
                </c:pt>
                <c:pt idx="405">
                  <c:v>4.0947300000000002</c:v>
                </c:pt>
                <c:pt idx="406">
                  <c:v>4.1036700000000002</c:v>
                </c:pt>
                <c:pt idx="407">
                  <c:v>4.1153300000000002</c:v>
                </c:pt>
                <c:pt idx="408">
                  <c:v>4.1254</c:v>
                </c:pt>
                <c:pt idx="409">
                  <c:v>4.1355700000000004</c:v>
                </c:pt>
                <c:pt idx="410">
                  <c:v>4.1456</c:v>
                </c:pt>
                <c:pt idx="411">
                  <c:v>4.1557700000000004</c:v>
                </c:pt>
                <c:pt idx="412">
                  <c:v>4.1644800000000002</c:v>
                </c:pt>
                <c:pt idx="413">
                  <c:v>4.1752200000000004</c:v>
                </c:pt>
                <c:pt idx="414">
                  <c:v>4.1844000000000001</c:v>
                </c:pt>
                <c:pt idx="415">
                  <c:v>4.1952699999999998</c:v>
                </c:pt>
                <c:pt idx="416">
                  <c:v>4.20533</c:v>
                </c:pt>
                <c:pt idx="417">
                  <c:v>4.21523</c:v>
                </c:pt>
                <c:pt idx="418">
                  <c:v>4.2253999999999996</c:v>
                </c:pt>
                <c:pt idx="419">
                  <c:v>4.2354000000000003</c:v>
                </c:pt>
                <c:pt idx="420">
                  <c:v>4.2453500000000002</c:v>
                </c:pt>
                <c:pt idx="421">
                  <c:v>4.2554699999999999</c:v>
                </c:pt>
                <c:pt idx="422">
                  <c:v>4.2654800000000002</c:v>
                </c:pt>
                <c:pt idx="423">
                  <c:v>4.2755000000000001</c:v>
                </c:pt>
                <c:pt idx="424">
                  <c:v>4.2855999999999996</c:v>
                </c:pt>
                <c:pt idx="425">
                  <c:v>4.2956000000000003</c:v>
                </c:pt>
                <c:pt idx="426">
                  <c:v>4.3054500000000004</c:v>
                </c:pt>
                <c:pt idx="427">
                  <c:v>4.3156499999999998</c:v>
                </c:pt>
                <c:pt idx="428">
                  <c:v>4.3255699999999999</c:v>
                </c:pt>
                <c:pt idx="429">
                  <c:v>4.33568</c:v>
                </c:pt>
                <c:pt idx="430">
                  <c:v>4.3457999999999997</c:v>
                </c:pt>
                <c:pt idx="431">
                  <c:v>4.3557499999999996</c:v>
                </c:pt>
                <c:pt idx="432">
                  <c:v>4.3656499999999996</c:v>
                </c:pt>
                <c:pt idx="433">
                  <c:v>4.3760300000000001</c:v>
                </c:pt>
                <c:pt idx="434">
                  <c:v>4.3863500000000002</c:v>
                </c:pt>
                <c:pt idx="435">
                  <c:v>4.3963999999999999</c:v>
                </c:pt>
                <c:pt idx="436">
                  <c:v>4.4065000000000003</c:v>
                </c:pt>
                <c:pt idx="437">
                  <c:v>4.4166699999999999</c:v>
                </c:pt>
                <c:pt idx="438">
                  <c:v>4.4268000000000001</c:v>
                </c:pt>
                <c:pt idx="439">
                  <c:v>4.4368499999999997</c:v>
                </c:pt>
                <c:pt idx="440">
                  <c:v>4.44693</c:v>
                </c:pt>
                <c:pt idx="441">
                  <c:v>4.4576500000000001</c:v>
                </c:pt>
                <c:pt idx="442">
                  <c:v>4.4677300000000004</c:v>
                </c:pt>
                <c:pt idx="443">
                  <c:v>4.4777300000000002</c:v>
                </c:pt>
                <c:pt idx="444">
                  <c:v>4.4878</c:v>
                </c:pt>
                <c:pt idx="445">
                  <c:v>4.49777</c:v>
                </c:pt>
                <c:pt idx="446">
                  <c:v>4.50793</c:v>
                </c:pt>
                <c:pt idx="447">
                  <c:v>4.5178000000000003</c:v>
                </c:pt>
                <c:pt idx="448">
                  <c:v>4.5280699999999996</c:v>
                </c:pt>
                <c:pt idx="449">
                  <c:v>4.53803</c:v>
                </c:pt>
                <c:pt idx="450">
                  <c:v>4.5480999999999998</c:v>
                </c:pt>
                <c:pt idx="451">
                  <c:v>4.5579299999999998</c:v>
                </c:pt>
                <c:pt idx="452">
                  <c:v>4.5682299999999998</c:v>
                </c:pt>
                <c:pt idx="453">
                  <c:v>4.5782299999999996</c:v>
                </c:pt>
                <c:pt idx="454">
                  <c:v>4.5880999999999998</c:v>
                </c:pt>
                <c:pt idx="455">
                  <c:v>4.59823</c:v>
                </c:pt>
                <c:pt idx="456">
                  <c:v>4.6082700000000001</c:v>
                </c:pt>
                <c:pt idx="457">
                  <c:v>4.6183300000000003</c:v>
                </c:pt>
                <c:pt idx="458">
                  <c:v>4.6283000000000003</c:v>
                </c:pt>
                <c:pt idx="459">
                  <c:v>4.6383999999999999</c:v>
                </c:pt>
                <c:pt idx="460">
                  <c:v>4.6482700000000001</c:v>
                </c:pt>
                <c:pt idx="461">
                  <c:v>4.6584700000000003</c:v>
                </c:pt>
                <c:pt idx="462">
                  <c:v>4.6685299999999996</c:v>
                </c:pt>
                <c:pt idx="463">
                  <c:v>4.6785300000000003</c:v>
                </c:pt>
                <c:pt idx="464">
                  <c:v>4.6884300000000003</c:v>
                </c:pt>
                <c:pt idx="465">
                  <c:v>4.6985700000000001</c:v>
                </c:pt>
                <c:pt idx="466">
                  <c:v>4.7085299999999997</c:v>
                </c:pt>
                <c:pt idx="467">
                  <c:v>4.7186700000000004</c:v>
                </c:pt>
                <c:pt idx="468">
                  <c:v>4.7286999999999999</c:v>
                </c:pt>
                <c:pt idx="469">
                  <c:v>4.7388000000000003</c:v>
                </c:pt>
                <c:pt idx="470">
                  <c:v>4.7485999999999997</c:v>
                </c:pt>
                <c:pt idx="471">
                  <c:v>4.7587000000000002</c:v>
                </c:pt>
                <c:pt idx="472">
                  <c:v>4.7686299999999999</c:v>
                </c:pt>
                <c:pt idx="473">
                  <c:v>4.7788700000000004</c:v>
                </c:pt>
                <c:pt idx="474">
                  <c:v>4.7888299999999999</c:v>
                </c:pt>
                <c:pt idx="475">
                  <c:v>4.7991299999999999</c:v>
                </c:pt>
                <c:pt idx="476">
                  <c:v>4.8090700000000002</c:v>
                </c:pt>
                <c:pt idx="477">
                  <c:v>4.8189700000000002</c:v>
                </c:pt>
                <c:pt idx="478">
                  <c:v>4.82897</c:v>
                </c:pt>
                <c:pt idx="479">
                  <c:v>4.8390700000000004</c:v>
                </c:pt>
                <c:pt idx="480">
                  <c:v>4.8489699999999996</c:v>
                </c:pt>
                <c:pt idx="481">
                  <c:v>4.8588699999999996</c:v>
                </c:pt>
                <c:pt idx="482">
                  <c:v>4.8690300000000004</c:v>
                </c:pt>
                <c:pt idx="483">
                  <c:v>4.8792299999999997</c:v>
                </c:pt>
                <c:pt idx="484">
                  <c:v>4.8890700000000002</c:v>
                </c:pt>
                <c:pt idx="485">
                  <c:v>4.899</c:v>
                </c:pt>
                <c:pt idx="486">
                  <c:v>4.90937</c:v>
                </c:pt>
                <c:pt idx="487">
                  <c:v>4.9192</c:v>
                </c:pt>
                <c:pt idx="488">
                  <c:v>4.9290700000000003</c:v>
                </c:pt>
                <c:pt idx="489">
                  <c:v>4.9390299999999998</c:v>
                </c:pt>
                <c:pt idx="490">
                  <c:v>4.9491699999999996</c:v>
                </c:pt>
                <c:pt idx="491">
                  <c:v>4.9594300000000002</c:v>
                </c:pt>
                <c:pt idx="492">
                  <c:v>4.9692999999999996</c:v>
                </c:pt>
                <c:pt idx="493">
                  <c:v>4.97933</c:v>
                </c:pt>
                <c:pt idx="494">
                  <c:v>4.9892000000000003</c:v>
                </c:pt>
                <c:pt idx="495">
                  <c:v>4.9992000000000001</c:v>
                </c:pt>
                <c:pt idx="496">
                  <c:v>5.0092699999999999</c:v>
                </c:pt>
              </c:numCache>
            </c:numRef>
          </c:cat>
          <c:val>
            <c:numRef>
              <c:f>'CPI_ROC_CoRD_LAYERS-ISO12640'!$B$2:$B$498</c:f>
              <c:numCache>
                <c:formatCode>General</c:formatCode>
                <c:ptCount val="49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'CPI_ROC_CoRD_LAYERS-ISO12640'!$C$1</c:f>
              <c:strCache>
                <c:ptCount val="1"/>
                <c:pt idx="0">
                  <c:v>CPI</c:v>
                </c:pt>
              </c:strCache>
            </c:strRef>
          </c:tx>
          <c:spPr>
            <a:ln w="23285">
              <a:solidFill>
                <a:srgbClr val="008000"/>
              </a:solidFill>
              <a:prstDash val="solid"/>
            </a:ln>
          </c:spPr>
          <c:marker>
            <c:symbol val="none"/>
          </c:marker>
          <c:cat>
            <c:numRef>
              <c:f>'CPI_ROC_CoRD_LAYERS-ISO12640'!$A$2:$A$498</c:f>
              <c:numCache>
                <c:formatCode>General</c:formatCode>
                <c:ptCount val="497"/>
                <c:pt idx="0">
                  <c:v>1.06211E-2</c:v>
                </c:pt>
                <c:pt idx="1">
                  <c:v>2.1023300000000002E-2</c:v>
                </c:pt>
                <c:pt idx="2">
                  <c:v>3.1438899999999999E-2</c:v>
                </c:pt>
                <c:pt idx="3">
                  <c:v>4.17714E-2</c:v>
                </c:pt>
                <c:pt idx="4">
                  <c:v>5.2033099999999999E-2</c:v>
                </c:pt>
                <c:pt idx="5">
                  <c:v>6.2544500000000003E-2</c:v>
                </c:pt>
                <c:pt idx="6">
                  <c:v>7.2814500000000004E-2</c:v>
                </c:pt>
                <c:pt idx="7">
                  <c:v>8.3062399999999995E-2</c:v>
                </c:pt>
                <c:pt idx="8">
                  <c:v>9.3247499999999997E-2</c:v>
                </c:pt>
                <c:pt idx="9">
                  <c:v>0.103573</c:v>
                </c:pt>
                <c:pt idx="10">
                  <c:v>0.113992</c:v>
                </c:pt>
                <c:pt idx="11">
                  <c:v>0.12434199999999999</c:v>
                </c:pt>
                <c:pt idx="12">
                  <c:v>0.134494</c:v>
                </c:pt>
                <c:pt idx="13">
                  <c:v>0.14486599999999999</c:v>
                </c:pt>
                <c:pt idx="14">
                  <c:v>0.15498899999999999</c:v>
                </c:pt>
                <c:pt idx="15">
                  <c:v>0.16508999999999999</c:v>
                </c:pt>
                <c:pt idx="16">
                  <c:v>0.17524200000000001</c:v>
                </c:pt>
                <c:pt idx="17">
                  <c:v>0.18543799999999999</c:v>
                </c:pt>
                <c:pt idx="18">
                  <c:v>0.19576399999999999</c:v>
                </c:pt>
                <c:pt idx="19">
                  <c:v>0.205951</c:v>
                </c:pt>
                <c:pt idx="20">
                  <c:v>0.216284</c:v>
                </c:pt>
                <c:pt idx="21">
                  <c:v>0.22655400000000001</c:v>
                </c:pt>
                <c:pt idx="22">
                  <c:v>0.23666899999999999</c:v>
                </c:pt>
                <c:pt idx="23">
                  <c:v>0.247006</c:v>
                </c:pt>
                <c:pt idx="24">
                  <c:v>0.25713999999999998</c:v>
                </c:pt>
                <c:pt idx="25">
                  <c:v>0.26732499999999998</c:v>
                </c:pt>
                <c:pt idx="26">
                  <c:v>0.27753499999999998</c:v>
                </c:pt>
                <c:pt idx="27">
                  <c:v>0.28775600000000001</c:v>
                </c:pt>
                <c:pt idx="28">
                  <c:v>0.29808899999999999</c:v>
                </c:pt>
                <c:pt idx="29">
                  <c:v>0.30827500000000002</c:v>
                </c:pt>
                <c:pt idx="30">
                  <c:v>0.31850899999999999</c:v>
                </c:pt>
                <c:pt idx="31">
                  <c:v>0.32860699999999998</c:v>
                </c:pt>
                <c:pt idx="32">
                  <c:v>0.33882400000000001</c:v>
                </c:pt>
                <c:pt idx="33">
                  <c:v>0.34892800000000002</c:v>
                </c:pt>
                <c:pt idx="34">
                  <c:v>0.35907099999999997</c:v>
                </c:pt>
                <c:pt idx="35">
                  <c:v>0.36934</c:v>
                </c:pt>
                <c:pt idx="36">
                  <c:v>0.37941399999999997</c:v>
                </c:pt>
                <c:pt idx="37">
                  <c:v>0.38957999999999998</c:v>
                </c:pt>
                <c:pt idx="38">
                  <c:v>0.39968700000000001</c:v>
                </c:pt>
                <c:pt idx="39">
                  <c:v>0.40979700000000002</c:v>
                </c:pt>
                <c:pt idx="40">
                  <c:v>0.41995399999999999</c:v>
                </c:pt>
                <c:pt idx="41">
                  <c:v>0.43009500000000001</c:v>
                </c:pt>
                <c:pt idx="42">
                  <c:v>0.44032700000000002</c:v>
                </c:pt>
                <c:pt idx="43">
                  <c:v>0.45033899999999999</c:v>
                </c:pt>
                <c:pt idx="44">
                  <c:v>0.46050999999999997</c:v>
                </c:pt>
                <c:pt idx="45">
                  <c:v>0.47056999999999999</c:v>
                </c:pt>
                <c:pt idx="46">
                  <c:v>0.48086000000000001</c:v>
                </c:pt>
                <c:pt idx="47">
                  <c:v>0.49093799999999999</c:v>
                </c:pt>
                <c:pt idx="48">
                  <c:v>0.50102100000000005</c:v>
                </c:pt>
                <c:pt idx="49">
                  <c:v>0.51119400000000004</c:v>
                </c:pt>
                <c:pt idx="50">
                  <c:v>0.52129599999999998</c:v>
                </c:pt>
                <c:pt idx="51">
                  <c:v>0.531501</c:v>
                </c:pt>
                <c:pt idx="52">
                  <c:v>0.54172100000000001</c:v>
                </c:pt>
                <c:pt idx="53">
                  <c:v>0.55188300000000001</c:v>
                </c:pt>
                <c:pt idx="54">
                  <c:v>0.56190600000000002</c:v>
                </c:pt>
                <c:pt idx="55">
                  <c:v>0.57213000000000003</c:v>
                </c:pt>
                <c:pt idx="56">
                  <c:v>0.58236900000000003</c:v>
                </c:pt>
                <c:pt idx="57">
                  <c:v>0.59254399999999996</c:v>
                </c:pt>
                <c:pt idx="58">
                  <c:v>0.60260499999999995</c:v>
                </c:pt>
                <c:pt idx="59">
                  <c:v>0.61282300000000001</c:v>
                </c:pt>
                <c:pt idx="60">
                  <c:v>0.62294099999999997</c:v>
                </c:pt>
                <c:pt idx="61">
                  <c:v>0.63317599999999996</c:v>
                </c:pt>
                <c:pt idx="62">
                  <c:v>0.64320900000000003</c:v>
                </c:pt>
                <c:pt idx="63">
                  <c:v>0.65334499999999995</c:v>
                </c:pt>
                <c:pt idx="64">
                  <c:v>0.66349000000000002</c:v>
                </c:pt>
                <c:pt idx="65">
                  <c:v>0.67352699999999999</c:v>
                </c:pt>
                <c:pt idx="66">
                  <c:v>0.68364999999999998</c:v>
                </c:pt>
                <c:pt idx="67">
                  <c:v>0.69380200000000003</c:v>
                </c:pt>
                <c:pt idx="68">
                  <c:v>0.70391899999999996</c:v>
                </c:pt>
                <c:pt idx="69">
                  <c:v>0.71401099999999995</c:v>
                </c:pt>
                <c:pt idx="70">
                  <c:v>0.72427399999999997</c:v>
                </c:pt>
                <c:pt idx="71">
                  <c:v>0.73440700000000003</c:v>
                </c:pt>
                <c:pt idx="72">
                  <c:v>0.74452099999999999</c:v>
                </c:pt>
                <c:pt idx="73">
                  <c:v>0.754687</c:v>
                </c:pt>
                <c:pt idx="74">
                  <c:v>0.76481900000000003</c:v>
                </c:pt>
                <c:pt idx="75">
                  <c:v>0.77495899999999995</c:v>
                </c:pt>
                <c:pt idx="76">
                  <c:v>0.78497499999999998</c:v>
                </c:pt>
                <c:pt idx="77">
                  <c:v>0.79505099999999995</c:v>
                </c:pt>
                <c:pt idx="78">
                  <c:v>0.80518900000000004</c:v>
                </c:pt>
                <c:pt idx="79">
                  <c:v>0.81529200000000002</c:v>
                </c:pt>
                <c:pt idx="80">
                  <c:v>0.82538100000000003</c:v>
                </c:pt>
                <c:pt idx="81">
                  <c:v>0.83553500000000003</c:v>
                </c:pt>
                <c:pt idx="82">
                  <c:v>0.845607</c:v>
                </c:pt>
                <c:pt idx="83">
                  <c:v>0.85558299999999998</c:v>
                </c:pt>
                <c:pt idx="84">
                  <c:v>0.865699</c:v>
                </c:pt>
                <c:pt idx="85">
                  <c:v>0.87589399999999995</c:v>
                </c:pt>
                <c:pt idx="86">
                  <c:v>0.88592400000000004</c:v>
                </c:pt>
                <c:pt idx="87">
                  <c:v>0.89603999999999995</c:v>
                </c:pt>
                <c:pt idx="88">
                  <c:v>0.90619499999999997</c:v>
                </c:pt>
                <c:pt idx="89">
                  <c:v>0.91627599999999998</c:v>
                </c:pt>
                <c:pt idx="90">
                  <c:v>0.92645900000000003</c:v>
                </c:pt>
                <c:pt idx="91">
                  <c:v>0.93665799999999999</c:v>
                </c:pt>
                <c:pt idx="92">
                  <c:v>0.94685200000000003</c:v>
                </c:pt>
                <c:pt idx="93">
                  <c:v>0.956959</c:v>
                </c:pt>
                <c:pt idx="94">
                  <c:v>0.96713700000000002</c:v>
                </c:pt>
                <c:pt idx="95">
                  <c:v>0.97714299999999998</c:v>
                </c:pt>
                <c:pt idx="96">
                  <c:v>0.98721000000000003</c:v>
                </c:pt>
                <c:pt idx="97">
                  <c:v>0.99740899999999999</c:v>
                </c:pt>
                <c:pt idx="98">
                  <c:v>1.0074700000000001</c:v>
                </c:pt>
                <c:pt idx="99">
                  <c:v>1.0176000000000001</c:v>
                </c:pt>
                <c:pt idx="100">
                  <c:v>1.02776</c:v>
                </c:pt>
                <c:pt idx="101">
                  <c:v>1.03786</c:v>
                </c:pt>
                <c:pt idx="102">
                  <c:v>1.04803</c:v>
                </c:pt>
                <c:pt idx="103">
                  <c:v>1.0579400000000001</c:v>
                </c:pt>
                <c:pt idx="104">
                  <c:v>1.06816</c:v>
                </c:pt>
                <c:pt idx="105">
                  <c:v>1.07836</c:v>
                </c:pt>
                <c:pt idx="106">
                  <c:v>1.0883700000000001</c:v>
                </c:pt>
                <c:pt idx="107">
                  <c:v>1.0985199999999999</c:v>
                </c:pt>
                <c:pt idx="108">
                  <c:v>1.1085799999999999</c:v>
                </c:pt>
                <c:pt idx="109">
                  <c:v>1.1186400000000001</c:v>
                </c:pt>
                <c:pt idx="110">
                  <c:v>1.1286499999999999</c:v>
                </c:pt>
                <c:pt idx="111">
                  <c:v>1.1387</c:v>
                </c:pt>
                <c:pt idx="112">
                  <c:v>1.1487499999999999</c:v>
                </c:pt>
                <c:pt idx="113">
                  <c:v>1.1589400000000001</c:v>
                </c:pt>
                <c:pt idx="114">
                  <c:v>1.1688000000000001</c:v>
                </c:pt>
                <c:pt idx="115">
                  <c:v>1.1789499999999999</c:v>
                </c:pt>
                <c:pt idx="116">
                  <c:v>1.18896</c:v>
                </c:pt>
                <c:pt idx="117">
                  <c:v>1.1989799999999999</c:v>
                </c:pt>
                <c:pt idx="118">
                  <c:v>1.2091499999999999</c:v>
                </c:pt>
                <c:pt idx="119">
                  <c:v>1.21922</c:v>
                </c:pt>
                <c:pt idx="120">
                  <c:v>1.2291300000000001</c:v>
                </c:pt>
                <c:pt idx="121">
                  <c:v>1.2392099999999999</c:v>
                </c:pt>
                <c:pt idx="122">
                  <c:v>1.2492700000000001</c:v>
                </c:pt>
                <c:pt idx="123">
                  <c:v>1.25945</c:v>
                </c:pt>
                <c:pt idx="124">
                  <c:v>1.26945</c:v>
                </c:pt>
                <c:pt idx="125">
                  <c:v>1.27963</c:v>
                </c:pt>
                <c:pt idx="126">
                  <c:v>1.28969</c:v>
                </c:pt>
                <c:pt idx="127">
                  <c:v>1.2997099999999999</c:v>
                </c:pt>
                <c:pt idx="128">
                  <c:v>1.3097399999999999</c:v>
                </c:pt>
                <c:pt idx="129">
                  <c:v>1.31985</c:v>
                </c:pt>
                <c:pt idx="130">
                  <c:v>1.32986</c:v>
                </c:pt>
                <c:pt idx="131">
                  <c:v>1.3399700000000001</c:v>
                </c:pt>
                <c:pt idx="132">
                  <c:v>1.3500099999999999</c:v>
                </c:pt>
                <c:pt idx="133">
                  <c:v>1.35995</c:v>
                </c:pt>
                <c:pt idx="134">
                  <c:v>1.3701099999999999</c:v>
                </c:pt>
                <c:pt idx="135">
                  <c:v>1.3802099999999999</c:v>
                </c:pt>
                <c:pt idx="136">
                  <c:v>1.3902300000000001</c:v>
                </c:pt>
                <c:pt idx="137">
                  <c:v>1.40029</c:v>
                </c:pt>
                <c:pt idx="138">
                  <c:v>1.4102699999999999</c:v>
                </c:pt>
                <c:pt idx="139">
                  <c:v>1.42039</c:v>
                </c:pt>
                <c:pt idx="140">
                  <c:v>1.4305399999999999</c:v>
                </c:pt>
                <c:pt idx="141">
                  <c:v>1.4405600000000001</c:v>
                </c:pt>
                <c:pt idx="142">
                  <c:v>1.4506399999999999</c:v>
                </c:pt>
                <c:pt idx="143">
                  <c:v>1.4605900000000001</c:v>
                </c:pt>
                <c:pt idx="144">
                  <c:v>1.4708000000000001</c:v>
                </c:pt>
                <c:pt idx="145">
                  <c:v>1.4807600000000001</c:v>
                </c:pt>
                <c:pt idx="146">
                  <c:v>1.4908399999999999</c:v>
                </c:pt>
                <c:pt idx="147">
                  <c:v>1.5008699999999999</c:v>
                </c:pt>
                <c:pt idx="148">
                  <c:v>1.5109600000000001</c:v>
                </c:pt>
                <c:pt idx="149">
                  <c:v>1.52105</c:v>
                </c:pt>
                <c:pt idx="150">
                  <c:v>1.5311999999999999</c:v>
                </c:pt>
                <c:pt idx="151">
                  <c:v>1.5411699999999999</c:v>
                </c:pt>
                <c:pt idx="152">
                  <c:v>1.5511600000000001</c:v>
                </c:pt>
                <c:pt idx="153">
                  <c:v>1.5612699999999999</c:v>
                </c:pt>
                <c:pt idx="154">
                  <c:v>1.5713900000000001</c:v>
                </c:pt>
                <c:pt idx="155">
                  <c:v>1.5813699999999999</c:v>
                </c:pt>
                <c:pt idx="156">
                  <c:v>1.59151</c:v>
                </c:pt>
                <c:pt idx="157">
                  <c:v>1.60161</c:v>
                </c:pt>
                <c:pt idx="158">
                  <c:v>1.61161</c:v>
                </c:pt>
                <c:pt idx="159">
                  <c:v>1.62181</c:v>
                </c:pt>
                <c:pt idx="160">
                  <c:v>1.63195</c:v>
                </c:pt>
                <c:pt idx="161">
                  <c:v>1.64201</c:v>
                </c:pt>
                <c:pt idx="162">
                  <c:v>1.65204</c:v>
                </c:pt>
                <c:pt idx="163">
                  <c:v>1.66214</c:v>
                </c:pt>
                <c:pt idx="164">
                  <c:v>1.6723399999999999</c:v>
                </c:pt>
                <c:pt idx="165">
                  <c:v>1.6824300000000001</c:v>
                </c:pt>
                <c:pt idx="166">
                  <c:v>1.69251</c:v>
                </c:pt>
                <c:pt idx="167">
                  <c:v>1.70265</c:v>
                </c:pt>
                <c:pt idx="168">
                  <c:v>1.7127300000000001</c:v>
                </c:pt>
                <c:pt idx="169">
                  <c:v>1.7229099999999999</c:v>
                </c:pt>
                <c:pt idx="170">
                  <c:v>1.73309</c:v>
                </c:pt>
                <c:pt idx="171">
                  <c:v>1.74316</c:v>
                </c:pt>
                <c:pt idx="172">
                  <c:v>1.7533300000000001</c:v>
                </c:pt>
                <c:pt idx="173">
                  <c:v>1.7633700000000001</c:v>
                </c:pt>
                <c:pt idx="174">
                  <c:v>1.7736099999999999</c:v>
                </c:pt>
                <c:pt idx="175">
                  <c:v>1.78366</c:v>
                </c:pt>
                <c:pt idx="176">
                  <c:v>1.79386</c:v>
                </c:pt>
                <c:pt idx="177">
                  <c:v>1.8040099999999999</c:v>
                </c:pt>
                <c:pt idx="178">
                  <c:v>1.8140099999999999</c:v>
                </c:pt>
                <c:pt idx="179">
                  <c:v>1.8240400000000001</c:v>
                </c:pt>
                <c:pt idx="180">
                  <c:v>1.83426</c:v>
                </c:pt>
                <c:pt idx="181">
                  <c:v>1.84432</c:v>
                </c:pt>
                <c:pt idx="182">
                  <c:v>1.85442</c:v>
                </c:pt>
                <c:pt idx="183">
                  <c:v>1.8645</c:v>
                </c:pt>
                <c:pt idx="184">
                  <c:v>1.8745499999999999</c:v>
                </c:pt>
                <c:pt idx="185">
                  <c:v>1.8846499999999999</c:v>
                </c:pt>
                <c:pt idx="186">
                  <c:v>1.8948100000000001</c:v>
                </c:pt>
                <c:pt idx="187">
                  <c:v>1.9048</c:v>
                </c:pt>
                <c:pt idx="188">
                  <c:v>1.9148799999999999</c:v>
                </c:pt>
                <c:pt idx="189">
                  <c:v>1.92492</c:v>
                </c:pt>
                <c:pt idx="190">
                  <c:v>1.93496</c:v>
                </c:pt>
                <c:pt idx="191">
                  <c:v>1.94499</c:v>
                </c:pt>
                <c:pt idx="192">
                  <c:v>1.9551099999999999</c:v>
                </c:pt>
                <c:pt idx="193">
                  <c:v>1.96519</c:v>
                </c:pt>
                <c:pt idx="194">
                  <c:v>1.97525</c:v>
                </c:pt>
                <c:pt idx="195">
                  <c:v>1.98525</c:v>
                </c:pt>
                <c:pt idx="196">
                  <c:v>1.9953000000000001</c:v>
                </c:pt>
                <c:pt idx="197">
                  <c:v>2.0053999999999998</c:v>
                </c:pt>
                <c:pt idx="198">
                  <c:v>2.0154100000000001</c:v>
                </c:pt>
                <c:pt idx="199">
                  <c:v>2.0255100000000001</c:v>
                </c:pt>
                <c:pt idx="200">
                  <c:v>2.0356299999999998</c:v>
                </c:pt>
                <c:pt idx="201">
                  <c:v>2.04548</c:v>
                </c:pt>
                <c:pt idx="202">
                  <c:v>2.0555400000000001</c:v>
                </c:pt>
                <c:pt idx="203">
                  <c:v>2.0655399999999999</c:v>
                </c:pt>
                <c:pt idx="204">
                  <c:v>2.0757400000000001</c:v>
                </c:pt>
                <c:pt idx="205">
                  <c:v>2.08569</c:v>
                </c:pt>
                <c:pt idx="206">
                  <c:v>2.0957599999999998</c:v>
                </c:pt>
                <c:pt idx="207">
                  <c:v>2.1057899999999998</c:v>
                </c:pt>
                <c:pt idx="208">
                  <c:v>2.1158399999999999</c:v>
                </c:pt>
                <c:pt idx="209">
                  <c:v>2.12581</c:v>
                </c:pt>
                <c:pt idx="210">
                  <c:v>2.1360100000000002</c:v>
                </c:pt>
                <c:pt idx="211">
                  <c:v>2.14601</c:v>
                </c:pt>
                <c:pt idx="212">
                  <c:v>2.1560600000000001</c:v>
                </c:pt>
                <c:pt idx="213">
                  <c:v>2.1662400000000002</c:v>
                </c:pt>
                <c:pt idx="214">
                  <c:v>2.17618</c:v>
                </c:pt>
                <c:pt idx="215">
                  <c:v>2.18628</c:v>
                </c:pt>
                <c:pt idx="216">
                  <c:v>2.19625</c:v>
                </c:pt>
                <c:pt idx="217">
                  <c:v>2.2063299999999999</c:v>
                </c:pt>
                <c:pt idx="218">
                  <c:v>2.2163499999999998</c:v>
                </c:pt>
                <c:pt idx="219">
                  <c:v>2.2263700000000002</c:v>
                </c:pt>
                <c:pt idx="220">
                  <c:v>2.23637</c:v>
                </c:pt>
                <c:pt idx="221">
                  <c:v>2.2465700000000002</c:v>
                </c:pt>
                <c:pt idx="222">
                  <c:v>2.2565200000000001</c:v>
                </c:pt>
                <c:pt idx="223">
                  <c:v>2.2664900000000001</c:v>
                </c:pt>
                <c:pt idx="224">
                  <c:v>2.2765599999999999</c:v>
                </c:pt>
                <c:pt idx="225">
                  <c:v>2.2865500000000001</c:v>
                </c:pt>
                <c:pt idx="226">
                  <c:v>2.2965900000000001</c:v>
                </c:pt>
                <c:pt idx="227">
                  <c:v>2.3066599999999999</c:v>
                </c:pt>
                <c:pt idx="228">
                  <c:v>2.3167</c:v>
                </c:pt>
                <c:pt idx="229">
                  <c:v>2.3267799999999998</c:v>
                </c:pt>
                <c:pt idx="230">
                  <c:v>2.3368899999999999</c:v>
                </c:pt>
                <c:pt idx="231">
                  <c:v>2.3468399999999998</c:v>
                </c:pt>
                <c:pt idx="232">
                  <c:v>2.3569100000000001</c:v>
                </c:pt>
                <c:pt idx="233">
                  <c:v>2.3670599999999999</c:v>
                </c:pt>
                <c:pt idx="234">
                  <c:v>2.37717</c:v>
                </c:pt>
                <c:pt idx="235">
                  <c:v>2.3869799999999999</c:v>
                </c:pt>
                <c:pt idx="236">
                  <c:v>2.3969999999999998</c:v>
                </c:pt>
                <c:pt idx="237">
                  <c:v>2.4069799999999999</c:v>
                </c:pt>
                <c:pt idx="238">
                  <c:v>2.4170500000000001</c:v>
                </c:pt>
                <c:pt idx="239">
                  <c:v>2.4270200000000002</c:v>
                </c:pt>
                <c:pt idx="240">
                  <c:v>2.4370500000000002</c:v>
                </c:pt>
                <c:pt idx="241">
                  <c:v>2.44719</c:v>
                </c:pt>
                <c:pt idx="242">
                  <c:v>2.4571700000000001</c:v>
                </c:pt>
                <c:pt idx="243">
                  <c:v>2.4671799999999999</c:v>
                </c:pt>
                <c:pt idx="244">
                  <c:v>2.47722</c:v>
                </c:pt>
                <c:pt idx="245">
                  <c:v>2.48712</c:v>
                </c:pt>
                <c:pt idx="246">
                  <c:v>2.4972799999999999</c:v>
                </c:pt>
                <c:pt idx="247">
                  <c:v>2.5072100000000002</c:v>
                </c:pt>
                <c:pt idx="248">
                  <c:v>2.5171899999999998</c:v>
                </c:pt>
                <c:pt idx="249">
                  <c:v>2.5273099999999999</c:v>
                </c:pt>
                <c:pt idx="250">
                  <c:v>2.5374599999999998</c:v>
                </c:pt>
                <c:pt idx="251">
                  <c:v>2.54731</c:v>
                </c:pt>
                <c:pt idx="252">
                  <c:v>2.5574400000000002</c:v>
                </c:pt>
                <c:pt idx="253">
                  <c:v>2.5674100000000002</c:v>
                </c:pt>
                <c:pt idx="254">
                  <c:v>2.5775899999999998</c:v>
                </c:pt>
                <c:pt idx="255">
                  <c:v>2.5875499999999998</c:v>
                </c:pt>
                <c:pt idx="256">
                  <c:v>2.5976499999999998</c:v>
                </c:pt>
                <c:pt idx="257">
                  <c:v>2.60771</c:v>
                </c:pt>
                <c:pt idx="258">
                  <c:v>2.6177999999999999</c:v>
                </c:pt>
                <c:pt idx="259">
                  <c:v>2.6278600000000001</c:v>
                </c:pt>
                <c:pt idx="260">
                  <c:v>2.63774</c:v>
                </c:pt>
                <c:pt idx="261">
                  <c:v>2.6477599999999999</c:v>
                </c:pt>
                <c:pt idx="262">
                  <c:v>2.6578200000000001</c:v>
                </c:pt>
                <c:pt idx="263">
                  <c:v>2.6678700000000002</c:v>
                </c:pt>
                <c:pt idx="264">
                  <c:v>2.6779299999999999</c:v>
                </c:pt>
                <c:pt idx="265">
                  <c:v>2.6880899999999999</c:v>
                </c:pt>
                <c:pt idx="266">
                  <c:v>2.6981700000000002</c:v>
                </c:pt>
                <c:pt idx="267">
                  <c:v>2.70818</c:v>
                </c:pt>
                <c:pt idx="268">
                  <c:v>2.7181000000000002</c:v>
                </c:pt>
                <c:pt idx="269">
                  <c:v>2.7282999999999999</c:v>
                </c:pt>
                <c:pt idx="270">
                  <c:v>2.7384499999999998</c:v>
                </c:pt>
                <c:pt idx="271">
                  <c:v>2.7484899999999999</c:v>
                </c:pt>
                <c:pt idx="272">
                  <c:v>2.75868</c:v>
                </c:pt>
                <c:pt idx="273">
                  <c:v>2.7685900000000001</c:v>
                </c:pt>
                <c:pt idx="274">
                  <c:v>2.7787700000000002</c:v>
                </c:pt>
                <c:pt idx="275">
                  <c:v>2.7887499999999998</c:v>
                </c:pt>
                <c:pt idx="276">
                  <c:v>2.79887</c:v>
                </c:pt>
                <c:pt idx="277">
                  <c:v>2.80891</c:v>
                </c:pt>
                <c:pt idx="278">
                  <c:v>2.8190599999999999</c:v>
                </c:pt>
                <c:pt idx="279">
                  <c:v>2.8292099999999998</c:v>
                </c:pt>
                <c:pt idx="280">
                  <c:v>2.8391899999999999</c:v>
                </c:pt>
                <c:pt idx="281">
                  <c:v>2.8492500000000001</c:v>
                </c:pt>
                <c:pt idx="282">
                  <c:v>2.8593299999999999</c:v>
                </c:pt>
                <c:pt idx="283">
                  <c:v>2.8694099999999998</c:v>
                </c:pt>
                <c:pt idx="284">
                  <c:v>2.8795099999999998</c:v>
                </c:pt>
                <c:pt idx="285">
                  <c:v>2.8895</c:v>
                </c:pt>
                <c:pt idx="286">
                  <c:v>2.8996</c:v>
                </c:pt>
                <c:pt idx="287">
                  <c:v>2.9096899999999999</c:v>
                </c:pt>
                <c:pt idx="288">
                  <c:v>2.91961</c:v>
                </c:pt>
                <c:pt idx="289">
                  <c:v>2.9296899999999999</c:v>
                </c:pt>
                <c:pt idx="290">
                  <c:v>2.9398</c:v>
                </c:pt>
                <c:pt idx="291">
                  <c:v>2.9498000000000002</c:v>
                </c:pt>
                <c:pt idx="292">
                  <c:v>2.9598100000000001</c:v>
                </c:pt>
                <c:pt idx="293">
                  <c:v>2.9699499999999999</c:v>
                </c:pt>
                <c:pt idx="294">
                  <c:v>2.97993</c:v>
                </c:pt>
                <c:pt idx="295">
                  <c:v>2.98996</c:v>
                </c:pt>
                <c:pt idx="296">
                  <c:v>3.0000100000000001</c:v>
                </c:pt>
                <c:pt idx="297">
                  <c:v>3.0100600000000002</c:v>
                </c:pt>
                <c:pt idx="298">
                  <c:v>3.0200399999999998</c:v>
                </c:pt>
                <c:pt idx="299">
                  <c:v>3.0302600000000002</c:v>
                </c:pt>
                <c:pt idx="300">
                  <c:v>3.0402</c:v>
                </c:pt>
                <c:pt idx="301">
                  <c:v>3.0502600000000002</c:v>
                </c:pt>
                <c:pt idx="302">
                  <c:v>3.0602200000000002</c:v>
                </c:pt>
                <c:pt idx="303">
                  <c:v>3.07023</c:v>
                </c:pt>
                <c:pt idx="304">
                  <c:v>3.08033</c:v>
                </c:pt>
                <c:pt idx="305">
                  <c:v>3.09049</c:v>
                </c:pt>
                <c:pt idx="306">
                  <c:v>3.1005500000000001</c:v>
                </c:pt>
                <c:pt idx="307">
                  <c:v>3.11056</c:v>
                </c:pt>
                <c:pt idx="308">
                  <c:v>3.1206100000000001</c:v>
                </c:pt>
                <c:pt idx="309">
                  <c:v>3.1307499999999999</c:v>
                </c:pt>
                <c:pt idx="310">
                  <c:v>3.1407799999999999</c:v>
                </c:pt>
                <c:pt idx="311">
                  <c:v>3.1508600000000002</c:v>
                </c:pt>
                <c:pt idx="312">
                  <c:v>3.16099</c:v>
                </c:pt>
                <c:pt idx="313">
                  <c:v>3.17103</c:v>
                </c:pt>
                <c:pt idx="314">
                  <c:v>3.1811799999999999</c:v>
                </c:pt>
                <c:pt idx="315">
                  <c:v>3.1911900000000002</c:v>
                </c:pt>
                <c:pt idx="316">
                  <c:v>3.2012700000000001</c:v>
                </c:pt>
                <c:pt idx="317">
                  <c:v>3.21129</c:v>
                </c:pt>
                <c:pt idx="318">
                  <c:v>3.2214200000000002</c:v>
                </c:pt>
                <c:pt idx="319">
                  <c:v>3.2315499999999999</c:v>
                </c:pt>
                <c:pt idx="320">
                  <c:v>3.2417799999999999</c:v>
                </c:pt>
                <c:pt idx="321">
                  <c:v>3.2519200000000001</c:v>
                </c:pt>
                <c:pt idx="322">
                  <c:v>3.2619400000000001</c:v>
                </c:pt>
                <c:pt idx="323">
                  <c:v>3.2719999999999998</c:v>
                </c:pt>
                <c:pt idx="324">
                  <c:v>3.2820200000000002</c:v>
                </c:pt>
                <c:pt idx="325">
                  <c:v>3.2917700000000001</c:v>
                </c:pt>
                <c:pt idx="326">
                  <c:v>3.3020399999999999</c:v>
                </c:pt>
                <c:pt idx="327">
                  <c:v>3.3121700000000001</c:v>
                </c:pt>
                <c:pt idx="328">
                  <c:v>3.3222399999999999</c:v>
                </c:pt>
                <c:pt idx="329">
                  <c:v>3.3321299999999998</c:v>
                </c:pt>
                <c:pt idx="330">
                  <c:v>3.3423099999999999</c:v>
                </c:pt>
                <c:pt idx="331">
                  <c:v>3.3523000000000001</c:v>
                </c:pt>
                <c:pt idx="332">
                  <c:v>3.3624700000000001</c:v>
                </c:pt>
                <c:pt idx="333">
                  <c:v>3.37236</c:v>
                </c:pt>
                <c:pt idx="334">
                  <c:v>3.3824299999999998</c:v>
                </c:pt>
                <c:pt idx="335">
                  <c:v>3.39236</c:v>
                </c:pt>
                <c:pt idx="336">
                  <c:v>3.4023599999999998</c:v>
                </c:pt>
                <c:pt idx="337">
                  <c:v>3.4125700000000001</c:v>
                </c:pt>
                <c:pt idx="338">
                  <c:v>3.4224700000000001</c:v>
                </c:pt>
                <c:pt idx="339">
                  <c:v>3.4324699999999999</c:v>
                </c:pt>
                <c:pt idx="340">
                  <c:v>3.4424600000000001</c:v>
                </c:pt>
                <c:pt idx="341">
                  <c:v>3.4526300000000001</c:v>
                </c:pt>
                <c:pt idx="342">
                  <c:v>3.4626700000000001</c:v>
                </c:pt>
                <c:pt idx="343">
                  <c:v>3.4725999999999999</c:v>
                </c:pt>
                <c:pt idx="344">
                  <c:v>3.4826700000000002</c:v>
                </c:pt>
                <c:pt idx="345">
                  <c:v>3.4926400000000002</c:v>
                </c:pt>
                <c:pt idx="346">
                  <c:v>3.5026299999999999</c:v>
                </c:pt>
                <c:pt idx="347">
                  <c:v>3.5126599999999999</c:v>
                </c:pt>
                <c:pt idx="348">
                  <c:v>3.52271</c:v>
                </c:pt>
                <c:pt idx="349">
                  <c:v>3.53281</c:v>
                </c:pt>
                <c:pt idx="350">
                  <c:v>3.5427900000000001</c:v>
                </c:pt>
                <c:pt idx="351">
                  <c:v>3.5527099999999998</c:v>
                </c:pt>
                <c:pt idx="352">
                  <c:v>3.5627900000000001</c:v>
                </c:pt>
                <c:pt idx="353">
                  <c:v>3.57294</c:v>
                </c:pt>
                <c:pt idx="354">
                  <c:v>3.58283</c:v>
                </c:pt>
                <c:pt idx="355">
                  <c:v>3.593</c:v>
                </c:pt>
                <c:pt idx="356">
                  <c:v>3.6030600000000002</c:v>
                </c:pt>
                <c:pt idx="357">
                  <c:v>3.61294</c:v>
                </c:pt>
                <c:pt idx="358">
                  <c:v>3.6229100000000001</c:v>
                </c:pt>
                <c:pt idx="359">
                  <c:v>3.6330100000000001</c:v>
                </c:pt>
                <c:pt idx="360">
                  <c:v>3.64297</c:v>
                </c:pt>
                <c:pt idx="361">
                  <c:v>3.65306</c:v>
                </c:pt>
                <c:pt idx="362">
                  <c:v>3.6630699999999998</c:v>
                </c:pt>
                <c:pt idx="363">
                  <c:v>3.6730399999999999</c:v>
                </c:pt>
                <c:pt idx="364">
                  <c:v>3.6831100000000001</c:v>
                </c:pt>
                <c:pt idx="365">
                  <c:v>3.6931699999999998</c:v>
                </c:pt>
                <c:pt idx="366">
                  <c:v>3.7031100000000001</c:v>
                </c:pt>
                <c:pt idx="367">
                  <c:v>3.7131599999999998</c:v>
                </c:pt>
                <c:pt idx="368">
                  <c:v>3.7231299999999998</c:v>
                </c:pt>
                <c:pt idx="369">
                  <c:v>3.7331400000000001</c:v>
                </c:pt>
                <c:pt idx="370">
                  <c:v>3.7432599999999998</c:v>
                </c:pt>
                <c:pt idx="371">
                  <c:v>3.7532100000000002</c:v>
                </c:pt>
                <c:pt idx="372">
                  <c:v>3.76336</c:v>
                </c:pt>
                <c:pt idx="373">
                  <c:v>3.7733300000000001</c:v>
                </c:pt>
                <c:pt idx="374">
                  <c:v>3.7834099999999999</c:v>
                </c:pt>
                <c:pt idx="375">
                  <c:v>3.79331</c:v>
                </c:pt>
                <c:pt idx="376">
                  <c:v>3.80341</c:v>
                </c:pt>
                <c:pt idx="377">
                  <c:v>3.8134399999999999</c:v>
                </c:pt>
                <c:pt idx="378">
                  <c:v>3.8233899999999998</c:v>
                </c:pt>
                <c:pt idx="379">
                  <c:v>3.8334899999999998</c:v>
                </c:pt>
                <c:pt idx="380">
                  <c:v>3.8435100000000002</c:v>
                </c:pt>
                <c:pt idx="381">
                  <c:v>3.8535400000000002</c:v>
                </c:pt>
                <c:pt idx="382">
                  <c:v>3.86354</c:v>
                </c:pt>
                <c:pt idx="383">
                  <c:v>3.8736100000000002</c:v>
                </c:pt>
                <c:pt idx="384">
                  <c:v>3.8835099999999998</c:v>
                </c:pt>
                <c:pt idx="385">
                  <c:v>3.8935399999999998</c:v>
                </c:pt>
                <c:pt idx="386">
                  <c:v>3.9035899999999999</c:v>
                </c:pt>
                <c:pt idx="387">
                  <c:v>3.9136000000000002</c:v>
                </c:pt>
                <c:pt idx="388">
                  <c:v>3.92381</c:v>
                </c:pt>
                <c:pt idx="389">
                  <c:v>3.93371</c:v>
                </c:pt>
                <c:pt idx="390">
                  <c:v>3.94374</c:v>
                </c:pt>
                <c:pt idx="391">
                  <c:v>3.9539</c:v>
                </c:pt>
                <c:pt idx="392">
                  <c:v>3.9639600000000002</c:v>
                </c:pt>
                <c:pt idx="393">
                  <c:v>3.9740700000000002</c:v>
                </c:pt>
                <c:pt idx="394">
                  <c:v>3.9840100000000001</c:v>
                </c:pt>
                <c:pt idx="395">
                  <c:v>3.9940899999999999</c:v>
                </c:pt>
                <c:pt idx="396">
                  <c:v>4.0042299999999997</c:v>
                </c:pt>
                <c:pt idx="397">
                  <c:v>4.0141299999999998</c:v>
                </c:pt>
                <c:pt idx="398">
                  <c:v>4.0242599999999999</c:v>
                </c:pt>
                <c:pt idx="399">
                  <c:v>4.0341300000000002</c:v>
                </c:pt>
                <c:pt idx="400">
                  <c:v>4.0443100000000003</c:v>
                </c:pt>
                <c:pt idx="401">
                  <c:v>4.0544000000000002</c:v>
                </c:pt>
                <c:pt idx="402">
                  <c:v>4.0645600000000002</c:v>
                </c:pt>
                <c:pt idx="403">
                  <c:v>4.0747</c:v>
                </c:pt>
                <c:pt idx="404">
                  <c:v>4.0846299999999998</c:v>
                </c:pt>
                <c:pt idx="405">
                  <c:v>4.0947300000000002</c:v>
                </c:pt>
                <c:pt idx="406">
                  <c:v>4.1036700000000002</c:v>
                </c:pt>
                <c:pt idx="407">
                  <c:v>4.1153300000000002</c:v>
                </c:pt>
                <c:pt idx="408">
                  <c:v>4.1254</c:v>
                </c:pt>
                <c:pt idx="409">
                  <c:v>4.1355700000000004</c:v>
                </c:pt>
                <c:pt idx="410">
                  <c:v>4.1456</c:v>
                </c:pt>
                <c:pt idx="411">
                  <c:v>4.1557700000000004</c:v>
                </c:pt>
                <c:pt idx="412">
                  <c:v>4.1644800000000002</c:v>
                </c:pt>
                <c:pt idx="413">
                  <c:v>4.1752200000000004</c:v>
                </c:pt>
                <c:pt idx="414">
                  <c:v>4.1844000000000001</c:v>
                </c:pt>
                <c:pt idx="415">
                  <c:v>4.1952699999999998</c:v>
                </c:pt>
                <c:pt idx="416">
                  <c:v>4.20533</c:v>
                </c:pt>
                <c:pt idx="417">
                  <c:v>4.21523</c:v>
                </c:pt>
                <c:pt idx="418">
                  <c:v>4.2253999999999996</c:v>
                </c:pt>
                <c:pt idx="419">
                  <c:v>4.2354000000000003</c:v>
                </c:pt>
                <c:pt idx="420">
                  <c:v>4.2453500000000002</c:v>
                </c:pt>
                <c:pt idx="421">
                  <c:v>4.2554699999999999</c:v>
                </c:pt>
                <c:pt idx="422">
                  <c:v>4.2654800000000002</c:v>
                </c:pt>
                <c:pt idx="423">
                  <c:v>4.2755000000000001</c:v>
                </c:pt>
                <c:pt idx="424">
                  <c:v>4.2855999999999996</c:v>
                </c:pt>
                <c:pt idx="425">
                  <c:v>4.2956000000000003</c:v>
                </c:pt>
                <c:pt idx="426">
                  <c:v>4.3054500000000004</c:v>
                </c:pt>
                <c:pt idx="427">
                  <c:v>4.3156499999999998</c:v>
                </c:pt>
                <c:pt idx="428">
                  <c:v>4.3255699999999999</c:v>
                </c:pt>
                <c:pt idx="429">
                  <c:v>4.33568</c:v>
                </c:pt>
                <c:pt idx="430">
                  <c:v>4.3457999999999997</c:v>
                </c:pt>
                <c:pt idx="431">
                  <c:v>4.3557499999999996</c:v>
                </c:pt>
                <c:pt idx="432">
                  <c:v>4.3656499999999996</c:v>
                </c:pt>
                <c:pt idx="433">
                  <c:v>4.3760300000000001</c:v>
                </c:pt>
                <c:pt idx="434">
                  <c:v>4.3863500000000002</c:v>
                </c:pt>
                <c:pt idx="435">
                  <c:v>4.3963999999999999</c:v>
                </c:pt>
                <c:pt idx="436">
                  <c:v>4.4065000000000003</c:v>
                </c:pt>
                <c:pt idx="437">
                  <c:v>4.4166699999999999</c:v>
                </c:pt>
                <c:pt idx="438">
                  <c:v>4.4268000000000001</c:v>
                </c:pt>
                <c:pt idx="439">
                  <c:v>4.4368499999999997</c:v>
                </c:pt>
                <c:pt idx="440">
                  <c:v>4.44693</c:v>
                </c:pt>
                <c:pt idx="441">
                  <c:v>4.4576500000000001</c:v>
                </c:pt>
                <c:pt idx="442">
                  <c:v>4.4677300000000004</c:v>
                </c:pt>
                <c:pt idx="443">
                  <c:v>4.4777300000000002</c:v>
                </c:pt>
                <c:pt idx="444">
                  <c:v>4.4878</c:v>
                </c:pt>
                <c:pt idx="445">
                  <c:v>4.49777</c:v>
                </c:pt>
                <c:pt idx="446">
                  <c:v>4.50793</c:v>
                </c:pt>
                <c:pt idx="447">
                  <c:v>4.5178000000000003</c:v>
                </c:pt>
                <c:pt idx="448">
                  <c:v>4.5280699999999996</c:v>
                </c:pt>
                <c:pt idx="449">
                  <c:v>4.53803</c:v>
                </c:pt>
                <c:pt idx="450">
                  <c:v>4.5480999999999998</c:v>
                </c:pt>
                <c:pt idx="451">
                  <c:v>4.5579299999999998</c:v>
                </c:pt>
                <c:pt idx="452">
                  <c:v>4.5682299999999998</c:v>
                </c:pt>
                <c:pt idx="453">
                  <c:v>4.5782299999999996</c:v>
                </c:pt>
                <c:pt idx="454">
                  <c:v>4.5880999999999998</c:v>
                </c:pt>
                <c:pt idx="455">
                  <c:v>4.59823</c:v>
                </c:pt>
                <c:pt idx="456">
                  <c:v>4.6082700000000001</c:v>
                </c:pt>
                <c:pt idx="457">
                  <c:v>4.6183300000000003</c:v>
                </c:pt>
                <c:pt idx="458">
                  <c:v>4.6283000000000003</c:v>
                </c:pt>
                <c:pt idx="459">
                  <c:v>4.6383999999999999</c:v>
                </c:pt>
                <c:pt idx="460">
                  <c:v>4.6482700000000001</c:v>
                </c:pt>
                <c:pt idx="461">
                  <c:v>4.6584700000000003</c:v>
                </c:pt>
                <c:pt idx="462">
                  <c:v>4.6685299999999996</c:v>
                </c:pt>
                <c:pt idx="463">
                  <c:v>4.6785300000000003</c:v>
                </c:pt>
                <c:pt idx="464">
                  <c:v>4.6884300000000003</c:v>
                </c:pt>
                <c:pt idx="465">
                  <c:v>4.6985700000000001</c:v>
                </c:pt>
                <c:pt idx="466">
                  <c:v>4.7085299999999997</c:v>
                </c:pt>
                <c:pt idx="467">
                  <c:v>4.7186700000000004</c:v>
                </c:pt>
                <c:pt idx="468">
                  <c:v>4.7286999999999999</c:v>
                </c:pt>
                <c:pt idx="469">
                  <c:v>4.7388000000000003</c:v>
                </c:pt>
                <c:pt idx="470">
                  <c:v>4.7485999999999997</c:v>
                </c:pt>
                <c:pt idx="471">
                  <c:v>4.7587000000000002</c:v>
                </c:pt>
                <c:pt idx="472">
                  <c:v>4.7686299999999999</c:v>
                </c:pt>
                <c:pt idx="473">
                  <c:v>4.7788700000000004</c:v>
                </c:pt>
                <c:pt idx="474">
                  <c:v>4.7888299999999999</c:v>
                </c:pt>
                <c:pt idx="475">
                  <c:v>4.7991299999999999</c:v>
                </c:pt>
                <c:pt idx="476">
                  <c:v>4.8090700000000002</c:v>
                </c:pt>
                <c:pt idx="477">
                  <c:v>4.8189700000000002</c:v>
                </c:pt>
                <c:pt idx="478">
                  <c:v>4.82897</c:v>
                </c:pt>
                <c:pt idx="479">
                  <c:v>4.8390700000000004</c:v>
                </c:pt>
                <c:pt idx="480">
                  <c:v>4.8489699999999996</c:v>
                </c:pt>
                <c:pt idx="481">
                  <c:v>4.8588699999999996</c:v>
                </c:pt>
                <c:pt idx="482">
                  <c:v>4.8690300000000004</c:v>
                </c:pt>
                <c:pt idx="483">
                  <c:v>4.8792299999999997</c:v>
                </c:pt>
                <c:pt idx="484">
                  <c:v>4.8890700000000002</c:v>
                </c:pt>
                <c:pt idx="485">
                  <c:v>4.899</c:v>
                </c:pt>
                <c:pt idx="486">
                  <c:v>4.90937</c:v>
                </c:pt>
                <c:pt idx="487">
                  <c:v>4.9192</c:v>
                </c:pt>
                <c:pt idx="488">
                  <c:v>4.9290700000000003</c:v>
                </c:pt>
                <c:pt idx="489">
                  <c:v>4.9390299999999998</c:v>
                </c:pt>
                <c:pt idx="490">
                  <c:v>4.9491699999999996</c:v>
                </c:pt>
                <c:pt idx="491">
                  <c:v>4.9594300000000002</c:v>
                </c:pt>
                <c:pt idx="492">
                  <c:v>4.9692999999999996</c:v>
                </c:pt>
                <c:pt idx="493">
                  <c:v>4.97933</c:v>
                </c:pt>
                <c:pt idx="494">
                  <c:v>4.9892000000000003</c:v>
                </c:pt>
                <c:pt idx="495">
                  <c:v>4.9992000000000001</c:v>
                </c:pt>
                <c:pt idx="496">
                  <c:v>5.0092699999999999</c:v>
                </c:pt>
              </c:numCache>
            </c:numRef>
          </c:cat>
          <c:val>
            <c:numRef>
              <c:f>'CPI_ROC_CoRD_LAYERS-ISO12640'!$C$2:$C$498</c:f>
              <c:numCache>
                <c:formatCode>General</c:formatCode>
                <c:ptCount val="497"/>
                <c:pt idx="0">
                  <c:v>-2.8967799999999998E-2</c:v>
                </c:pt>
                <c:pt idx="1">
                  <c:v>-8.3723199999999998E-2</c:v>
                </c:pt>
                <c:pt idx="2">
                  <c:v>-8.3497399999999999E-2</c:v>
                </c:pt>
                <c:pt idx="3">
                  <c:v>-0.120945</c:v>
                </c:pt>
                <c:pt idx="4">
                  <c:v>-9.7218299999999994E-2</c:v>
                </c:pt>
                <c:pt idx="5">
                  <c:v>-0.100331</c:v>
                </c:pt>
                <c:pt idx="6">
                  <c:v>-0.109476</c:v>
                </c:pt>
                <c:pt idx="7">
                  <c:v>-0.117384</c:v>
                </c:pt>
                <c:pt idx="8">
                  <c:v>-0.102979</c:v>
                </c:pt>
                <c:pt idx="9">
                  <c:v>-0.11390599999999999</c:v>
                </c:pt>
                <c:pt idx="10">
                  <c:v>-0.13140299999999999</c:v>
                </c:pt>
                <c:pt idx="11">
                  <c:v>-0.11831700000000001</c:v>
                </c:pt>
                <c:pt idx="12">
                  <c:v>-0.12509500000000001</c:v>
                </c:pt>
                <c:pt idx="13">
                  <c:v>-0.114596</c:v>
                </c:pt>
                <c:pt idx="14">
                  <c:v>-0.103338</c:v>
                </c:pt>
                <c:pt idx="15">
                  <c:v>-0.10804900000000001</c:v>
                </c:pt>
                <c:pt idx="16">
                  <c:v>-0.105222</c:v>
                </c:pt>
                <c:pt idx="17">
                  <c:v>-0.107645</c:v>
                </c:pt>
                <c:pt idx="18">
                  <c:v>-0.114699</c:v>
                </c:pt>
                <c:pt idx="19">
                  <c:v>-0.118962</c:v>
                </c:pt>
                <c:pt idx="20">
                  <c:v>-0.102046</c:v>
                </c:pt>
                <c:pt idx="21">
                  <c:v>-9.5971600000000004E-2</c:v>
                </c:pt>
                <c:pt idx="22">
                  <c:v>-0.109371</c:v>
                </c:pt>
                <c:pt idx="23">
                  <c:v>-0.117045</c:v>
                </c:pt>
                <c:pt idx="24">
                  <c:v>-0.12049799999999999</c:v>
                </c:pt>
                <c:pt idx="25">
                  <c:v>-0.12565999999999999</c:v>
                </c:pt>
                <c:pt idx="26">
                  <c:v>-0.12250900000000001</c:v>
                </c:pt>
                <c:pt idx="27">
                  <c:v>-0.13201099999999999</c:v>
                </c:pt>
                <c:pt idx="28">
                  <c:v>-0.13103999999999999</c:v>
                </c:pt>
                <c:pt idx="29">
                  <c:v>-0.11181099999999999</c:v>
                </c:pt>
                <c:pt idx="30">
                  <c:v>-9.4262799999999994E-2</c:v>
                </c:pt>
                <c:pt idx="31">
                  <c:v>-7.8123799999999993E-2</c:v>
                </c:pt>
                <c:pt idx="32">
                  <c:v>-7.95236E-2</c:v>
                </c:pt>
                <c:pt idx="33">
                  <c:v>-8.6516499999999996E-2</c:v>
                </c:pt>
                <c:pt idx="34">
                  <c:v>-9.0246000000000007E-2</c:v>
                </c:pt>
                <c:pt idx="35">
                  <c:v>-0.10161299999999999</c:v>
                </c:pt>
                <c:pt idx="36">
                  <c:v>-0.112592</c:v>
                </c:pt>
                <c:pt idx="37">
                  <c:v>-0.12192799999999999</c:v>
                </c:pt>
                <c:pt idx="38">
                  <c:v>-0.12444</c:v>
                </c:pt>
                <c:pt idx="39">
                  <c:v>-0.12542200000000001</c:v>
                </c:pt>
                <c:pt idx="40">
                  <c:v>-0.123014</c:v>
                </c:pt>
                <c:pt idx="41">
                  <c:v>-0.107725</c:v>
                </c:pt>
                <c:pt idx="42">
                  <c:v>-9.78131E-2</c:v>
                </c:pt>
                <c:pt idx="43">
                  <c:v>-9.0838500000000003E-2</c:v>
                </c:pt>
                <c:pt idx="44">
                  <c:v>-9.0047000000000002E-2</c:v>
                </c:pt>
                <c:pt idx="45">
                  <c:v>-9.2927399999999993E-2</c:v>
                </c:pt>
                <c:pt idx="46">
                  <c:v>-9.7318399999999999E-2</c:v>
                </c:pt>
                <c:pt idx="47">
                  <c:v>-0.106006</c:v>
                </c:pt>
                <c:pt idx="48">
                  <c:v>-0.118378</c:v>
                </c:pt>
                <c:pt idx="49">
                  <c:v>-0.12909799999999999</c:v>
                </c:pt>
                <c:pt idx="50">
                  <c:v>-0.137602</c:v>
                </c:pt>
                <c:pt idx="51">
                  <c:v>-0.13752700000000001</c:v>
                </c:pt>
                <c:pt idx="52">
                  <c:v>-0.13703499999999999</c:v>
                </c:pt>
                <c:pt idx="53">
                  <c:v>-0.132934</c:v>
                </c:pt>
                <c:pt idx="54">
                  <c:v>-0.120657</c:v>
                </c:pt>
                <c:pt idx="55">
                  <c:v>-0.11923400000000001</c:v>
                </c:pt>
                <c:pt idx="56">
                  <c:v>-0.111496</c:v>
                </c:pt>
                <c:pt idx="57">
                  <c:v>-0.103209</c:v>
                </c:pt>
                <c:pt idx="58">
                  <c:v>-9.8459900000000003E-2</c:v>
                </c:pt>
                <c:pt idx="59">
                  <c:v>-9.6513000000000002E-2</c:v>
                </c:pt>
                <c:pt idx="60">
                  <c:v>-9.2358800000000005E-2</c:v>
                </c:pt>
                <c:pt idx="61">
                  <c:v>-8.8320399999999993E-2</c:v>
                </c:pt>
                <c:pt idx="62">
                  <c:v>-8.6862800000000004E-2</c:v>
                </c:pt>
                <c:pt idx="63">
                  <c:v>-8.5808499999999996E-2</c:v>
                </c:pt>
                <c:pt idx="64">
                  <c:v>-8.6049899999999999E-2</c:v>
                </c:pt>
                <c:pt idx="65">
                  <c:v>-9.2511300000000005E-2</c:v>
                </c:pt>
                <c:pt idx="66">
                  <c:v>-9.5695699999999995E-2</c:v>
                </c:pt>
                <c:pt idx="67">
                  <c:v>-0.107179</c:v>
                </c:pt>
                <c:pt idx="68">
                  <c:v>-0.116064</c:v>
                </c:pt>
                <c:pt idx="69">
                  <c:v>-0.124192</c:v>
                </c:pt>
                <c:pt idx="70">
                  <c:v>-0.12928999999999999</c:v>
                </c:pt>
                <c:pt idx="71">
                  <c:v>-0.132878</c:v>
                </c:pt>
                <c:pt idx="72">
                  <c:v>-0.13216900000000001</c:v>
                </c:pt>
                <c:pt idx="73">
                  <c:v>-0.12894</c:v>
                </c:pt>
                <c:pt idx="74">
                  <c:v>-0.13276399999999999</c:v>
                </c:pt>
                <c:pt idx="75">
                  <c:v>-0.13089899999999999</c:v>
                </c:pt>
                <c:pt idx="76">
                  <c:v>-0.12729599999999999</c:v>
                </c:pt>
                <c:pt idx="77">
                  <c:v>-0.12587100000000001</c:v>
                </c:pt>
                <c:pt idx="78">
                  <c:v>-0.124206</c:v>
                </c:pt>
                <c:pt idx="79">
                  <c:v>-0.119912</c:v>
                </c:pt>
                <c:pt idx="80">
                  <c:v>-0.120293</c:v>
                </c:pt>
                <c:pt idx="81">
                  <c:v>-0.12366199999999999</c:v>
                </c:pt>
                <c:pt idx="82">
                  <c:v>-0.13037899999999999</c:v>
                </c:pt>
                <c:pt idx="83">
                  <c:v>-0.13205600000000001</c:v>
                </c:pt>
                <c:pt idx="84">
                  <c:v>-0.135849</c:v>
                </c:pt>
                <c:pt idx="85">
                  <c:v>-0.13738</c:v>
                </c:pt>
                <c:pt idx="86">
                  <c:v>-0.13739999999999999</c:v>
                </c:pt>
                <c:pt idx="87">
                  <c:v>-0.13925999999999999</c:v>
                </c:pt>
                <c:pt idx="88">
                  <c:v>-0.134771</c:v>
                </c:pt>
                <c:pt idx="89">
                  <c:v>-0.12706999999999999</c:v>
                </c:pt>
                <c:pt idx="90">
                  <c:v>-0.120021</c:v>
                </c:pt>
                <c:pt idx="91">
                  <c:v>-0.11314299999999999</c:v>
                </c:pt>
                <c:pt idx="92">
                  <c:v>-0.109585</c:v>
                </c:pt>
                <c:pt idx="93">
                  <c:v>-0.112418</c:v>
                </c:pt>
                <c:pt idx="94">
                  <c:v>-0.117522</c:v>
                </c:pt>
                <c:pt idx="95">
                  <c:v>-0.118107</c:v>
                </c:pt>
                <c:pt idx="96">
                  <c:v>-0.11759</c:v>
                </c:pt>
                <c:pt idx="97">
                  <c:v>-0.12173399999999999</c:v>
                </c:pt>
                <c:pt idx="98">
                  <c:v>-0.123059</c:v>
                </c:pt>
                <c:pt idx="99">
                  <c:v>-0.119659</c:v>
                </c:pt>
                <c:pt idx="100">
                  <c:v>-0.113797</c:v>
                </c:pt>
                <c:pt idx="101">
                  <c:v>-0.11049399999999999</c:v>
                </c:pt>
                <c:pt idx="102">
                  <c:v>-0.104549</c:v>
                </c:pt>
                <c:pt idx="103">
                  <c:v>-9.3984999999999999E-2</c:v>
                </c:pt>
                <c:pt idx="104">
                  <c:v>-7.96544E-2</c:v>
                </c:pt>
                <c:pt idx="105">
                  <c:v>-7.6547100000000007E-2</c:v>
                </c:pt>
                <c:pt idx="106">
                  <c:v>-7.1899699999999997E-2</c:v>
                </c:pt>
                <c:pt idx="107">
                  <c:v>-6.92575E-2</c:v>
                </c:pt>
                <c:pt idx="108">
                  <c:v>-6.8386500000000003E-2</c:v>
                </c:pt>
                <c:pt idx="109">
                  <c:v>-7.1143300000000007E-2</c:v>
                </c:pt>
                <c:pt idx="110">
                  <c:v>-7.7646199999999999E-2</c:v>
                </c:pt>
                <c:pt idx="111">
                  <c:v>-8.1978300000000004E-2</c:v>
                </c:pt>
                <c:pt idx="112">
                  <c:v>-8.42561E-2</c:v>
                </c:pt>
                <c:pt idx="113">
                  <c:v>-8.7487800000000004E-2</c:v>
                </c:pt>
                <c:pt idx="114">
                  <c:v>-9.4387299999999993E-2</c:v>
                </c:pt>
                <c:pt idx="115">
                  <c:v>-9.8740999999999995E-2</c:v>
                </c:pt>
                <c:pt idx="116">
                  <c:v>-0.10605299999999999</c:v>
                </c:pt>
                <c:pt idx="117">
                  <c:v>-0.1128</c:v>
                </c:pt>
                <c:pt idx="118">
                  <c:v>-0.118629</c:v>
                </c:pt>
                <c:pt idx="119">
                  <c:v>-0.122812</c:v>
                </c:pt>
                <c:pt idx="120">
                  <c:v>-0.12736500000000001</c:v>
                </c:pt>
                <c:pt idx="121">
                  <c:v>-0.132933</c:v>
                </c:pt>
                <c:pt idx="122">
                  <c:v>-0.13606399999999999</c:v>
                </c:pt>
                <c:pt idx="123">
                  <c:v>-0.13658999999999999</c:v>
                </c:pt>
                <c:pt idx="124">
                  <c:v>-0.13691400000000001</c:v>
                </c:pt>
                <c:pt idx="125">
                  <c:v>-0.13852700000000001</c:v>
                </c:pt>
                <c:pt idx="126">
                  <c:v>-0.140676</c:v>
                </c:pt>
                <c:pt idx="127">
                  <c:v>-0.13969999999999999</c:v>
                </c:pt>
                <c:pt idx="128">
                  <c:v>-0.13758200000000001</c:v>
                </c:pt>
                <c:pt idx="129">
                  <c:v>-0.13226299999999999</c:v>
                </c:pt>
                <c:pt idx="130">
                  <c:v>-0.12754499999999999</c:v>
                </c:pt>
                <c:pt idx="131">
                  <c:v>-0.12642999999999999</c:v>
                </c:pt>
                <c:pt idx="132">
                  <c:v>-0.126834</c:v>
                </c:pt>
                <c:pt idx="133">
                  <c:v>-0.123597</c:v>
                </c:pt>
                <c:pt idx="134">
                  <c:v>-0.11935999999999999</c:v>
                </c:pt>
                <c:pt idx="135">
                  <c:v>-0.112924</c:v>
                </c:pt>
                <c:pt idx="136">
                  <c:v>-0.107667</c:v>
                </c:pt>
                <c:pt idx="137">
                  <c:v>-0.100942</c:v>
                </c:pt>
                <c:pt idx="138">
                  <c:v>-9.5177600000000001E-2</c:v>
                </c:pt>
                <c:pt idx="139">
                  <c:v>-9.1059399999999999E-2</c:v>
                </c:pt>
                <c:pt idx="140">
                  <c:v>-8.8597999999999996E-2</c:v>
                </c:pt>
                <c:pt idx="141">
                  <c:v>-8.7855199999999994E-2</c:v>
                </c:pt>
                <c:pt idx="142">
                  <c:v>-8.6737099999999998E-2</c:v>
                </c:pt>
                <c:pt idx="143">
                  <c:v>-8.8907600000000003E-2</c:v>
                </c:pt>
                <c:pt idx="144">
                  <c:v>-9.1901099999999999E-2</c:v>
                </c:pt>
                <c:pt idx="145">
                  <c:v>-9.4284300000000001E-2</c:v>
                </c:pt>
                <c:pt idx="146">
                  <c:v>-9.5397499999999996E-2</c:v>
                </c:pt>
                <c:pt idx="147">
                  <c:v>-9.6701800000000004E-2</c:v>
                </c:pt>
                <c:pt idx="148">
                  <c:v>-0.100532</c:v>
                </c:pt>
                <c:pt idx="149">
                  <c:v>-0.105818</c:v>
                </c:pt>
                <c:pt idx="150">
                  <c:v>-0.11268599999999999</c:v>
                </c:pt>
                <c:pt idx="151">
                  <c:v>-0.12288300000000001</c:v>
                </c:pt>
                <c:pt idx="152">
                  <c:v>-0.13115299999999999</c:v>
                </c:pt>
                <c:pt idx="153">
                  <c:v>-0.138236</c:v>
                </c:pt>
                <c:pt idx="154">
                  <c:v>-0.14423</c:v>
                </c:pt>
                <c:pt idx="155">
                  <c:v>-0.151528</c:v>
                </c:pt>
                <c:pt idx="156">
                  <c:v>-0.15825900000000001</c:v>
                </c:pt>
                <c:pt idx="157">
                  <c:v>-0.165158</c:v>
                </c:pt>
                <c:pt idx="158">
                  <c:v>-0.17435100000000001</c:v>
                </c:pt>
                <c:pt idx="159">
                  <c:v>-0.182028</c:v>
                </c:pt>
                <c:pt idx="160">
                  <c:v>-0.19285099999999999</c:v>
                </c:pt>
                <c:pt idx="161">
                  <c:v>-0.20200000000000001</c:v>
                </c:pt>
                <c:pt idx="162">
                  <c:v>-0.208874</c:v>
                </c:pt>
                <c:pt idx="163">
                  <c:v>-0.21113499999999999</c:v>
                </c:pt>
                <c:pt idx="164">
                  <c:v>-0.213751</c:v>
                </c:pt>
                <c:pt idx="165">
                  <c:v>-0.214644</c:v>
                </c:pt>
                <c:pt idx="166">
                  <c:v>-0.21475900000000001</c:v>
                </c:pt>
                <c:pt idx="167">
                  <c:v>-0.21704499999999999</c:v>
                </c:pt>
                <c:pt idx="168">
                  <c:v>-0.21820700000000001</c:v>
                </c:pt>
                <c:pt idx="169">
                  <c:v>-0.21998500000000001</c:v>
                </c:pt>
                <c:pt idx="170">
                  <c:v>-0.21456700000000001</c:v>
                </c:pt>
                <c:pt idx="171">
                  <c:v>-0.20821999999999999</c:v>
                </c:pt>
                <c:pt idx="172">
                  <c:v>-0.201483</c:v>
                </c:pt>
                <c:pt idx="173">
                  <c:v>-0.19199099999999999</c:v>
                </c:pt>
                <c:pt idx="174">
                  <c:v>-0.18804899999999999</c:v>
                </c:pt>
                <c:pt idx="175">
                  <c:v>-0.18354100000000001</c:v>
                </c:pt>
                <c:pt idx="176">
                  <c:v>-0.177675</c:v>
                </c:pt>
                <c:pt idx="177">
                  <c:v>-0.17385999999999999</c:v>
                </c:pt>
                <c:pt idx="178">
                  <c:v>-0.170187</c:v>
                </c:pt>
                <c:pt idx="179">
                  <c:v>-0.16222400000000001</c:v>
                </c:pt>
                <c:pt idx="180">
                  <c:v>-0.15238299999999999</c:v>
                </c:pt>
                <c:pt idx="181">
                  <c:v>-0.14094499999999999</c:v>
                </c:pt>
                <c:pt idx="182">
                  <c:v>-0.12557299999999999</c:v>
                </c:pt>
                <c:pt idx="183">
                  <c:v>-0.109376</c:v>
                </c:pt>
                <c:pt idx="184">
                  <c:v>-9.6985000000000002E-2</c:v>
                </c:pt>
                <c:pt idx="185">
                  <c:v>-9.1801800000000003E-2</c:v>
                </c:pt>
                <c:pt idx="186">
                  <c:v>-8.7116399999999997E-2</c:v>
                </c:pt>
                <c:pt idx="187">
                  <c:v>-8.8258600000000006E-2</c:v>
                </c:pt>
                <c:pt idx="188">
                  <c:v>-8.9671000000000001E-2</c:v>
                </c:pt>
                <c:pt idx="189">
                  <c:v>-9.0605900000000003E-2</c:v>
                </c:pt>
                <c:pt idx="190">
                  <c:v>-9.0341900000000003E-2</c:v>
                </c:pt>
                <c:pt idx="191">
                  <c:v>-8.8421299999999994E-2</c:v>
                </c:pt>
                <c:pt idx="192">
                  <c:v>-8.5112900000000005E-2</c:v>
                </c:pt>
                <c:pt idx="193">
                  <c:v>-8.4022700000000006E-2</c:v>
                </c:pt>
                <c:pt idx="194">
                  <c:v>-8.0938300000000005E-2</c:v>
                </c:pt>
                <c:pt idx="195">
                  <c:v>-8.0521499999999996E-2</c:v>
                </c:pt>
                <c:pt idx="196">
                  <c:v>-7.9813999999999996E-2</c:v>
                </c:pt>
                <c:pt idx="197">
                  <c:v>-8.1300999999999998E-2</c:v>
                </c:pt>
                <c:pt idx="198">
                  <c:v>-8.3313600000000002E-2</c:v>
                </c:pt>
                <c:pt idx="199">
                  <c:v>-8.5539500000000004E-2</c:v>
                </c:pt>
                <c:pt idx="200">
                  <c:v>-8.8434799999999994E-2</c:v>
                </c:pt>
                <c:pt idx="201">
                  <c:v>-9.1829800000000003E-2</c:v>
                </c:pt>
                <c:pt idx="202">
                  <c:v>-9.5647999999999997E-2</c:v>
                </c:pt>
                <c:pt idx="203">
                  <c:v>-9.9108600000000005E-2</c:v>
                </c:pt>
                <c:pt idx="204">
                  <c:v>-0.10489999999999999</c:v>
                </c:pt>
                <c:pt idx="205">
                  <c:v>-0.109615</c:v>
                </c:pt>
                <c:pt idx="206">
                  <c:v>-0.11275499999999999</c:v>
                </c:pt>
                <c:pt idx="207">
                  <c:v>-0.116312</c:v>
                </c:pt>
                <c:pt idx="208">
                  <c:v>-0.120115</c:v>
                </c:pt>
                <c:pt idx="209">
                  <c:v>-0.122044</c:v>
                </c:pt>
                <c:pt idx="210">
                  <c:v>-0.12457699999999999</c:v>
                </c:pt>
                <c:pt idx="211">
                  <c:v>-0.125606</c:v>
                </c:pt>
                <c:pt idx="212">
                  <c:v>-0.12746499999999999</c:v>
                </c:pt>
                <c:pt idx="213">
                  <c:v>-0.128722</c:v>
                </c:pt>
                <c:pt idx="214">
                  <c:v>-0.128112</c:v>
                </c:pt>
                <c:pt idx="215">
                  <c:v>-0.12664500000000001</c:v>
                </c:pt>
                <c:pt idx="216">
                  <c:v>-0.12564400000000001</c:v>
                </c:pt>
                <c:pt idx="217">
                  <c:v>-0.124385</c:v>
                </c:pt>
                <c:pt idx="218">
                  <c:v>-0.12262099999999999</c:v>
                </c:pt>
                <c:pt idx="219">
                  <c:v>-0.118768</c:v>
                </c:pt>
                <c:pt idx="220">
                  <c:v>-0.115008</c:v>
                </c:pt>
                <c:pt idx="221">
                  <c:v>-0.109996</c:v>
                </c:pt>
                <c:pt idx="222">
                  <c:v>-0.106516</c:v>
                </c:pt>
                <c:pt idx="223">
                  <c:v>-0.102257</c:v>
                </c:pt>
                <c:pt idx="224">
                  <c:v>-9.6165899999999999E-2</c:v>
                </c:pt>
                <c:pt idx="225">
                  <c:v>-8.9734599999999998E-2</c:v>
                </c:pt>
                <c:pt idx="226">
                  <c:v>-8.7642399999999995E-2</c:v>
                </c:pt>
                <c:pt idx="227">
                  <c:v>-8.7705099999999994E-2</c:v>
                </c:pt>
                <c:pt idx="228">
                  <c:v>-8.6191400000000001E-2</c:v>
                </c:pt>
                <c:pt idx="229">
                  <c:v>-8.3981399999999998E-2</c:v>
                </c:pt>
                <c:pt idx="230">
                  <c:v>-8.2450899999999994E-2</c:v>
                </c:pt>
                <c:pt idx="231">
                  <c:v>-7.9031000000000004E-2</c:v>
                </c:pt>
                <c:pt idx="232">
                  <c:v>-7.9132800000000003E-2</c:v>
                </c:pt>
                <c:pt idx="233">
                  <c:v>-7.8642000000000004E-2</c:v>
                </c:pt>
                <c:pt idx="234">
                  <c:v>-7.9363100000000006E-2</c:v>
                </c:pt>
                <c:pt idx="235">
                  <c:v>-7.9275300000000007E-2</c:v>
                </c:pt>
                <c:pt idx="236">
                  <c:v>-8.1101099999999995E-2</c:v>
                </c:pt>
                <c:pt idx="237">
                  <c:v>-8.1464599999999998E-2</c:v>
                </c:pt>
                <c:pt idx="238">
                  <c:v>-8.1167000000000003E-2</c:v>
                </c:pt>
                <c:pt idx="239">
                  <c:v>-8.5424100000000003E-2</c:v>
                </c:pt>
                <c:pt idx="240">
                  <c:v>-9.0663800000000003E-2</c:v>
                </c:pt>
                <c:pt idx="241">
                  <c:v>-9.9854999999999999E-2</c:v>
                </c:pt>
                <c:pt idx="242">
                  <c:v>-0.10959000000000001</c:v>
                </c:pt>
                <c:pt idx="243">
                  <c:v>-0.11888799999999999</c:v>
                </c:pt>
                <c:pt idx="244">
                  <c:v>-0.12786500000000001</c:v>
                </c:pt>
                <c:pt idx="245">
                  <c:v>-0.137374</c:v>
                </c:pt>
                <c:pt idx="246">
                  <c:v>-0.14555000000000001</c:v>
                </c:pt>
                <c:pt idx="247">
                  <c:v>-0.15398200000000001</c:v>
                </c:pt>
                <c:pt idx="248">
                  <c:v>-0.16207099999999999</c:v>
                </c:pt>
                <c:pt idx="249">
                  <c:v>-0.16788600000000001</c:v>
                </c:pt>
                <c:pt idx="250">
                  <c:v>-0.173904</c:v>
                </c:pt>
                <c:pt idx="251">
                  <c:v>-0.17960499999999999</c:v>
                </c:pt>
                <c:pt idx="252">
                  <c:v>-0.18543599999999999</c:v>
                </c:pt>
                <c:pt idx="253">
                  <c:v>-0.18978</c:v>
                </c:pt>
                <c:pt idx="254">
                  <c:v>-0.19309399999999999</c:v>
                </c:pt>
                <c:pt idx="255">
                  <c:v>-0.197021</c:v>
                </c:pt>
                <c:pt idx="256">
                  <c:v>-0.19997799999999999</c:v>
                </c:pt>
                <c:pt idx="257">
                  <c:v>-0.20330899999999999</c:v>
                </c:pt>
                <c:pt idx="258">
                  <c:v>-0.20683599999999999</c:v>
                </c:pt>
                <c:pt idx="259">
                  <c:v>-0.209615</c:v>
                </c:pt>
                <c:pt idx="260">
                  <c:v>-0.21226200000000001</c:v>
                </c:pt>
                <c:pt idx="261">
                  <c:v>-0.21581</c:v>
                </c:pt>
                <c:pt idx="262">
                  <c:v>-0.21809200000000001</c:v>
                </c:pt>
                <c:pt idx="263">
                  <c:v>-0.22013099999999999</c:v>
                </c:pt>
                <c:pt idx="264">
                  <c:v>-0.21911700000000001</c:v>
                </c:pt>
                <c:pt idx="265">
                  <c:v>-0.21684100000000001</c:v>
                </c:pt>
                <c:pt idx="266">
                  <c:v>-0.21564700000000001</c:v>
                </c:pt>
                <c:pt idx="267">
                  <c:v>-0.21552099999999999</c:v>
                </c:pt>
                <c:pt idx="268">
                  <c:v>-0.213117</c:v>
                </c:pt>
                <c:pt idx="269">
                  <c:v>-0.212365</c:v>
                </c:pt>
                <c:pt idx="270">
                  <c:v>-0.213584</c:v>
                </c:pt>
                <c:pt idx="271">
                  <c:v>-0.214895</c:v>
                </c:pt>
                <c:pt idx="272">
                  <c:v>-0.211171</c:v>
                </c:pt>
                <c:pt idx="273">
                  <c:v>-0.202849</c:v>
                </c:pt>
                <c:pt idx="274">
                  <c:v>-0.19452</c:v>
                </c:pt>
                <c:pt idx="275">
                  <c:v>-0.18526899999999999</c:v>
                </c:pt>
                <c:pt idx="276">
                  <c:v>-0.177291</c:v>
                </c:pt>
                <c:pt idx="277">
                  <c:v>-0.171269</c:v>
                </c:pt>
                <c:pt idx="278">
                  <c:v>-0.169264</c:v>
                </c:pt>
                <c:pt idx="279">
                  <c:v>-0.16652500000000001</c:v>
                </c:pt>
                <c:pt idx="280">
                  <c:v>-0.16014100000000001</c:v>
                </c:pt>
                <c:pt idx="281">
                  <c:v>-0.154587</c:v>
                </c:pt>
                <c:pt idx="282">
                  <c:v>-0.14674499999999999</c:v>
                </c:pt>
                <c:pt idx="283">
                  <c:v>-0.138576</c:v>
                </c:pt>
                <c:pt idx="284">
                  <c:v>-0.13444600000000001</c:v>
                </c:pt>
                <c:pt idx="285">
                  <c:v>-0.13748299999999999</c:v>
                </c:pt>
                <c:pt idx="286">
                  <c:v>-0.140324</c:v>
                </c:pt>
                <c:pt idx="287">
                  <c:v>-0.14335899999999999</c:v>
                </c:pt>
                <c:pt idx="288">
                  <c:v>-0.14379</c:v>
                </c:pt>
                <c:pt idx="289">
                  <c:v>-0.142957</c:v>
                </c:pt>
                <c:pt idx="290">
                  <c:v>-0.14211099999999999</c:v>
                </c:pt>
                <c:pt idx="291">
                  <c:v>-0.14330100000000001</c:v>
                </c:pt>
                <c:pt idx="292">
                  <c:v>-0.14668700000000001</c:v>
                </c:pt>
                <c:pt idx="293">
                  <c:v>-0.14934600000000001</c:v>
                </c:pt>
                <c:pt idx="294">
                  <c:v>-0.15485499999999999</c:v>
                </c:pt>
                <c:pt idx="295">
                  <c:v>-0.16102900000000001</c:v>
                </c:pt>
                <c:pt idx="296">
                  <c:v>-0.165405</c:v>
                </c:pt>
                <c:pt idx="297">
                  <c:v>-0.16947000000000001</c:v>
                </c:pt>
                <c:pt idx="298">
                  <c:v>-0.17302400000000001</c:v>
                </c:pt>
                <c:pt idx="299">
                  <c:v>-0.176456</c:v>
                </c:pt>
                <c:pt idx="300">
                  <c:v>-0.18073</c:v>
                </c:pt>
                <c:pt idx="301">
                  <c:v>-0.18209400000000001</c:v>
                </c:pt>
                <c:pt idx="302">
                  <c:v>-0.18505099999999999</c:v>
                </c:pt>
                <c:pt idx="303">
                  <c:v>-0.18709200000000001</c:v>
                </c:pt>
                <c:pt idx="304">
                  <c:v>-0.18854899999999999</c:v>
                </c:pt>
                <c:pt idx="305">
                  <c:v>-0.188862</c:v>
                </c:pt>
                <c:pt idx="306">
                  <c:v>-0.188219</c:v>
                </c:pt>
                <c:pt idx="307">
                  <c:v>-0.18618299999999999</c:v>
                </c:pt>
                <c:pt idx="308">
                  <c:v>-0.18146499999999999</c:v>
                </c:pt>
                <c:pt idx="309">
                  <c:v>-0.178287</c:v>
                </c:pt>
                <c:pt idx="310">
                  <c:v>-0.17534</c:v>
                </c:pt>
                <c:pt idx="311">
                  <c:v>-0.16983799999999999</c:v>
                </c:pt>
                <c:pt idx="312">
                  <c:v>-0.16223599999999999</c:v>
                </c:pt>
                <c:pt idx="313">
                  <c:v>-0.15401799999999999</c:v>
                </c:pt>
                <c:pt idx="314">
                  <c:v>-0.143405</c:v>
                </c:pt>
                <c:pt idx="315">
                  <c:v>-0.136458</c:v>
                </c:pt>
                <c:pt idx="316">
                  <c:v>-0.12864900000000001</c:v>
                </c:pt>
                <c:pt idx="317">
                  <c:v>-0.12081</c:v>
                </c:pt>
                <c:pt idx="318">
                  <c:v>-0.113826</c:v>
                </c:pt>
                <c:pt idx="319">
                  <c:v>-0.10437100000000001</c:v>
                </c:pt>
                <c:pt idx="320">
                  <c:v>-9.88589E-2</c:v>
                </c:pt>
                <c:pt idx="321">
                  <c:v>-9.2018100000000005E-2</c:v>
                </c:pt>
                <c:pt idx="322">
                  <c:v>-8.6122699999999996E-2</c:v>
                </c:pt>
                <c:pt idx="323">
                  <c:v>-7.9482899999999995E-2</c:v>
                </c:pt>
                <c:pt idx="324">
                  <c:v>-7.4313500000000005E-2</c:v>
                </c:pt>
                <c:pt idx="325">
                  <c:v>-6.7103099999999999E-2</c:v>
                </c:pt>
                <c:pt idx="326">
                  <c:v>-7.1048600000000003E-2</c:v>
                </c:pt>
                <c:pt idx="327">
                  <c:v>-6.4831299999999994E-2</c:v>
                </c:pt>
                <c:pt idx="328">
                  <c:v>-6.4386700000000005E-2</c:v>
                </c:pt>
                <c:pt idx="329">
                  <c:v>-6.6113599999999995E-2</c:v>
                </c:pt>
                <c:pt idx="330">
                  <c:v>-6.6561099999999998E-2</c:v>
                </c:pt>
                <c:pt idx="331">
                  <c:v>-6.7522600000000002E-2</c:v>
                </c:pt>
                <c:pt idx="332">
                  <c:v>-6.7582600000000007E-2</c:v>
                </c:pt>
                <c:pt idx="333">
                  <c:v>-6.6325400000000007E-2</c:v>
                </c:pt>
                <c:pt idx="334">
                  <c:v>-6.4086599999999994E-2</c:v>
                </c:pt>
                <c:pt idx="335">
                  <c:v>-6.2813400000000005E-2</c:v>
                </c:pt>
                <c:pt idx="336">
                  <c:v>-6.05669E-2</c:v>
                </c:pt>
                <c:pt idx="337">
                  <c:v>-6.3547099999999995E-2</c:v>
                </c:pt>
                <c:pt idx="338">
                  <c:v>-6.7150299999999996E-2</c:v>
                </c:pt>
                <c:pt idx="339">
                  <c:v>-7.0825600000000002E-2</c:v>
                </c:pt>
                <c:pt idx="340">
                  <c:v>-7.2953699999999996E-2</c:v>
                </c:pt>
                <c:pt idx="341">
                  <c:v>-7.3024000000000006E-2</c:v>
                </c:pt>
                <c:pt idx="342">
                  <c:v>-7.52887E-2</c:v>
                </c:pt>
                <c:pt idx="343">
                  <c:v>-7.5449100000000005E-2</c:v>
                </c:pt>
                <c:pt idx="344">
                  <c:v>-7.5756900000000002E-2</c:v>
                </c:pt>
                <c:pt idx="345">
                  <c:v>-7.4114299999999994E-2</c:v>
                </c:pt>
                <c:pt idx="346">
                  <c:v>-7.3017299999999993E-2</c:v>
                </c:pt>
                <c:pt idx="347">
                  <c:v>-7.7811400000000003E-2</c:v>
                </c:pt>
                <c:pt idx="348">
                  <c:v>-8.2684900000000006E-2</c:v>
                </c:pt>
                <c:pt idx="349">
                  <c:v>-8.7125400000000006E-2</c:v>
                </c:pt>
                <c:pt idx="350">
                  <c:v>-8.9675400000000002E-2</c:v>
                </c:pt>
                <c:pt idx="351">
                  <c:v>-9.2223100000000002E-2</c:v>
                </c:pt>
                <c:pt idx="352">
                  <c:v>-9.3287999999999996E-2</c:v>
                </c:pt>
                <c:pt idx="353">
                  <c:v>-9.5132300000000003E-2</c:v>
                </c:pt>
                <c:pt idx="354">
                  <c:v>-9.9684900000000007E-2</c:v>
                </c:pt>
                <c:pt idx="355">
                  <c:v>-0.10163</c:v>
                </c:pt>
                <c:pt idx="356">
                  <c:v>-0.10807600000000001</c:v>
                </c:pt>
                <c:pt idx="357">
                  <c:v>-0.113466</c:v>
                </c:pt>
                <c:pt idx="358">
                  <c:v>-0.119378</c:v>
                </c:pt>
                <c:pt idx="359">
                  <c:v>-0.12399300000000001</c:v>
                </c:pt>
                <c:pt idx="360">
                  <c:v>-0.127332</c:v>
                </c:pt>
                <c:pt idx="361">
                  <c:v>-0.13175700000000001</c:v>
                </c:pt>
                <c:pt idx="362">
                  <c:v>-0.135273</c:v>
                </c:pt>
                <c:pt idx="363">
                  <c:v>-0.13789499999999999</c:v>
                </c:pt>
                <c:pt idx="364">
                  <c:v>-0.138741</c:v>
                </c:pt>
                <c:pt idx="365">
                  <c:v>-0.140347</c:v>
                </c:pt>
                <c:pt idx="366">
                  <c:v>-0.14135600000000001</c:v>
                </c:pt>
                <c:pt idx="367">
                  <c:v>-0.14277599999999999</c:v>
                </c:pt>
                <c:pt idx="368">
                  <c:v>-0.14274899999999999</c:v>
                </c:pt>
                <c:pt idx="369">
                  <c:v>-0.14286299999999999</c:v>
                </c:pt>
                <c:pt idx="370">
                  <c:v>-0.142793</c:v>
                </c:pt>
                <c:pt idx="371">
                  <c:v>-0.14170099999999999</c:v>
                </c:pt>
                <c:pt idx="372">
                  <c:v>-0.141343</c:v>
                </c:pt>
                <c:pt idx="373">
                  <c:v>-0.14251800000000001</c:v>
                </c:pt>
                <c:pt idx="374">
                  <c:v>-0.14527999999999999</c:v>
                </c:pt>
                <c:pt idx="375">
                  <c:v>-0.147621</c:v>
                </c:pt>
                <c:pt idx="376">
                  <c:v>-0.15124099999999999</c:v>
                </c:pt>
                <c:pt idx="377">
                  <c:v>-0.154256</c:v>
                </c:pt>
                <c:pt idx="378">
                  <c:v>-0.15769900000000001</c:v>
                </c:pt>
                <c:pt idx="379">
                  <c:v>-0.16259399999999999</c:v>
                </c:pt>
                <c:pt idx="380">
                  <c:v>-0.16508300000000001</c:v>
                </c:pt>
                <c:pt idx="381">
                  <c:v>-0.167744</c:v>
                </c:pt>
                <c:pt idx="382">
                  <c:v>-0.17086299999999999</c:v>
                </c:pt>
                <c:pt idx="383">
                  <c:v>-0.17463899999999999</c:v>
                </c:pt>
                <c:pt idx="384">
                  <c:v>-0.17889099999999999</c:v>
                </c:pt>
                <c:pt idx="385">
                  <c:v>-0.181696</c:v>
                </c:pt>
                <c:pt idx="386">
                  <c:v>-0.18449099999999999</c:v>
                </c:pt>
                <c:pt idx="387">
                  <c:v>-0.18454300000000001</c:v>
                </c:pt>
                <c:pt idx="388">
                  <c:v>-0.18448600000000001</c:v>
                </c:pt>
                <c:pt idx="389">
                  <c:v>-0.184087</c:v>
                </c:pt>
                <c:pt idx="390">
                  <c:v>-0.18546000000000001</c:v>
                </c:pt>
                <c:pt idx="391">
                  <c:v>-0.18148300000000001</c:v>
                </c:pt>
                <c:pt idx="392">
                  <c:v>-0.17643600000000001</c:v>
                </c:pt>
                <c:pt idx="393">
                  <c:v>-0.171543</c:v>
                </c:pt>
                <c:pt idx="394">
                  <c:v>-0.16728899999999999</c:v>
                </c:pt>
                <c:pt idx="395">
                  <c:v>-0.163663</c:v>
                </c:pt>
                <c:pt idx="396">
                  <c:v>-0.15878999999999999</c:v>
                </c:pt>
                <c:pt idx="397">
                  <c:v>-0.15907299999999999</c:v>
                </c:pt>
                <c:pt idx="398">
                  <c:v>-0.16108700000000001</c:v>
                </c:pt>
                <c:pt idx="399">
                  <c:v>-0.15798599999999999</c:v>
                </c:pt>
                <c:pt idx="400">
                  <c:v>-0.156329</c:v>
                </c:pt>
                <c:pt idx="401">
                  <c:v>-0.15230299999999999</c:v>
                </c:pt>
                <c:pt idx="402">
                  <c:v>-0.14915999999999999</c:v>
                </c:pt>
                <c:pt idx="403">
                  <c:v>-0.14385700000000001</c:v>
                </c:pt>
                <c:pt idx="404">
                  <c:v>-0.136019</c:v>
                </c:pt>
                <c:pt idx="405">
                  <c:v>-0.12817400000000001</c:v>
                </c:pt>
                <c:pt idx="406">
                  <c:v>-0.12571599999999999</c:v>
                </c:pt>
                <c:pt idx="407">
                  <c:v>-0.14194899999999999</c:v>
                </c:pt>
                <c:pt idx="408">
                  <c:v>-0.13656699999999999</c:v>
                </c:pt>
                <c:pt idx="409">
                  <c:v>-0.13095799999999999</c:v>
                </c:pt>
                <c:pt idx="410">
                  <c:v>-0.12640299999999999</c:v>
                </c:pt>
                <c:pt idx="411">
                  <c:v>-0.11799</c:v>
                </c:pt>
                <c:pt idx="412">
                  <c:v>-0.114216</c:v>
                </c:pt>
                <c:pt idx="413">
                  <c:v>-0.13125600000000001</c:v>
                </c:pt>
                <c:pt idx="414">
                  <c:v>-0.127827</c:v>
                </c:pt>
                <c:pt idx="415">
                  <c:v>-0.16003100000000001</c:v>
                </c:pt>
                <c:pt idx="416">
                  <c:v>-0.16097</c:v>
                </c:pt>
                <c:pt idx="417">
                  <c:v>-0.16306200000000001</c:v>
                </c:pt>
                <c:pt idx="418">
                  <c:v>-0.16336300000000001</c:v>
                </c:pt>
                <c:pt idx="419">
                  <c:v>-0.16458900000000001</c:v>
                </c:pt>
                <c:pt idx="420">
                  <c:v>-0.165079</c:v>
                </c:pt>
                <c:pt idx="421">
                  <c:v>-0.16487099999999999</c:v>
                </c:pt>
                <c:pt idx="422">
                  <c:v>-0.16536100000000001</c:v>
                </c:pt>
                <c:pt idx="423">
                  <c:v>-0.16614000000000001</c:v>
                </c:pt>
                <c:pt idx="424">
                  <c:v>-0.163769</c:v>
                </c:pt>
                <c:pt idx="425">
                  <c:v>-0.16498699999999999</c:v>
                </c:pt>
                <c:pt idx="426">
                  <c:v>-0.16411899999999999</c:v>
                </c:pt>
                <c:pt idx="427">
                  <c:v>-0.16220599999999999</c:v>
                </c:pt>
                <c:pt idx="428">
                  <c:v>-0.161269</c:v>
                </c:pt>
                <c:pt idx="429">
                  <c:v>-0.15956999999999999</c:v>
                </c:pt>
                <c:pt idx="430">
                  <c:v>-0.156417</c:v>
                </c:pt>
                <c:pt idx="431">
                  <c:v>-0.151223</c:v>
                </c:pt>
                <c:pt idx="432">
                  <c:v>-0.144481</c:v>
                </c:pt>
                <c:pt idx="433">
                  <c:v>-0.13020799999999999</c:v>
                </c:pt>
                <c:pt idx="434">
                  <c:v>-0.11285100000000001</c:v>
                </c:pt>
                <c:pt idx="435">
                  <c:v>-8.8989299999999993E-2</c:v>
                </c:pt>
                <c:pt idx="436">
                  <c:v>-7.8474699999999994E-2</c:v>
                </c:pt>
                <c:pt idx="437">
                  <c:v>-6.6887199999999994E-2</c:v>
                </c:pt>
                <c:pt idx="438">
                  <c:v>-5.5153500000000001E-2</c:v>
                </c:pt>
                <c:pt idx="439">
                  <c:v>-4.2425200000000003E-2</c:v>
                </c:pt>
                <c:pt idx="440">
                  <c:v>-3.1221700000000002E-2</c:v>
                </c:pt>
                <c:pt idx="441">
                  <c:v>-1.5636799999999999E-2</c:v>
                </c:pt>
                <c:pt idx="442">
                  <c:v>-1.4082000000000001E-2</c:v>
                </c:pt>
                <c:pt idx="443">
                  <c:v>-1.6389999999999998E-2</c:v>
                </c:pt>
                <c:pt idx="444">
                  <c:v>-2.34077E-2</c:v>
                </c:pt>
                <c:pt idx="445">
                  <c:v>-2.8597000000000001E-2</c:v>
                </c:pt>
                <c:pt idx="446">
                  <c:v>-3.4562299999999997E-2</c:v>
                </c:pt>
                <c:pt idx="447">
                  <c:v>-3.9017299999999998E-2</c:v>
                </c:pt>
                <c:pt idx="448">
                  <c:v>-4.3658700000000002E-2</c:v>
                </c:pt>
                <c:pt idx="449">
                  <c:v>-4.8242E-2</c:v>
                </c:pt>
                <c:pt idx="450">
                  <c:v>-5.1830300000000003E-2</c:v>
                </c:pt>
                <c:pt idx="451">
                  <c:v>-5.5814700000000002E-2</c:v>
                </c:pt>
                <c:pt idx="452">
                  <c:v>-5.8472000000000003E-2</c:v>
                </c:pt>
                <c:pt idx="453">
                  <c:v>-6.2074299999999999E-2</c:v>
                </c:pt>
                <c:pt idx="454">
                  <c:v>-6.4336299999999999E-2</c:v>
                </c:pt>
                <c:pt idx="455">
                  <c:v>-6.8417000000000006E-2</c:v>
                </c:pt>
                <c:pt idx="456">
                  <c:v>-7.2130299999999994E-2</c:v>
                </c:pt>
                <c:pt idx="457">
                  <c:v>-7.6044700000000007E-2</c:v>
                </c:pt>
                <c:pt idx="458">
                  <c:v>-7.8756699999999999E-2</c:v>
                </c:pt>
                <c:pt idx="459">
                  <c:v>-7.9615699999999998E-2</c:v>
                </c:pt>
                <c:pt idx="460">
                  <c:v>-8.0617300000000003E-2</c:v>
                </c:pt>
                <c:pt idx="461">
                  <c:v>-7.9776E-2</c:v>
                </c:pt>
                <c:pt idx="462">
                  <c:v>-7.9368300000000003E-2</c:v>
                </c:pt>
                <c:pt idx="463">
                  <c:v>-7.9824000000000006E-2</c:v>
                </c:pt>
                <c:pt idx="464">
                  <c:v>-7.8002000000000002E-2</c:v>
                </c:pt>
                <c:pt idx="465">
                  <c:v>-7.6128699999999994E-2</c:v>
                </c:pt>
                <c:pt idx="466">
                  <c:v>-7.5663300000000003E-2</c:v>
                </c:pt>
                <c:pt idx="467">
                  <c:v>-7.3425699999999997E-2</c:v>
                </c:pt>
                <c:pt idx="468">
                  <c:v>-7.0188700000000007E-2</c:v>
                </c:pt>
                <c:pt idx="469">
                  <c:v>-6.8090999999999999E-2</c:v>
                </c:pt>
                <c:pt idx="470">
                  <c:v>-6.7558000000000007E-2</c:v>
                </c:pt>
                <c:pt idx="471">
                  <c:v>-6.2845999999999999E-2</c:v>
                </c:pt>
                <c:pt idx="472">
                  <c:v>-6.3979999999999995E-2</c:v>
                </c:pt>
                <c:pt idx="473">
                  <c:v>-6.5157000000000007E-2</c:v>
                </c:pt>
                <c:pt idx="474">
                  <c:v>-6.7592299999999994E-2</c:v>
                </c:pt>
                <c:pt idx="475">
                  <c:v>-6.8744700000000006E-2</c:v>
                </c:pt>
                <c:pt idx="476">
                  <c:v>-6.7007999999999998E-2</c:v>
                </c:pt>
                <c:pt idx="477">
                  <c:v>-6.8626300000000001E-2</c:v>
                </c:pt>
                <c:pt idx="478">
                  <c:v>-6.8751300000000001E-2</c:v>
                </c:pt>
                <c:pt idx="479">
                  <c:v>-6.6973299999999999E-2</c:v>
                </c:pt>
                <c:pt idx="480">
                  <c:v>-6.4894999999999994E-2</c:v>
                </c:pt>
                <c:pt idx="481">
                  <c:v>-6.3425700000000002E-2</c:v>
                </c:pt>
                <c:pt idx="482">
                  <c:v>-6.5487000000000004E-2</c:v>
                </c:pt>
                <c:pt idx="483">
                  <c:v>-7.1229299999999995E-2</c:v>
                </c:pt>
                <c:pt idx="484">
                  <c:v>-7.5367699999999996E-2</c:v>
                </c:pt>
                <c:pt idx="485">
                  <c:v>-7.7991699999999997E-2</c:v>
                </c:pt>
                <c:pt idx="486">
                  <c:v>-8.1526699999999994E-2</c:v>
                </c:pt>
                <c:pt idx="487">
                  <c:v>-8.3436999999999997E-2</c:v>
                </c:pt>
                <c:pt idx="488">
                  <c:v>-8.6055699999999999E-2</c:v>
                </c:pt>
                <c:pt idx="489">
                  <c:v>-9.0582700000000002E-2</c:v>
                </c:pt>
                <c:pt idx="490">
                  <c:v>-9.3688999999999995E-2</c:v>
                </c:pt>
                <c:pt idx="491">
                  <c:v>-9.6780699999999997E-2</c:v>
                </c:pt>
                <c:pt idx="492">
                  <c:v>-0.10036</c:v>
                </c:pt>
                <c:pt idx="493">
                  <c:v>-0.105848</c:v>
                </c:pt>
                <c:pt idx="494">
                  <c:v>-0.108028</c:v>
                </c:pt>
                <c:pt idx="495">
                  <c:v>-0.113056</c:v>
                </c:pt>
                <c:pt idx="496">
                  <c:v>-0.115074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'CPI_ROC_CoRD_LAYERS-ISO12640'!$D$1</c:f>
              <c:strCache>
                <c:ptCount val="1"/>
                <c:pt idx="0">
                  <c:v>ROC</c:v>
                </c:pt>
              </c:strCache>
            </c:strRef>
          </c:tx>
          <c:spPr>
            <a:ln w="23285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numRef>
              <c:f>'CPI_ROC_CoRD_LAYERS-ISO12640'!$A$2:$A$498</c:f>
              <c:numCache>
                <c:formatCode>General</c:formatCode>
                <c:ptCount val="497"/>
                <c:pt idx="0">
                  <c:v>1.06211E-2</c:v>
                </c:pt>
                <c:pt idx="1">
                  <c:v>2.1023300000000002E-2</c:v>
                </c:pt>
                <c:pt idx="2">
                  <c:v>3.1438899999999999E-2</c:v>
                </c:pt>
                <c:pt idx="3">
                  <c:v>4.17714E-2</c:v>
                </c:pt>
                <c:pt idx="4">
                  <c:v>5.2033099999999999E-2</c:v>
                </c:pt>
                <c:pt idx="5">
                  <c:v>6.2544500000000003E-2</c:v>
                </c:pt>
                <c:pt idx="6">
                  <c:v>7.2814500000000004E-2</c:v>
                </c:pt>
                <c:pt idx="7">
                  <c:v>8.3062399999999995E-2</c:v>
                </c:pt>
                <c:pt idx="8">
                  <c:v>9.3247499999999997E-2</c:v>
                </c:pt>
                <c:pt idx="9">
                  <c:v>0.103573</c:v>
                </c:pt>
                <c:pt idx="10">
                  <c:v>0.113992</c:v>
                </c:pt>
                <c:pt idx="11">
                  <c:v>0.12434199999999999</c:v>
                </c:pt>
                <c:pt idx="12">
                  <c:v>0.134494</c:v>
                </c:pt>
                <c:pt idx="13">
                  <c:v>0.14486599999999999</c:v>
                </c:pt>
                <c:pt idx="14">
                  <c:v>0.15498899999999999</c:v>
                </c:pt>
                <c:pt idx="15">
                  <c:v>0.16508999999999999</c:v>
                </c:pt>
                <c:pt idx="16">
                  <c:v>0.17524200000000001</c:v>
                </c:pt>
                <c:pt idx="17">
                  <c:v>0.18543799999999999</c:v>
                </c:pt>
                <c:pt idx="18">
                  <c:v>0.19576399999999999</c:v>
                </c:pt>
                <c:pt idx="19">
                  <c:v>0.205951</c:v>
                </c:pt>
                <c:pt idx="20">
                  <c:v>0.216284</c:v>
                </c:pt>
                <c:pt idx="21">
                  <c:v>0.22655400000000001</c:v>
                </c:pt>
                <c:pt idx="22">
                  <c:v>0.23666899999999999</c:v>
                </c:pt>
                <c:pt idx="23">
                  <c:v>0.247006</c:v>
                </c:pt>
                <c:pt idx="24">
                  <c:v>0.25713999999999998</c:v>
                </c:pt>
                <c:pt idx="25">
                  <c:v>0.26732499999999998</c:v>
                </c:pt>
                <c:pt idx="26">
                  <c:v>0.27753499999999998</c:v>
                </c:pt>
                <c:pt idx="27">
                  <c:v>0.28775600000000001</c:v>
                </c:pt>
                <c:pt idx="28">
                  <c:v>0.29808899999999999</c:v>
                </c:pt>
                <c:pt idx="29">
                  <c:v>0.30827500000000002</c:v>
                </c:pt>
                <c:pt idx="30">
                  <c:v>0.31850899999999999</c:v>
                </c:pt>
                <c:pt idx="31">
                  <c:v>0.32860699999999998</c:v>
                </c:pt>
                <c:pt idx="32">
                  <c:v>0.33882400000000001</c:v>
                </c:pt>
                <c:pt idx="33">
                  <c:v>0.34892800000000002</c:v>
                </c:pt>
                <c:pt idx="34">
                  <c:v>0.35907099999999997</c:v>
                </c:pt>
                <c:pt idx="35">
                  <c:v>0.36934</c:v>
                </c:pt>
                <c:pt idx="36">
                  <c:v>0.37941399999999997</c:v>
                </c:pt>
                <c:pt idx="37">
                  <c:v>0.38957999999999998</c:v>
                </c:pt>
                <c:pt idx="38">
                  <c:v>0.39968700000000001</c:v>
                </c:pt>
                <c:pt idx="39">
                  <c:v>0.40979700000000002</c:v>
                </c:pt>
                <c:pt idx="40">
                  <c:v>0.41995399999999999</c:v>
                </c:pt>
                <c:pt idx="41">
                  <c:v>0.43009500000000001</c:v>
                </c:pt>
                <c:pt idx="42">
                  <c:v>0.44032700000000002</c:v>
                </c:pt>
                <c:pt idx="43">
                  <c:v>0.45033899999999999</c:v>
                </c:pt>
                <c:pt idx="44">
                  <c:v>0.46050999999999997</c:v>
                </c:pt>
                <c:pt idx="45">
                  <c:v>0.47056999999999999</c:v>
                </c:pt>
                <c:pt idx="46">
                  <c:v>0.48086000000000001</c:v>
                </c:pt>
                <c:pt idx="47">
                  <c:v>0.49093799999999999</c:v>
                </c:pt>
                <c:pt idx="48">
                  <c:v>0.50102100000000005</c:v>
                </c:pt>
                <c:pt idx="49">
                  <c:v>0.51119400000000004</c:v>
                </c:pt>
                <c:pt idx="50">
                  <c:v>0.52129599999999998</c:v>
                </c:pt>
                <c:pt idx="51">
                  <c:v>0.531501</c:v>
                </c:pt>
                <c:pt idx="52">
                  <c:v>0.54172100000000001</c:v>
                </c:pt>
                <c:pt idx="53">
                  <c:v>0.55188300000000001</c:v>
                </c:pt>
                <c:pt idx="54">
                  <c:v>0.56190600000000002</c:v>
                </c:pt>
                <c:pt idx="55">
                  <c:v>0.57213000000000003</c:v>
                </c:pt>
                <c:pt idx="56">
                  <c:v>0.58236900000000003</c:v>
                </c:pt>
                <c:pt idx="57">
                  <c:v>0.59254399999999996</c:v>
                </c:pt>
                <c:pt idx="58">
                  <c:v>0.60260499999999995</c:v>
                </c:pt>
                <c:pt idx="59">
                  <c:v>0.61282300000000001</c:v>
                </c:pt>
                <c:pt idx="60">
                  <c:v>0.62294099999999997</c:v>
                </c:pt>
                <c:pt idx="61">
                  <c:v>0.63317599999999996</c:v>
                </c:pt>
                <c:pt idx="62">
                  <c:v>0.64320900000000003</c:v>
                </c:pt>
                <c:pt idx="63">
                  <c:v>0.65334499999999995</c:v>
                </c:pt>
                <c:pt idx="64">
                  <c:v>0.66349000000000002</c:v>
                </c:pt>
                <c:pt idx="65">
                  <c:v>0.67352699999999999</c:v>
                </c:pt>
                <c:pt idx="66">
                  <c:v>0.68364999999999998</c:v>
                </c:pt>
                <c:pt idx="67">
                  <c:v>0.69380200000000003</c:v>
                </c:pt>
                <c:pt idx="68">
                  <c:v>0.70391899999999996</c:v>
                </c:pt>
                <c:pt idx="69">
                  <c:v>0.71401099999999995</c:v>
                </c:pt>
                <c:pt idx="70">
                  <c:v>0.72427399999999997</c:v>
                </c:pt>
                <c:pt idx="71">
                  <c:v>0.73440700000000003</c:v>
                </c:pt>
                <c:pt idx="72">
                  <c:v>0.74452099999999999</c:v>
                </c:pt>
                <c:pt idx="73">
                  <c:v>0.754687</c:v>
                </c:pt>
                <c:pt idx="74">
                  <c:v>0.76481900000000003</c:v>
                </c:pt>
                <c:pt idx="75">
                  <c:v>0.77495899999999995</c:v>
                </c:pt>
                <c:pt idx="76">
                  <c:v>0.78497499999999998</c:v>
                </c:pt>
                <c:pt idx="77">
                  <c:v>0.79505099999999995</c:v>
                </c:pt>
                <c:pt idx="78">
                  <c:v>0.80518900000000004</c:v>
                </c:pt>
                <c:pt idx="79">
                  <c:v>0.81529200000000002</c:v>
                </c:pt>
                <c:pt idx="80">
                  <c:v>0.82538100000000003</c:v>
                </c:pt>
                <c:pt idx="81">
                  <c:v>0.83553500000000003</c:v>
                </c:pt>
                <c:pt idx="82">
                  <c:v>0.845607</c:v>
                </c:pt>
                <c:pt idx="83">
                  <c:v>0.85558299999999998</c:v>
                </c:pt>
                <c:pt idx="84">
                  <c:v>0.865699</c:v>
                </c:pt>
                <c:pt idx="85">
                  <c:v>0.87589399999999995</c:v>
                </c:pt>
                <c:pt idx="86">
                  <c:v>0.88592400000000004</c:v>
                </c:pt>
                <c:pt idx="87">
                  <c:v>0.89603999999999995</c:v>
                </c:pt>
                <c:pt idx="88">
                  <c:v>0.90619499999999997</c:v>
                </c:pt>
                <c:pt idx="89">
                  <c:v>0.91627599999999998</c:v>
                </c:pt>
                <c:pt idx="90">
                  <c:v>0.92645900000000003</c:v>
                </c:pt>
                <c:pt idx="91">
                  <c:v>0.93665799999999999</c:v>
                </c:pt>
                <c:pt idx="92">
                  <c:v>0.94685200000000003</c:v>
                </c:pt>
                <c:pt idx="93">
                  <c:v>0.956959</c:v>
                </c:pt>
                <c:pt idx="94">
                  <c:v>0.96713700000000002</c:v>
                </c:pt>
                <c:pt idx="95">
                  <c:v>0.97714299999999998</c:v>
                </c:pt>
                <c:pt idx="96">
                  <c:v>0.98721000000000003</c:v>
                </c:pt>
                <c:pt idx="97">
                  <c:v>0.99740899999999999</c:v>
                </c:pt>
                <c:pt idx="98">
                  <c:v>1.0074700000000001</c:v>
                </c:pt>
                <c:pt idx="99">
                  <c:v>1.0176000000000001</c:v>
                </c:pt>
                <c:pt idx="100">
                  <c:v>1.02776</c:v>
                </c:pt>
                <c:pt idx="101">
                  <c:v>1.03786</c:v>
                </c:pt>
                <c:pt idx="102">
                  <c:v>1.04803</c:v>
                </c:pt>
                <c:pt idx="103">
                  <c:v>1.0579400000000001</c:v>
                </c:pt>
                <c:pt idx="104">
                  <c:v>1.06816</c:v>
                </c:pt>
                <c:pt idx="105">
                  <c:v>1.07836</c:v>
                </c:pt>
                <c:pt idx="106">
                  <c:v>1.0883700000000001</c:v>
                </c:pt>
                <c:pt idx="107">
                  <c:v>1.0985199999999999</c:v>
                </c:pt>
                <c:pt idx="108">
                  <c:v>1.1085799999999999</c:v>
                </c:pt>
                <c:pt idx="109">
                  <c:v>1.1186400000000001</c:v>
                </c:pt>
                <c:pt idx="110">
                  <c:v>1.1286499999999999</c:v>
                </c:pt>
                <c:pt idx="111">
                  <c:v>1.1387</c:v>
                </c:pt>
                <c:pt idx="112">
                  <c:v>1.1487499999999999</c:v>
                </c:pt>
                <c:pt idx="113">
                  <c:v>1.1589400000000001</c:v>
                </c:pt>
                <c:pt idx="114">
                  <c:v>1.1688000000000001</c:v>
                </c:pt>
                <c:pt idx="115">
                  <c:v>1.1789499999999999</c:v>
                </c:pt>
                <c:pt idx="116">
                  <c:v>1.18896</c:v>
                </c:pt>
                <c:pt idx="117">
                  <c:v>1.1989799999999999</c:v>
                </c:pt>
                <c:pt idx="118">
                  <c:v>1.2091499999999999</c:v>
                </c:pt>
                <c:pt idx="119">
                  <c:v>1.21922</c:v>
                </c:pt>
                <c:pt idx="120">
                  <c:v>1.2291300000000001</c:v>
                </c:pt>
                <c:pt idx="121">
                  <c:v>1.2392099999999999</c:v>
                </c:pt>
                <c:pt idx="122">
                  <c:v>1.2492700000000001</c:v>
                </c:pt>
                <c:pt idx="123">
                  <c:v>1.25945</c:v>
                </c:pt>
                <c:pt idx="124">
                  <c:v>1.26945</c:v>
                </c:pt>
                <c:pt idx="125">
                  <c:v>1.27963</c:v>
                </c:pt>
                <c:pt idx="126">
                  <c:v>1.28969</c:v>
                </c:pt>
                <c:pt idx="127">
                  <c:v>1.2997099999999999</c:v>
                </c:pt>
                <c:pt idx="128">
                  <c:v>1.3097399999999999</c:v>
                </c:pt>
                <c:pt idx="129">
                  <c:v>1.31985</c:v>
                </c:pt>
                <c:pt idx="130">
                  <c:v>1.32986</c:v>
                </c:pt>
                <c:pt idx="131">
                  <c:v>1.3399700000000001</c:v>
                </c:pt>
                <c:pt idx="132">
                  <c:v>1.3500099999999999</c:v>
                </c:pt>
                <c:pt idx="133">
                  <c:v>1.35995</c:v>
                </c:pt>
                <c:pt idx="134">
                  <c:v>1.3701099999999999</c:v>
                </c:pt>
                <c:pt idx="135">
                  <c:v>1.3802099999999999</c:v>
                </c:pt>
                <c:pt idx="136">
                  <c:v>1.3902300000000001</c:v>
                </c:pt>
                <c:pt idx="137">
                  <c:v>1.40029</c:v>
                </c:pt>
                <c:pt idx="138">
                  <c:v>1.4102699999999999</c:v>
                </c:pt>
                <c:pt idx="139">
                  <c:v>1.42039</c:v>
                </c:pt>
                <c:pt idx="140">
                  <c:v>1.4305399999999999</c:v>
                </c:pt>
                <c:pt idx="141">
                  <c:v>1.4405600000000001</c:v>
                </c:pt>
                <c:pt idx="142">
                  <c:v>1.4506399999999999</c:v>
                </c:pt>
                <c:pt idx="143">
                  <c:v>1.4605900000000001</c:v>
                </c:pt>
                <c:pt idx="144">
                  <c:v>1.4708000000000001</c:v>
                </c:pt>
                <c:pt idx="145">
                  <c:v>1.4807600000000001</c:v>
                </c:pt>
                <c:pt idx="146">
                  <c:v>1.4908399999999999</c:v>
                </c:pt>
                <c:pt idx="147">
                  <c:v>1.5008699999999999</c:v>
                </c:pt>
                <c:pt idx="148">
                  <c:v>1.5109600000000001</c:v>
                </c:pt>
                <c:pt idx="149">
                  <c:v>1.52105</c:v>
                </c:pt>
                <c:pt idx="150">
                  <c:v>1.5311999999999999</c:v>
                </c:pt>
                <c:pt idx="151">
                  <c:v>1.5411699999999999</c:v>
                </c:pt>
                <c:pt idx="152">
                  <c:v>1.5511600000000001</c:v>
                </c:pt>
                <c:pt idx="153">
                  <c:v>1.5612699999999999</c:v>
                </c:pt>
                <c:pt idx="154">
                  <c:v>1.5713900000000001</c:v>
                </c:pt>
                <c:pt idx="155">
                  <c:v>1.5813699999999999</c:v>
                </c:pt>
                <c:pt idx="156">
                  <c:v>1.59151</c:v>
                </c:pt>
                <c:pt idx="157">
                  <c:v>1.60161</c:v>
                </c:pt>
                <c:pt idx="158">
                  <c:v>1.61161</c:v>
                </c:pt>
                <c:pt idx="159">
                  <c:v>1.62181</c:v>
                </c:pt>
                <c:pt idx="160">
                  <c:v>1.63195</c:v>
                </c:pt>
                <c:pt idx="161">
                  <c:v>1.64201</c:v>
                </c:pt>
                <c:pt idx="162">
                  <c:v>1.65204</c:v>
                </c:pt>
                <c:pt idx="163">
                  <c:v>1.66214</c:v>
                </c:pt>
                <c:pt idx="164">
                  <c:v>1.6723399999999999</c:v>
                </c:pt>
                <c:pt idx="165">
                  <c:v>1.6824300000000001</c:v>
                </c:pt>
                <c:pt idx="166">
                  <c:v>1.69251</c:v>
                </c:pt>
                <c:pt idx="167">
                  <c:v>1.70265</c:v>
                </c:pt>
                <c:pt idx="168">
                  <c:v>1.7127300000000001</c:v>
                </c:pt>
                <c:pt idx="169">
                  <c:v>1.7229099999999999</c:v>
                </c:pt>
                <c:pt idx="170">
                  <c:v>1.73309</c:v>
                </c:pt>
                <c:pt idx="171">
                  <c:v>1.74316</c:v>
                </c:pt>
                <c:pt idx="172">
                  <c:v>1.7533300000000001</c:v>
                </c:pt>
                <c:pt idx="173">
                  <c:v>1.7633700000000001</c:v>
                </c:pt>
                <c:pt idx="174">
                  <c:v>1.7736099999999999</c:v>
                </c:pt>
                <c:pt idx="175">
                  <c:v>1.78366</c:v>
                </c:pt>
                <c:pt idx="176">
                  <c:v>1.79386</c:v>
                </c:pt>
                <c:pt idx="177">
                  <c:v>1.8040099999999999</c:v>
                </c:pt>
                <c:pt idx="178">
                  <c:v>1.8140099999999999</c:v>
                </c:pt>
                <c:pt idx="179">
                  <c:v>1.8240400000000001</c:v>
                </c:pt>
                <c:pt idx="180">
                  <c:v>1.83426</c:v>
                </c:pt>
                <c:pt idx="181">
                  <c:v>1.84432</c:v>
                </c:pt>
                <c:pt idx="182">
                  <c:v>1.85442</c:v>
                </c:pt>
                <c:pt idx="183">
                  <c:v>1.8645</c:v>
                </c:pt>
                <c:pt idx="184">
                  <c:v>1.8745499999999999</c:v>
                </c:pt>
                <c:pt idx="185">
                  <c:v>1.8846499999999999</c:v>
                </c:pt>
                <c:pt idx="186">
                  <c:v>1.8948100000000001</c:v>
                </c:pt>
                <c:pt idx="187">
                  <c:v>1.9048</c:v>
                </c:pt>
                <c:pt idx="188">
                  <c:v>1.9148799999999999</c:v>
                </c:pt>
                <c:pt idx="189">
                  <c:v>1.92492</c:v>
                </c:pt>
                <c:pt idx="190">
                  <c:v>1.93496</c:v>
                </c:pt>
                <c:pt idx="191">
                  <c:v>1.94499</c:v>
                </c:pt>
                <c:pt idx="192">
                  <c:v>1.9551099999999999</c:v>
                </c:pt>
                <c:pt idx="193">
                  <c:v>1.96519</c:v>
                </c:pt>
                <c:pt idx="194">
                  <c:v>1.97525</c:v>
                </c:pt>
                <c:pt idx="195">
                  <c:v>1.98525</c:v>
                </c:pt>
                <c:pt idx="196">
                  <c:v>1.9953000000000001</c:v>
                </c:pt>
                <c:pt idx="197">
                  <c:v>2.0053999999999998</c:v>
                </c:pt>
                <c:pt idx="198">
                  <c:v>2.0154100000000001</c:v>
                </c:pt>
                <c:pt idx="199">
                  <c:v>2.0255100000000001</c:v>
                </c:pt>
                <c:pt idx="200">
                  <c:v>2.0356299999999998</c:v>
                </c:pt>
                <c:pt idx="201">
                  <c:v>2.04548</c:v>
                </c:pt>
                <c:pt idx="202">
                  <c:v>2.0555400000000001</c:v>
                </c:pt>
                <c:pt idx="203">
                  <c:v>2.0655399999999999</c:v>
                </c:pt>
                <c:pt idx="204">
                  <c:v>2.0757400000000001</c:v>
                </c:pt>
                <c:pt idx="205">
                  <c:v>2.08569</c:v>
                </c:pt>
                <c:pt idx="206">
                  <c:v>2.0957599999999998</c:v>
                </c:pt>
                <c:pt idx="207">
                  <c:v>2.1057899999999998</c:v>
                </c:pt>
                <c:pt idx="208">
                  <c:v>2.1158399999999999</c:v>
                </c:pt>
                <c:pt idx="209">
                  <c:v>2.12581</c:v>
                </c:pt>
                <c:pt idx="210">
                  <c:v>2.1360100000000002</c:v>
                </c:pt>
                <c:pt idx="211">
                  <c:v>2.14601</c:v>
                </c:pt>
                <c:pt idx="212">
                  <c:v>2.1560600000000001</c:v>
                </c:pt>
                <c:pt idx="213">
                  <c:v>2.1662400000000002</c:v>
                </c:pt>
                <c:pt idx="214">
                  <c:v>2.17618</c:v>
                </c:pt>
                <c:pt idx="215">
                  <c:v>2.18628</c:v>
                </c:pt>
                <c:pt idx="216">
                  <c:v>2.19625</c:v>
                </c:pt>
                <c:pt idx="217">
                  <c:v>2.2063299999999999</c:v>
                </c:pt>
                <c:pt idx="218">
                  <c:v>2.2163499999999998</c:v>
                </c:pt>
                <c:pt idx="219">
                  <c:v>2.2263700000000002</c:v>
                </c:pt>
                <c:pt idx="220">
                  <c:v>2.23637</c:v>
                </c:pt>
                <c:pt idx="221">
                  <c:v>2.2465700000000002</c:v>
                </c:pt>
                <c:pt idx="222">
                  <c:v>2.2565200000000001</c:v>
                </c:pt>
                <c:pt idx="223">
                  <c:v>2.2664900000000001</c:v>
                </c:pt>
                <c:pt idx="224">
                  <c:v>2.2765599999999999</c:v>
                </c:pt>
                <c:pt idx="225">
                  <c:v>2.2865500000000001</c:v>
                </c:pt>
                <c:pt idx="226">
                  <c:v>2.2965900000000001</c:v>
                </c:pt>
                <c:pt idx="227">
                  <c:v>2.3066599999999999</c:v>
                </c:pt>
                <c:pt idx="228">
                  <c:v>2.3167</c:v>
                </c:pt>
                <c:pt idx="229">
                  <c:v>2.3267799999999998</c:v>
                </c:pt>
                <c:pt idx="230">
                  <c:v>2.3368899999999999</c:v>
                </c:pt>
                <c:pt idx="231">
                  <c:v>2.3468399999999998</c:v>
                </c:pt>
                <c:pt idx="232">
                  <c:v>2.3569100000000001</c:v>
                </c:pt>
                <c:pt idx="233">
                  <c:v>2.3670599999999999</c:v>
                </c:pt>
                <c:pt idx="234">
                  <c:v>2.37717</c:v>
                </c:pt>
                <c:pt idx="235">
                  <c:v>2.3869799999999999</c:v>
                </c:pt>
                <c:pt idx="236">
                  <c:v>2.3969999999999998</c:v>
                </c:pt>
                <c:pt idx="237">
                  <c:v>2.4069799999999999</c:v>
                </c:pt>
                <c:pt idx="238">
                  <c:v>2.4170500000000001</c:v>
                </c:pt>
                <c:pt idx="239">
                  <c:v>2.4270200000000002</c:v>
                </c:pt>
                <c:pt idx="240">
                  <c:v>2.4370500000000002</c:v>
                </c:pt>
                <c:pt idx="241">
                  <c:v>2.44719</c:v>
                </c:pt>
                <c:pt idx="242">
                  <c:v>2.4571700000000001</c:v>
                </c:pt>
                <c:pt idx="243">
                  <c:v>2.4671799999999999</c:v>
                </c:pt>
                <c:pt idx="244">
                  <c:v>2.47722</c:v>
                </c:pt>
                <c:pt idx="245">
                  <c:v>2.48712</c:v>
                </c:pt>
                <c:pt idx="246">
                  <c:v>2.4972799999999999</c:v>
                </c:pt>
                <c:pt idx="247">
                  <c:v>2.5072100000000002</c:v>
                </c:pt>
                <c:pt idx="248">
                  <c:v>2.5171899999999998</c:v>
                </c:pt>
                <c:pt idx="249">
                  <c:v>2.5273099999999999</c:v>
                </c:pt>
                <c:pt idx="250">
                  <c:v>2.5374599999999998</c:v>
                </c:pt>
                <c:pt idx="251">
                  <c:v>2.54731</c:v>
                </c:pt>
                <c:pt idx="252">
                  <c:v>2.5574400000000002</c:v>
                </c:pt>
                <c:pt idx="253">
                  <c:v>2.5674100000000002</c:v>
                </c:pt>
                <c:pt idx="254">
                  <c:v>2.5775899999999998</c:v>
                </c:pt>
                <c:pt idx="255">
                  <c:v>2.5875499999999998</c:v>
                </c:pt>
                <c:pt idx="256">
                  <c:v>2.5976499999999998</c:v>
                </c:pt>
                <c:pt idx="257">
                  <c:v>2.60771</c:v>
                </c:pt>
                <c:pt idx="258">
                  <c:v>2.6177999999999999</c:v>
                </c:pt>
                <c:pt idx="259">
                  <c:v>2.6278600000000001</c:v>
                </c:pt>
                <c:pt idx="260">
                  <c:v>2.63774</c:v>
                </c:pt>
                <c:pt idx="261">
                  <c:v>2.6477599999999999</c:v>
                </c:pt>
                <c:pt idx="262">
                  <c:v>2.6578200000000001</c:v>
                </c:pt>
                <c:pt idx="263">
                  <c:v>2.6678700000000002</c:v>
                </c:pt>
                <c:pt idx="264">
                  <c:v>2.6779299999999999</c:v>
                </c:pt>
                <c:pt idx="265">
                  <c:v>2.6880899999999999</c:v>
                </c:pt>
                <c:pt idx="266">
                  <c:v>2.6981700000000002</c:v>
                </c:pt>
                <c:pt idx="267">
                  <c:v>2.70818</c:v>
                </c:pt>
                <c:pt idx="268">
                  <c:v>2.7181000000000002</c:v>
                </c:pt>
                <c:pt idx="269">
                  <c:v>2.7282999999999999</c:v>
                </c:pt>
                <c:pt idx="270">
                  <c:v>2.7384499999999998</c:v>
                </c:pt>
                <c:pt idx="271">
                  <c:v>2.7484899999999999</c:v>
                </c:pt>
                <c:pt idx="272">
                  <c:v>2.75868</c:v>
                </c:pt>
                <c:pt idx="273">
                  <c:v>2.7685900000000001</c:v>
                </c:pt>
                <c:pt idx="274">
                  <c:v>2.7787700000000002</c:v>
                </c:pt>
                <c:pt idx="275">
                  <c:v>2.7887499999999998</c:v>
                </c:pt>
                <c:pt idx="276">
                  <c:v>2.79887</c:v>
                </c:pt>
                <c:pt idx="277">
                  <c:v>2.80891</c:v>
                </c:pt>
                <c:pt idx="278">
                  <c:v>2.8190599999999999</c:v>
                </c:pt>
                <c:pt idx="279">
                  <c:v>2.8292099999999998</c:v>
                </c:pt>
                <c:pt idx="280">
                  <c:v>2.8391899999999999</c:v>
                </c:pt>
                <c:pt idx="281">
                  <c:v>2.8492500000000001</c:v>
                </c:pt>
                <c:pt idx="282">
                  <c:v>2.8593299999999999</c:v>
                </c:pt>
                <c:pt idx="283">
                  <c:v>2.8694099999999998</c:v>
                </c:pt>
                <c:pt idx="284">
                  <c:v>2.8795099999999998</c:v>
                </c:pt>
                <c:pt idx="285">
                  <c:v>2.8895</c:v>
                </c:pt>
                <c:pt idx="286">
                  <c:v>2.8996</c:v>
                </c:pt>
                <c:pt idx="287">
                  <c:v>2.9096899999999999</c:v>
                </c:pt>
                <c:pt idx="288">
                  <c:v>2.91961</c:v>
                </c:pt>
                <c:pt idx="289">
                  <c:v>2.9296899999999999</c:v>
                </c:pt>
                <c:pt idx="290">
                  <c:v>2.9398</c:v>
                </c:pt>
                <c:pt idx="291">
                  <c:v>2.9498000000000002</c:v>
                </c:pt>
                <c:pt idx="292">
                  <c:v>2.9598100000000001</c:v>
                </c:pt>
                <c:pt idx="293">
                  <c:v>2.9699499999999999</c:v>
                </c:pt>
                <c:pt idx="294">
                  <c:v>2.97993</c:v>
                </c:pt>
                <c:pt idx="295">
                  <c:v>2.98996</c:v>
                </c:pt>
                <c:pt idx="296">
                  <c:v>3.0000100000000001</c:v>
                </c:pt>
                <c:pt idx="297">
                  <c:v>3.0100600000000002</c:v>
                </c:pt>
                <c:pt idx="298">
                  <c:v>3.0200399999999998</c:v>
                </c:pt>
                <c:pt idx="299">
                  <c:v>3.0302600000000002</c:v>
                </c:pt>
                <c:pt idx="300">
                  <c:v>3.0402</c:v>
                </c:pt>
                <c:pt idx="301">
                  <c:v>3.0502600000000002</c:v>
                </c:pt>
                <c:pt idx="302">
                  <c:v>3.0602200000000002</c:v>
                </c:pt>
                <c:pt idx="303">
                  <c:v>3.07023</c:v>
                </c:pt>
                <c:pt idx="304">
                  <c:v>3.08033</c:v>
                </c:pt>
                <c:pt idx="305">
                  <c:v>3.09049</c:v>
                </c:pt>
                <c:pt idx="306">
                  <c:v>3.1005500000000001</c:v>
                </c:pt>
                <c:pt idx="307">
                  <c:v>3.11056</c:v>
                </c:pt>
                <c:pt idx="308">
                  <c:v>3.1206100000000001</c:v>
                </c:pt>
                <c:pt idx="309">
                  <c:v>3.1307499999999999</c:v>
                </c:pt>
                <c:pt idx="310">
                  <c:v>3.1407799999999999</c:v>
                </c:pt>
                <c:pt idx="311">
                  <c:v>3.1508600000000002</c:v>
                </c:pt>
                <c:pt idx="312">
                  <c:v>3.16099</c:v>
                </c:pt>
                <c:pt idx="313">
                  <c:v>3.17103</c:v>
                </c:pt>
                <c:pt idx="314">
                  <c:v>3.1811799999999999</c:v>
                </c:pt>
                <c:pt idx="315">
                  <c:v>3.1911900000000002</c:v>
                </c:pt>
                <c:pt idx="316">
                  <c:v>3.2012700000000001</c:v>
                </c:pt>
                <c:pt idx="317">
                  <c:v>3.21129</c:v>
                </c:pt>
                <c:pt idx="318">
                  <c:v>3.2214200000000002</c:v>
                </c:pt>
                <c:pt idx="319">
                  <c:v>3.2315499999999999</c:v>
                </c:pt>
                <c:pt idx="320">
                  <c:v>3.2417799999999999</c:v>
                </c:pt>
                <c:pt idx="321">
                  <c:v>3.2519200000000001</c:v>
                </c:pt>
                <c:pt idx="322">
                  <c:v>3.2619400000000001</c:v>
                </c:pt>
                <c:pt idx="323">
                  <c:v>3.2719999999999998</c:v>
                </c:pt>
                <c:pt idx="324">
                  <c:v>3.2820200000000002</c:v>
                </c:pt>
                <c:pt idx="325">
                  <c:v>3.2917700000000001</c:v>
                </c:pt>
                <c:pt idx="326">
                  <c:v>3.3020399999999999</c:v>
                </c:pt>
                <c:pt idx="327">
                  <c:v>3.3121700000000001</c:v>
                </c:pt>
                <c:pt idx="328">
                  <c:v>3.3222399999999999</c:v>
                </c:pt>
                <c:pt idx="329">
                  <c:v>3.3321299999999998</c:v>
                </c:pt>
                <c:pt idx="330">
                  <c:v>3.3423099999999999</c:v>
                </c:pt>
                <c:pt idx="331">
                  <c:v>3.3523000000000001</c:v>
                </c:pt>
                <c:pt idx="332">
                  <c:v>3.3624700000000001</c:v>
                </c:pt>
                <c:pt idx="333">
                  <c:v>3.37236</c:v>
                </c:pt>
                <c:pt idx="334">
                  <c:v>3.3824299999999998</c:v>
                </c:pt>
                <c:pt idx="335">
                  <c:v>3.39236</c:v>
                </c:pt>
                <c:pt idx="336">
                  <c:v>3.4023599999999998</c:v>
                </c:pt>
                <c:pt idx="337">
                  <c:v>3.4125700000000001</c:v>
                </c:pt>
                <c:pt idx="338">
                  <c:v>3.4224700000000001</c:v>
                </c:pt>
                <c:pt idx="339">
                  <c:v>3.4324699999999999</c:v>
                </c:pt>
                <c:pt idx="340">
                  <c:v>3.4424600000000001</c:v>
                </c:pt>
                <c:pt idx="341">
                  <c:v>3.4526300000000001</c:v>
                </c:pt>
                <c:pt idx="342">
                  <c:v>3.4626700000000001</c:v>
                </c:pt>
                <c:pt idx="343">
                  <c:v>3.4725999999999999</c:v>
                </c:pt>
                <c:pt idx="344">
                  <c:v>3.4826700000000002</c:v>
                </c:pt>
                <c:pt idx="345">
                  <c:v>3.4926400000000002</c:v>
                </c:pt>
                <c:pt idx="346">
                  <c:v>3.5026299999999999</c:v>
                </c:pt>
                <c:pt idx="347">
                  <c:v>3.5126599999999999</c:v>
                </c:pt>
                <c:pt idx="348">
                  <c:v>3.52271</c:v>
                </c:pt>
                <c:pt idx="349">
                  <c:v>3.53281</c:v>
                </c:pt>
                <c:pt idx="350">
                  <c:v>3.5427900000000001</c:v>
                </c:pt>
                <c:pt idx="351">
                  <c:v>3.5527099999999998</c:v>
                </c:pt>
                <c:pt idx="352">
                  <c:v>3.5627900000000001</c:v>
                </c:pt>
                <c:pt idx="353">
                  <c:v>3.57294</c:v>
                </c:pt>
                <c:pt idx="354">
                  <c:v>3.58283</c:v>
                </c:pt>
                <c:pt idx="355">
                  <c:v>3.593</c:v>
                </c:pt>
                <c:pt idx="356">
                  <c:v>3.6030600000000002</c:v>
                </c:pt>
                <c:pt idx="357">
                  <c:v>3.61294</c:v>
                </c:pt>
                <c:pt idx="358">
                  <c:v>3.6229100000000001</c:v>
                </c:pt>
                <c:pt idx="359">
                  <c:v>3.6330100000000001</c:v>
                </c:pt>
                <c:pt idx="360">
                  <c:v>3.64297</c:v>
                </c:pt>
                <c:pt idx="361">
                  <c:v>3.65306</c:v>
                </c:pt>
                <c:pt idx="362">
                  <c:v>3.6630699999999998</c:v>
                </c:pt>
                <c:pt idx="363">
                  <c:v>3.6730399999999999</c:v>
                </c:pt>
                <c:pt idx="364">
                  <c:v>3.6831100000000001</c:v>
                </c:pt>
                <c:pt idx="365">
                  <c:v>3.6931699999999998</c:v>
                </c:pt>
                <c:pt idx="366">
                  <c:v>3.7031100000000001</c:v>
                </c:pt>
                <c:pt idx="367">
                  <c:v>3.7131599999999998</c:v>
                </c:pt>
                <c:pt idx="368">
                  <c:v>3.7231299999999998</c:v>
                </c:pt>
                <c:pt idx="369">
                  <c:v>3.7331400000000001</c:v>
                </c:pt>
                <c:pt idx="370">
                  <c:v>3.7432599999999998</c:v>
                </c:pt>
                <c:pt idx="371">
                  <c:v>3.7532100000000002</c:v>
                </c:pt>
                <c:pt idx="372">
                  <c:v>3.76336</c:v>
                </c:pt>
                <c:pt idx="373">
                  <c:v>3.7733300000000001</c:v>
                </c:pt>
                <c:pt idx="374">
                  <c:v>3.7834099999999999</c:v>
                </c:pt>
                <c:pt idx="375">
                  <c:v>3.79331</c:v>
                </c:pt>
                <c:pt idx="376">
                  <c:v>3.80341</c:v>
                </c:pt>
                <c:pt idx="377">
                  <c:v>3.8134399999999999</c:v>
                </c:pt>
                <c:pt idx="378">
                  <c:v>3.8233899999999998</c:v>
                </c:pt>
                <c:pt idx="379">
                  <c:v>3.8334899999999998</c:v>
                </c:pt>
                <c:pt idx="380">
                  <c:v>3.8435100000000002</c:v>
                </c:pt>
                <c:pt idx="381">
                  <c:v>3.8535400000000002</c:v>
                </c:pt>
                <c:pt idx="382">
                  <c:v>3.86354</c:v>
                </c:pt>
                <c:pt idx="383">
                  <c:v>3.8736100000000002</c:v>
                </c:pt>
                <c:pt idx="384">
                  <c:v>3.8835099999999998</c:v>
                </c:pt>
                <c:pt idx="385">
                  <c:v>3.8935399999999998</c:v>
                </c:pt>
                <c:pt idx="386">
                  <c:v>3.9035899999999999</c:v>
                </c:pt>
                <c:pt idx="387">
                  <c:v>3.9136000000000002</c:v>
                </c:pt>
                <c:pt idx="388">
                  <c:v>3.92381</c:v>
                </c:pt>
                <c:pt idx="389">
                  <c:v>3.93371</c:v>
                </c:pt>
                <c:pt idx="390">
                  <c:v>3.94374</c:v>
                </c:pt>
                <c:pt idx="391">
                  <c:v>3.9539</c:v>
                </c:pt>
                <c:pt idx="392">
                  <c:v>3.9639600000000002</c:v>
                </c:pt>
                <c:pt idx="393">
                  <c:v>3.9740700000000002</c:v>
                </c:pt>
                <c:pt idx="394">
                  <c:v>3.9840100000000001</c:v>
                </c:pt>
                <c:pt idx="395">
                  <c:v>3.9940899999999999</c:v>
                </c:pt>
                <c:pt idx="396">
                  <c:v>4.0042299999999997</c:v>
                </c:pt>
                <c:pt idx="397">
                  <c:v>4.0141299999999998</c:v>
                </c:pt>
                <c:pt idx="398">
                  <c:v>4.0242599999999999</c:v>
                </c:pt>
                <c:pt idx="399">
                  <c:v>4.0341300000000002</c:v>
                </c:pt>
                <c:pt idx="400">
                  <c:v>4.0443100000000003</c:v>
                </c:pt>
                <c:pt idx="401">
                  <c:v>4.0544000000000002</c:v>
                </c:pt>
                <c:pt idx="402">
                  <c:v>4.0645600000000002</c:v>
                </c:pt>
                <c:pt idx="403">
                  <c:v>4.0747</c:v>
                </c:pt>
                <c:pt idx="404">
                  <c:v>4.0846299999999998</c:v>
                </c:pt>
                <c:pt idx="405">
                  <c:v>4.0947300000000002</c:v>
                </c:pt>
                <c:pt idx="406">
                  <c:v>4.1036700000000002</c:v>
                </c:pt>
                <c:pt idx="407">
                  <c:v>4.1153300000000002</c:v>
                </c:pt>
                <c:pt idx="408">
                  <c:v>4.1254</c:v>
                </c:pt>
                <c:pt idx="409">
                  <c:v>4.1355700000000004</c:v>
                </c:pt>
                <c:pt idx="410">
                  <c:v>4.1456</c:v>
                </c:pt>
                <c:pt idx="411">
                  <c:v>4.1557700000000004</c:v>
                </c:pt>
                <c:pt idx="412">
                  <c:v>4.1644800000000002</c:v>
                </c:pt>
                <c:pt idx="413">
                  <c:v>4.1752200000000004</c:v>
                </c:pt>
                <c:pt idx="414">
                  <c:v>4.1844000000000001</c:v>
                </c:pt>
                <c:pt idx="415">
                  <c:v>4.1952699999999998</c:v>
                </c:pt>
                <c:pt idx="416">
                  <c:v>4.20533</c:v>
                </c:pt>
                <c:pt idx="417">
                  <c:v>4.21523</c:v>
                </c:pt>
                <c:pt idx="418">
                  <c:v>4.2253999999999996</c:v>
                </c:pt>
                <c:pt idx="419">
                  <c:v>4.2354000000000003</c:v>
                </c:pt>
                <c:pt idx="420">
                  <c:v>4.2453500000000002</c:v>
                </c:pt>
                <c:pt idx="421">
                  <c:v>4.2554699999999999</c:v>
                </c:pt>
                <c:pt idx="422">
                  <c:v>4.2654800000000002</c:v>
                </c:pt>
                <c:pt idx="423">
                  <c:v>4.2755000000000001</c:v>
                </c:pt>
                <c:pt idx="424">
                  <c:v>4.2855999999999996</c:v>
                </c:pt>
                <c:pt idx="425">
                  <c:v>4.2956000000000003</c:v>
                </c:pt>
                <c:pt idx="426">
                  <c:v>4.3054500000000004</c:v>
                </c:pt>
                <c:pt idx="427">
                  <c:v>4.3156499999999998</c:v>
                </c:pt>
                <c:pt idx="428">
                  <c:v>4.3255699999999999</c:v>
                </c:pt>
                <c:pt idx="429">
                  <c:v>4.33568</c:v>
                </c:pt>
                <c:pt idx="430">
                  <c:v>4.3457999999999997</c:v>
                </c:pt>
                <c:pt idx="431">
                  <c:v>4.3557499999999996</c:v>
                </c:pt>
                <c:pt idx="432">
                  <c:v>4.3656499999999996</c:v>
                </c:pt>
                <c:pt idx="433">
                  <c:v>4.3760300000000001</c:v>
                </c:pt>
                <c:pt idx="434">
                  <c:v>4.3863500000000002</c:v>
                </c:pt>
                <c:pt idx="435">
                  <c:v>4.3963999999999999</c:v>
                </c:pt>
                <c:pt idx="436">
                  <c:v>4.4065000000000003</c:v>
                </c:pt>
                <c:pt idx="437">
                  <c:v>4.4166699999999999</c:v>
                </c:pt>
                <c:pt idx="438">
                  <c:v>4.4268000000000001</c:v>
                </c:pt>
                <c:pt idx="439">
                  <c:v>4.4368499999999997</c:v>
                </c:pt>
                <c:pt idx="440">
                  <c:v>4.44693</c:v>
                </c:pt>
                <c:pt idx="441">
                  <c:v>4.4576500000000001</c:v>
                </c:pt>
                <c:pt idx="442">
                  <c:v>4.4677300000000004</c:v>
                </c:pt>
                <c:pt idx="443">
                  <c:v>4.4777300000000002</c:v>
                </c:pt>
                <c:pt idx="444">
                  <c:v>4.4878</c:v>
                </c:pt>
                <c:pt idx="445">
                  <c:v>4.49777</c:v>
                </c:pt>
                <c:pt idx="446">
                  <c:v>4.50793</c:v>
                </c:pt>
                <c:pt idx="447">
                  <c:v>4.5178000000000003</c:v>
                </c:pt>
                <c:pt idx="448">
                  <c:v>4.5280699999999996</c:v>
                </c:pt>
                <c:pt idx="449">
                  <c:v>4.53803</c:v>
                </c:pt>
                <c:pt idx="450">
                  <c:v>4.5480999999999998</c:v>
                </c:pt>
                <c:pt idx="451">
                  <c:v>4.5579299999999998</c:v>
                </c:pt>
                <c:pt idx="452">
                  <c:v>4.5682299999999998</c:v>
                </c:pt>
                <c:pt idx="453">
                  <c:v>4.5782299999999996</c:v>
                </c:pt>
                <c:pt idx="454">
                  <c:v>4.5880999999999998</c:v>
                </c:pt>
                <c:pt idx="455">
                  <c:v>4.59823</c:v>
                </c:pt>
                <c:pt idx="456">
                  <c:v>4.6082700000000001</c:v>
                </c:pt>
                <c:pt idx="457">
                  <c:v>4.6183300000000003</c:v>
                </c:pt>
                <c:pt idx="458">
                  <c:v>4.6283000000000003</c:v>
                </c:pt>
                <c:pt idx="459">
                  <c:v>4.6383999999999999</c:v>
                </c:pt>
                <c:pt idx="460">
                  <c:v>4.6482700000000001</c:v>
                </c:pt>
                <c:pt idx="461">
                  <c:v>4.6584700000000003</c:v>
                </c:pt>
                <c:pt idx="462">
                  <c:v>4.6685299999999996</c:v>
                </c:pt>
                <c:pt idx="463">
                  <c:v>4.6785300000000003</c:v>
                </c:pt>
                <c:pt idx="464">
                  <c:v>4.6884300000000003</c:v>
                </c:pt>
                <c:pt idx="465">
                  <c:v>4.6985700000000001</c:v>
                </c:pt>
                <c:pt idx="466">
                  <c:v>4.7085299999999997</c:v>
                </c:pt>
                <c:pt idx="467">
                  <c:v>4.7186700000000004</c:v>
                </c:pt>
                <c:pt idx="468">
                  <c:v>4.7286999999999999</c:v>
                </c:pt>
                <c:pt idx="469">
                  <c:v>4.7388000000000003</c:v>
                </c:pt>
                <c:pt idx="470">
                  <c:v>4.7485999999999997</c:v>
                </c:pt>
                <c:pt idx="471">
                  <c:v>4.7587000000000002</c:v>
                </c:pt>
                <c:pt idx="472">
                  <c:v>4.7686299999999999</c:v>
                </c:pt>
                <c:pt idx="473">
                  <c:v>4.7788700000000004</c:v>
                </c:pt>
                <c:pt idx="474">
                  <c:v>4.7888299999999999</c:v>
                </c:pt>
                <c:pt idx="475">
                  <c:v>4.7991299999999999</c:v>
                </c:pt>
                <c:pt idx="476">
                  <c:v>4.8090700000000002</c:v>
                </c:pt>
                <c:pt idx="477">
                  <c:v>4.8189700000000002</c:v>
                </c:pt>
                <c:pt idx="478">
                  <c:v>4.82897</c:v>
                </c:pt>
                <c:pt idx="479">
                  <c:v>4.8390700000000004</c:v>
                </c:pt>
                <c:pt idx="480">
                  <c:v>4.8489699999999996</c:v>
                </c:pt>
                <c:pt idx="481">
                  <c:v>4.8588699999999996</c:v>
                </c:pt>
                <c:pt idx="482">
                  <c:v>4.8690300000000004</c:v>
                </c:pt>
                <c:pt idx="483">
                  <c:v>4.8792299999999997</c:v>
                </c:pt>
                <c:pt idx="484">
                  <c:v>4.8890700000000002</c:v>
                </c:pt>
                <c:pt idx="485">
                  <c:v>4.899</c:v>
                </c:pt>
                <c:pt idx="486">
                  <c:v>4.90937</c:v>
                </c:pt>
                <c:pt idx="487">
                  <c:v>4.9192</c:v>
                </c:pt>
                <c:pt idx="488">
                  <c:v>4.9290700000000003</c:v>
                </c:pt>
                <c:pt idx="489">
                  <c:v>4.9390299999999998</c:v>
                </c:pt>
                <c:pt idx="490">
                  <c:v>4.9491699999999996</c:v>
                </c:pt>
                <c:pt idx="491">
                  <c:v>4.9594300000000002</c:v>
                </c:pt>
                <c:pt idx="492">
                  <c:v>4.9692999999999996</c:v>
                </c:pt>
                <c:pt idx="493">
                  <c:v>4.97933</c:v>
                </c:pt>
                <c:pt idx="494">
                  <c:v>4.9892000000000003</c:v>
                </c:pt>
                <c:pt idx="495">
                  <c:v>4.9992000000000001</c:v>
                </c:pt>
                <c:pt idx="496">
                  <c:v>5.0092699999999999</c:v>
                </c:pt>
              </c:numCache>
            </c:numRef>
          </c:cat>
          <c:val>
            <c:numRef>
              <c:f>'CPI_ROC_CoRD_LAYERS-ISO12640'!$D$2:$D$498</c:f>
              <c:numCache>
                <c:formatCode>General</c:formatCode>
                <c:ptCount val="497"/>
                <c:pt idx="0">
                  <c:v>-2.8967799999999998E-2</c:v>
                </c:pt>
                <c:pt idx="1">
                  <c:v>-8.3723199999999998E-2</c:v>
                </c:pt>
                <c:pt idx="2">
                  <c:v>-8.3497399999999999E-2</c:v>
                </c:pt>
                <c:pt idx="3">
                  <c:v>-0.120945</c:v>
                </c:pt>
                <c:pt idx="4">
                  <c:v>-9.7218299999999994E-2</c:v>
                </c:pt>
                <c:pt idx="5">
                  <c:v>-0.100331</c:v>
                </c:pt>
                <c:pt idx="6">
                  <c:v>-0.109476</c:v>
                </c:pt>
                <c:pt idx="7">
                  <c:v>-0.117384</c:v>
                </c:pt>
                <c:pt idx="8">
                  <c:v>-0.102979</c:v>
                </c:pt>
                <c:pt idx="9">
                  <c:v>-0.11390599999999999</c:v>
                </c:pt>
                <c:pt idx="10">
                  <c:v>-0.13140299999999999</c:v>
                </c:pt>
                <c:pt idx="11">
                  <c:v>-0.11831700000000001</c:v>
                </c:pt>
                <c:pt idx="12">
                  <c:v>-0.1249</c:v>
                </c:pt>
                <c:pt idx="13">
                  <c:v>-0.109836</c:v>
                </c:pt>
                <c:pt idx="14">
                  <c:v>-9.3720899999999996E-2</c:v>
                </c:pt>
                <c:pt idx="15">
                  <c:v>-9.7762000000000002E-2</c:v>
                </c:pt>
                <c:pt idx="16">
                  <c:v>-9.3907199999999996E-2</c:v>
                </c:pt>
                <c:pt idx="17">
                  <c:v>-9.8795900000000006E-2</c:v>
                </c:pt>
                <c:pt idx="18">
                  <c:v>-0.104974</c:v>
                </c:pt>
                <c:pt idx="19">
                  <c:v>-0.107547</c:v>
                </c:pt>
                <c:pt idx="20">
                  <c:v>-0.10066600000000001</c:v>
                </c:pt>
                <c:pt idx="21">
                  <c:v>-9.9314700000000006E-2</c:v>
                </c:pt>
                <c:pt idx="22">
                  <c:v>-0.104287</c:v>
                </c:pt>
                <c:pt idx="23">
                  <c:v>-0.114453</c:v>
                </c:pt>
                <c:pt idx="24">
                  <c:v>-0.114894</c:v>
                </c:pt>
                <c:pt idx="25">
                  <c:v>-0.11393300000000001</c:v>
                </c:pt>
                <c:pt idx="26">
                  <c:v>-0.104696</c:v>
                </c:pt>
                <c:pt idx="27">
                  <c:v>-0.10824</c:v>
                </c:pt>
                <c:pt idx="28">
                  <c:v>-0.107519</c:v>
                </c:pt>
                <c:pt idx="29">
                  <c:v>-8.9750800000000006E-2</c:v>
                </c:pt>
                <c:pt idx="30">
                  <c:v>-7.5981400000000004E-2</c:v>
                </c:pt>
                <c:pt idx="31">
                  <c:v>-6.7272100000000001E-2</c:v>
                </c:pt>
                <c:pt idx="32">
                  <c:v>-6.9610400000000003E-2</c:v>
                </c:pt>
                <c:pt idx="33">
                  <c:v>-8.1216899999999995E-2</c:v>
                </c:pt>
                <c:pt idx="34">
                  <c:v>-8.0638399999999999E-2</c:v>
                </c:pt>
                <c:pt idx="35">
                  <c:v>-8.2707500000000003E-2</c:v>
                </c:pt>
                <c:pt idx="36">
                  <c:v>-9.3070399999999998E-2</c:v>
                </c:pt>
                <c:pt idx="37">
                  <c:v>-9.8211900000000005E-2</c:v>
                </c:pt>
                <c:pt idx="38">
                  <c:v>-0.101372</c:v>
                </c:pt>
                <c:pt idx="39">
                  <c:v>-0.10026400000000001</c:v>
                </c:pt>
                <c:pt idx="40">
                  <c:v>-9.8898100000000003E-2</c:v>
                </c:pt>
                <c:pt idx="41">
                  <c:v>-9.0624499999999997E-2</c:v>
                </c:pt>
                <c:pt idx="42">
                  <c:v>-8.2241999999999996E-2</c:v>
                </c:pt>
                <c:pt idx="43">
                  <c:v>-7.6960399999999998E-2</c:v>
                </c:pt>
                <c:pt idx="44">
                  <c:v>-7.6414499999999996E-2</c:v>
                </c:pt>
                <c:pt idx="45">
                  <c:v>-7.9759999999999998E-2</c:v>
                </c:pt>
                <c:pt idx="46">
                  <c:v>-8.5043099999999996E-2</c:v>
                </c:pt>
                <c:pt idx="47">
                  <c:v>-9.1371499999999994E-2</c:v>
                </c:pt>
                <c:pt idx="48">
                  <c:v>-0.10085</c:v>
                </c:pt>
                <c:pt idx="49">
                  <c:v>-0.105653</c:v>
                </c:pt>
                <c:pt idx="50">
                  <c:v>-0.108612</c:v>
                </c:pt>
                <c:pt idx="51">
                  <c:v>-0.10534499999999999</c:v>
                </c:pt>
                <c:pt idx="52">
                  <c:v>-0.10228</c:v>
                </c:pt>
                <c:pt idx="53">
                  <c:v>-0.105546</c:v>
                </c:pt>
                <c:pt idx="54">
                  <c:v>-9.9191600000000005E-2</c:v>
                </c:pt>
                <c:pt idx="55">
                  <c:v>-9.6901500000000002E-2</c:v>
                </c:pt>
                <c:pt idx="56">
                  <c:v>-9.3267699999999995E-2</c:v>
                </c:pt>
                <c:pt idx="57">
                  <c:v>-9.0541899999999995E-2</c:v>
                </c:pt>
                <c:pt idx="58">
                  <c:v>-9.1273900000000005E-2</c:v>
                </c:pt>
                <c:pt idx="59">
                  <c:v>-8.8976E-2</c:v>
                </c:pt>
                <c:pt idx="60">
                  <c:v>-8.9320399999999994E-2</c:v>
                </c:pt>
                <c:pt idx="61">
                  <c:v>-8.9939000000000005E-2</c:v>
                </c:pt>
                <c:pt idx="62">
                  <c:v>-8.7130299999999994E-2</c:v>
                </c:pt>
                <c:pt idx="63">
                  <c:v>-8.6245699999999995E-2</c:v>
                </c:pt>
                <c:pt idx="64">
                  <c:v>-7.6547699999999996E-2</c:v>
                </c:pt>
                <c:pt idx="65">
                  <c:v>-7.9887700000000006E-2</c:v>
                </c:pt>
                <c:pt idx="66">
                  <c:v>-7.9427999999999999E-2</c:v>
                </c:pt>
                <c:pt idx="67">
                  <c:v>-8.31065E-2</c:v>
                </c:pt>
                <c:pt idx="68">
                  <c:v>-8.7805800000000003E-2</c:v>
                </c:pt>
                <c:pt idx="69">
                  <c:v>-9.1575900000000002E-2</c:v>
                </c:pt>
                <c:pt idx="70">
                  <c:v>-9.5604400000000006E-2</c:v>
                </c:pt>
                <c:pt idx="71">
                  <c:v>-9.9434599999999998E-2</c:v>
                </c:pt>
                <c:pt idx="72">
                  <c:v>-0.101353</c:v>
                </c:pt>
                <c:pt idx="73">
                  <c:v>-0.104823</c:v>
                </c:pt>
                <c:pt idx="74">
                  <c:v>-0.107361</c:v>
                </c:pt>
                <c:pt idx="75">
                  <c:v>-0.106531</c:v>
                </c:pt>
                <c:pt idx="76">
                  <c:v>-0.108302</c:v>
                </c:pt>
                <c:pt idx="77">
                  <c:v>-0.11347699999999999</c:v>
                </c:pt>
                <c:pt idx="78">
                  <c:v>-0.110655</c:v>
                </c:pt>
                <c:pt idx="79">
                  <c:v>-0.106595</c:v>
                </c:pt>
                <c:pt idx="80">
                  <c:v>-0.10413600000000001</c:v>
                </c:pt>
                <c:pt idx="81">
                  <c:v>-0.104458</c:v>
                </c:pt>
                <c:pt idx="82">
                  <c:v>-0.10409499999999999</c:v>
                </c:pt>
                <c:pt idx="83">
                  <c:v>-0.105974</c:v>
                </c:pt>
                <c:pt idx="84">
                  <c:v>-0.10820299999999999</c:v>
                </c:pt>
                <c:pt idx="85">
                  <c:v>-0.11187800000000001</c:v>
                </c:pt>
                <c:pt idx="86">
                  <c:v>-0.113853</c:v>
                </c:pt>
                <c:pt idx="87">
                  <c:v>-0.112205</c:v>
                </c:pt>
                <c:pt idx="88">
                  <c:v>-0.10735599999999999</c:v>
                </c:pt>
                <c:pt idx="89">
                  <c:v>-9.6664200000000006E-2</c:v>
                </c:pt>
                <c:pt idx="90">
                  <c:v>-8.6236300000000002E-2</c:v>
                </c:pt>
                <c:pt idx="91">
                  <c:v>-7.3843500000000006E-2</c:v>
                </c:pt>
                <c:pt idx="92">
                  <c:v>-7.1244600000000005E-2</c:v>
                </c:pt>
                <c:pt idx="93">
                  <c:v>-7.2246699999999997E-2</c:v>
                </c:pt>
                <c:pt idx="94">
                  <c:v>-7.3394100000000004E-2</c:v>
                </c:pt>
                <c:pt idx="95">
                  <c:v>-7.3903499999999997E-2</c:v>
                </c:pt>
                <c:pt idx="96">
                  <c:v>-7.3879700000000006E-2</c:v>
                </c:pt>
                <c:pt idx="97">
                  <c:v>-7.8242000000000006E-2</c:v>
                </c:pt>
                <c:pt idx="98">
                  <c:v>-7.9606399999999994E-2</c:v>
                </c:pt>
                <c:pt idx="99">
                  <c:v>-7.9645300000000002E-2</c:v>
                </c:pt>
                <c:pt idx="100">
                  <c:v>-7.7219300000000005E-2</c:v>
                </c:pt>
                <c:pt idx="101">
                  <c:v>-7.5821E-2</c:v>
                </c:pt>
                <c:pt idx="102">
                  <c:v>-7.3906399999999997E-2</c:v>
                </c:pt>
                <c:pt idx="103">
                  <c:v>-7.4559E-2</c:v>
                </c:pt>
                <c:pt idx="104">
                  <c:v>-7.1611900000000006E-2</c:v>
                </c:pt>
                <c:pt idx="105">
                  <c:v>-7.059E-2</c:v>
                </c:pt>
                <c:pt idx="106">
                  <c:v>-6.8646299999999993E-2</c:v>
                </c:pt>
                <c:pt idx="107">
                  <c:v>-6.6508999999999999E-2</c:v>
                </c:pt>
                <c:pt idx="108">
                  <c:v>-6.7932800000000002E-2</c:v>
                </c:pt>
                <c:pt idx="109">
                  <c:v>-7.1056999999999995E-2</c:v>
                </c:pt>
                <c:pt idx="110">
                  <c:v>-7.6867699999999997E-2</c:v>
                </c:pt>
                <c:pt idx="111">
                  <c:v>-7.9947400000000002E-2</c:v>
                </c:pt>
                <c:pt idx="112">
                  <c:v>-8.3371000000000001E-2</c:v>
                </c:pt>
                <c:pt idx="113">
                  <c:v>-8.7821800000000005E-2</c:v>
                </c:pt>
                <c:pt idx="114">
                  <c:v>-8.8541499999999995E-2</c:v>
                </c:pt>
                <c:pt idx="115">
                  <c:v>-8.8300699999999996E-2</c:v>
                </c:pt>
                <c:pt idx="116">
                  <c:v>-9.3363199999999993E-2</c:v>
                </c:pt>
                <c:pt idx="117">
                  <c:v>-9.7024899999999997E-2</c:v>
                </c:pt>
                <c:pt idx="118">
                  <c:v>-9.8343700000000006E-2</c:v>
                </c:pt>
                <c:pt idx="119">
                  <c:v>-9.7969700000000007E-2</c:v>
                </c:pt>
                <c:pt idx="120">
                  <c:v>-9.9571900000000005E-2</c:v>
                </c:pt>
                <c:pt idx="121">
                  <c:v>-9.9902699999999997E-2</c:v>
                </c:pt>
                <c:pt idx="122">
                  <c:v>-9.9729499999999999E-2</c:v>
                </c:pt>
                <c:pt idx="123">
                  <c:v>-9.9322900000000006E-2</c:v>
                </c:pt>
                <c:pt idx="124">
                  <c:v>-9.7784999999999997E-2</c:v>
                </c:pt>
                <c:pt idx="125">
                  <c:v>-9.8488900000000004E-2</c:v>
                </c:pt>
                <c:pt idx="126">
                  <c:v>-9.6601599999999996E-2</c:v>
                </c:pt>
                <c:pt idx="127">
                  <c:v>-9.5298900000000006E-2</c:v>
                </c:pt>
                <c:pt idx="128">
                  <c:v>-9.2284699999999997E-2</c:v>
                </c:pt>
                <c:pt idx="129">
                  <c:v>-8.9585899999999996E-2</c:v>
                </c:pt>
                <c:pt idx="130">
                  <c:v>-8.99369E-2</c:v>
                </c:pt>
                <c:pt idx="131">
                  <c:v>-9.3728000000000006E-2</c:v>
                </c:pt>
                <c:pt idx="132">
                  <c:v>-9.59956E-2</c:v>
                </c:pt>
                <c:pt idx="133">
                  <c:v>-9.8018300000000003E-2</c:v>
                </c:pt>
                <c:pt idx="134">
                  <c:v>-9.7553100000000004E-2</c:v>
                </c:pt>
                <c:pt idx="135">
                  <c:v>-9.6352400000000005E-2</c:v>
                </c:pt>
                <c:pt idx="136">
                  <c:v>-9.4991000000000006E-2</c:v>
                </c:pt>
                <c:pt idx="137">
                  <c:v>-9.2319399999999996E-2</c:v>
                </c:pt>
                <c:pt idx="138">
                  <c:v>-8.9204400000000003E-2</c:v>
                </c:pt>
                <c:pt idx="139">
                  <c:v>-9.0386099999999997E-2</c:v>
                </c:pt>
                <c:pt idx="140">
                  <c:v>-9.1871099999999997E-2</c:v>
                </c:pt>
                <c:pt idx="141">
                  <c:v>-9.1051499999999994E-2</c:v>
                </c:pt>
                <c:pt idx="142">
                  <c:v>-8.9672100000000005E-2</c:v>
                </c:pt>
                <c:pt idx="143">
                  <c:v>-8.6713899999999997E-2</c:v>
                </c:pt>
                <c:pt idx="144">
                  <c:v>-9.0369599999999994E-2</c:v>
                </c:pt>
                <c:pt idx="145">
                  <c:v>-9.2017699999999994E-2</c:v>
                </c:pt>
                <c:pt idx="146">
                  <c:v>-9.2540999999999998E-2</c:v>
                </c:pt>
                <c:pt idx="147">
                  <c:v>-9.1357599999999997E-2</c:v>
                </c:pt>
                <c:pt idx="148">
                  <c:v>-9.1017500000000001E-2</c:v>
                </c:pt>
                <c:pt idx="149">
                  <c:v>-9.1908599999999993E-2</c:v>
                </c:pt>
                <c:pt idx="150">
                  <c:v>-9.0532899999999999E-2</c:v>
                </c:pt>
                <c:pt idx="151">
                  <c:v>-9.4541200000000006E-2</c:v>
                </c:pt>
                <c:pt idx="152">
                  <c:v>-9.5786399999999994E-2</c:v>
                </c:pt>
                <c:pt idx="153">
                  <c:v>-9.6904599999999994E-2</c:v>
                </c:pt>
                <c:pt idx="154">
                  <c:v>-9.6242400000000006E-2</c:v>
                </c:pt>
                <c:pt idx="155">
                  <c:v>-9.6223900000000001E-2</c:v>
                </c:pt>
                <c:pt idx="156">
                  <c:v>-9.7978800000000005E-2</c:v>
                </c:pt>
                <c:pt idx="157">
                  <c:v>-9.7467399999999996E-2</c:v>
                </c:pt>
                <c:pt idx="158">
                  <c:v>-9.8980299999999993E-2</c:v>
                </c:pt>
                <c:pt idx="159">
                  <c:v>-0.102578</c:v>
                </c:pt>
                <c:pt idx="160">
                  <c:v>-0.107597</c:v>
                </c:pt>
                <c:pt idx="161">
                  <c:v>-0.111751</c:v>
                </c:pt>
                <c:pt idx="162">
                  <c:v>-0.114495</c:v>
                </c:pt>
                <c:pt idx="163">
                  <c:v>-0.11709600000000001</c:v>
                </c:pt>
                <c:pt idx="164">
                  <c:v>-0.118437</c:v>
                </c:pt>
                <c:pt idx="165">
                  <c:v>-0.120723</c:v>
                </c:pt>
                <c:pt idx="166">
                  <c:v>-0.124775</c:v>
                </c:pt>
                <c:pt idx="167">
                  <c:v>-0.126248</c:v>
                </c:pt>
                <c:pt idx="168">
                  <c:v>-0.12567600000000001</c:v>
                </c:pt>
                <c:pt idx="169">
                  <c:v>-0.126414</c:v>
                </c:pt>
                <c:pt idx="170">
                  <c:v>-0.125025</c:v>
                </c:pt>
                <c:pt idx="171">
                  <c:v>-0.12170599999999999</c:v>
                </c:pt>
                <c:pt idx="172">
                  <c:v>-0.11809799999999999</c:v>
                </c:pt>
                <c:pt idx="173">
                  <c:v>-0.112585</c:v>
                </c:pt>
                <c:pt idx="174">
                  <c:v>-0.11183</c:v>
                </c:pt>
                <c:pt idx="175">
                  <c:v>-0.109857</c:v>
                </c:pt>
                <c:pt idx="176">
                  <c:v>-0.109295</c:v>
                </c:pt>
                <c:pt idx="177">
                  <c:v>-0.104196</c:v>
                </c:pt>
                <c:pt idx="178">
                  <c:v>-0.10043299999999999</c:v>
                </c:pt>
                <c:pt idx="179">
                  <c:v>-9.7077499999999997E-2</c:v>
                </c:pt>
                <c:pt idx="180">
                  <c:v>-9.3621999999999997E-2</c:v>
                </c:pt>
                <c:pt idx="181">
                  <c:v>-8.7700600000000004E-2</c:v>
                </c:pt>
                <c:pt idx="182">
                  <c:v>-8.0640199999999995E-2</c:v>
                </c:pt>
                <c:pt idx="183">
                  <c:v>-7.4383099999999994E-2</c:v>
                </c:pt>
                <c:pt idx="184">
                  <c:v>-7.0024500000000003E-2</c:v>
                </c:pt>
                <c:pt idx="185">
                  <c:v>-7.0783299999999993E-2</c:v>
                </c:pt>
                <c:pt idx="186">
                  <c:v>-6.8678199999999995E-2</c:v>
                </c:pt>
                <c:pt idx="187">
                  <c:v>-7.1245199999999995E-2</c:v>
                </c:pt>
                <c:pt idx="188">
                  <c:v>-7.2291900000000006E-2</c:v>
                </c:pt>
                <c:pt idx="189">
                  <c:v>-7.2129600000000002E-2</c:v>
                </c:pt>
                <c:pt idx="190">
                  <c:v>-7.1485900000000005E-2</c:v>
                </c:pt>
                <c:pt idx="191">
                  <c:v>-7.0896200000000006E-2</c:v>
                </c:pt>
                <c:pt idx="192">
                  <c:v>-7.1758199999999994E-2</c:v>
                </c:pt>
                <c:pt idx="193">
                  <c:v>-7.1372000000000005E-2</c:v>
                </c:pt>
                <c:pt idx="194">
                  <c:v>-7.0530599999999999E-2</c:v>
                </c:pt>
                <c:pt idx="195">
                  <c:v>-6.8234500000000003E-2</c:v>
                </c:pt>
                <c:pt idx="196">
                  <c:v>-6.3857300000000006E-2</c:v>
                </c:pt>
                <c:pt idx="197">
                  <c:v>-6.1303900000000001E-2</c:v>
                </c:pt>
                <c:pt idx="198">
                  <c:v>-6.3476000000000005E-2</c:v>
                </c:pt>
                <c:pt idx="199">
                  <c:v>-6.5551499999999999E-2</c:v>
                </c:pt>
                <c:pt idx="200">
                  <c:v>-6.9667400000000004E-2</c:v>
                </c:pt>
                <c:pt idx="201">
                  <c:v>-7.3162699999999997E-2</c:v>
                </c:pt>
                <c:pt idx="202">
                  <c:v>-7.5607400000000005E-2</c:v>
                </c:pt>
                <c:pt idx="203">
                  <c:v>-7.8302899999999995E-2</c:v>
                </c:pt>
                <c:pt idx="204">
                  <c:v>-8.1849900000000003E-2</c:v>
                </c:pt>
                <c:pt idx="205">
                  <c:v>-8.2788100000000003E-2</c:v>
                </c:pt>
                <c:pt idx="206">
                  <c:v>-8.3430099999999993E-2</c:v>
                </c:pt>
                <c:pt idx="207">
                  <c:v>-8.5307599999999997E-2</c:v>
                </c:pt>
                <c:pt idx="208">
                  <c:v>-8.6974599999999999E-2</c:v>
                </c:pt>
                <c:pt idx="209">
                  <c:v>-8.8753499999999999E-2</c:v>
                </c:pt>
                <c:pt idx="210">
                  <c:v>-9.1085899999999997E-2</c:v>
                </c:pt>
                <c:pt idx="211">
                  <c:v>-9.1691300000000003E-2</c:v>
                </c:pt>
                <c:pt idx="212">
                  <c:v>-9.2946000000000001E-2</c:v>
                </c:pt>
                <c:pt idx="213">
                  <c:v>-9.5065399999999994E-2</c:v>
                </c:pt>
                <c:pt idx="214">
                  <c:v>-9.7017000000000006E-2</c:v>
                </c:pt>
                <c:pt idx="215">
                  <c:v>-0.100184</c:v>
                </c:pt>
                <c:pt idx="216">
                  <c:v>-0.101975</c:v>
                </c:pt>
                <c:pt idx="217">
                  <c:v>-0.102426</c:v>
                </c:pt>
                <c:pt idx="218">
                  <c:v>-0.102011</c:v>
                </c:pt>
                <c:pt idx="219">
                  <c:v>-0.101801</c:v>
                </c:pt>
                <c:pt idx="220">
                  <c:v>-0.10020999999999999</c:v>
                </c:pt>
                <c:pt idx="221">
                  <c:v>-0.10068000000000001</c:v>
                </c:pt>
                <c:pt idx="222">
                  <c:v>-0.100077</c:v>
                </c:pt>
                <c:pt idx="223">
                  <c:v>-9.6116999999999994E-2</c:v>
                </c:pt>
                <c:pt idx="224">
                  <c:v>-9.3067999999999998E-2</c:v>
                </c:pt>
                <c:pt idx="225">
                  <c:v>-9.2819600000000002E-2</c:v>
                </c:pt>
                <c:pt idx="226">
                  <c:v>-9.1324000000000002E-2</c:v>
                </c:pt>
                <c:pt idx="227">
                  <c:v>-9.1140499999999999E-2</c:v>
                </c:pt>
                <c:pt idx="228">
                  <c:v>-9.1188099999999994E-2</c:v>
                </c:pt>
                <c:pt idx="229">
                  <c:v>-9.1648900000000005E-2</c:v>
                </c:pt>
                <c:pt idx="230">
                  <c:v>-8.9625399999999994E-2</c:v>
                </c:pt>
                <c:pt idx="231">
                  <c:v>-8.4608900000000001E-2</c:v>
                </c:pt>
                <c:pt idx="232">
                  <c:v>-8.2920999999999995E-2</c:v>
                </c:pt>
                <c:pt idx="233">
                  <c:v>-8.2686899999999994E-2</c:v>
                </c:pt>
                <c:pt idx="234">
                  <c:v>-8.0826400000000007E-2</c:v>
                </c:pt>
                <c:pt idx="235">
                  <c:v>-7.9067100000000001E-2</c:v>
                </c:pt>
                <c:pt idx="236">
                  <c:v>-8.0498100000000003E-2</c:v>
                </c:pt>
                <c:pt idx="237">
                  <c:v>-8.0559000000000006E-2</c:v>
                </c:pt>
                <c:pt idx="238">
                  <c:v>-7.70956E-2</c:v>
                </c:pt>
                <c:pt idx="239">
                  <c:v>-7.8669100000000006E-2</c:v>
                </c:pt>
                <c:pt idx="240">
                  <c:v>-8.1244899999999995E-2</c:v>
                </c:pt>
                <c:pt idx="241">
                  <c:v>-8.7882199999999994E-2</c:v>
                </c:pt>
                <c:pt idx="242">
                  <c:v>-9.2317300000000005E-2</c:v>
                </c:pt>
                <c:pt idx="243">
                  <c:v>-9.6593100000000001E-2</c:v>
                </c:pt>
                <c:pt idx="244">
                  <c:v>-0.100636</c:v>
                </c:pt>
                <c:pt idx="245">
                  <c:v>-0.10460999999999999</c:v>
                </c:pt>
                <c:pt idx="246">
                  <c:v>-0.109892</c:v>
                </c:pt>
                <c:pt idx="247">
                  <c:v>-0.113581</c:v>
                </c:pt>
                <c:pt idx="248">
                  <c:v>-0.117451</c:v>
                </c:pt>
                <c:pt idx="249">
                  <c:v>-0.120222</c:v>
                </c:pt>
                <c:pt idx="250">
                  <c:v>-0.12199400000000001</c:v>
                </c:pt>
                <c:pt idx="251">
                  <c:v>-0.12623100000000001</c:v>
                </c:pt>
                <c:pt idx="252">
                  <c:v>-0.128414</c:v>
                </c:pt>
                <c:pt idx="253">
                  <c:v>-0.12795999999999999</c:v>
                </c:pt>
                <c:pt idx="254">
                  <c:v>-0.12674099999999999</c:v>
                </c:pt>
                <c:pt idx="255">
                  <c:v>-0.12790499999999999</c:v>
                </c:pt>
                <c:pt idx="256">
                  <c:v>-0.127355</c:v>
                </c:pt>
                <c:pt idx="257">
                  <c:v>-0.12876899999999999</c:v>
                </c:pt>
                <c:pt idx="258">
                  <c:v>-0.12714600000000001</c:v>
                </c:pt>
                <c:pt idx="259">
                  <c:v>-0.12606700000000001</c:v>
                </c:pt>
                <c:pt idx="260">
                  <c:v>-0.123879</c:v>
                </c:pt>
                <c:pt idx="261">
                  <c:v>-0.12492</c:v>
                </c:pt>
                <c:pt idx="262">
                  <c:v>-0.124129</c:v>
                </c:pt>
                <c:pt idx="263">
                  <c:v>-0.121519</c:v>
                </c:pt>
                <c:pt idx="264">
                  <c:v>-0.115995</c:v>
                </c:pt>
                <c:pt idx="265">
                  <c:v>-0.10861</c:v>
                </c:pt>
                <c:pt idx="266">
                  <c:v>-9.9900100000000006E-2</c:v>
                </c:pt>
                <c:pt idx="267">
                  <c:v>-9.3793399999999999E-2</c:v>
                </c:pt>
                <c:pt idx="268">
                  <c:v>-9.2346300000000006E-2</c:v>
                </c:pt>
                <c:pt idx="269">
                  <c:v>-8.9884699999999998E-2</c:v>
                </c:pt>
                <c:pt idx="270">
                  <c:v>-8.6443900000000004E-2</c:v>
                </c:pt>
                <c:pt idx="271">
                  <c:v>-8.2779000000000005E-2</c:v>
                </c:pt>
                <c:pt idx="272">
                  <c:v>-7.8720100000000001E-2</c:v>
                </c:pt>
                <c:pt idx="273">
                  <c:v>-7.2183800000000006E-2</c:v>
                </c:pt>
                <c:pt idx="274">
                  <c:v>-6.4907000000000006E-2</c:v>
                </c:pt>
                <c:pt idx="275">
                  <c:v>-5.7704600000000002E-2</c:v>
                </c:pt>
                <c:pt idx="276">
                  <c:v>-5.4906499999999997E-2</c:v>
                </c:pt>
                <c:pt idx="277">
                  <c:v>-5.4353199999999997E-2</c:v>
                </c:pt>
                <c:pt idx="278">
                  <c:v>-5.3347899999999997E-2</c:v>
                </c:pt>
                <c:pt idx="279">
                  <c:v>-5.0609599999999998E-2</c:v>
                </c:pt>
                <c:pt idx="280">
                  <c:v>-4.5160699999999998E-2</c:v>
                </c:pt>
                <c:pt idx="281">
                  <c:v>-4.4585100000000003E-2</c:v>
                </c:pt>
                <c:pt idx="282">
                  <c:v>-4.3852299999999997E-2</c:v>
                </c:pt>
                <c:pt idx="283">
                  <c:v>-4.2722700000000002E-2</c:v>
                </c:pt>
                <c:pt idx="284">
                  <c:v>-4.2958900000000001E-2</c:v>
                </c:pt>
                <c:pt idx="285">
                  <c:v>-4.7566200000000003E-2</c:v>
                </c:pt>
                <c:pt idx="286">
                  <c:v>-5.1460400000000003E-2</c:v>
                </c:pt>
                <c:pt idx="287">
                  <c:v>-5.5008099999999997E-2</c:v>
                </c:pt>
                <c:pt idx="288">
                  <c:v>-5.8324300000000003E-2</c:v>
                </c:pt>
                <c:pt idx="289">
                  <c:v>-6.0152700000000003E-2</c:v>
                </c:pt>
                <c:pt idx="290">
                  <c:v>-6.2121599999999999E-2</c:v>
                </c:pt>
                <c:pt idx="291">
                  <c:v>-6.2468799999999998E-2</c:v>
                </c:pt>
                <c:pt idx="292">
                  <c:v>-6.4344499999999999E-2</c:v>
                </c:pt>
                <c:pt idx="293">
                  <c:v>-6.5738599999999994E-2</c:v>
                </c:pt>
                <c:pt idx="294">
                  <c:v>-6.7042000000000004E-2</c:v>
                </c:pt>
                <c:pt idx="295">
                  <c:v>-6.6858600000000004E-2</c:v>
                </c:pt>
                <c:pt idx="296">
                  <c:v>-6.8200300000000005E-2</c:v>
                </c:pt>
                <c:pt idx="297">
                  <c:v>-6.9744500000000001E-2</c:v>
                </c:pt>
                <c:pt idx="298">
                  <c:v>-7.0107500000000003E-2</c:v>
                </c:pt>
                <c:pt idx="299">
                  <c:v>-7.1416300000000002E-2</c:v>
                </c:pt>
                <c:pt idx="300">
                  <c:v>-7.3535900000000001E-2</c:v>
                </c:pt>
                <c:pt idx="301">
                  <c:v>-7.5139800000000007E-2</c:v>
                </c:pt>
                <c:pt idx="302">
                  <c:v>-7.8276899999999996E-2</c:v>
                </c:pt>
                <c:pt idx="303">
                  <c:v>-7.9158999999999993E-2</c:v>
                </c:pt>
                <c:pt idx="304">
                  <c:v>-7.97485E-2</c:v>
                </c:pt>
                <c:pt idx="305">
                  <c:v>-7.8390199999999993E-2</c:v>
                </c:pt>
                <c:pt idx="306">
                  <c:v>-7.7630599999999994E-2</c:v>
                </c:pt>
                <c:pt idx="307">
                  <c:v>-7.9408800000000002E-2</c:v>
                </c:pt>
                <c:pt idx="308">
                  <c:v>-8.0279000000000003E-2</c:v>
                </c:pt>
                <c:pt idx="309">
                  <c:v>-7.9711699999999996E-2</c:v>
                </c:pt>
                <c:pt idx="310">
                  <c:v>-8.2520399999999994E-2</c:v>
                </c:pt>
                <c:pt idx="311">
                  <c:v>-8.3829000000000001E-2</c:v>
                </c:pt>
                <c:pt idx="312">
                  <c:v>-8.6193199999999998E-2</c:v>
                </c:pt>
                <c:pt idx="313">
                  <c:v>-8.7384000000000003E-2</c:v>
                </c:pt>
                <c:pt idx="314">
                  <c:v>-8.8396199999999994E-2</c:v>
                </c:pt>
                <c:pt idx="315">
                  <c:v>-8.9304099999999997E-2</c:v>
                </c:pt>
                <c:pt idx="316">
                  <c:v>-8.9637300000000003E-2</c:v>
                </c:pt>
                <c:pt idx="317">
                  <c:v>-8.9511999999999994E-2</c:v>
                </c:pt>
                <c:pt idx="318">
                  <c:v>-8.9231599999999994E-2</c:v>
                </c:pt>
                <c:pt idx="319">
                  <c:v>-8.8599399999999995E-2</c:v>
                </c:pt>
                <c:pt idx="320">
                  <c:v>-8.5783499999999999E-2</c:v>
                </c:pt>
                <c:pt idx="321">
                  <c:v>-8.2139900000000002E-2</c:v>
                </c:pt>
                <c:pt idx="322">
                  <c:v>-7.9361100000000004E-2</c:v>
                </c:pt>
                <c:pt idx="323">
                  <c:v>-7.5267899999999999E-2</c:v>
                </c:pt>
                <c:pt idx="324">
                  <c:v>-7.0837300000000006E-2</c:v>
                </c:pt>
                <c:pt idx="325">
                  <c:v>-6.7766099999999996E-2</c:v>
                </c:pt>
                <c:pt idx="326">
                  <c:v>-7.6500899999999997E-2</c:v>
                </c:pt>
                <c:pt idx="327">
                  <c:v>-7.6022400000000004E-2</c:v>
                </c:pt>
                <c:pt idx="328">
                  <c:v>-7.7733899999999995E-2</c:v>
                </c:pt>
                <c:pt idx="329">
                  <c:v>-7.7988100000000005E-2</c:v>
                </c:pt>
                <c:pt idx="330">
                  <c:v>-7.9624399999999998E-2</c:v>
                </c:pt>
                <c:pt idx="331">
                  <c:v>-8.0112299999999997E-2</c:v>
                </c:pt>
                <c:pt idx="332">
                  <c:v>-8.0837400000000004E-2</c:v>
                </c:pt>
                <c:pt idx="333">
                  <c:v>-7.9241900000000004E-2</c:v>
                </c:pt>
                <c:pt idx="334">
                  <c:v>-7.8892699999999996E-2</c:v>
                </c:pt>
                <c:pt idx="335">
                  <c:v>-7.74696E-2</c:v>
                </c:pt>
                <c:pt idx="336">
                  <c:v>-7.48254E-2</c:v>
                </c:pt>
                <c:pt idx="337">
                  <c:v>-7.5211299999999995E-2</c:v>
                </c:pt>
                <c:pt idx="338">
                  <c:v>-7.7298000000000006E-2</c:v>
                </c:pt>
                <c:pt idx="339">
                  <c:v>-7.9235299999999995E-2</c:v>
                </c:pt>
                <c:pt idx="340">
                  <c:v>-8.2428600000000005E-2</c:v>
                </c:pt>
                <c:pt idx="341">
                  <c:v>-8.4847000000000006E-2</c:v>
                </c:pt>
                <c:pt idx="342">
                  <c:v>-8.4451600000000002E-2</c:v>
                </c:pt>
                <c:pt idx="343">
                  <c:v>-8.2614999999999994E-2</c:v>
                </c:pt>
                <c:pt idx="344">
                  <c:v>-7.8437599999999996E-2</c:v>
                </c:pt>
                <c:pt idx="345">
                  <c:v>-7.5338699999999995E-2</c:v>
                </c:pt>
                <c:pt idx="346">
                  <c:v>-7.1267700000000003E-2</c:v>
                </c:pt>
                <c:pt idx="347">
                  <c:v>-7.3061100000000004E-2</c:v>
                </c:pt>
                <c:pt idx="348">
                  <c:v>-7.1990700000000005E-2</c:v>
                </c:pt>
                <c:pt idx="349">
                  <c:v>-7.3524300000000001E-2</c:v>
                </c:pt>
                <c:pt idx="350">
                  <c:v>-7.4309E-2</c:v>
                </c:pt>
                <c:pt idx="351">
                  <c:v>-7.4101399999999998E-2</c:v>
                </c:pt>
                <c:pt idx="352">
                  <c:v>-7.2094099999999994E-2</c:v>
                </c:pt>
                <c:pt idx="353">
                  <c:v>-6.9181699999999999E-2</c:v>
                </c:pt>
                <c:pt idx="354">
                  <c:v>-6.8706900000000001E-2</c:v>
                </c:pt>
                <c:pt idx="355">
                  <c:v>-6.6455600000000004E-2</c:v>
                </c:pt>
                <c:pt idx="356">
                  <c:v>-6.9751300000000002E-2</c:v>
                </c:pt>
                <c:pt idx="357">
                  <c:v>-7.2854299999999997E-2</c:v>
                </c:pt>
                <c:pt idx="358">
                  <c:v>-7.7175599999999997E-2</c:v>
                </c:pt>
                <c:pt idx="359">
                  <c:v>-7.9879599999999995E-2</c:v>
                </c:pt>
                <c:pt idx="360">
                  <c:v>-8.2280400000000004E-2</c:v>
                </c:pt>
                <c:pt idx="361">
                  <c:v>-8.4742700000000004E-2</c:v>
                </c:pt>
                <c:pt idx="362">
                  <c:v>-8.5669899999999993E-2</c:v>
                </c:pt>
                <c:pt idx="363">
                  <c:v>-8.5351099999999999E-2</c:v>
                </c:pt>
                <c:pt idx="364">
                  <c:v>-8.3597400000000002E-2</c:v>
                </c:pt>
                <c:pt idx="365">
                  <c:v>-8.17219E-2</c:v>
                </c:pt>
                <c:pt idx="366">
                  <c:v>-8.0763100000000004E-2</c:v>
                </c:pt>
                <c:pt idx="367">
                  <c:v>-8.1182900000000002E-2</c:v>
                </c:pt>
                <c:pt idx="368">
                  <c:v>-7.9859700000000006E-2</c:v>
                </c:pt>
                <c:pt idx="369">
                  <c:v>-7.9753900000000003E-2</c:v>
                </c:pt>
                <c:pt idx="370">
                  <c:v>-7.8457100000000002E-2</c:v>
                </c:pt>
                <c:pt idx="371">
                  <c:v>-7.5161900000000004E-2</c:v>
                </c:pt>
                <c:pt idx="372">
                  <c:v>-7.1511900000000003E-2</c:v>
                </c:pt>
                <c:pt idx="373">
                  <c:v>-7.2484900000000005E-2</c:v>
                </c:pt>
                <c:pt idx="374">
                  <c:v>-7.0444900000000005E-2</c:v>
                </c:pt>
                <c:pt idx="375">
                  <c:v>-7.0824100000000001E-2</c:v>
                </c:pt>
                <c:pt idx="376">
                  <c:v>-7.1382100000000004E-2</c:v>
                </c:pt>
                <c:pt idx="377">
                  <c:v>-6.9259000000000001E-2</c:v>
                </c:pt>
                <c:pt idx="378">
                  <c:v>-6.8030099999999996E-2</c:v>
                </c:pt>
                <c:pt idx="379">
                  <c:v>-7.2336899999999996E-2</c:v>
                </c:pt>
                <c:pt idx="380">
                  <c:v>-7.4950900000000001E-2</c:v>
                </c:pt>
                <c:pt idx="381">
                  <c:v>-7.73007E-2</c:v>
                </c:pt>
                <c:pt idx="382">
                  <c:v>-7.8021300000000002E-2</c:v>
                </c:pt>
                <c:pt idx="383">
                  <c:v>-7.8589900000000004E-2</c:v>
                </c:pt>
                <c:pt idx="384">
                  <c:v>-7.8421599999999994E-2</c:v>
                </c:pt>
                <c:pt idx="385">
                  <c:v>-7.8930299999999995E-2</c:v>
                </c:pt>
                <c:pt idx="386">
                  <c:v>-8.0776600000000004E-2</c:v>
                </c:pt>
                <c:pt idx="387">
                  <c:v>-8.1199999999999994E-2</c:v>
                </c:pt>
                <c:pt idx="388">
                  <c:v>-8.3085000000000006E-2</c:v>
                </c:pt>
                <c:pt idx="389">
                  <c:v>-8.35703E-2</c:v>
                </c:pt>
                <c:pt idx="390">
                  <c:v>-8.5227399999999995E-2</c:v>
                </c:pt>
                <c:pt idx="391">
                  <c:v>-8.4620299999999996E-2</c:v>
                </c:pt>
                <c:pt idx="392">
                  <c:v>-8.5434700000000002E-2</c:v>
                </c:pt>
                <c:pt idx="393">
                  <c:v>-8.5790099999999994E-2</c:v>
                </c:pt>
                <c:pt idx="394">
                  <c:v>-8.2990300000000003E-2</c:v>
                </c:pt>
                <c:pt idx="395">
                  <c:v>-8.1929100000000005E-2</c:v>
                </c:pt>
                <c:pt idx="396">
                  <c:v>-7.9124600000000003E-2</c:v>
                </c:pt>
                <c:pt idx="397">
                  <c:v>-7.8382999999999994E-2</c:v>
                </c:pt>
                <c:pt idx="398">
                  <c:v>-7.9721700000000006E-2</c:v>
                </c:pt>
                <c:pt idx="399">
                  <c:v>-7.8275700000000004E-2</c:v>
                </c:pt>
                <c:pt idx="400">
                  <c:v>-7.8366900000000003E-2</c:v>
                </c:pt>
                <c:pt idx="401">
                  <c:v>-7.6711100000000004E-2</c:v>
                </c:pt>
                <c:pt idx="402">
                  <c:v>-7.3135699999999998E-2</c:v>
                </c:pt>
                <c:pt idx="403">
                  <c:v>-6.9622400000000001E-2</c:v>
                </c:pt>
                <c:pt idx="404">
                  <c:v>-6.6678699999999994E-2</c:v>
                </c:pt>
                <c:pt idx="405">
                  <c:v>-6.1753000000000002E-2</c:v>
                </c:pt>
                <c:pt idx="406">
                  <c:v>-6.0351099999999998E-2</c:v>
                </c:pt>
                <c:pt idx="407">
                  <c:v>-6.6977999999999996E-2</c:v>
                </c:pt>
                <c:pt idx="408">
                  <c:v>-6.2467700000000001E-2</c:v>
                </c:pt>
                <c:pt idx="409">
                  <c:v>-5.4352299999999999E-2</c:v>
                </c:pt>
                <c:pt idx="410">
                  <c:v>-4.9472000000000002E-2</c:v>
                </c:pt>
                <c:pt idx="411">
                  <c:v>-4.1178699999999999E-2</c:v>
                </c:pt>
                <c:pt idx="412">
                  <c:v>-3.4685300000000002E-2</c:v>
                </c:pt>
                <c:pt idx="413">
                  <c:v>-3.5093800000000001E-2</c:v>
                </c:pt>
                <c:pt idx="414">
                  <c:v>-3.1822400000000001E-2</c:v>
                </c:pt>
                <c:pt idx="415">
                  <c:v>-3.9558299999999998E-2</c:v>
                </c:pt>
                <c:pt idx="416">
                  <c:v>-4.0349500000000003E-2</c:v>
                </c:pt>
                <c:pt idx="417">
                  <c:v>-4.3082000000000002E-2</c:v>
                </c:pt>
                <c:pt idx="418">
                  <c:v>-4.5579000000000001E-2</c:v>
                </c:pt>
                <c:pt idx="419">
                  <c:v>-4.7787700000000002E-2</c:v>
                </c:pt>
                <c:pt idx="420">
                  <c:v>-5.0531E-2</c:v>
                </c:pt>
                <c:pt idx="421">
                  <c:v>-5.16205E-2</c:v>
                </c:pt>
                <c:pt idx="422">
                  <c:v>-5.1772699999999998E-2</c:v>
                </c:pt>
                <c:pt idx="423">
                  <c:v>-5.14955E-2</c:v>
                </c:pt>
                <c:pt idx="424">
                  <c:v>-5.2131700000000003E-2</c:v>
                </c:pt>
                <c:pt idx="425">
                  <c:v>-5.3533200000000003E-2</c:v>
                </c:pt>
                <c:pt idx="426">
                  <c:v>-5.3450999999999999E-2</c:v>
                </c:pt>
                <c:pt idx="427">
                  <c:v>-5.4012699999999997E-2</c:v>
                </c:pt>
                <c:pt idx="428">
                  <c:v>-5.4001800000000003E-2</c:v>
                </c:pt>
                <c:pt idx="429">
                  <c:v>-5.5240999999999998E-2</c:v>
                </c:pt>
                <c:pt idx="430">
                  <c:v>-5.4715E-2</c:v>
                </c:pt>
                <c:pt idx="431">
                  <c:v>-5.3291499999999999E-2</c:v>
                </c:pt>
                <c:pt idx="432">
                  <c:v>-5.1888999999999998E-2</c:v>
                </c:pt>
                <c:pt idx="433">
                  <c:v>-4.9477500000000001E-2</c:v>
                </c:pt>
                <c:pt idx="434">
                  <c:v>-4.6441499999999997E-2</c:v>
                </c:pt>
                <c:pt idx="435">
                  <c:v>-4.3798200000000002E-2</c:v>
                </c:pt>
                <c:pt idx="436">
                  <c:v>-4.3083499999999997E-2</c:v>
                </c:pt>
                <c:pt idx="437">
                  <c:v>-3.7796999999999997E-2</c:v>
                </c:pt>
                <c:pt idx="438">
                  <c:v>-3.3645799999999997E-2</c:v>
                </c:pt>
                <c:pt idx="439">
                  <c:v>-2.9531700000000001E-2</c:v>
                </c:pt>
                <c:pt idx="440">
                  <c:v>-2.1367500000000001E-2</c:v>
                </c:pt>
                <c:pt idx="441">
                  <c:v>-1.24893E-2</c:v>
                </c:pt>
                <c:pt idx="442">
                  <c:v>-1.14717E-2</c:v>
                </c:pt>
                <c:pt idx="443">
                  <c:v>-1.16367E-2</c:v>
                </c:pt>
                <c:pt idx="444">
                  <c:v>-1.6412300000000001E-2</c:v>
                </c:pt>
                <c:pt idx="445">
                  <c:v>-2.03343E-2</c:v>
                </c:pt>
                <c:pt idx="446">
                  <c:v>-2.4065E-2</c:v>
                </c:pt>
                <c:pt idx="447">
                  <c:v>-2.6401000000000001E-2</c:v>
                </c:pt>
                <c:pt idx="448">
                  <c:v>-2.6806300000000002E-2</c:v>
                </c:pt>
                <c:pt idx="449">
                  <c:v>-2.97813E-2</c:v>
                </c:pt>
                <c:pt idx="450">
                  <c:v>-3.2043700000000001E-2</c:v>
                </c:pt>
                <c:pt idx="451">
                  <c:v>-3.1987700000000001E-2</c:v>
                </c:pt>
                <c:pt idx="452">
                  <c:v>-3.33117E-2</c:v>
                </c:pt>
                <c:pt idx="453">
                  <c:v>-3.3721000000000001E-2</c:v>
                </c:pt>
                <c:pt idx="454">
                  <c:v>-3.38783E-2</c:v>
                </c:pt>
                <c:pt idx="455">
                  <c:v>-3.3444000000000002E-2</c:v>
                </c:pt>
                <c:pt idx="456">
                  <c:v>-3.5135300000000001E-2</c:v>
                </c:pt>
                <c:pt idx="457">
                  <c:v>-3.50503E-2</c:v>
                </c:pt>
                <c:pt idx="458">
                  <c:v>-3.6733000000000002E-2</c:v>
                </c:pt>
                <c:pt idx="459">
                  <c:v>-3.5639999999999998E-2</c:v>
                </c:pt>
                <c:pt idx="460">
                  <c:v>-3.6703699999999999E-2</c:v>
                </c:pt>
                <c:pt idx="461">
                  <c:v>-3.6172700000000002E-2</c:v>
                </c:pt>
                <c:pt idx="462">
                  <c:v>-3.4294999999999999E-2</c:v>
                </c:pt>
                <c:pt idx="463">
                  <c:v>-3.5169300000000001E-2</c:v>
                </c:pt>
                <c:pt idx="464">
                  <c:v>-3.3772999999999997E-2</c:v>
                </c:pt>
                <c:pt idx="465">
                  <c:v>-3.2083E-2</c:v>
                </c:pt>
                <c:pt idx="466">
                  <c:v>-3.0998999999999999E-2</c:v>
                </c:pt>
                <c:pt idx="467">
                  <c:v>-3.0370999999999999E-2</c:v>
                </c:pt>
                <c:pt idx="468">
                  <c:v>-2.7636000000000001E-2</c:v>
                </c:pt>
                <c:pt idx="469">
                  <c:v>-2.6971700000000001E-2</c:v>
                </c:pt>
                <c:pt idx="470">
                  <c:v>-2.5831300000000001E-2</c:v>
                </c:pt>
                <c:pt idx="471">
                  <c:v>-2.1599699999999999E-2</c:v>
                </c:pt>
                <c:pt idx="472">
                  <c:v>-1.96607E-2</c:v>
                </c:pt>
                <c:pt idx="473">
                  <c:v>-2.0406000000000001E-2</c:v>
                </c:pt>
                <c:pt idx="474">
                  <c:v>-2.1335300000000001E-2</c:v>
                </c:pt>
                <c:pt idx="475">
                  <c:v>-2.1628700000000001E-2</c:v>
                </c:pt>
                <c:pt idx="476">
                  <c:v>-2.0031E-2</c:v>
                </c:pt>
                <c:pt idx="477">
                  <c:v>-1.8750699999999999E-2</c:v>
                </c:pt>
                <c:pt idx="478">
                  <c:v>-1.79477E-2</c:v>
                </c:pt>
                <c:pt idx="479">
                  <c:v>-1.6712000000000001E-2</c:v>
                </c:pt>
                <c:pt idx="480">
                  <c:v>-1.37387E-2</c:v>
                </c:pt>
                <c:pt idx="481">
                  <c:v>-1.11857E-2</c:v>
                </c:pt>
                <c:pt idx="482">
                  <c:v>-1.0211700000000001E-2</c:v>
                </c:pt>
                <c:pt idx="483">
                  <c:v>-1.3143E-2</c:v>
                </c:pt>
                <c:pt idx="484">
                  <c:v>-1.6499300000000001E-2</c:v>
                </c:pt>
                <c:pt idx="485">
                  <c:v>-1.5975E-2</c:v>
                </c:pt>
                <c:pt idx="486">
                  <c:v>-1.6687299999999999E-2</c:v>
                </c:pt>
                <c:pt idx="487">
                  <c:v>-1.6731699999999999E-2</c:v>
                </c:pt>
                <c:pt idx="488">
                  <c:v>-1.7256000000000001E-2</c:v>
                </c:pt>
                <c:pt idx="489">
                  <c:v>-1.7061E-2</c:v>
                </c:pt>
                <c:pt idx="490">
                  <c:v>-1.8148299999999999E-2</c:v>
                </c:pt>
                <c:pt idx="491">
                  <c:v>-1.58903E-2</c:v>
                </c:pt>
                <c:pt idx="492">
                  <c:v>-1.3904700000000001E-2</c:v>
                </c:pt>
                <c:pt idx="493">
                  <c:v>-1.2267E-2</c:v>
                </c:pt>
                <c:pt idx="494">
                  <c:v>-8.9343300000000007E-3</c:v>
                </c:pt>
                <c:pt idx="495">
                  <c:v>-7.5816700000000004E-3</c:v>
                </c:pt>
                <c:pt idx="496">
                  <c:v>-7.3356699999999999E-3</c:v>
                </c:pt>
              </c:numCache>
            </c:numRef>
          </c:val>
          <c:smooth val="0"/>
        </c:ser>
        <c:ser>
          <c:idx val="0"/>
          <c:order val="3"/>
          <c:tx>
            <c:strRef>
              <c:f>'CPI_ROC_CoRD_LAYERS-ISO12640'!$F$1</c:f>
              <c:strCache>
                <c:ptCount val="1"/>
                <c:pt idx="0">
                  <c:v>CoRD</c:v>
                </c:pt>
              </c:strCache>
            </c:strRef>
          </c:tx>
          <c:spPr>
            <a:ln w="34928">
              <a:solidFill>
                <a:srgbClr val="800000"/>
              </a:solidFill>
              <a:prstDash val="solid"/>
            </a:ln>
          </c:spPr>
          <c:marker>
            <c:symbol val="none"/>
          </c:marker>
          <c:cat>
            <c:numRef>
              <c:f>'CPI_ROC_CoRD_LAYERS-ISO12640'!$A$2:$A$498</c:f>
              <c:numCache>
                <c:formatCode>General</c:formatCode>
                <c:ptCount val="497"/>
                <c:pt idx="0">
                  <c:v>1.06211E-2</c:v>
                </c:pt>
                <c:pt idx="1">
                  <c:v>2.1023300000000002E-2</c:v>
                </c:pt>
                <c:pt idx="2">
                  <c:v>3.1438899999999999E-2</c:v>
                </c:pt>
                <c:pt idx="3">
                  <c:v>4.17714E-2</c:v>
                </c:pt>
                <c:pt idx="4">
                  <c:v>5.2033099999999999E-2</c:v>
                </c:pt>
                <c:pt idx="5">
                  <c:v>6.2544500000000003E-2</c:v>
                </c:pt>
                <c:pt idx="6">
                  <c:v>7.2814500000000004E-2</c:v>
                </c:pt>
                <c:pt idx="7">
                  <c:v>8.3062399999999995E-2</c:v>
                </c:pt>
                <c:pt idx="8">
                  <c:v>9.3247499999999997E-2</c:v>
                </c:pt>
                <c:pt idx="9">
                  <c:v>0.103573</c:v>
                </c:pt>
                <c:pt idx="10">
                  <c:v>0.113992</c:v>
                </c:pt>
                <c:pt idx="11">
                  <c:v>0.12434199999999999</c:v>
                </c:pt>
                <c:pt idx="12">
                  <c:v>0.134494</c:v>
                </c:pt>
                <c:pt idx="13">
                  <c:v>0.14486599999999999</c:v>
                </c:pt>
                <c:pt idx="14">
                  <c:v>0.15498899999999999</c:v>
                </c:pt>
                <c:pt idx="15">
                  <c:v>0.16508999999999999</c:v>
                </c:pt>
                <c:pt idx="16">
                  <c:v>0.17524200000000001</c:v>
                </c:pt>
                <c:pt idx="17">
                  <c:v>0.18543799999999999</c:v>
                </c:pt>
                <c:pt idx="18">
                  <c:v>0.19576399999999999</c:v>
                </c:pt>
                <c:pt idx="19">
                  <c:v>0.205951</c:v>
                </c:pt>
                <c:pt idx="20">
                  <c:v>0.216284</c:v>
                </c:pt>
                <c:pt idx="21">
                  <c:v>0.22655400000000001</c:v>
                </c:pt>
                <c:pt idx="22">
                  <c:v>0.23666899999999999</c:v>
                </c:pt>
                <c:pt idx="23">
                  <c:v>0.247006</c:v>
                </c:pt>
                <c:pt idx="24">
                  <c:v>0.25713999999999998</c:v>
                </c:pt>
                <c:pt idx="25">
                  <c:v>0.26732499999999998</c:v>
                </c:pt>
                <c:pt idx="26">
                  <c:v>0.27753499999999998</c:v>
                </c:pt>
                <c:pt idx="27">
                  <c:v>0.28775600000000001</c:v>
                </c:pt>
                <c:pt idx="28">
                  <c:v>0.29808899999999999</c:v>
                </c:pt>
                <c:pt idx="29">
                  <c:v>0.30827500000000002</c:v>
                </c:pt>
                <c:pt idx="30">
                  <c:v>0.31850899999999999</c:v>
                </c:pt>
                <c:pt idx="31">
                  <c:v>0.32860699999999998</c:v>
                </c:pt>
                <c:pt idx="32">
                  <c:v>0.33882400000000001</c:v>
                </c:pt>
                <c:pt idx="33">
                  <c:v>0.34892800000000002</c:v>
                </c:pt>
                <c:pt idx="34">
                  <c:v>0.35907099999999997</c:v>
                </c:pt>
                <c:pt idx="35">
                  <c:v>0.36934</c:v>
                </c:pt>
                <c:pt idx="36">
                  <c:v>0.37941399999999997</c:v>
                </c:pt>
                <c:pt idx="37">
                  <c:v>0.38957999999999998</c:v>
                </c:pt>
                <c:pt idx="38">
                  <c:v>0.39968700000000001</c:v>
                </c:pt>
                <c:pt idx="39">
                  <c:v>0.40979700000000002</c:v>
                </c:pt>
                <c:pt idx="40">
                  <c:v>0.41995399999999999</c:v>
                </c:pt>
                <c:pt idx="41">
                  <c:v>0.43009500000000001</c:v>
                </c:pt>
                <c:pt idx="42">
                  <c:v>0.44032700000000002</c:v>
                </c:pt>
                <c:pt idx="43">
                  <c:v>0.45033899999999999</c:v>
                </c:pt>
                <c:pt idx="44">
                  <c:v>0.46050999999999997</c:v>
                </c:pt>
                <c:pt idx="45">
                  <c:v>0.47056999999999999</c:v>
                </c:pt>
                <c:pt idx="46">
                  <c:v>0.48086000000000001</c:v>
                </c:pt>
                <c:pt idx="47">
                  <c:v>0.49093799999999999</c:v>
                </c:pt>
                <c:pt idx="48">
                  <c:v>0.50102100000000005</c:v>
                </c:pt>
                <c:pt idx="49">
                  <c:v>0.51119400000000004</c:v>
                </c:pt>
                <c:pt idx="50">
                  <c:v>0.52129599999999998</c:v>
                </c:pt>
                <c:pt idx="51">
                  <c:v>0.531501</c:v>
                </c:pt>
                <c:pt idx="52">
                  <c:v>0.54172100000000001</c:v>
                </c:pt>
                <c:pt idx="53">
                  <c:v>0.55188300000000001</c:v>
                </c:pt>
                <c:pt idx="54">
                  <c:v>0.56190600000000002</c:v>
                </c:pt>
                <c:pt idx="55">
                  <c:v>0.57213000000000003</c:v>
                </c:pt>
                <c:pt idx="56">
                  <c:v>0.58236900000000003</c:v>
                </c:pt>
                <c:pt idx="57">
                  <c:v>0.59254399999999996</c:v>
                </c:pt>
                <c:pt idx="58">
                  <c:v>0.60260499999999995</c:v>
                </c:pt>
                <c:pt idx="59">
                  <c:v>0.61282300000000001</c:v>
                </c:pt>
                <c:pt idx="60">
                  <c:v>0.62294099999999997</c:v>
                </c:pt>
                <c:pt idx="61">
                  <c:v>0.63317599999999996</c:v>
                </c:pt>
                <c:pt idx="62">
                  <c:v>0.64320900000000003</c:v>
                </c:pt>
                <c:pt idx="63">
                  <c:v>0.65334499999999995</c:v>
                </c:pt>
                <c:pt idx="64">
                  <c:v>0.66349000000000002</c:v>
                </c:pt>
                <c:pt idx="65">
                  <c:v>0.67352699999999999</c:v>
                </c:pt>
                <c:pt idx="66">
                  <c:v>0.68364999999999998</c:v>
                </c:pt>
                <c:pt idx="67">
                  <c:v>0.69380200000000003</c:v>
                </c:pt>
                <c:pt idx="68">
                  <c:v>0.70391899999999996</c:v>
                </c:pt>
                <c:pt idx="69">
                  <c:v>0.71401099999999995</c:v>
                </c:pt>
                <c:pt idx="70">
                  <c:v>0.72427399999999997</c:v>
                </c:pt>
                <c:pt idx="71">
                  <c:v>0.73440700000000003</c:v>
                </c:pt>
                <c:pt idx="72">
                  <c:v>0.74452099999999999</c:v>
                </c:pt>
                <c:pt idx="73">
                  <c:v>0.754687</c:v>
                </c:pt>
                <c:pt idx="74">
                  <c:v>0.76481900000000003</c:v>
                </c:pt>
                <c:pt idx="75">
                  <c:v>0.77495899999999995</c:v>
                </c:pt>
                <c:pt idx="76">
                  <c:v>0.78497499999999998</c:v>
                </c:pt>
                <c:pt idx="77">
                  <c:v>0.79505099999999995</c:v>
                </c:pt>
                <c:pt idx="78">
                  <c:v>0.80518900000000004</c:v>
                </c:pt>
                <c:pt idx="79">
                  <c:v>0.81529200000000002</c:v>
                </c:pt>
                <c:pt idx="80">
                  <c:v>0.82538100000000003</c:v>
                </c:pt>
                <c:pt idx="81">
                  <c:v>0.83553500000000003</c:v>
                </c:pt>
                <c:pt idx="82">
                  <c:v>0.845607</c:v>
                </c:pt>
                <c:pt idx="83">
                  <c:v>0.85558299999999998</c:v>
                </c:pt>
                <c:pt idx="84">
                  <c:v>0.865699</c:v>
                </c:pt>
                <c:pt idx="85">
                  <c:v>0.87589399999999995</c:v>
                </c:pt>
                <c:pt idx="86">
                  <c:v>0.88592400000000004</c:v>
                </c:pt>
                <c:pt idx="87">
                  <c:v>0.89603999999999995</c:v>
                </c:pt>
                <c:pt idx="88">
                  <c:v>0.90619499999999997</c:v>
                </c:pt>
                <c:pt idx="89">
                  <c:v>0.91627599999999998</c:v>
                </c:pt>
                <c:pt idx="90">
                  <c:v>0.92645900000000003</c:v>
                </c:pt>
                <c:pt idx="91">
                  <c:v>0.93665799999999999</c:v>
                </c:pt>
                <c:pt idx="92">
                  <c:v>0.94685200000000003</c:v>
                </c:pt>
                <c:pt idx="93">
                  <c:v>0.956959</c:v>
                </c:pt>
                <c:pt idx="94">
                  <c:v>0.96713700000000002</c:v>
                </c:pt>
                <c:pt idx="95">
                  <c:v>0.97714299999999998</c:v>
                </c:pt>
                <c:pt idx="96">
                  <c:v>0.98721000000000003</c:v>
                </c:pt>
                <c:pt idx="97">
                  <c:v>0.99740899999999999</c:v>
                </c:pt>
                <c:pt idx="98">
                  <c:v>1.0074700000000001</c:v>
                </c:pt>
                <c:pt idx="99">
                  <c:v>1.0176000000000001</c:v>
                </c:pt>
                <c:pt idx="100">
                  <c:v>1.02776</c:v>
                </c:pt>
                <c:pt idx="101">
                  <c:v>1.03786</c:v>
                </c:pt>
                <c:pt idx="102">
                  <c:v>1.04803</c:v>
                </c:pt>
                <c:pt idx="103">
                  <c:v>1.0579400000000001</c:v>
                </c:pt>
                <c:pt idx="104">
                  <c:v>1.06816</c:v>
                </c:pt>
                <c:pt idx="105">
                  <c:v>1.07836</c:v>
                </c:pt>
                <c:pt idx="106">
                  <c:v>1.0883700000000001</c:v>
                </c:pt>
                <c:pt idx="107">
                  <c:v>1.0985199999999999</c:v>
                </c:pt>
                <c:pt idx="108">
                  <c:v>1.1085799999999999</c:v>
                </c:pt>
                <c:pt idx="109">
                  <c:v>1.1186400000000001</c:v>
                </c:pt>
                <c:pt idx="110">
                  <c:v>1.1286499999999999</c:v>
                </c:pt>
                <c:pt idx="111">
                  <c:v>1.1387</c:v>
                </c:pt>
                <c:pt idx="112">
                  <c:v>1.1487499999999999</c:v>
                </c:pt>
                <c:pt idx="113">
                  <c:v>1.1589400000000001</c:v>
                </c:pt>
                <c:pt idx="114">
                  <c:v>1.1688000000000001</c:v>
                </c:pt>
                <c:pt idx="115">
                  <c:v>1.1789499999999999</c:v>
                </c:pt>
                <c:pt idx="116">
                  <c:v>1.18896</c:v>
                </c:pt>
                <c:pt idx="117">
                  <c:v>1.1989799999999999</c:v>
                </c:pt>
                <c:pt idx="118">
                  <c:v>1.2091499999999999</c:v>
                </c:pt>
                <c:pt idx="119">
                  <c:v>1.21922</c:v>
                </c:pt>
                <c:pt idx="120">
                  <c:v>1.2291300000000001</c:v>
                </c:pt>
                <c:pt idx="121">
                  <c:v>1.2392099999999999</c:v>
                </c:pt>
                <c:pt idx="122">
                  <c:v>1.2492700000000001</c:v>
                </c:pt>
                <c:pt idx="123">
                  <c:v>1.25945</c:v>
                </c:pt>
                <c:pt idx="124">
                  <c:v>1.26945</c:v>
                </c:pt>
                <c:pt idx="125">
                  <c:v>1.27963</c:v>
                </c:pt>
                <c:pt idx="126">
                  <c:v>1.28969</c:v>
                </c:pt>
                <c:pt idx="127">
                  <c:v>1.2997099999999999</c:v>
                </c:pt>
                <c:pt idx="128">
                  <c:v>1.3097399999999999</c:v>
                </c:pt>
                <c:pt idx="129">
                  <c:v>1.31985</c:v>
                </c:pt>
                <c:pt idx="130">
                  <c:v>1.32986</c:v>
                </c:pt>
                <c:pt idx="131">
                  <c:v>1.3399700000000001</c:v>
                </c:pt>
                <c:pt idx="132">
                  <c:v>1.3500099999999999</c:v>
                </c:pt>
                <c:pt idx="133">
                  <c:v>1.35995</c:v>
                </c:pt>
                <c:pt idx="134">
                  <c:v>1.3701099999999999</c:v>
                </c:pt>
                <c:pt idx="135">
                  <c:v>1.3802099999999999</c:v>
                </c:pt>
                <c:pt idx="136">
                  <c:v>1.3902300000000001</c:v>
                </c:pt>
                <c:pt idx="137">
                  <c:v>1.40029</c:v>
                </c:pt>
                <c:pt idx="138">
                  <c:v>1.4102699999999999</c:v>
                </c:pt>
                <c:pt idx="139">
                  <c:v>1.42039</c:v>
                </c:pt>
                <c:pt idx="140">
                  <c:v>1.4305399999999999</c:v>
                </c:pt>
                <c:pt idx="141">
                  <c:v>1.4405600000000001</c:v>
                </c:pt>
                <c:pt idx="142">
                  <c:v>1.4506399999999999</c:v>
                </c:pt>
                <c:pt idx="143">
                  <c:v>1.4605900000000001</c:v>
                </c:pt>
                <c:pt idx="144">
                  <c:v>1.4708000000000001</c:v>
                </c:pt>
                <c:pt idx="145">
                  <c:v>1.4807600000000001</c:v>
                </c:pt>
                <c:pt idx="146">
                  <c:v>1.4908399999999999</c:v>
                </c:pt>
                <c:pt idx="147">
                  <c:v>1.5008699999999999</c:v>
                </c:pt>
                <c:pt idx="148">
                  <c:v>1.5109600000000001</c:v>
                </c:pt>
                <c:pt idx="149">
                  <c:v>1.52105</c:v>
                </c:pt>
                <c:pt idx="150">
                  <c:v>1.5311999999999999</c:v>
                </c:pt>
                <c:pt idx="151">
                  <c:v>1.5411699999999999</c:v>
                </c:pt>
                <c:pt idx="152">
                  <c:v>1.5511600000000001</c:v>
                </c:pt>
                <c:pt idx="153">
                  <c:v>1.5612699999999999</c:v>
                </c:pt>
                <c:pt idx="154">
                  <c:v>1.5713900000000001</c:v>
                </c:pt>
                <c:pt idx="155">
                  <c:v>1.5813699999999999</c:v>
                </c:pt>
                <c:pt idx="156">
                  <c:v>1.59151</c:v>
                </c:pt>
                <c:pt idx="157">
                  <c:v>1.60161</c:v>
                </c:pt>
                <c:pt idx="158">
                  <c:v>1.61161</c:v>
                </c:pt>
                <c:pt idx="159">
                  <c:v>1.62181</c:v>
                </c:pt>
                <c:pt idx="160">
                  <c:v>1.63195</c:v>
                </c:pt>
                <c:pt idx="161">
                  <c:v>1.64201</c:v>
                </c:pt>
                <c:pt idx="162">
                  <c:v>1.65204</c:v>
                </c:pt>
                <c:pt idx="163">
                  <c:v>1.66214</c:v>
                </c:pt>
                <c:pt idx="164">
                  <c:v>1.6723399999999999</c:v>
                </c:pt>
                <c:pt idx="165">
                  <c:v>1.6824300000000001</c:v>
                </c:pt>
                <c:pt idx="166">
                  <c:v>1.69251</c:v>
                </c:pt>
                <c:pt idx="167">
                  <c:v>1.70265</c:v>
                </c:pt>
                <c:pt idx="168">
                  <c:v>1.7127300000000001</c:v>
                </c:pt>
                <c:pt idx="169">
                  <c:v>1.7229099999999999</c:v>
                </c:pt>
                <c:pt idx="170">
                  <c:v>1.73309</c:v>
                </c:pt>
                <c:pt idx="171">
                  <c:v>1.74316</c:v>
                </c:pt>
                <c:pt idx="172">
                  <c:v>1.7533300000000001</c:v>
                </c:pt>
                <c:pt idx="173">
                  <c:v>1.7633700000000001</c:v>
                </c:pt>
                <c:pt idx="174">
                  <c:v>1.7736099999999999</c:v>
                </c:pt>
                <c:pt idx="175">
                  <c:v>1.78366</c:v>
                </c:pt>
                <c:pt idx="176">
                  <c:v>1.79386</c:v>
                </c:pt>
                <c:pt idx="177">
                  <c:v>1.8040099999999999</c:v>
                </c:pt>
                <c:pt idx="178">
                  <c:v>1.8140099999999999</c:v>
                </c:pt>
                <c:pt idx="179">
                  <c:v>1.8240400000000001</c:v>
                </c:pt>
                <c:pt idx="180">
                  <c:v>1.83426</c:v>
                </c:pt>
                <c:pt idx="181">
                  <c:v>1.84432</c:v>
                </c:pt>
                <c:pt idx="182">
                  <c:v>1.85442</c:v>
                </c:pt>
                <c:pt idx="183">
                  <c:v>1.8645</c:v>
                </c:pt>
                <c:pt idx="184">
                  <c:v>1.8745499999999999</c:v>
                </c:pt>
                <c:pt idx="185">
                  <c:v>1.8846499999999999</c:v>
                </c:pt>
                <c:pt idx="186">
                  <c:v>1.8948100000000001</c:v>
                </c:pt>
                <c:pt idx="187">
                  <c:v>1.9048</c:v>
                </c:pt>
                <c:pt idx="188">
                  <c:v>1.9148799999999999</c:v>
                </c:pt>
                <c:pt idx="189">
                  <c:v>1.92492</c:v>
                </c:pt>
                <c:pt idx="190">
                  <c:v>1.93496</c:v>
                </c:pt>
                <c:pt idx="191">
                  <c:v>1.94499</c:v>
                </c:pt>
                <c:pt idx="192">
                  <c:v>1.9551099999999999</c:v>
                </c:pt>
                <c:pt idx="193">
                  <c:v>1.96519</c:v>
                </c:pt>
                <c:pt idx="194">
                  <c:v>1.97525</c:v>
                </c:pt>
                <c:pt idx="195">
                  <c:v>1.98525</c:v>
                </c:pt>
                <c:pt idx="196">
                  <c:v>1.9953000000000001</c:v>
                </c:pt>
                <c:pt idx="197">
                  <c:v>2.0053999999999998</c:v>
                </c:pt>
                <c:pt idx="198">
                  <c:v>2.0154100000000001</c:v>
                </c:pt>
                <c:pt idx="199">
                  <c:v>2.0255100000000001</c:v>
                </c:pt>
                <c:pt idx="200">
                  <c:v>2.0356299999999998</c:v>
                </c:pt>
                <c:pt idx="201">
                  <c:v>2.04548</c:v>
                </c:pt>
                <c:pt idx="202">
                  <c:v>2.0555400000000001</c:v>
                </c:pt>
                <c:pt idx="203">
                  <c:v>2.0655399999999999</c:v>
                </c:pt>
                <c:pt idx="204">
                  <c:v>2.0757400000000001</c:v>
                </c:pt>
                <c:pt idx="205">
                  <c:v>2.08569</c:v>
                </c:pt>
                <c:pt idx="206">
                  <c:v>2.0957599999999998</c:v>
                </c:pt>
                <c:pt idx="207">
                  <c:v>2.1057899999999998</c:v>
                </c:pt>
                <c:pt idx="208">
                  <c:v>2.1158399999999999</c:v>
                </c:pt>
                <c:pt idx="209">
                  <c:v>2.12581</c:v>
                </c:pt>
                <c:pt idx="210">
                  <c:v>2.1360100000000002</c:v>
                </c:pt>
                <c:pt idx="211">
                  <c:v>2.14601</c:v>
                </c:pt>
                <c:pt idx="212">
                  <c:v>2.1560600000000001</c:v>
                </c:pt>
                <c:pt idx="213">
                  <c:v>2.1662400000000002</c:v>
                </c:pt>
                <c:pt idx="214">
                  <c:v>2.17618</c:v>
                </c:pt>
                <c:pt idx="215">
                  <c:v>2.18628</c:v>
                </c:pt>
                <c:pt idx="216">
                  <c:v>2.19625</c:v>
                </c:pt>
                <c:pt idx="217">
                  <c:v>2.2063299999999999</c:v>
                </c:pt>
                <c:pt idx="218">
                  <c:v>2.2163499999999998</c:v>
                </c:pt>
                <c:pt idx="219">
                  <c:v>2.2263700000000002</c:v>
                </c:pt>
                <c:pt idx="220">
                  <c:v>2.23637</c:v>
                </c:pt>
                <c:pt idx="221">
                  <c:v>2.2465700000000002</c:v>
                </c:pt>
                <c:pt idx="222">
                  <c:v>2.2565200000000001</c:v>
                </c:pt>
                <c:pt idx="223">
                  <c:v>2.2664900000000001</c:v>
                </c:pt>
                <c:pt idx="224">
                  <c:v>2.2765599999999999</c:v>
                </c:pt>
                <c:pt idx="225">
                  <c:v>2.2865500000000001</c:v>
                </c:pt>
                <c:pt idx="226">
                  <c:v>2.2965900000000001</c:v>
                </c:pt>
                <c:pt idx="227">
                  <c:v>2.3066599999999999</c:v>
                </c:pt>
                <c:pt idx="228">
                  <c:v>2.3167</c:v>
                </c:pt>
                <c:pt idx="229">
                  <c:v>2.3267799999999998</c:v>
                </c:pt>
                <c:pt idx="230">
                  <c:v>2.3368899999999999</c:v>
                </c:pt>
                <c:pt idx="231">
                  <c:v>2.3468399999999998</c:v>
                </c:pt>
                <c:pt idx="232">
                  <c:v>2.3569100000000001</c:v>
                </c:pt>
                <c:pt idx="233">
                  <c:v>2.3670599999999999</c:v>
                </c:pt>
                <c:pt idx="234">
                  <c:v>2.37717</c:v>
                </c:pt>
                <c:pt idx="235">
                  <c:v>2.3869799999999999</c:v>
                </c:pt>
                <c:pt idx="236">
                  <c:v>2.3969999999999998</c:v>
                </c:pt>
                <c:pt idx="237">
                  <c:v>2.4069799999999999</c:v>
                </c:pt>
                <c:pt idx="238">
                  <c:v>2.4170500000000001</c:v>
                </c:pt>
                <c:pt idx="239">
                  <c:v>2.4270200000000002</c:v>
                </c:pt>
                <c:pt idx="240">
                  <c:v>2.4370500000000002</c:v>
                </c:pt>
                <c:pt idx="241">
                  <c:v>2.44719</c:v>
                </c:pt>
                <c:pt idx="242">
                  <c:v>2.4571700000000001</c:v>
                </c:pt>
                <c:pt idx="243">
                  <c:v>2.4671799999999999</c:v>
                </c:pt>
                <c:pt idx="244">
                  <c:v>2.47722</c:v>
                </c:pt>
                <c:pt idx="245">
                  <c:v>2.48712</c:v>
                </c:pt>
                <c:pt idx="246">
                  <c:v>2.4972799999999999</c:v>
                </c:pt>
                <c:pt idx="247">
                  <c:v>2.5072100000000002</c:v>
                </c:pt>
                <c:pt idx="248">
                  <c:v>2.5171899999999998</c:v>
                </c:pt>
                <c:pt idx="249">
                  <c:v>2.5273099999999999</c:v>
                </c:pt>
                <c:pt idx="250">
                  <c:v>2.5374599999999998</c:v>
                </c:pt>
                <c:pt idx="251">
                  <c:v>2.54731</c:v>
                </c:pt>
                <c:pt idx="252">
                  <c:v>2.5574400000000002</c:v>
                </c:pt>
                <c:pt idx="253">
                  <c:v>2.5674100000000002</c:v>
                </c:pt>
                <c:pt idx="254">
                  <c:v>2.5775899999999998</c:v>
                </c:pt>
                <c:pt idx="255">
                  <c:v>2.5875499999999998</c:v>
                </c:pt>
                <c:pt idx="256">
                  <c:v>2.5976499999999998</c:v>
                </c:pt>
                <c:pt idx="257">
                  <c:v>2.60771</c:v>
                </c:pt>
                <c:pt idx="258">
                  <c:v>2.6177999999999999</c:v>
                </c:pt>
                <c:pt idx="259">
                  <c:v>2.6278600000000001</c:v>
                </c:pt>
                <c:pt idx="260">
                  <c:v>2.63774</c:v>
                </c:pt>
                <c:pt idx="261">
                  <c:v>2.6477599999999999</c:v>
                </c:pt>
                <c:pt idx="262">
                  <c:v>2.6578200000000001</c:v>
                </c:pt>
                <c:pt idx="263">
                  <c:v>2.6678700000000002</c:v>
                </c:pt>
                <c:pt idx="264">
                  <c:v>2.6779299999999999</c:v>
                </c:pt>
                <c:pt idx="265">
                  <c:v>2.6880899999999999</c:v>
                </c:pt>
                <c:pt idx="266">
                  <c:v>2.6981700000000002</c:v>
                </c:pt>
                <c:pt idx="267">
                  <c:v>2.70818</c:v>
                </c:pt>
                <c:pt idx="268">
                  <c:v>2.7181000000000002</c:v>
                </c:pt>
                <c:pt idx="269">
                  <c:v>2.7282999999999999</c:v>
                </c:pt>
                <c:pt idx="270">
                  <c:v>2.7384499999999998</c:v>
                </c:pt>
                <c:pt idx="271">
                  <c:v>2.7484899999999999</c:v>
                </c:pt>
                <c:pt idx="272">
                  <c:v>2.75868</c:v>
                </c:pt>
                <c:pt idx="273">
                  <c:v>2.7685900000000001</c:v>
                </c:pt>
                <c:pt idx="274">
                  <c:v>2.7787700000000002</c:v>
                </c:pt>
                <c:pt idx="275">
                  <c:v>2.7887499999999998</c:v>
                </c:pt>
                <c:pt idx="276">
                  <c:v>2.79887</c:v>
                </c:pt>
                <c:pt idx="277">
                  <c:v>2.80891</c:v>
                </c:pt>
                <c:pt idx="278">
                  <c:v>2.8190599999999999</c:v>
                </c:pt>
                <c:pt idx="279">
                  <c:v>2.8292099999999998</c:v>
                </c:pt>
                <c:pt idx="280">
                  <c:v>2.8391899999999999</c:v>
                </c:pt>
                <c:pt idx="281">
                  <c:v>2.8492500000000001</c:v>
                </c:pt>
                <c:pt idx="282">
                  <c:v>2.8593299999999999</c:v>
                </c:pt>
                <c:pt idx="283">
                  <c:v>2.8694099999999998</c:v>
                </c:pt>
                <c:pt idx="284">
                  <c:v>2.8795099999999998</c:v>
                </c:pt>
                <c:pt idx="285">
                  <c:v>2.8895</c:v>
                </c:pt>
                <c:pt idx="286">
                  <c:v>2.8996</c:v>
                </c:pt>
                <c:pt idx="287">
                  <c:v>2.9096899999999999</c:v>
                </c:pt>
                <c:pt idx="288">
                  <c:v>2.91961</c:v>
                </c:pt>
                <c:pt idx="289">
                  <c:v>2.9296899999999999</c:v>
                </c:pt>
                <c:pt idx="290">
                  <c:v>2.9398</c:v>
                </c:pt>
                <c:pt idx="291">
                  <c:v>2.9498000000000002</c:v>
                </c:pt>
                <c:pt idx="292">
                  <c:v>2.9598100000000001</c:v>
                </c:pt>
                <c:pt idx="293">
                  <c:v>2.9699499999999999</c:v>
                </c:pt>
                <c:pt idx="294">
                  <c:v>2.97993</c:v>
                </c:pt>
                <c:pt idx="295">
                  <c:v>2.98996</c:v>
                </c:pt>
                <c:pt idx="296">
                  <c:v>3.0000100000000001</c:v>
                </c:pt>
                <c:pt idx="297">
                  <c:v>3.0100600000000002</c:v>
                </c:pt>
                <c:pt idx="298">
                  <c:v>3.0200399999999998</c:v>
                </c:pt>
                <c:pt idx="299">
                  <c:v>3.0302600000000002</c:v>
                </c:pt>
                <c:pt idx="300">
                  <c:v>3.0402</c:v>
                </c:pt>
                <c:pt idx="301">
                  <c:v>3.0502600000000002</c:v>
                </c:pt>
                <c:pt idx="302">
                  <c:v>3.0602200000000002</c:v>
                </c:pt>
                <c:pt idx="303">
                  <c:v>3.07023</c:v>
                </c:pt>
                <c:pt idx="304">
                  <c:v>3.08033</c:v>
                </c:pt>
                <c:pt idx="305">
                  <c:v>3.09049</c:v>
                </c:pt>
                <c:pt idx="306">
                  <c:v>3.1005500000000001</c:v>
                </c:pt>
                <c:pt idx="307">
                  <c:v>3.11056</c:v>
                </c:pt>
                <c:pt idx="308">
                  <c:v>3.1206100000000001</c:v>
                </c:pt>
                <c:pt idx="309">
                  <c:v>3.1307499999999999</c:v>
                </c:pt>
                <c:pt idx="310">
                  <c:v>3.1407799999999999</c:v>
                </c:pt>
                <c:pt idx="311">
                  <c:v>3.1508600000000002</c:v>
                </c:pt>
                <c:pt idx="312">
                  <c:v>3.16099</c:v>
                </c:pt>
                <c:pt idx="313">
                  <c:v>3.17103</c:v>
                </c:pt>
                <c:pt idx="314">
                  <c:v>3.1811799999999999</c:v>
                </c:pt>
                <c:pt idx="315">
                  <c:v>3.1911900000000002</c:v>
                </c:pt>
                <c:pt idx="316">
                  <c:v>3.2012700000000001</c:v>
                </c:pt>
                <c:pt idx="317">
                  <c:v>3.21129</c:v>
                </c:pt>
                <c:pt idx="318">
                  <c:v>3.2214200000000002</c:v>
                </c:pt>
                <c:pt idx="319">
                  <c:v>3.2315499999999999</c:v>
                </c:pt>
                <c:pt idx="320">
                  <c:v>3.2417799999999999</c:v>
                </c:pt>
                <c:pt idx="321">
                  <c:v>3.2519200000000001</c:v>
                </c:pt>
                <c:pt idx="322">
                  <c:v>3.2619400000000001</c:v>
                </c:pt>
                <c:pt idx="323">
                  <c:v>3.2719999999999998</c:v>
                </c:pt>
                <c:pt idx="324">
                  <c:v>3.2820200000000002</c:v>
                </c:pt>
                <c:pt idx="325">
                  <c:v>3.2917700000000001</c:v>
                </c:pt>
                <c:pt idx="326">
                  <c:v>3.3020399999999999</c:v>
                </c:pt>
                <c:pt idx="327">
                  <c:v>3.3121700000000001</c:v>
                </c:pt>
                <c:pt idx="328">
                  <c:v>3.3222399999999999</c:v>
                </c:pt>
                <c:pt idx="329">
                  <c:v>3.3321299999999998</c:v>
                </c:pt>
                <c:pt idx="330">
                  <c:v>3.3423099999999999</c:v>
                </c:pt>
                <c:pt idx="331">
                  <c:v>3.3523000000000001</c:v>
                </c:pt>
                <c:pt idx="332">
                  <c:v>3.3624700000000001</c:v>
                </c:pt>
                <c:pt idx="333">
                  <c:v>3.37236</c:v>
                </c:pt>
                <c:pt idx="334">
                  <c:v>3.3824299999999998</c:v>
                </c:pt>
                <c:pt idx="335">
                  <c:v>3.39236</c:v>
                </c:pt>
                <c:pt idx="336">
                  <c:v>3.4023599999999998</c:v>
                </c:pt>
                <c:pt idx="337">
                  <c:v>3.4125700000000001</c:v>
                </c:pt>
                <c:pt idx="338">
                  <c:v>3.4224700000000001</c:v>
                </c:pt>
                <c:pt idx="339">
                  <c:v>3.4324699999999999</c:v>
                </c:pt>
                <c:pt idx="340">
                  <c:v>3.4424600000000001</c:v>
                </c:pt>
                <c:pt idx="341">
                  <c:v>3.4526300000000001</c:v>
                </c:pt>
                <c:pt idx="342">
                  <c:v>3.4626700000000001</c:v>
                </c:pt>
                <c:pt idx="343">
                  <c:v>3.4725999999999999</c:v>
                </c:pt>
                <c:pt idx="344">
                  <c:v>3.4826700000000002</c:v>
                </c:pt>
                <c:pt idx="345">
                  <c:v>3.4926400000000002</c:v>
                </c:pt>
                <c:pt idx="346">
                  <c:v>3.5026299999999999</c:v>
                </c:pt>
                <c:pt idx="347">
                  <c:v>3.5126599999999999</c:v>
                </c:pt>
                <c:pt idx="348">
                  <c:v>3.52271</c:v>
                </c:pt>
                <c:pt idx="349">
                  <c:v>3.53281</c:v>
                </c:pt>
                <c:pt idx="350">
                  <c:v>3.5427900000000001</c:v>
                </c:pt>
                <c:pt idx="351">
                  <c:v>3.5527099999999998</c:v>
                </c:pt>
                <c:pt idx="352">
                  <c:v>3.5627900000000001</c:v>
                </c:pt>
                <c:pt idx="353">
                  <c:v>3.57294</c:v>
                </c:pt>
                <c:pt idx="354">
                  <c:v>3.58283</c:v>
                </c:pt>
                <c:pt idx="355">
                  <c:v>3.593</c:v>
                </c:pt>
                <c:pt idx="356">
                  <c:v>3.6030600000000002</c:v>
                </c:pt>
                <c:pt idx="357">
                  <c:v>3.61294</c:v>
                </c:pt>
                <c:pt idx="358">
                  <c:v>3.6229100000000001</c:v>
                </c:pt>
                <c:pt idx="359">
                  <c:v>3.6330100000000001</c:v>
                </c:pt>
                <c:pt idx="360">
                  <c:v>3.64297</c:v>
                </c:pt>
                <c:pt idx="361">
                  <c:v>3.65306</c:v>
                </c:pt>
                <c:pt idx="362">
                  <c:v>3.6630699999999998</c:v>
                </c:pt>
                <c:pt idx="363">
                  <c:v>3.6730399999999999</c:v>
                </c:pt>
                <c:pt idx="364">
                  <c:v>3.6831100000000001</c:v>
                </c:pt>
                <c:pt idx="365">
                  <c:v>3.6931699999999998</c:v>
                </c:pt>
                <c:pt idx="366">
                  <c:v>3.7031100000000001</c:v>
                </c:pt>
                <c:pt idx="367">
                  <c:v>3.7131599999999998</c:v>
                </c:pt>
                <c:pt idx="368">
                  <c:v>3.7231299999999998</c:v>
                </c:pt>
                <c:pt idx="369">
                  <c:v>3.7331400000000001</c:v>
                </c:pt>
                <c:pt idx="370">
                  <c:v>3.7432599999999998</c:v>
                </c:pt>
                <c:pt idx="371">
                  <c:v>3.7532100000000002</c:v>
                </c:pt>
                <c:pt idx="372">
                  <c:v>3.76336</c:v>
                </c:pt>
                <c:pt idx="373">
                  <c:v>3.7733300000000001</c:v>
                </c:pt>
                <c:pt idx="374">
                  <c:v>3.7834099999999999</c:v>
                </c:pt>
                <c:pt idx="375">
                  <c:v>3.79331</c:v>
                </c:pt>
                <c:pt idx="376">
                  <c:v>3.80341</c:v>
                </c:pt>
                <c:pt idx="377">
                  <c:v>3.8134399999999999</c:v>
                </c:pt>
                <c:pt idx="378">
                  <c:v>3.8233899999999998</c:v>
                </c:pt>
                <c:pt idx="379">
                  <c:v>3.8334899999999998</c:v>
                </c:pt>
                <c:pt idx="380">
                  <c:v>3.8435100000000002</c:v>
                </c:pt>
                <c:pt idx="381">
                  <c:v>3.8535400000000002</c:v>
                </c:pt>
                <c:pt idx="382">
                  <c:v>3.86354</c:v>
                </c:pt>
                <c:pt idx="383">
                  <c:v>3.8736100000000002</c:v>
                </c:pt>
                <c:pt idx="384">
                  <c:v>3.8835099999999998</c:v>
                </c:pt>
                <c:pt idx="385">
                  <c:v>3.8935399999999998</c:v>
                </c:pt>
                <c:pt idx="386">
                  <c:v>3.9035899999999999</c:v>
                </c:pt>
                <c:pt idx="387">
                  <c:v>3.9136000000000002</c:v>
                </c:pt>
                <c:pt idx="388">
                  <c:v>3.92381</c:v>
                </c:pt>
                <c:pt idx="389">
                  <c:v>3.93371</c:v>
                </c:pt>
                <c:pt idx="390">
                  <c:v>3.94374</c:v>
                </c:pt>
                <c:pt idx="391">
                  <c:v>3.9539</c:v>
                </c:pt>
                <c:pt idx="392">
                  <c:v>3.9639600000000002</c:v>
                </c:pt>
                <c:pt idx="393">
                  <c:v>3.9740700000000002</c:v>
                </c:pt>
                <c:pt idx="394">
                  <c:v>3.9840100000000001</c:v>
                </c:pt>
                <c:pt idx="395">
                  <c:v>3.9940899999999999</c:v>
                </c:pt>
                <c:pt idx="396">
                  <c:v>4.0042299999999997</c:v>
                </c:pt>
                <c:pt idx="397">
                  <c:v>4.0141299999999998</c:v>
                </c:pt>
                <c:pt idx="398">
                  <c:v>4.0242599999999999</c:v>
                </c:pt>
                <c:pt idx="399">
                  <c:v>4.0341300000000002</c:v>
                </c:pt>
                <c:pt idx="400">
                  <c:v>4.0443100000000003</c:v>
                </c:pt>
                <c:pt idx="401">
                  <c:v>4.0544000000000002</c:v>
                </c:pt>
                <c:pt idx="402">
                  <c:v>4.0645600000000002</c:v>
                </c:pt>
                <c:pt idx="403">
                  <c:v>4.0747</c:v>
                </c:pt>
                <c:pt idx="404">
                  <c:v>4.0846299999999998</c:v>
                </c:pt>
                <c:pt idx="405">
                  <c:v>4.0947300000000002</c:v>
                </c:pt>
                <c:pt idx="406">
                  <c:v>4.1036700000000002</c:v>
                </c:pt>
                <c:pt idx="407">
                  <c:v>4.1153300000000002</c:v>
                </c:pt>
                <c:pt idx="408">
                  <c:v>4.1254</c:v>
                </c:pt>
                <c:pt idx="409">
                  <c:v>4.1355700000000004</c:v>
                </c:pt>
                <c:pt idx="410">
                  <c:v>4.1456</c:v>
                </c:pt>
                <c:pt idx="411">
                  <c:v>4.1557700000000004</c:v>
                </c:pt>
                <c:pt idx="412">
                  <c:v>4.1644800000000002</c:v>
                </c:pt>
                <c:pt idx="413">
                  <c:v>4.1752200000000004</c:v>
                </c:pt>
                <c:pt idx="414">
                  <c:v>4.1844000000000001</c:v>
                </c:pt>
                <c:pt idx="415">
                  <c:v>4.1952699999999998</c:v>
                </c:pt>
                <c:pt idx="416">
                  <c:v>4.20533</c:v>
                </c:pt>
                <c:pt idx="417">
                  <c:v>4.21523</c:v>
                </c:pt>
                <c:pt idx="418">
                  <c:v>4.2253999999999996</c:v>
                </c:pt>
                <c:pt idx="419">
                  <c:v>4.2354000000000003</c:v>
                </c:pt>
                <c:pt idx="420">
                  <c:v>4.2453500000000002</c:v>
                </c:pt>
                <c:pt idx="421">
                  <c:v>4.2554699999999999</c:v>
                </c:pt>
                <c:pt idx="422">
                  <c:v>4.2654800000000002</c:v>
                </c:pt>
                <c:pt idx="423">
                  <c:v>4.2755000000000001</c:v>
                </c:pt>
                <c:pt idx="424">
                  <c:v>4.2855999999999996</c:v>
                </c:pt>
                <c:pt idx="425">
                  <c:v>4.2956000000000003</c:v>
                </c:pt>
                <c:pt idx="426">
                  <c:v>4.3054500000000004</c:v>
                </c:pt>
                <c:pt idx="427">
                  <c:v>4.3156499999999998</c:v>
                </c:pt>
                <c:pt idx="428">
                  <c:v>4.3255699999999999</c:v>
                </c:pt>
                <c:pt idx="429">
                  <c:v>4.33568</c:v>
                </c:pt>
                <c:pt idx="430">
                  <c:v>4.3457999999999997</c:v>
                </c:pt>
                <c:pt idx="431">
                  <c:v>4.3557499999999996</c:v>
                </c:pt>
                <c:pt idx="432">
                  <c:v>4.3656499999999996</c:v>
                </c:pt>
                <c:pt idx="433">
                  <c:v>4.3760300000000001</c:v>
                </c:pt>
                <c:pt idx="434">
                  <c:v>4.3863500000000002</c:v>
                </c:pt>
                <c:pt idx="435">
                  <c:v>4.3963999999999999</c:v>
                </c:pt>
                <c:pt idx="436">
                  <c:v>4.4065000000000003</c:v>
                </c:pt>
                <c:pt idx="437">
                  <c:v>4.4166699999999999</c:v>
                </c:pt>
                <c:pt idx="438">
                  <c:v>4.4268000000000001</c:v>
                </c:pt>
                <c:pt idx="439">
                  <c:v>4.4368499999999997</c:v>
                </c:pt>
                <c:pt idx="440">
                  <c:v>4.44693</c:v>
                </c:pt>
                <c:pt idx="441">
                  <c:v>4.4576500000000001</c:v>
                </c:pt>
                <c:pt idx="442">
                  <c:v>4.4677300000000004</c:v>
                </c:pt>
                <c:pt idx="443">
                  <c:v>4.4777300000000002</c:v>
                </c:pt>
                <c:pt idx="444">
                  <c:v>4.4878</c:v>
                </c:pt>
                <c:pt idx="445">
                  <c:v>4.49777</c:v>
                </c:pt>
                <c:pt idx="446">
                  <c:v>4.50793</c:v>
                </c:pt>
                <c:pt idx="447">
                  <c:v>4.5178000000000003</c:v>
                </c:pt>
                <c:pt idx="448">
                  <c:v>4.5280699999999996</c:v>
                </c:pt>
                <c:pt idx="449">
                  <c:v>4.53803</c:v>
                </c:pt>
                <c:pt idx="450">
                  <c:v>4.5480999999999998</c:v>
                </c:pt>
                <c:pt idx="451">
                  <c:v>4.5579299999999998</c:v>
                </c:pt>
                <c:pt idx="452">
                  <c:v>4.5682299999999998</c:v>
                </c:pt>
                <c:pt idx="453">
                  <c:v>4.5782299999999996</c:v>
                </c:pt>
                <c:pt idx="454">
                  <c:v>4.5880999999999998</c:v>
                </c:pt>
                <c:pt idx="455">
                  <c:v>4.59823</c:v>
                </c:pt>
                <c:pt idx="456">
                  <c:v>4.6082700000000001</c:v>
                </c:pt>
                <c:pt idx="457">
                  <c:v>4.6183300000000003</c:v>
                </c:pt>
                <c:pt idx="458">
                  <c:v>4.6283000000000003</c:v>
                </c:pt>
                <c:pt idx="459">
                  <c:v>4.6383999999999999</c:v>
                </c:pt>
                <c:pt idx="460">
                  <c:v>4.6482700000000001</c:v>
                </c:pt>
                <c:pt idx="461">
                  <c:v>4.6584700000000003</c:v>
                </c:pt>
                <c:pt idx="462">
                  <c:v>4.6685299999999996</c:v>
                </c:pt>
                <c:pt idx="463">
                  <c:v>4.6785300000000003</c:v>
                </c:pt>
                <c:pt idx="464">
                  <c:v>4.6884300000000003</c:v>
                </c:pt>
                <c:pt idx="465">
                  <c:v>4.6985700000000001</c:v>
                </c:pt>
                <c:pt idx="466">
                  <c:v>4.7085299999999997</c:v>
                </c:pt>
                <c:pt idx="467">
                  <c:v>4.7186700000000004</c:v>
                </c:pt>
                <c:pt idx="468">
                  <c:v>4.7286999999999999</c:v>
                </c:pt>
                <c:pt idx="469">
                  <c:v>4.7388000000000003</c:v>
                </c:pt>
                <c:pt idx="470">
                  <c:v>4.7485999999999997</c:v>
                </c:pt>
                <c:pt idx="471">
                  <c:v>4.7587000000000002</c:v>
                </c:pt>
                <c:pt idx="472">
                  <c:v>4.7686299999999999</c:v>
                </c:pt>
                <c:pt idx="473">
                  <c:v>4.7788700000000004</c:v>
                </c:pt>
                <c:pt idx="474">
                  <c:v>4.7888299999999999</c:v>
                </c:pt>
                <c:pt idx="475">
                  <c:v>4.7991299999999999</c:v>
                </c:pt>
                <c:pt idx="476">
                  <c:v>4.8090700000000002</c:v>
                </c:pt>
                <c:pt idx="477">
                  <c:v>4.8189700000000002</c:v>
                </c:pt>
                <c:pt idx="478">
                  <c:v>4.82897</c:v>
                </c:pt>
                <c:pt idx="479">
                  <c:v>4.8390700000000004</c:v>
                </c:pt>
                <c:pt idx="480">
                  <c:v>4.8489699999999996</c:v>
                </c:pt>
                <c:pt idx="481">
                  <c:v>4.8588699999999996</c:v>
                </c:pt>
                <c:pt idx="482">
                  <c:v>4.8690300000000004</c:v>
                </c:pt>
                <c:pt idx="483">
                  <c:v>4.8792299999999997</c:v>
                </c:pt>
                <c:pt idx="484">
                  <c:v>4.8890700000000002</c:v>
                </c:pt>
                <c:pt idx="485">
                  <c:v>4.899</c:v>
                </c:pt>
                <c:pt idx="486">
                  <c:v>4.90937</c:v>
                </c:pt>
                <c:pt idx="487">
                  <c:v>4.9192</c:v>
                </c:pt>
                <c:pt idx="488">
                  <c:v>4.9290700000000003</c:v>
                </c:pt>
                <c:pt idx="489">
                  <c:v>4.9390299999999998</c:v>
                </c:pt>
                <c:pt idx="490">
                  <c:v>4.9491699999999996</c:v>
                </c:pt>
                <c:pt idx="491">
                  <c:v>4.9594300000000002</c:v>
                </c:pt>
                <c:pt idx="492">
                  <c:v>4.9692999999999996</c:v>
                </c:pt>
                <c:pt idx="493">
                  <c:v>4.97933</c:v>
                </c:pt>
                <c:pt idx="494">
                  <c:v>4.9892000000000003</c:v>
                </c:pt>
                <c:pt idx="495">
                  <c:v>4.9992000000000001</c:v>
                </c:pt>
                <c:pt idx="496">
                  <c:v>5.0092699999999999</c:v>
                </c:pt>
              </c:numCache>
            </c:numRef>
          </c:cat>
          <c:val>
            <c:numRef>
              <c:f>'CPI_ROC_CoRD_LAYERS-ISO12640'!$F$2:$F$498</c:f>
              <c:numCache>
                <c:formatCode>General</c:formatCode>
                <c:ptCount val="497"/>
                <c:pt idx="0">
                  <c:v>-2.6397899999999998E-2</c:v>
                </c:pt>
                <c:pt idx="1">
                  <c:v>-8.0201499999999995E-2</c:v>
                </c:pt>
                <c:pt idx="2">
                  <c:v>-8.1276100000000004E-2</c:v>
                </c:pt>
                <c:pt idx="3">
                  <c:v>-0.114971</c:v>
                </c:pt>
                <c:pt idx="4">
                  <c:v>-9.2268699999999995E-2</c:v>
                </c:pt>
                <c:pt idx="5">
                  <c:v>-8.2865400000000006E-2</c:v>
                </c:pt>
                <c:pt idx="6">
                  <c:v>-9.1763499999999998E-2</c:v>
                </c:pt>
                <c:pt idx="7">
                  <c:v>-0.109874</c:v>
                </c:pt>
                <c:pt idx="8">
                  <c:v>-9.4424499999999995E-2</c:v>
                </c:pt>
                <c:pt idx="9">
                  <c:v>-9.5164899999999997E-2</c:v>
                </c:pt>
                <c:pt idx="10">
                  <c:v>-0.10574500000000001</c:v>
                </c:pt>
                <c:pt idx="11">
                  <c:v>-0.111155</c:v>
                </c:pt>
                <c:pt idx="12">
                  <c:v>-0.10977199999999999</c:v>
                </c:pt>
                <c:pt idx="13">
                  <c:v>-0.104126</c:v>
                </c:pt>
                <c:pt idx="14">
                  <c:v>-9.6520900000000007E-2</c:v>
                </c:pt>
                <c:pt idx="15">
                  <c:v>-9.4361500000000001E-2</c:v>
                </c:pt>
                <c:pt idx="16">
                  <c:v>-8.9693599999999998E-2</c:v>
                </c:pt>
                <c:pt idx="17">
                  <c:v>-8.5071900000000006E-2</c:v>
                </c:pt>
                <c:pt idx="18">
                  <c:v>-8.7638999999999995E-2</c:v>
                </c:pt>
                <c:pt idx="19">
                  <c:v>-8.6193400000000003E-2</c:v>
                </c:pt>
                <c:pt idx="20">
                  <c:v>-7.8524899999999995E-2</c:v>
                </c:pt>
                <c:pt idx="21">
                  <c:v>-8.2010899999999998E-2</c:v>
                </c:pt>
                <c:pt idx="22">
                  <c:v>-9.2656699999999995E-2</c:v>
                </c:pt>
                <c:pt idx="23">
                  <c:v>-0.101871</c:v>
                </c:pt>
                <c:pt idx="24">
                  <c:v>-0.110265</c:v>
                </c:pt>
                <c:pt idx="25">
                  <c:v>-0.102448</c:v>
                </c:pt>
                <c:pt idx="26">
                  <c:v>-9.6506999999999996E-2</c:v>
                </c:pt>
                <c:pt idx="27">
                  <c:v>-9.7595600000000005E-2</c:v>
                </c:pt>
                <c:pt idx="28">
                  <c:v>-8.2868899999999995E-2</c:v>
                </c:pt>
                <c:pt idx="29">
                  <c:v>-6.9407899999999995E-2</c:v>
                </c:pt>
                <c:pt idx="30">
                  <c:v>-6.4667000000000002E-2</c:v>
                </c:pt>
                <c:pt idx="31">
                  <c:v>-6.0798600000000001E-2</c:v>
                </c:pt>
                <c:pt idx="32">
                  <c:v>-6.3966099999999998E-2</c:v>
                </c:pt>
                <c:pt idx="33">
                  <c:v>-7.3582499999999995E-2</c:v>
                </c:pt>
                <c:pt idx="34">
                  <c:v>-7.9145900000000005E-2</c:v>
                </c:pt>
                <c:pt idx="35">
                  <c:v>-8.7978600000000004E-2</c:v>
                </c:pt>
                <c:pt idx="36">
                  <c:v>-9.63334E-2</c:v>
                </c:pt>
                <c:pt idx="37">
                  <c:v>-0.10245700000000001</c:v>
                </c:pt>
                <c:pt idx="38">
                  <c:v>-9.9889699999999998E-2</c:v>
                </c:pt>
                <c:pt idx="39">
                  <c:v>-9.6226500000000006E-2</c:v>
                </c:pt>
                <c:pt idx="40">
                  <c:v>-7.8542000000000001E-2</c:v>
                </c:pt>
                <c:pt idx="41">
                  <c:v>-7.1862300000000004E-2</c:v>
                </c:pt>
                <c:pt idx="42">
                  <c:v>-6.6091800000000006E-2</c:v>
                </c:pt>
                <c:pt idx="43">
                  <c:v>-5.91461E-2</c:v>
                </c:pt>
                <c:pt idx="44">
                  <c:v>-6.0624499999999998E-2</c:v>
                </c:pt>
                <c:pt idx="45">
                  <c:v>-6.6018400000000005E-2</c:v>
                </c:pt>
                <c:pt idx="46">
                  <c:v>-6.8262600000000007E-2</c:v>
                </c:pt>
                <c:pt idx="47">
                  <c:v>-7.0079100000000005E-2</c:v>
                </c:pt>
                <c:pt idx="48">
                  <c:v>-7.1850800000000006E-2</c:v>
                </c:pt>
                <c:pt idx="49">
                  <c:v>-7.5888300000000006E-2</c:v>
                </c:pt>
                <c:pt idx="50">
                  <c:v>-7.8158400000000003E-2</c:v>
                </c:pt>
                <c:pt idx="51">
                  <c:v>-7.8916600000000003E-2</c:v>
                </c:pt>
                <c:pt idx="52">
                  <c:v>-7.6965400000000003E-2</c:v>
                </c:pt>
                <c:pt idx="53">
                  <c:v>-7.5598600000000002E-2</c:v>
                </c:pt>
                <c:pt idx="54">
                  <c:v>-7.1430900000000006E-2</c:v>
                </c:pt>
                <c:pt idx="55">
                  <c:v>-7.2161199999999995E-2</c:v>
                </c:pt>
                <c:pt idx="56">
                  <c:v>-6.9597199999999998E-2</c:v>
                </c:pt>
                <c:pt idx="57">
                  <c:v>-6.7694599999999994E-2</c:v>
                </c:pt>
                <c:pt idx="58">
                  <c:v>-6.22845E-2</c:v>
                </c:pt>
                <c:pt idx="59">
                  <c:v>-6.2808000000000003E-2</c:v>
                </c:pt>
                <c:pt idx="60">
                  <c:v>-6.0765899999999998E-2</c:v>
                </c:pt>
                <c:pt idx="61">
                  <c:v>-5.8828900000000003E-2</c:v>
                </c:pt>
                <c:pt idx="62">
                  <c:v>-5.8665599999999998E-2</c:v>
                </c:pt>
                <c:pt idx="63">
                  <c:v>-6.0491000000000003E-2</c:v>
                </c:pt>
                <c:pt idx="64">
                  <c:v>-6.6763699999999995E-2</c:v>
                </c:pt>
                <c:pt idx="65">
                  <c:v>-7.0387000000000005E-2</c:v>
                </c:pt>
                <c:pt idx="66">
                  <c:v>-7.6336399999999999E-2</c:v>
                </c:pt>
                <c:pt idx="67">
                  <c:v>-8.5273600000000005E-2</c:v>
                </c:pt>
                <c:pt idx="68">
                  <c:v>-9.3263100000000002E-2</c:v>
                </c:pt>
                <c:pt idx="69">
                  <c:v>-9.6175399999999994E-2</c:v>
                </c:pt>
                <c:pt idx="70">
                  <c:v>-0.10043199999999999</c:v>
                </c:pt>
                <c:pt idx="71">
                  <c:v>-0.101102</c:v>
                </c:pt>
                <c:pt idx="72">
                  <c:v>-0.100894</c:v>
                </c:pt>
                <c:pt idx="73">
                  <c:v>-9.6201900000000007E-2</c:v>
                </c:pt>
                <c:pt idx="74">
                  <c:v>-9.4525300000000007E-2</c:v>
                </c:pt>
                <c:pt idx="75">
                  <c:v>-8.8262400000000005E-2</c:v>
                </c:pt>
                <c:pt idx="76">
                  <c:v>-8.3791000000000004E-2</c:v>
                </c:pt>
                <c:pt idx="77">
                  <c:v>-8.0524399999999996E-2</c:v>
                </c:pt>
                <c:pt idx="78">
                  <c:v>-7.7508599999999997E-2</c:v>
                </c:pt>
                <c:pt idx="79">
                  <c:v>-7.0174399999999998E-2</c:v>
                </c:pt>
                <c:pt idx="80">
                  <c:v>-7.0479200000000006E-2</c:v>
                </c:pt>
                <c:pt idx="81">
                  <c:v>-7.5870000000000007E-2</c:v>
                </c:pt>
                <c:pt idx="82">
                  <c:v>-7.7815300000000004E-2</c:v>
                </c:pt>
                <c:pt idx="83">
                  <c:v>-7.8769699999999998E-2</c:v>
                </c:pt>
                <c:pt idx="84">
                  <c:v>-7.9819399999999999E-2</c:v>
                </c:pt>
                <c:pt idx="85">
                  <c:v>-8.21495E-2</c:v>
                </c:pt>
                <c:pt idx="86">
                  <c:v>-8.6779800000000004E-2</c:v>
                </c:pt>
                <c:pt idx="87">
                  <c:v>-8.8303400000000004E-2</c:v>
                </c:pt>
                <c:pt idx="88">
                  <c:v>-8.4302100000000005E-2</c:v>
                </c:pt>
                <c:pt idx="89">
                  <c:v>-7.7329599999999998E-2</c:v>
                </c:pt>
                <c:pt idx="90">
                  <c:v>-7.0643300000000006E-2</c:v>
                </c:pt>
                <c:pt idx="91">
                  <c:v>-6.65076E-2</c:v>
                </c:pt>
                <c:pt idx="92">
                  <c:v>-6.7816500000000002E-2</c:v>
                </c:pt>
                <c:pt idx="93">
                  <c:v>-6.9694900000000004E-2</c:v>
                </c:pt>
                <c:pt idx="94">
                  <c:v>-6.7753999999999995E-2</c:v>
                </c:pt>
                <c:pt idx="95">
                  <c:v>-6.6411399999999995E-2</c:v>
                </c:pt>
                <c:pt idx="96">
                  <c:v>-6.58276E-2</c:v>
                </c:pt>
                <c:pt idx="97">
                  <c:v>-6.54256E-2</c:v>
                </c:pt>
                <c:pt idx="98">
                  <c:v>-6.5263699999999994E-2</c:v>
                </c:pt>
                <c:pt idx="99">
                  <c:v>-6.5211900000000003E-2</c:v>
                </c:pt>
                <c:pt idx="100">
                  <c:v>-6.3839300000000002E-2</c:v>
                </c:pt>
                <c:pt idx="101">
                  <c:v>-6.0562600000000001E-2</c:v>
                </c:pt>
                <c:pt idx="102">
                  <c:v>-5.8258699999999997E-2</c:v>
                </c:pt>
                <c:pt idx="103">
                  <c:v>-5.0594399999999998E-2</c:v>
                </c:pt>
                <c:pt idx="104">
                  <c:v>-4.8335500000000003E-2</c:v>
                </c:pt>
                <c:pt idx="105">
                  <c:v>-4.58859E-2</c:v>
                </c:pt>
                <c:pt idx="106">
                  <c:v>-4.3682199999999997E-2</c:v>
                </c:pt>
                <c:pt idx="107">
                  <c:v>-4.5257499999999999E-2</c:v>
                </c:pt>
                <c:pt idx="108">
                  <c:v>-4.6854399999999997E-2</c:v>
                </c:pt>
                <c:pt idx="109">
                  <c:v>-4.8767400000000002E-2</c:v>
                </c:pt>
                <c:pt idx="110">
                  <c:v>-5.1255799999999997E-2</c:v>
                </c:pt>
                <c:pt idx="111">
                  <c:v>-5.4500800000000002E-2</c:v>
                </c:pt>
                <c:pt idx="112">
                  <c:v>-5.9351399999999999E-2</c:v>
                </c:pt>
                <c:pt idx="113">
                  <c:v>-6.2662599999999999E-2</c:v>
                </c:pt>
                <c:pt idx="114">
                  <c:v>-6.2920500000000004E-2</c:v>
                </c:pt>
                <c:pt idx="115">
                  <c:v>-6.4116199999999998E-2</c:v>
                </c:pt>
                <c:pt idx="116">
                  <c:v>-6.8824499999999997E-2</c:v>
                </c:pt>
                <c:pt idx="117">
                  <c:v>-7.1462499999999998E-2</c:v>
                </c:pt>
                <c:pt idx="118">
                  <c:v>-7.4310600000000004E-2</c:v>
                </c:pt>
                <c:pt idx="119">
                  <c:v>-7.5560500000000003E-2</c:v>
                </c:pt>
                <c:pt idx="120">
                  <c:v>-7.90936E-2</c:v>
                </c:pt>
                <c:pt idx="121">
                  <c:v>-7.9463500000000006E-2</c:v>
                </c:pt>
                <c:pt idx="122">
                  <c:v>-7.8190499999999996E-2</c:v>
                </c:pt>
                <c:pt idx="123">
                  <c:v>-7.5590400000000002E-2</c:v>
                </c:pt>
                <c:pt idx="124">
                  <c:v>-7.54055E-2</c:v>
                </c:pt>
                <c:pt idx="125">
                  <c:v>-7.4957300000000004E-2</c:v>
                </c:pt>
                <c:pt idx="126">
                  <c:v>-7.48809E-2</c:v>
                </c:pt>
                <c:pt idx="127">
                  <c:v>-7.4940599999999996E-2</c:v>
                </c:pt>
                <c:pt idx="128">
                  <c:v>-7.4554499999999996E-2</c:v>
                </c:pt>
                <c:pt idx="129">
                  <c:v>-7.4910699999999997E-2</c:v>
                </c:pt>
                <c:pt idx="130">
                  <c:v>-7.5572899999999998E-2</c:v>
                </c:pt>
                <c:pt idx="131">
                  <c:v>-7.8134400000000007E-2</c:v>
                </c:pt>
                <c:pt idx="132">
                  <c:v>-7.8219899999999995E-2</c:v>
                </c:pt>
                <c:pt idx="133">
                  <c:v>-7.6173400000000002E-2</c:v>
                </c:pt>
                <c:pt idx="134">
                  <c:v>-7.3188699999999995E-2</c:v>
                </c:pt>
                <c:pt idx="135">
                  <c:v>-6.8472599999999995E-2</c:v>
                </c:pt>
                <c:pt idx="136">
                  <c:v>-6.6923300000000005E-2</c:v>
                </c:pt>
                <c:pt idx="137">
                  <c:v>-6.3313499999999995E-2</c:v>
                </c:pt>
                <c:pt idx="138">
                  <c:v>-6.3286400000000007E-2</c:v>
                </c:pt>
                <c:pt idx="139">
                  <c:v>-5.7047500000000001E-2</c:v>
                </c:pt>
                <c:pt idx="140">
                  <c:v>-5.4586900000000001E-2</c:v>
                </c:pt>
                <c:pt idx="141">
                  <c:v>-5.3793599999999997E-2</c:v>
                </c:pt>
                <c:pt idx="142">
                  <c:v>-5.2128300000000002E-2</c:v>
                </c:pt>
                <c:pt idx="143">
                  <c:v>-4.7698600000000001E-2</c:v>
                </c:pt>
                <c:pt idx="144">
                  <c:v>-4.9216500000000003E-2</c:v>
                </c:pt>
                <c:pt idx="145">
                  <c:v>-4.8237299999999997E-2</c:v>
                </c:pt>
                <c:pt idx="146">
                  <c:v>-4.7881899999999998E-2</c:v>
                </c:pt>
                <c:pt idx="147">
                  <c:v>-4.6760000000000003E-2</c:v>
                </c:pt>
                <c:pt idx="148">
                  <c:v>-4.8793700000000002E-2</c:v>
                </c:pt>
                <c:pt idx="149">
                  <c:v>-4.8044200000000002E-2</c:v>
                </c:pt>
                <c:pt idx="150">
                  <c:v>-4.71701E-2</c:v>
                </c:pt>
                <c:pt idx="151">
                  <c:v>-5.0114600000000002E-2</c:v>
                </c:pt>
                <c:pt idx="152">
                  <c:v>-5.1610499999999997E-2</c:v>
                </c:pt>
                <c:pt idx="153">
                  <c:v>-5.3345400000000001E-2</c:v>
                </c:pt>
                <c:pt idx="154">
                  <c:v>-5.8428500000000001E-2</c:v>
                </c:pt>
                <c:pt idx="155">
                  <c:v>-6.3914399999999996E-2</c:v>
                </c:pt>
                <c:pt idx="156">
                  <c:v>-6.7930900000000002E-2</c:v>
                </c:pt>
                <c:pt idx="157">
                  <c:v>-7.0765900000000007E-2</c:v>
                </c:pt>
                <c:pt idx="158">
                  <c:v>-7.3787199999999997E-2</c:v>
                </c:pt>
                <c:pt idx="159">
                  <c:v>-7.5425000000000006E-2</c:v>
                </c:pt>
                <c:pt idx="160">
                  <c:v>-7.3781700000000006E-2</c:v>
                </c:pt>
                <c:pt idx="161">
                  <c:v>-7.6297199999999996E-2</c:v>
                </c:pt>
                <c:pt idx="162">
                  <c:v>-7.7824599999999994E-2</c:v>
                </c:pt>
                <c:pt idx="163">
                  <c:v>-7.7863100000000005E-2</c:v>
                </c:pt>
                <c:pt idx="164">
                  <c:v>-7.9423300000000002E-2</c:v>
                </c:pt>
                <c:pt idx="165">
                  <c:v>-8.0100000000000005E-2</c:v>
                </c:pt>
                <c:pt idx="166">
                  <c:v>-8.2166000000000003E-2</c:v>
                </c:pt>
                <c:pt idx="167">
                  <c:v>-8.0540600000000004E-2</c:v>
                </c:pt>
                <c:pt idx="168">
                  <c:v>-7.8549900000000006E-2</c:v>
                </c:pt>
                <c:pt idx="169">
                  <c:v>-7.9686499999999993E-2</c:v>
                </c:pt>
                <c:pt idx="170">
                  <c:v>-7.8151300000000007E-2</c:v>
                </c:pt>
                <c:pt idx="171">
                  <c:v>-7.62824E-2</c:v>
                </c:pt>
                <c:pt idx="172">
                  <c:v>-7.1246900000000002E-2</c:v>
                </c:pt>
                <c:pt idx="173">
                  <c:v>-6.9937299999999994E-2</c:v>
                </c:pt>
                <c:pt idx="174">
                  <c:v>-6.8799799999999994E-2</c:v>
                </c:pt>
                <c:pt idx="175">
                  <c:v>-6.8607699999999994E-2</c:v>
                </c:pt>
                <c:pt idx="176">
                  <c:v>-6.8816100000000005E-2</c:v>
                </c:pt>
                <c:pt idx="177">
                  <c:v>-6.86499E-2</c:v>
                </c:pt>
                <c:pt idx="178">
                  <c:v>-7.0589600000000002E-2</c:v>
                </c:pt>
                <c:pt idx="179">
                  <c:v>-7.0288600000000007E-2</c:v>
                </c:pt>
                <c:pt idx="180">
                  <c:v>-6.7561499999999997E-2</c:v>
                </c:pt>
                <c:pt idx="181">
                  <c:v>-6.1661899999999999E-2</c:v>
                </c:pt>
                <c:pt idx="182">
                  <c:v>-5.5431399999999999E-2</c:v>
                </c:pt>
                <c:pt idx="183">
                  <c:v>-5.2946300000000002E-2</c:v>
                </c:pt>
                <c:pt idx="184">
                  <c:v>-4.9442100000000003E-2</c:v>
                </c:pt>
                <c:pt idx="185">
                  <c:v>-4.8387199999999998E-2</c:v>
                </c:pt>
                <c:pt idx="186">
                  <c:v>-4.7269400000000003E-2</c:v>
                </c:pt>
                <c:pt idx="187">
                  <c:v>-4.6953099999999998E-2</c:v>
                </c:pt>
                <c:pt idx="188">
                  <c:v>-4.7291E-2</c:v>
                </c:pt>
                <c:pt idx="189">
                  <c:v>-4.86674E-2</c:v>
                </c:pt>
                <c:pt idx="190">
                  <c:v>-4.8412700000000003E-2</c:v>
                </c:pt>
                <c:pt idx="191">
                  <c:v>-4.9063799999999998E-2</c:v>
                </c:pt>
                <c:pt idx="192">
                  <c:v>-5.0324599999999997E-2</c:v>
                </c:pt>
                <c:pt idx="193">
                  <c:v>-4.97405E-2</c:v>
                </c:pt>
                <c:pt idx="194">
                  <c:v>-4.7806399999999999E-2</c:v>
                </c:pt>
                <c:pt idx="195">
                  <c:v>-4.7426999999999997E-2</c:v>
                </c:pt>
                <c:pt idx="196">
                  <c:v>-4.3982399999999998E-2</c:v>
                </c:pt>
                <c:pt idx="197">
                  <c:v>-4.2516499999999999E-2</c:v>
                </c:pt>
                <c:pt idx="198">
                  <c:v>-4.3155499999999999E-2</c:v>
                </c:pt>
                <c:pt idx="199">
                  <c:v>-4.3380000000000002E-2</c:v>
                </c:pt>
                <c:pt idx="200">
                  <c:v>-4.4616299999999998E-2</c:v>
                </c:pt>
                <c:pt idx="201">
                  <c:v>-4.6333399999999997E-2</c:v>
                </c:pt>
                <c:pt idx="202">
                  <c:v>-4.8663499999999998E-2</c:v>
                </c:pt>
                <c:pt idx="203">
                  <c:v>-5.0069299999999997E-2</c:v>
                </c:pt>
                <c:pt idx="204">
                  <c:v>-5.0858100000000003E-2</c:v>
                </c:pt>
                <c:pt idx="205">
                  <c:v>-5.1659700000000003E-2</c:v>
                </c:pt>
                <c:pt idx="206">
                  <c:v>-5.2860900000000002E-2</c:v>
                </c:pt>
                <c:pt idx="207">
                  <c:v>-5.42599E-2</c:v>
                </c:pt>
                <c:pt idx="208">
                  <c:v>-5.5707800000000002E-2</c:v>
                </c:pt>
                <c:pt idx="209">
                  <c:v>-5.8141400000000003E-2</c:v>
                </c:pt>
                <c:pt idx="210">
                  <c:v>-6.0585E-2</c:v>
                </c:pt>
                <c:pt idx="211">
                  <c:v>-6.0444100000000001E-2</c:v>
                </c:pt>
                <c:pt idx="212">
                  <c:v>-6.1590899999999997E-2</c:v>
                </c:pt>
                <c:pt idx="213">
                  <c:v>-6.2626699999999993E-2</c:v>
                </c:pt>
                <c:pt idx="214">
                  <c:v>-6.3807100000000005E-2</c:v>
                </c:pt>
                <c:pt idx="215">
                  <c:v>-6.3998299999999994E-2</c:v>
                </c:pt>
                <c:pt idx="216">
                  <c:v>-6.4825900000000006E-2</c:v>
                </c:pt>
                <c:pt idx="217">
                  <c:v>-6.5605499999999997E-2</c:v>
                </c:pt>
                <c:pt idx="218">
                  <c:v>-6.7374199999999995E-2</c:v>
                </c:pt>
                <c:pt idx="219">
                  <c:v>-7.0039900000000002E-2</c:v>
                </c:pt>
                <c:pt idx="220">
                  <c:v>-6.9635699999999995E-2</c:v>
                </c:pt>
                <c:pt idx="221">
                  <c:v>-6.9488900000000006E-2</c:v>
                </c:pt>
                <c:pt idx="222">
                  <c:v>-6.9280499999999995E-2</c:v>
                </c:pt>
                <c:pt idx="223">
                  <c:v>-6.84139E-2</c:v>
                </c:pt>
                <c:pt idx="224">
                  <c:v>-6.5899399999999997E-2</c:v>
                </c:pt>
                <c:pt idx="225">
                  <c:v>-6.2459399999999998E-2</c:v>
                </c:pt>
                <c:pt idx="226">
                  <c:v>-5.9111400000000001E-2</c:v>
                </c:pt>
                <c:pt idx="227">
                  <c:v>-5.7829899999999997E-2</c:v>
                </c:pt>
                <c:pt idx="228">
                  <c:v>-5.6272999999999997E-2</c:v>
                </c:pt>
                <c:pt idx="229">
                  <c:v>-5.3201999999999999E-2</c:v>
                </c:pt>
                <c:pt idx="230">
                  <c:v>-5.28326E-2</c:v>
                </c:pt>
                <c:pt idx="231">
                  <c:v>-4.9814700000000003E-2</c:v>
                </c:pt>
                <c:pt idx="232">
                  <c:v>-4.9318500000000001E-2</c:v>
                </c:pt>
                <c:pt idx="233">
                  <c:v>-5.0530600000000002E-2</c:v>
                </c:pt>
                <c:pt idx="234">
                  <c:v>-5.1759800000000002E-2</c:v>
                </c:pt>
                <c:pt idx="235">
                  <c:v>-5.2916600000000001E-2</c:v>
                </c:pt>
                <c:pt idx="236">
                  <c:v>-5.2652200000000003E-2</c:v>
                </c:pt>
                <c:pt idx="237">
                  <c:v>-5.4056399999999998E-2</c:v>
                </c:pt>
                <c:pt idx="238">
                  <c:v>-5.2170599999999998E-2</c:v>
                </c:pt>
                <c:pt idx="239">
                  <c:v>-5.3590400000000003E-2</c:v>
                </c:pt>
                <c:pt idx="240">
                  <c:v>-5.4412099999999998E-2</c:v>
                </c:pt>
                <c:pt idx="241">
                  <c:v>-5.4296200000000003E-2</c:v>
                </c:pt>
                <c:pt idx="242">
                  <c:v>-5.6316199999999997E-2</c:v>
                </c:pt>
                <c:pt idx="243">
                  <c:v>-5.9531599999999997E-2</c:v>
                </c:pt>
                <c:pt idx="244">
                  <c:v>-6.19281E-2</c:v>
                </c:pt>
                <c:pt idx="245">
                  <c:v>-6.4684500000000006E-2</c:v>
                </c:pt>
                <c:pt idx="246">
                  <c:v>-6.6204499999999999E-2</c:v>
                </c:pt>
                <c:pt idx="247">
                  <c:v>-6.7792099999999994E-2</c:v>
                </c:pt>
                <c:pt idx="248">
                  <c:v>-6.7501099999999994E-2</c:v>
                </c:pt>
                <c:pt idx="249">
                  <c:v>-6.7832000000000003E-2</c:v>
                </c:pt>
                <c:pt idx="250">
                  <c:v>-7.0290099999999994E-2</c:v>
                </c:pt>
                <c:pt idx="251">
                  <c:v>-7.0271100000000003E-2</c:v>
                </c:pt>
                <c:pt idx="252">
                  <c:v>-7.1371599999999993E-2</c:v>
                </c:pt>
                <c:pt idx="253">
                  <c:v>-7.0557599999999998E-2</c:v>
                </c:pt>
                <c:pt idx="254">
                  <c:v>-6.9558599999999998E-2</c:v>
                </c:pt>
                <c:pt idx="255">
                  <c:v>-6.9398600000000005E-2</c:v>
                </c:pt>
                <c:pt idx="256">
                  <c:v>-6.9665900000000003E-2</c:v>
                </c:pt>
                <c:pt idx="257">
                  <c:v>-6.8040199999999995E-2</c:v>
                </c:pt>
                <c:pt idx="258">
                  <c:v>-6.5898600000000002E-2</c:v>
                </c:pt>
                <c:pt idx="259">
                  <c:v>-6.4463099999999995E-2</c:v>
                </c:pt>
                <c:pt idx="260">
                  <c:v>-6.1674399999999997E-2</c:v>
                </c:pt>
                <c:pt idx="261">
                  <c:v>-5.9697E-2</c:v>
                </c:pt>
                <c:pt idx="262">
                  <c:v>-5.6858600000000002E-2</c:v>
                </c:pt>
                <c:pt idx="263">
                  <c:v>-5.5875800000000003E-2</c:v>
                </c:pt>
                <c:pt idx="264">
                  <c:v>-5.2676399999999998E-2</c:v>
                </c:pt>
                <c:pt idx="265">
                  <c:v>-5.1462399999999998E-2</c:v>
                </c:pt>
                <c:pt idx="266">
                  <c:v>-4.9702700000000002E-2</c:v>
                </c:pt>
                <c:pt idx="267">
                  <c:v>-4.7071799999999997E-2</c:v>
                </c:pt>
                <c:pt idx="268">
                  <c:v>-4.8548300000000003E-2</c:v>
                </c:pt>
                <c:pt idx="269">
                  <c:v>-4.8189900000000001E-2</c:v>
                </c:pt>
                <c:pt idx="270">
                  <c:v>-4.6879700000000003E-2</c:v>
                </c:pt>
                <c:pt idx="271">
                  <c:v>-4.6582400000000003E-2</c:v>
                </c:pt>
                <c:pt idx="272">
                  <c:v>-4.539E-2</c:v>
                </c:pt>
                <c:pt idx="273">
                  <c:v>-4.2437000000000002E-2</c:v>
                </c:pt>
                <c:pt idx="274">
                  <c:v>-4.0703400000000001E-2</c:v>
                </c:pt>
                <c:pt idx="275">
                  <c:v>-3.9230099999999997E-2</c:v>
                </c:pt>
                <c:pt idx="276">
                  <c:v>-3.7740500000000003E-2</c:v>
                </c:pt>
                <c:pt idx="277">
                  <c:v>-4.0272799999999997E-2</c:v>
                </c:pt>
                <c:pt idx="278">
                  <c:v>-3.9295999999999998E-2</c:v>
                </c:pt>
                <c:pt idx="279">
                  <c:v>-3.8601200000000002E-2</c:v>
                </c:pt>
                <c:pt idx="280">
                  <c:v>-4.0812300000000003E-2</c:v>
                </c:pt>
                <c:pt idx="281">
                  <c:v>-4.3156E-2</c:v>
                </c:pt>
                <c:pt idx="282">
                  <c:v>-4.2746600000000003E-2</c:v>
                </c:pt>
                <c:pt idx="283">
                  <c:v>-4.1030499999999998E-2</c:v>
                </c:pt>
                <c:pt idx="284">
                  <c:v>-3.9657199999999997E-2</c:v>
                </c:pt>
                <c:pt idx="285">
                  <c:v>-4.0522799999999998E-2</c:v>
                </c:pt>
                <c:pt idx="286">
                  <c:v>-4.0985000000000001E-2</c:v>
                </c:pt>
                <c:pt idx="287">
                  <c:v>-4.3521400000000002E-2</c:v>
                </c:pt>
                <c:pt idx="288">
                  <c:v>-4.29719E-2</c:v>
                </c:pt>
                <c:pt idx="289">
                  <c:v>-4.1872899999999998E-2</c:v>
                </c:pt>
                <c:pt idx="290">
                  <c:v>-4.1855200000000002E-2</c:v>
                </c:pt>
                <c:pt idx="291">
                  <c:v>-3.9285800000000003E-2</c:v>
                </c:pt>
                <c:pt idx="292">
                  <c:v>-3.85724E-2</c:v>
                </c:pt>
                <c:pt idx="293">
                  <c:v>-3.6715200000000003E-2</c:v>
                </c:pt>
                <c:pt idx="294">
                  <c:v>-3.8616499999999998E-2</c:v>
                </c:pt>
                <c:pt idx="295">
                  <c:v>-3.8689399999999999E-2</c:v>
                </c:pt>
                <c:pt idx="296">
                  <c:v>-3.8475599999999999E-2</c:v>
                </c:pt>
                <c:pt idx="297">
                  <c:v>-3.75324E-2</c:v>
                </c:pt>
                <c:pt idx="298">
                  <c:v>-3.6118900000000002E-2</c:v>
                </c:pt>
                <c:pt idx="299">
                  <c:v>-3.5702499999999998E-2</c:v>
                </c:pt>
                <c:pt idx="300">
                  <c:v>-3.4748000000000001E-2</c:v>
                </c:pt>
                <c:pt idx="301">
                  <c:v>-3.5047799999999997E-2</c:v>
                </c:pt>
                <c:pt idx="302">
                  <c:v>-3.6651000000000003E-2</c:v>
                </c:pt>
                <c:pt idx="303">
                  <c:v>-3.9420700000000003E-2</c:v>
                </c:pt>
                <c:pt idx="304">
                  <c:v>-4.09319E-2</c:v>
                </c:pt>
                <c:pt idx="305">
                  <c:v>-4.1350999999999999E-2</c:v>
                </c:pt>
                <c:pt idx="306">
                  <c:v>-4.2162999999999999E-2</c:v>
                </c:pt>
                <c:pt idx="307">
                  <c:v>-4.17159E-2</c:v>
                </c:pt>
                <c:pt idx="308">
                  <c:v>-4.11131E-2</c:v>
                </c:pt>
                <c:pt idx="309">
                  <c:v>-4.2372899999999998E-2</c:v>
                </c:pt>
                <c:pt idx="310">
                  <c:v>-4.2129300000000001E-2</c:v>
                </c:pt>
                <c:pt idx="311">
                  <c:v>-4.3995199999999998E-2</c:v>
                </c:pt>
                <c:pt idx="312">
                  <c:v>-4.3569400000000001E-2</c:v>
                </c:pt>
                <c:pt idx="313">
                  <c:v>-4.3578100000000002E-2</c:v>
                </c:pt>
                <c:pt idx="314">
                  <c:v>-4.1788499999999999E-2</c:v>
                </c:pt>
                <c:pt idx="315">
                  <c:v>-4.2740899999999998E-2</c:v>
                </c:pt>
                <c:pt idx="316">
                  <c:v>-4.3751699999999998E-2</c:v>
                </c:pt>
                <c:pt idx="317">
                  <c:v>-4.3230699999999997E-2</c:v>
                </c:pt>
                <c:pt idx="318">
                  <c:v>-4.2318300000000003E-2</c:v>
                </c:pt>
                <c:pt idx="319">
                  <c:v>-4.1719699999999998E-2</c:v>
                </c:pt>
                <c:pt idx="320">
                  <c:v>-4.1258700000000002E-2</c:v>
                </c:pt>
                <c:pt idx="321">
                  <c:v>-4.1869200000000002E-2</c:v>
                </c:pt>
                <c:pt idx="322">
                  <c:v>-4.1593499999999999E-2</c:v>
                </c:pt>
                <c:pt idx="323">
                  <c:v>-4.1297899999999998E-2</c:v>
                </c:pt>
                <c:pt idx="324">
                  <c:v>-4.0723799999999998E-2</c:v>
                </c:pt>
                <c:pt idx="325">
                  <c:v>-4.02876E-2</c:v>
                </c:pt>
                <c:pt idx="326">
                  <c:v>-4.3578699999999998E-2</c:v>
                </c:pt>
                <c:pt idx="327">
                  <c:v>-4.1829699999999997E-2</c:v>
                </c:pt>
                <c:pt idx="328">
                  <c:v>-4.2687299999999997E-2</c:v>
                </c:pt>
                <c:pt idx="329">
                  <c:v>-4.2023600000000001E-2</c:v>
                </c:pt>
                <c:pt idx="330">
                  <c:v>-4.35906E-2</c:v>
                </c:pt>
                <c:pt idx="331">
                  <c:v>-4.4275399999999999E-2</c:v>
                </c:pt>
                <c:pt idx="332">
                  <c:v>-4.5396100000000002E-2</c:v>
                </c:pt>
                <c:pt idx="333">
                  <c:v>-4.5238899999999999E-2</c:v>
                </c:pt>
                <c:pt idx="334">
                  <c:v>-4.58193E-2</c:v>
                </c:pt>
                <c:pt idx="335">
                  <c:v>-4.52177E-2</c:v>
                </c:pt>
                <c:pt idx="336">
                  <c:v>-4.3798299999999998E-2</c:v>
                </c:pt>
                <c:pt idx="337">
                  <c:v>-4.4043699999999998E-2</c:v>
                </c:pt>
                <c:pt idx="338">
                  <c:v>-4.4480400000000003E-2</c:v>
                </c:pt>
                <c:pt idx="339">
                  <c:v>-4.6738399999999999E-2</c:v>
                </c:pt>
                <c:pt idx="340">
                  <c:v>-4.8558900000000002E-2</c:v>
                </c:pt>
                <c:pt idx="341">
                  <c:v>-4.92726E-2</c:v>
                </c:pt>
                <c:pt idx="342">
                  <c:v>-5.0787600000000002E-2</c:v>
                </c:pt>
                <c:pt idx="343">
                  <c:v>-5.0516699999999998E-2</c:v>
                </c:pt>
                <c:pt idx="344">
                  <c:v>-5.1202900000000003E-2</c:v>
                </c:pt>
                <c:pt idx="345">
                  <c:v>-5.0433400000000003E-2</c:v>
                </c:pt>
                <c:pt idx="346">
                  <c:v>-5.0108E-2</c:v>
                </c:pt>
                <c:pt idx="347">
                  <c:v>-4.8860099999999997E-2</c:v>
                </c:pt>
                <c:pt idx="348">
                  <c:v>-4.8197700000000003E-2</c:v>
                </c:pt>
                <c:pt idx="349">
                  <c:v>-4.87263E-2</c:v>
                </c:pt>
                <c:pt idx="350">
                  <c:v>-4.8872899999999997E-2</c:v>
                </c:pt>
                <c:pt idx="351">
                  <c:v>-4.7206400000000003E-2</c:v>
                </c:pt>
                <c:pt idx="352">
                  <c:v>-4.7149299999999998E-2</c:v>
                </c:pt>
                <c:pt idx="353">
                  <c:v>-4.6549899999999998E-2</c:v>
                </c:pt>
                <c:pt idx="354">
                  <c:v>-4.8638899999999999E-2</c:v>
                </c:pt>
                <c:pt idx="355">
                  <c:v>-4.8685899999999997E-2</c:v>
                </c:pt>
                <c:pt idx="356">
                  <c:v>-4.91867E-2</c:v>
                </c:pt>
                <c:pt idx="357">
                  <c:v>-4.9410900000000001E-2</c:v>
                </c:pt>
                <c:pt idx="358">
                  <c:v>-5.11203E-2</c:v>
                </c:pt>
                <c:pt idx="359">
                  <c:v>-5.26784E-2</c:v>
                </c:pt>
                <c:pt idx="360">
                  <c:v>-5.1697E-2</c:v>
                </c:pt>
                <c:pt idx="361">
                  <c:v>-4.9889700000000002E-2</c:v>
                </c:pt>
                <c:pt idx="362">
                  <c:v>-4.8116300000000001E-2</c:v>
                </c:pt>
                <c:pt idx="363">
                  <c:v>-4.6001E-2</c:v>
                </c:pt>
                <c:pt idx="364">
                  <c:v>-4.4598899999999997E-2</c:v>
                </c:pt>
                <c:pt idx="365">
                  <c:v>-4.2439299999999999E-2</c:v>
                </c:pt>
                <c:pt idx="366">
                  <c:v>-4.1374099999999997E-2</c:v>
                </c:pt>
                <c:pt idx="367">
                  <c:v>-4.0213400000000003E-2</c:v>
                </c:pt>
                <c:pt idx="368">
                  <c:v>-3.65616E-2</c:v>
                </c:pt>
                <c:pt idx="369">
                  <c:v>-3.1864099999999999E-2</c:v>
                </c:pt>
                <c:pt idx="370">
                  <c:v>-2.8103099999999999E-2</c:v>
                </c:pt>
                <c:pt idx="371">
                  <c:v>-2.40614E-2</c:v>
                </c:pt>
                <c:pt idx="372">
                  <c:v>-1.9376000000000001E-2</c:v>
                </c:pt>
                <c:pt idx="373">
                  <c:v>-1.9246699999999999E-2</c:v>
                </c:pt>
                <c:pt idx="374">
                  <c:v>-2.09909E-2</c:v>
                </c:pt>
                <c:pt idx="375">
                  <c:v>-2.0459399999999999E-2</c:v>
                </c:pt>
                <c:pt idx="376">
                  <c:v>-2.1700899999999999E-2</c:v>
                </c:pt>
                <c:pt idx="377">
                  <c:v>-2.4025100000000001E-2</c:v>
                </c:pt>
                <c:pt idx="378">
                  <c:v>-2.56089E-2</c:v>
                </c:pt>
                <c:pt idx="379">
                  <c:v>-3.0653699999999999E-2</c:v>
                </c:pt>
                <c:pt idx="380">
                  <c:v>-3.1063400000000001E-2</c:v>
                </c:pt>
                <c:pt idx="381">
                  <c:v>-3.3101999999999999E-2</c:v>
                </c:pt>
                <c:pt idx="382">
                  <c:v>-3.4652299999999997E-2</c:v>
                </c:pt>
                <c:pt idx="383">
                  <c:v>-3.4816899999999998E-2</c:v>
                </c:pt>
                <c:pt idx="384">
                  <c:v>-3.58213E-2</c:v>
                </c:pt>
                <c:pt idx="385">
                  <c:v>-3.3368700000000001E-2</c:v>
                </c:pt>
                <c:pt idx="386">
                  <c:v>-3.4513299999999997E-2</c:v>
                </c:pt>
                <c:pt idx="387">
                  <c:v>-3.2418599999999999E-2</c:v>
                </c:pt>
                <c:pt idx="388">
                  <c:v>-3.3317300000000001E-2</c:v>
                </c:pt>
                <c:pt idx="389">
                  <c:v>-3.4011399999999997E-2</c:v>
                </c:pt>
                <c:pt idx="390">
                  <c:v>-3.56333E-2</c:v>
                </c:pt>
                <c:pt idx="391">
                  <c:v>-3.5631900000000001E-2</c:v>
                </c:pt>
                <c:pt idx="392">
                  <c:v>-3.52149E-2</c:v>
                </c:pt>
                <c:pt idx="393">
                  <c:v>-3.4447899999999997E-2</c:v>
                </c:pt>
                <c:pt idx="394">
                  <c:v>-3.1204300000000001E-2</c:v>
                </c:pt>
                <c:pt idx="395">
                  <c:v>-2.9288999999999999E-2</c:v>
                </c:pt>
                <c:pt idx="396">
                  <c:v>-2.63661E-2</c:v>
                </c:pt>
                <c:pt idx="397">
                  <c:v>-2.6823699999999999E-2</c:v>
                </c:pt>
                <c:pt idx="398">
                  <c:v>-2.7914999999999999E-2</c:v>
                </c:pt>
                <c:pt idx="399">
                  <c:v>-2.8815899999999998E-2</c:v>
                </c:pt>
                <c:pt idx="400">
                  <c:v>-2.8728699999999999E-2</c:v>
                </c:pt>
                <c:pt idx="401">
                  <c:v>-2.9481899999999998E-2</c:v>
                </c:pt>
                <c:pt idx="402">
                  <c:v>-2.8645299999999999E-2</c:v>
                </c:pt>
                <c:pt idx="403">
                  <c:v>-2.5965100000000001E-2</c:v>
                </c:pt>
                <c:pt idx="404">
                  <c:v>-2.5757100000000002E-2</c:v>
                </c:pt>
                <c:pt idx="405">
                  <c:v>-2.5960299999999999E-2</c:v>
                </c:pt>
                <c:pt idx="406">
                  <c:v>-2.5935300000000001E-2</c:v>
                </c:pt>
                <c:pt idx="407">
                  <c:v>-3.0198200000000001E-2</c:v>
                </c:pt>
                <c:pt idx="408">
                  <c:v>-2.9376200000000002E-2</c:v>
                </c:pt>
                <c:pt idx="409">
                  <c:v>-2.99367E-2</c:v>
                </c:pt>
                <c:pt idx="410">
                  <c:v>-2.8997700000000001E-2</c:v>
                </c:pt>
                <c:pt idx="411">
                  <c:v>-2.5516199999999999E-2</c:v>
                </c:pt>
                <c:pt idx="412">
                  <c:v>-2.6254699999999999E-2</c:v>
                </c:pt>
                <c:pt idx="413">
                  <c:v>-3.01412E-2</c:v>
                </c:pt>
                <c:pt idx="414">
                  <c:v>-3.0128599999999998E-2</c:v>
                </c:pt>
                <c:pt idx="415">
                  <c:v>-3.6479699999999997E-2</c:v>
                </c:pt>
                <c:pt idx="416">
                  <c:v>-3.6721999999999998E-2</c:v>
                </c:pt>
                <c:pt idx="417">
                  <c:v>-3.6720799999999998E-2</c:v>
                </c:pt>
                <c:pt idx="418">
                  <c:v>-3.7200200000000003E-2</c:v>
                </c:pt>
                <c:pt idx="419">
                  <c:v>-3.8991999999999999E-2</c:v>
                </c:pt>
                <c:pt idx="420">
                  <c:v>-3.9968200000000002E-2</c:v>
                </c:pt>
                <c:pt idx="421">
                  <c:v>-4.1653000000000003E-2</c:v>
                </c:pt>
                <c:pt idx="422">
                  <c:v>-4.4141E-2</c:v>
                </c:pt>
                <c:pt idx="423">
                  <c:v>-4.4924499999999999E-2</c:v>
                </c:pt>
                <c:pt idx="424">
                  <c:v>-4.5355800000000002E-2</c:v>
                </c:pt>
                <c:pt idx="425">
                  <c:v>-4.7580699999999997E-2</c:v>
                </c:pt>
                <c:pt idx="426">
                  <c:v>-4.6419299999999997E-2</c:v>
                </c:pt>
                <c:pt idx="427">
                  <c:v>-4.7833800000000003E-2</c:v>
                </c:pt>
                <c:pt idx="428">
                  <c:v>-4.7712999999999998E-2</c:v>
                </c:pt>
                <c:pt idx="429">
                  <c:v>-4.8790300000000002E-2</c:v>
                </c:pt>
                <c:pt idx="430">
                  <c:v>-4.9674999999999997E-2</c:v>
                </c:pt>
                <c:pt idx="431">
                  <c:v>-4.6645199999999998E-2</c:v>
                </c:pt>
                <c:pt idx="432">
                  <c:v>-4.6328000000000001E-2</c:v>
                </c:pt>
                <c:pt idx="433">
                  <c:v>-4.4235200000000002E-2</c:v>
                </c:pt>
                <c:pt idx="434">
                  <c:v>-4.0314299999999997E-2</c:v>
                </c:pt>
                <c:pt idx="435">
                  <c:v>-3.6931499999999999E-2</c:v>
                </c:pt>
                <c:pt idx="436">
                  <c:v>-3.5940800000000002E-2</c:v>
                </c:pt>
                <c:pt idx="437">
                  <c:v>-3.5607300000000001E-2</c:v>
                </c:pt>
                <c:pt idx="438">
                  <c:v>-3.2374800000000002E-2</c:v>
                </c:pt>
                <c:pt idx="439">
                  <c:v>-2.7896799999999999E-2</c:v>
                </c:pt>
                <c:pt idx="440">
                  <c:v>-2.1698499999999999E-2</c:v>
                </c:pt>
                <c:pt idx="441">
                  <c:v>-1.2892499999999999E-2</c:v>
                </c:pt>
                <c:pt idx="442">
                  <c:v>-1.3547699999999999E-2</c:v>
                </c:pt>
                <c:pt idx="443">
                  <c:v>-1.6096699999999999E-2</c:v>
                </c:pt>
                <c:pt idx="444">
                  <c:v>-1.9907999999999999E-2</c:v>
                </c:pt>
                <c:pt idx="445">
                  <c:v>-2.35613E-2</c:v>
                </c:pt>
                <c:pt idx="446">
                  <c:v>-2.8563999999999999E-2</c:v>
                </c:pt>
                <c:pt idx="447">
                  <c:v>-2.94717E-2</c:v>
                </c:pt>
                <c:pt idx="448">
                  <c:v>-3.21503E-2</c:v>
                </c:pt>
                <c:pt idx="449">
                  <c:v>-3.4160299999999998E-2</c:v>
                </c:pt>
                <c:pt idx="450">
                  <c:v>-3.6881299999999999E-2</c:v>
                </c:pt>
                <c:pt idx="451">
                  <c:v>-3.9708300000000002E-2</c:v>
                </c:pt>
                <c:pt idx="452">
                  <c:v>-4.2325700000000001E-2</c:v>
                </c:pt>
                <c:pt idx="453">
                  <c:v>-4.4922999999999998E-2</c:v>
                </c:pt>
                <c:pt idx="454">
                  <c:v>-4.4971700000000003E-2</c:v>
                </c:pt>
                <c:pt idx="455">
                  <c:v>-4.0134700000000002E-2</c:v>
                </c:pt>
                <c:pt idx="456">
                  <c:v>-4.0247699999999997E-2</c:v>
                </c:pt>
                <c:pt idx="457">
                  <c:v>-4.1191999999999999E-2</c:v>
                </c:pt>
                <c:pt idx="458">
                  <c:v>-4.0924000000000002E-2</c:v>
                </c:pt>
                <c:pt idx="459">
                  <c:v>-3.8697000000000002E-2</c:v>
                </c:pt>
                <c:pt idx="460">
                  <c:v>-3.90473E-2</c:v>
                </c:pt>
                <c:pt idx="461">
                  <c:v>-3.7592300000000002E-2</c:v>
                </c:pt>
                <c:pt idx="462">
                  <c:v>-3.5752699999999998E-2</c:v>
                </c:pt>
                <c:pt idx="463">
                  <c:v>-3.4869299999999999E-2</c:v>
                </c:pt>
                <c:pt idx="464">
                  <c:v>-3.40583E-2</c:v>
                </c:pt>
                <c:pt idx="465">
                  <c:v>-3.0592999999999999E-2</c:v>
                </c:pt>
                <c:pt idx="466">
                  <c:v>-2.57433E-2</c:v>
                </c:pt>
                <c:pt idx="467">
                  <c:v>-2.2856700000000001E-2</c:v>
                </c:pt>
                <c:pt idx="468">
                  <c:v>-2.1877000000000001E-2</c:v>
                </c:pt>
                <c:pt idx="469">
                  <c:v>-2.1056999999999999E-2</c:v>
                </c:pt>
                <c:pt idx="470">
                  <c:v>-2.0643700000000001E-2</c:v>
                </c:pt>
                <c:pt idx="471">
                  <c:v>-2.0266300000000001E-2</c:v>
                </c:pt>
                <c:pt idx="472">
                  <c:v>-2.0962700000000001E-2</c:v>
                </c:pt>
                <c:pt idx="473">
                  <c:v>-2.0613300000000001E-2</c:v>
                </c:pt>
                <c:pt idx="474">
                  <c:v>-1.9951699999999999E-2</c:v>
                </c:pt>
                <c:pt idx="475">
                  <c:v>-1.9327E-2</c:v>
                </c:pt>
                <c:pt idx="476">
                  <c:v>-1.7288000000000001E-2</c:v>
                </c:pt>
                <c:pt idx="477">
                  <c:v>-1.6760299999999999E-2</c:v>
                </c:pt>
                <c:pt idx="478">
                  <c:v>-1.42503E-2</c:v>
                </c:pt>
                <c:pt idx="479">
                  <c:v>-1.16107E-2</c:v>
                </c:pt>
                <c:pt idx="480">
                  <c:v>-8.3246699999999993E-3</c:v>
                </c:pt>
                <c:pt idx="481">
                  <c:v>-5.9589999999999999E-3</c:v>
                </c:pt>
                <c:pt idx="482">
                  <c:v>-5.7586699999999996E-3</c:v>
                </c:pt>
                <c:pt idx="483">
                  <c:v>-7.9609999999999993E-3</c:v>
                </c:pt>
                <c:pt idx="484">
                  <c:v>-7.3446700000000002E-3</c:v>
                </c:pt>
                <c:pt idx="485">
                  <c:v>-6.0846700000000004E-3</c:v>
                </c:pt>
                <c:pt idx="486">
                  <c:v>-6.6066700000000003E-3</c:v>
                </c:pt>
                <c:pt idx="487">
                  <c:v>-9.3930000000000003E-3</c:v>
                </c:pt>
                <c:pt idx="488">
                  <c:v>-7.4186699999999996E-3</c:v>
                </c:pt>
                <c:pt idx="489">
                  <c:v>-8.0943300000000003E-3</c:v>
                </c:pt>
                <c:pt idx="490">
                  <c:v>-9.2923299999999997E-3</c:v>
                </c:pt>
                <c:pt idx="491">
                  <c:v>-5.57867E-3</c:v>
                </c:pt>
                <c:pt idx="492">
                  <c:v>-2.1543299999999999E-3</c:v>
                </c:pt>
                <c:pt idx="493">
                  <c:v>-1.789E-3</c:v>
                </c:pt>
                <c:pt idx="494">
                  <c:v>-3.8633299999999999E-4</c:v>
                </c:pt>
                <c:pt idx="495">
                  <c:v>-2.6033300000000001E-3</c:v>
                </c:pt>
                <c:pt idx="496">
                  <c:v>-5.7429999999999998E-3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843712"/>
        <c:axId val="153412736"/>
      </c:lineChart>
      <c:catAx>
        <c:axId val="1218437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bits per sample (bps)</a:t>
                </a:r>
              </a:p>
            </c:rich>
          </c:tx>
          <c:layout>
            <c:manualLayout>
              <c:xMode val="edge"/>
              <c:yMode val="edge"/>
              <c:x val="0.44995140913508258"/>
              <c:y val="0.93567251461988299"/>
            </c:manualLayout>
          </c:layout>
          <c:overlay val="0"/>
          <c:spPr>
            <a:noFill/>
            <a:ln w="23285">
              <a:noFill/>
            </a:ln>
          </c:spPr>
        </c:title>
        <c:numFmt formatCode="General" sourceLinked="1"/>
        <c:majorTickMark val="none"/>
        <c:minorTickMark val="none"/>
        <c:tickLblPos val="none"/>
        <c:spPr>
          <a:ln w="8732">
            <a:noFill/>
          </a:ln>
        </c:spPr>
        <c:crossAx val="153412736"/>
        <c:crosses val="autoZero"/>
        <c:auto val="1"/>
        <c:lblAlgn val="ctr"/>
        <c:lblOffset val="100"/>
        <c:tickMarkSkip val="1"/>
        <c:noMultiLvlLbl val="0"/>
      </c:catAx>
      <c:valAx>
        <c:axId val="153412736"/>
        <c:scaling>
          <c:orientation val="minMax"/>
          <c:max val="0.01"/>
          <c:min val="-0.3"/>
        </c:scaling>
        <c:delete val="0"/>
        <c:axPos val="l"/>
        <c:majorGridlines>
          <c:spPr>
            <a:ln w="2911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PSNR difference (in dB)</a:t>
                </a:r>
              </a:p>
            </c:rich>
          </c:tx>
          <c:layout>
            <c:manualLayout>
              <c:xMode val="edge"/>
              <c:yMode val="edge"/>
              <c:x val="1.2633624878522837E-2"/>
              <c:y val="0.31773879142300193"/>
            </c:manualLayout>
          </c:layout>
          <c:overlay val="0"/>
          <c:spPr>
            <a:noFill/>
            <a:ln w="2328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1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8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121843712"/>
        <c:crosses val="autoZero"/>
        <c:crossBetween val="between"/>
      </c:valAx>
      <c:spPr>
        <a:solidFill>
          <a:srgbClr val="FFFFFF"/>
        </a:solidFill>
        <a:ln w="2911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1924198250728864"/>
          <c:y val="0.68615984405458086"/>
          <c:w val="0.12050534499514091"/>
          <c:h val="0.26510721247563351"/>
        </c:manualLayout>
      </c:layout>
      <c:overlay val="0"/>
      <c:spPr>
        <a:solidFill>
          <a:srgbClr val="FFFFFF"/>
        </a:solidFill>
        <a:ln w="2911">
          <a:solidFill>
            <a:srgbClr val="000000"/>
          </a:solidFill>
          <a:prstDash val="solid"/>
        </a:ln>
      </c:spPr>
      <c:txPr>
        <a:bodyPr/>
        <a:lstStyle/>
        <a:p>
          <a:pPr>
            <a:defRPr sz="1178" b="0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2911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65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1465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PCRD vs CoRD, LAYERS </a:t>
            </a:r>
            <a:r>
              <a:rPr lang="en-US" sz="1465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(ISO12640-1 average, gray, lossy mode)</a:t>
            </a:r>
            <a:endParaRPr lang="en-US"/>
          </a:p>
        </c:rich>
      </c:tx>
      <c:layout>
        <c:manualLayout>
          <c:xMode val="edge"/>
          <c:yMode val="edge"/>
          <c:x val="0.1665024630541872"/>
          <c:y val="1.9455252918287938E-2"/>
        </c:manualLayout>
      </c:layout>
      <c:overlay val="0"/>
      <c:spPr>
        <a:noFill/>
        <a:ln w="2326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6551724137931033E-2"/>
          <c:y val="0.1517509727626459"/>
          <c:w val="0.88768472906403939"/>
          <c:h val="0.72373540856031127"/>
        </c:manualLayout>
      </c:layout>
      <c:lineChart>
        <c:grouping val="standard"/>
        <c:varyColors val="0"/>
        <c:ser>
          <c:idx val="1"/>
          <c:order val="0"/>
          <c:tx>
            <c:strRef>
              <c:f>'CPI_ROC_CoRD_LAYERS-ISO12640'!$B$1</c:f>
              <c:strCache>
                <c:ptCount val="1"/>
                <c:pt idx="0">
                  <c:v>PCRD</c:v>
                </c:pt>
              </c:strCache>
            </c:strRef>
          </c:tx>
          <c:spPr>
            <a:ln w="34889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'CPI_ROC_CoRD_LAYERS-ISO12640'!$A$2:$A$498</c:f>
              <c:numCache>
                <c:formatCode>General</c:formatCode>
                <c:ptCount val="497"/>
                <c:pt idx="0">
                  <c:v>1.06211E-2</c:v>
                </c:pt>
                <c:pt idx="1">
                  <c:v>2.1023300000000002E-2</c:v>
                </c:pt>
                <c:pt idx="2">
                  <c:v>3.1438899999999999E-2</c:v>
                </c:pt>
                <c:pt idx="3">
                  <c:v>4.17714E-2</c:v>
                </c:pt>
                <c:pt idx="4">
                  <c:v>5.2033099999999999E-2</c:v>
                </c:pt>
                <c:pt idx="5">
                  <c:v>6.2544500000000003E-2</c:v>
                </c:pt>
                <c:pt idx="6">
                  <c:v>7.2814500000000004E-2</c:v>
                </c:pt>
                <c:pt idx="7">
                  <c:v>8.3062399999999995E-2</c:v>
                </c:pt>
                <c:pt idx="8">
                  <c:v>9.3247499999999997E-2</c:v>
                </c:pt>
                <c:pt idx="9">
                  <c:v>0.103573</c:v>
                </c:pt>
                <c:pt idx="10">
                  <c:v>0.113992</c:v>
                </c:pt>
                <c:pt idx="11">
                  <c:v>0.12434199999999999</c:v>
                </c:pt>
                <c:pt idx="12">
                  <c:v>0.134494</c:v>
                </c:pt>
                <c:pt idx="13">
                  <c:v>0.14486599999999999</c:v>
                </c:pt>
                <c:pt idx="14">
                  <c:v>0.15498899999999999</c:v>
                </c:pt>
                <c:pt idx="15">
                  <c:v>0.16508999999999999</c:v>
                </c:pt>
                <c:pt idx="16">
                  <c:v>0.17524200000000001</c:v>
                </c:pt>
                <c:pt idx="17">
                  <c:v>0.18543799999999999</c:v>
                </c:pt>
                <c:pt idx="18">
                  <c:v>0.19576399999999999</c:v>
                </c:pt>
                <c:pt idx="19">
                  <c:v>0.205951</c:v>
                </c:pt>
                <c:pt idx="20">
                  <c:v>0.216284</c:v>
                </c:pt>
                <c:pt idx="21">
                  <c:v>0.22655400000000001</c:v>
                </c:pt>
                <c:pt idx="22">
                  <c:v>0.23666899999999999</c:v>
                </c:pt>
                <c:pt idx="23">
                  <c:v>0.247006</c:v>
                </c:pt>
                <c:pt idx="24">
                  <c:v>0.25713999999999998</c:v>
                </c:pt>
                <c:pt idx="25">
                  <c:v>0.26732499999999998</c:v>
                </c:pt>
                <c:pt idx="26">
                  <c:v>0.27753499999999998</c:v>
                </c:pt>
                <c:pt idx="27">
                  <c:v>0.28775600000000001</c:v>
                </c:pt>
                <c:pt idx="28">
                  <c:v>0.29808899999999999</c:v>
                </c:pt>
                <c:pt idx="29">
                  <c:v>0.30827500000000002</c:v>
                </c:pt>
                <c:pt idx="30">
                  <c:v>0.31850899999999999</c:v>
                </c:pt>
                <c:pt idx="31">
                  <c:v>0.32860699999999998</c:v>
                </c:pt>
                <c:pt idx="32">
                  <c:v>0.33882400000000001</c:v>
                </c:pt>
                <c:pt idx="33">
                  <c:v>0.34892800000000002</c:v>
                </c:pt>
                <c:pt idx="34">
                  <c:v>0.35907099999999997</c:v>
                </c:pt>
                <c:pt idx="35">
                  <c:v>0.36934</c:v>
                </c:pt>
                <c:pt idx="36">
                  <c:v>0.37941399999999997</c:v>
                </c:pt>
                <c:pt idx="37">
                  <c:v>0.38957999999999998</c:v>
                </c:pt>
                <c:pt idx="38">
                  <c:v>0.39968700000000001</c:v>
                </c:pt>
                <c:pt idx="39">
                  <c:v>0.40979700000000002</c:v>
                </c:pt>
                <c:pt idx="40">
                  <c:v>0.41995399999999999</c:v>
                </c:pt>
                <c:pt idx="41">
                  <c:v>0.43009500000000001</c:v>
                </c:pt>
                <c:pt idx="42">
                  <c:v>0.44032700000000002</c:v>
                </c:pt>
                <c:pt idx="43">
                  <c:v>0.45033899999999999</c:v>
                </c:pt>
                <c:pt idx="44">
                  <c:v>0.46050999999999997</c:v>
                </c:pt>
                <c:pt idx="45">
                  <c:v>0.47056999999999999</c:v>
                </c:pt>
                <c:pt idx="46">
                  <c:v>0.48086000000000001</c:v>
                </c:pt>
                <c:pt idx="47">
                  <c:v>0.49093799999999999</c:v>
                </c:pt>
                <c:pt idx="48">
                  <c:v>0.50102100000000005</c:v>
                </c:pt>
                <c:pt idx="49">
                  <c:v>0.51119400000000004</c:v>
                </c:pt>
                <c:pt idx="50">
                  <c:v>0.52129599999999998</c:v>
                </c:pt>
                <c:pt idx="51">
                  <c:v>0.531501</c:v>
                </c:pt>
                <c:pt idx="52">
                  <c:v>0.54172100000000001</c:v>
                </c:pt>
                <c:pt idx="53">
                  <c:v>0.55188300000000001</c:v>
                </c:pt>
                <c:pt idx="54">
                  <c:v>0.56190600000000002</c:v>
                </c:pt>
                <c:pt idx="55">
                  <c:v>0.57213000000000003</c:v>
                </c:pt>
                <c:pt idx="56">
                  <c:v>0.58236900000000003</c:v>
                </c:pt>
                <c:pt idx="57">
                  <c:v>0.59254399999999996</c:v>
                </c:pt>
                <c:pt idx="58">
                  <c:v>0.60260499999999995</c:v>
                </c:pt>
                <c:pt idx="59">
                  <c:v>0.61282300000000001</c:v>
                </c:pt>
                <c:pt idx="60">
                  <c:v>0.62294099999999997</c:v>
                </c:pt>
                <c:pt idx="61">
                  <c:v>0.63317599999999996</c:v>
                </c:pt>
                <c:pt idx="62">
                  <c:v>0.64320900000000003</c:v>
                </c:pt>
                <c:pt idx="63">
                  <c:v>0.65334499999999995</c:v>
                </c:pt>
                <c:pt idx="64">
                  <c:v>0.66349000000000002</c:v>
                </c:pt>
                <c:pt idx="65">
                  <c:v>0.67352699999999999</c:v>
                </c:pt>
                <c:pt idx="66">
                  <c:v>0.68364999999999998</c:v>
                </c:pt>
                <c:pt idx="67">
                  <c:v>0.69380200000000003</c:v>
                </c:pt>
                <c:pt idx="68">
                  <c:v>0.70391899999999996</c:v>
                </c:pt>
                <c:pt idx="69">
                  <c:v>0.71401099999999995</c:v>
                </c:pt>
                <c:pt idx="70">
                  <c:v>0.72427399999999997</c:v>
                </c:pt>
                <c:pt idx="71">
                  <c:v>0.73440700000000003</c:v>
                </c:pt>
                <c:pt idx="72">
                  <c:v>0.74452099999999999</c:v>
                </c:pt>
                <c:pt idx="73">
                  <c:v>0.754687</c:v>
                </c:pt>
                <c:pt idx="74">
                  <c:v>0.76481900000000003</c:v>
                </c:pt>
                <c:pt idx="75">
                  <c:v>0.77495899999999995</c:v>
                </c:pt>
                <c:pt idx="76">
                  <c:v>0.78497499999999998</c:v>
                </c:pt>
                <c:pt idx="77">
                  <c:v>0.79505099999999995</c:v>
                </c:pt>
                <c:pt idx="78">
                  <c:v>0.80518900000000004</c:v>
                </c:pt>
                <c:pt idx="79">
                  <c:v>0.81529200000000002</c:v>
                </c:pt>
                <c:pt idx="80">
                  <c:v>0.82538100000000003</c:v>
                </c:pt>
                <c:pt idx="81">
                  <c:v>0.83553500000000003</c:v>
                </c:pt>
                <c:pt idx="82">
                  <c:v>0.845607</c:v>
                </c:pt>
                <c:pt idx="83">
                  <c:v>0.85558299999999998</c:v>
                </c:pt>
                <c:pt idx="84">
                  <c:v>0.865699</c:v>
                </c:pt>
                <c:pt idx="85">
                  <c:v>0.87589399999999995</c:v>
                </c:pt>
                <c:pt idx="86">
                  <c:v>0.88592400000000004</c:v>
                </c:pt>
                <c:pt idx="87">
                  <c:v>0.89603999999999995</c:v>
                </c:pt>
                <c:pt idx="88">
                  <c:v>0.90619499999999997</c:v>
                </c:pt>
                <c:pt idx="89">
                  <c:v>0.91627599999999998</c:v>
                </c:pt>
                <c:pt idx="90">
                  <c:v>0.92645900000000003</c:v>
                </c:pt>
                <c:pt idx="91">
                  <c:v>0.93665799999999999</c:v>
                </c:pt>
                <c:pt idx="92">
                  <c:v>0.94685200000000003</c:v>
                </c:pt>
                <c:pt idx="93">
                  <c:v>0.956959</c:v>
                </c:pt>
                <c:pt idx="94">
                  <c:v>0.96713700000000002</c:v>
                </c:pt>
                <c:pt idx="95">
                  <c:v>0.97714299999999998</c:v>
                </c:pt>
                <c:pt idx="96">
                  <c:v>0.98721000000000003</c:v>
                </c:pt>
                <c:pt idx="97">
                  <c:v>0.99740899999999999</c:v>
                </c:pt>
                <c:pt idx="98">
                  <c:v>1.0074700000000001</c:v>
                </c:pt>
                <c:pt idx="99">
                  <c:v>1.0176000000000001</c:v>
                </c:pt>
                <c:pt idx="100">
                  <c:v>1.02776</c:v>
                </c:pt>
                <c:pt idx="101">
                  <c:v>1.03786</c:v>
                </c:pt>
                <c:pt idx="102">
                  <c:v>1.04803</c:v>
                </c:pt>
                <c:pt idx="103">
                  <c:v>1.0579400000000001</c:v>
                </c:pt>
                <c:pt idx="104">
                  <c:v>1.06816</c:v>
                </c:pt>
                <c:pt idx="105">
                  <c:v>1.07836</c:v>
                </c:pt>
                <c:pt idx="106">
                  <c:v>1.0883700000000001</c:v>
                </c:pt>
                <c:pt idx="107">
                  <c:v>1.0985199999999999</c:v>
                </c:pt>
                <c:pt idx="108">
                  <c:v>1.1085799999999999</c:v>
                </c:pt>
                <c:pt idx="109">
                  <c:v>1.1186400000000001</c:v>
                </c:pt>
                <c:pt idx="110">
                  <c:v>1.1286499999999999</c:v>
                </c:pt>
                <c:pt idx="111">
                  <c:v>1.1387</c:v>
                </c:pt>
                <c:pt idx="112">
                  <c:v>1.1487499999999999</c:v>
                </c:pt>
                <c:pt idx="113">
                  <c:v>1.1589400000000001</c:v>
                </c:pt>
                <c:pt idx="114">
                  <c:v>1.1688000000000001</c:v>
                </c:pt>
                <c:pt idx="115">
                  <c:v>1.1789499999999999</c:v>
                </c:pt>
                <c:pt idx="116">
                  <c:v>1.18896</c:v>
                </c:pt>
                <c:pt idx="117">
                  <c:v>1.1989799999999999</c:v>
                </c:pt>
                <c:pt idx="118">
                  <c:v>1.2091499999999999</c:v>
                </c:pt>
                <c:pt idx="119">
                  <c:v>1.21922</c:v>
                </c:pt>
                <c:pt idx="120">
                  <c:v>1.2291300000000001</c:v>
                </c:pt>
                <c:pt idx="121">
                  <c:v>1.2392099999999999</c:v>
                </c:pt>
                <c:pt idx="122">
                  <c:v>1.2492700000000001</c:v>
                </c:pt>
                <c:pt idx="123">
                  <c:v>1.25945</c:v>
                </c:pt>
                <c:pt idx="124">
                  <c:v>1.26945</c:v>
                </c:pt>
                <c:pt idx="125">
                  <c:v>1.27963</c:v>
                </c:pt>
                <c:pt idx="126">
                  <c:v>1.28969</c:v>
                </c:pt>
                <c:pt idx="127">
                  <c:v>1.2997099999999999</c:v>
                </c:pt>
                <c:pt idx="128">
                  <c:v>1.3097399999999999</c:v>
                </c:pt>
                <c:pt idx="129">
                  <c:v>1.31985</c:v>
                </c:pt>
                <c:pt idx="130">
                  <c:v>1.32986</c:v>
                </c:pt>
                <c:pt idx="131">
                  <c:v>1.3399700000000001</c:v>
                </c:pt>
                <c:pt idx="132">
                  <c:v>1.3500099999999999</c:v>
                </c:pt>
                <c:pt idx="133">
                  <c:v>1.35995</c:v>
                </c:pt>
                <c:pt idx="134">
                  <c:v>1.3701099999999999</c:v>
                </c:pt>
                <c:pt idx="135">
                  <c:v>1.3802099999999999</c:v>
                </c:pt>
                <c:pt idx="136">
                  <c:v>1.3902300000000001</c:v>
                </c:pt>
                <c:pt idx="137">
                  <c:v>1.40029</c:v>
                </c:pt>
                <c:pt idx="138">
                  <c:v>1.4102699999999999</c:v>
                </c:pt>
                <c:pt idx="139">
                  <c:v>1.42039</c:v>
                </c:pt>
                <c:pt idx="140">
                  <c:v>1.4305399999999999</c:v>
                </c:pt>
                <c:pt idx="141">
                  <c:v>1.4405600000000001</c:v>
                </c:pt>
                <c:pt idx="142">
                  <c:v>1.4506399999999999</c:v>
                </c:pt>
                <c:pt idx="143">
                  <c:v>1.4605900000000001</c:v>
                </c:pt>
                <c:pt idx="144">
                  <c:v>1.4708000000000001</c:v>
                </c:pt>
                <c:pt idx="145">
                  <c:v>1.4807600000000001</c:v>
                </c:pt>
                <c:pt idx="146">
                  <c:v>1.4908399999999999</c:v>
                </c:pt>
                <c:pt idx="147">
                  <c:v>1.5008699999999999</c:v>
                </c:pt>
                <c:pt idx="148">
                  <c:v>1.5109600000000001</c:v>
                </c:pt>
                <c:pt idx="149">
                  <c:v>1.52105</c:v>
                </c:pt>
                <c:pt idx="150">
                  <c:v>1.5311999999999999</c:v>
                </c:pt>
                <c:pt idx="151">
                  <c:v>1.5411699999999999</c:v>
                </c:pt>
                <c:pt idx="152">
                  <c:v>1.5511600000000001</c:v>
                </c:pt>
                <c:pt idx="153">
                  <c:v>1.5612699999999999</c:v>
                </c:pt>
                <c:pt idx="154">
                  <c:v>1.5713900000000001</c:v>
                </c:pt>
                <c:pt idx="155">
                  <c:v>1.5813699999999999</c:v>
                </c:pt>
                <c:pt idx="156">
                  <c:v>1.59151</c:v>
                </c:pt>
                <c:pt idx="157">
                  <c:v>1.60161</c:v>
                </c:pt>
                <c:pt idx="158">
                  <c:v>1.61161</c:v>
                </c:pt>
                <c:pt idx="159">
                  <c:v>1.62181</c:v>
                </c:pt>
                <c:pt idx="160">
                  <c:v>1.63195</c:v>
                </c:pt>
                <c:pt idx="161">
                  <c:v>1.64201</c:v>
                </c:pt>
                <c:pt idx="162">
                  <c:v>1.65204</c:v>
                </c:pt>
                <c:pt idx="163">
                  <c:v>1.66214</c:v>
                </c:pt>
                <c:pt idx="164">
                  <c:v>1.6723399999999999</c:v>
                </c:pt>
                <c:pt idx="165">
                  <c:v>1.6824300000000001</c:v>
                </c:pt>
                <c:pt idx="166">
                  <c:v>1.69251</c:v>
                </c:pt>
                <c:pt idx="167">
                  <c:v>1.70265</c:v>
                </c:pt>
                <c:pt idx="168">
                  <c:v>1.7127300000000001</c:v>
                </c:pt>
                <c:pt idx="169">
                  <c:v>1.7229099999999999</c:v>
                </c:pt>
                <c:pt idx="170">
                  <c:v>1.73309</c:v>
                </c:pt>
                <c:pt idx="171">
                  <c:v>1.74316</c:v>
                </c:pt>
                <c:pt idx="172">
                  <c:v>1.7533300000000001</c:v>
                </c:pt>
                <c:pt idx="173">
                  <c:v>1.7633700000000001</c:v>
                </c:pt>
                <c:pt idx="174">
                  <c:v>1.7736099999999999</c:v>
                </c:pt>
                <c:pt idx="175">
                  <c:v>1.78366</c:v>
                </c:pt>
                <c:pt idx="176">
                  <c:v>1.79386</c:v>
                </c:pt>
                <c:pt idx="177">
                  <c:v>1.8040099999999999</c:v>
                </c:pt>
                <c:pt idx="178">
                  <c:v>1.8140099999999999</c:v>
                </c:pt>
                <c:pt idx="179">
                  <c:v>1.8240400000000001</c:v>
                </c:pt>
                <c:pt idx="180">
                  <c:v>1.83426</c:v>
                </c:pt>
                <c:pt idx="181">
                  <c:v>1.84432</c:v>
                </c:pt>
                <c:pt idx="182">
                  <c:v>1.85442</c:v>
                </c:pt>
                <c:pt idx="183">
                  <c:v>1.8645</c:v>
                </c:pt>
                <c:pt idx="184">
                  <c:v>1.8745499999999999</c:v>
                </c:pt>
                <c:pt idx="185">
                  <c:v>1.8846499999999999</c:v>
                </c:pt>
                <c:pt idx="186">
                  <c:v>1.8948100000000001</c:v>
                </c:pt>
                <c:pt idx="187">
                  <c:v>1.9048</c:v>
                </c:pt>
                <c:pt idx="188">
                  <c:v>1.9148799999999999</c:v>
                </c:pt>
                <c:pt idx="189">
                  <c:v>1.92492</c:v>
                </c:pt>
                <c:pt idx="190">
                  <c:v>1.93496</c:v>
                </c:pt>
                <c:pt idx="191">
                  <c:v>1.94499</c:v>
                </c:pt>
                <c:pt idx="192">
                  <c:v>1.9551099999999999</c:v>
                </c:pt>
                <c:pt idx="193">
                  <c:v>1.96519</c:v>
                </c:pt>
                <c:pt idx="194">
                  <c:v>1.97525</c:v>
                </c:pt>
                <c:pt idx="195">
                  <c:v>1.98525</c:v>
                </c:pt>
                <c:pt idx="196">
                  <c:v>1.9953000000000001</c:v>
                </c:pt>
                <c:pt idx="197">
                  <c:v>2.0053999999999998</c:v>
                </c:pt>
                <c:pt idx="198">
                  <c:v>2.0154100000000001</c:v>
                </c:pt>
                <c:pt idx="199">
                  <c:v>2.0255100000000001</c:v>
                </c:pt>
                <c:pt idx="200">
                  <c:v>2.0356299999999998</c:v>
                </c:pt>
                <c:pt idx="201">
                  <c:v>2.04548</c:v>
                </c:pt>
                <c:pt idx="202">
                  <c:v>2.0555400000000001</c:v>
                </c:pt>
                <c:pt idx="203">
                  <c:v>2.0655399999999999</c:v>
                </c:pt>
                <c:pt idx="204">
                  <c:v>2.0757400000000001</c:v>
                </c:pt>
                <c:pt idx="205">
                  <c:v>2.08569</c:v>
                </c:pt>
                <c:pt idx="206">
                  <c:v>2.0957599999999998</c:v>
                </c:pt>
                <c:pt idx="207">
                  <c:v>2.1057899999999998</c:v>
                </c:pt>
                <c:pt idx="208">
                  <c:v>2.1158399999999999</c:v>
                </c:pt>
                <c:pt idx="209">
                  <c:v>2.12581</c:v>
                </c:pt>
                <c:pt idx="210">
                  <c:v>2.1360100000000002</c:v>
                </c:pt>
                <c:pt idx="211">
                  <c:v>2.14601</c:v>
                </c:pt>
                <c:pt idx="212">
                  <c:v>2.1560600000000001</c:v>
                </c:pt>
                <c:pt idx="213">
                  <c:v>2.1662400000000002</c:v>
                </c:pt>
                <c:pt idx="214">
                  <c:v>2.17618</c:v>
                </c:pt>
                <c:pt idx="215">
                  <c:v>2.18628</c:v>
                </c:pt>
                <c:pt idx="216">
                  <c:v>2.19625</c:v>
                </c:pt>
                <c:pt idx="217">
                  <c:v>2.2063299999999999</c:v>
                </c:pt>
                <c:pt idx="218">
                  <c:v>2.2163499999999998</c:v>
                </c:pt>
                <c:pt idx="219">
                  <c:v>2.2263700000000002</c:v>
                </c:pt>
                <c:pt idx="220">
                  <c:v>2.23637</c:v>
                </c:pt>
                <c:pt idx="221">
                  <c:v>2.2465700000000002</c:v>
                </c:pt>
                <c:pt idx="222">
                  <c:v>2.2565200000000001</c:v>
                </c:pt>
                <c:pt idx="223">
                  <c:v>2.2664900000000001</c:v>
                </c:pt>
                <c:pt idx="224">
                  <c:v>2.2765599999999999</c:v>
                </c:pt>
                <c:pt idx="225">
                  <c:v>2.2865500000000001</c:v>
                </c:pt>
                <c:pt idx="226">
                  <c:v>2.2965900000000001</c:v>
                </c:pt>
                <c:pt idx="227">
                  <c:v>2.3066599999999999</c:v>
                </c:pt>
                <c:pt idx="228">
                  <c:v>2.3167</c:v>
                </c:pt>
                <c:pt idx="229">
                  <c:v>2.3267799999999998</c:v>
                </c:pt>
                <c:pt idx="230">
                  <c:v>2.3368899999999999</c:v>
                </c:pt>
                <c:pt idx="231">
                  <c:v>2.3468399999999998</c:v>
                </c:pt>
                <c:pt idx="232">
                  <c:v>2.3569100000000001</c:v>
                </c:pt>
                <c:pt idx="233">
                  <c:v>2.3670599999999999</c:v>
                </c:pt>
                <c:pt idx="234">
                  <c:v>2.37717</c:v>
                </c:pt>
                <c:pt idx="235">
                  <c:v>2.3869799999999999</c:v>
                </c:pt>
                <c:pt idx="236">
                  <c:v>2.3969999999999998</c:v>
                </c:pt>
                <c:pt idx="237">
                  <c:v>2.4069799999999999</c:v>
                </c:pt>
                <c:pt idx="238">
                  <c:v>2.4170500000000001</c:v>
                </c:pt>
                <c:pt idx="239">
                  <c:v>2.4270200000000002</c:v>
                </c:pt>
                <c:pt idx="240">
                  <c:v>2.4370500000000002</c:v>
                </c:pt>
                <c:pt idx="241">
                  <c:v>2.44719</c:v>
                </c:pt>
                <c:pt idx="242">
                  <c:v>2.4571700000000001</c:v>
                </c:pt>
                <c:pt idx="243">
                  <c:v>2.4671799999999999</c:v>
                </c:pt>
                <c:pt idx="244">
                  <c:v>2.47722</c:v>
                </c:pt>
                <c:pt idx="245">
                  <c:v>2.48712</c:v>
                </c:pt>
                <c:pt idx="246">
                  <c:v>2.4972799999999999</c:v>
                </c:pt>
                <c:pt idx="247">
                  <c:v>2.5072100000000002</c:v>
                </c:pt>
                <c:pt idx="248">
                  <c:v>2.5171899999999998</c:v>
                </c:pt>
                <c:pt idx="249">
                  <c:v>2.5273099999999999</c:v>
                </c:pt>
                <c:pt idx="250">
                  <c:v>2.5374599999999998</c:v>
                </c:pt>
                <c:pt idx="251">
                  <c:v>2.54731</c:v>
                </c:pt>
                <c:pt idx="252">
                  <c:v>2.5574400000000002</c:v>
                </c:pt>
                <c:pt idx="253">
                  <c:v>2.5674100000000002</c:v>
                </c:pt>
                <c:pt idx="254">
                  <c:v>2.5775899999999998</c:v>
                </c:pt>
                <c:pt idx="255">
                  <c:v>2.5875499999999998</c:v>
                </c:pt>
                <c:pt idx="256">
                  <c:v>2.5976499999999998</c:v>
                </c:pt>
                <c:pt idx="257">
                  <c:v>2.60771</c:v>
                </c:pt>
                <c:pt idx="258">
                  <c:v>2.6177999999999999</c:v>
                </c:pt>
                <c:pt idx="259">
                  <c:v>2.6278600000000001</c:v>
                </c:pt>
                <c:pt idx="260">
                  <c:v>2.63774</c:v>
                </c:pt>
                <c:pt idx="261">
                  <c:v>2.6477599999999999</c:v>
                </c:pt>
                <c:pt idx="262">
                  <c:v>2.6578200000000001</c:v>
                </c:pt>
                <c:pt idx="263">
                  <c:v>2.6678700000000002</c:v>
                </c:pt>
                <c:pt idx="264">
                  <c:v>2.6779299999999999</c:v>
                </c:pt>
                <c:pt idx="265">
                  <c:v>2.6880899999999999</c:v>
                </c:pt>
                <c:pt idx="266">
                  <c:v>2.6981700000000002</c:v>
                </c:pt>
                <c:pt idx="267">
                  <c:v>2.70818</c:v>
                </c:pt>
                <c:pt idx="268">
                  <c:v>2.7181000000000002</c:v>
                </c:pt>
                <c:pt idx="269">
                  <c:v>2.7282999999999999</c:v>
                </c:pt>
                <c:pt idx="270">
                  <c:v>2.7384499999999998</c:v>
                </c:pt>
                <c:pt idx="271">
                  <c:v>2.7484899999999999</c:v>
                </c:pt>
                <c:pt idx="272">
                  <c:v>2.75868</c:v>
                </c:pt>
                <c:pt idx="273">
                  <c:v>2.7685900000000001</c:v>
                </c:pt>
                <c:pt idx="274">
                  <c:v>2.7787700000000002</c:v>
                </c:pt>
                <c:pt idx="275">
                  <c:v>2.7887499999999998</c:v>
                </c:pt>
                <c:pt idx="276">
                  <c:v>2.79887</c:v>
                </c:pt>
                <c:pt idx="277">
                  <c:v>2.80891</c:v>
                </c:pt>
                <c:pt idx="278">
                  <c:v>2.8190599999999999</c:v>
                </c:pt>
                <c:pt idx="279">
                  <c:v>2.8292099999999998</c:v>
                </c:pt>
                <c:pt idx="280">
                  <c:v>2.8391899999999999</c:v>
                </c:pt>
                <c:pt idx="281">
                  <c:v>2.8492500000000001</c:v>
                </c:pt>
                <c:pt idx="282">
                  <c:v>2.8593299999999999</c:v>
                </c:pt>
                <c:pt idx="283">
                  <c:v>2.8694099999999998</c:v>
                </c:pt>
                <c:pt idx="284">
                  <c:v>2.8795099999999998</c:v>
                </c:pt>
                <c:pt idx="285">
                  <c:v>2.8895</c:v>
                </c:pt>
                <c:pt idx="286">
                  <c:v>2.8996</c:v>
                </c:pt>
                <c:pt idx="287">
                  <c:v>2.9096899999999999</c:v>
                </c:pt>
                <c:pt idx="288">
                  <c:v>2.91961</c:v>
                </c:pt>
                <c:pt idx="289">
                  <c:v>2.9296899999999999</c:v>
                </c:pt>
                <c:pt idx="290">
                  <c:v>2.9398</c:v>
                </c:pt>
                <c:pt idx="291">
                  <c:v>2.9498000000000002</c:v>
                </c:pt>
                <c:pt idx="292">
                  <c:v>2.9598100000000001</c:v>
                </c:pt>
                <c:pt idx="293">
                  <c:v>2.9699499999999999</c:v>
                </c:pt>
                <c:pt idx="294">
                  <c:v>2.97993</c:v>
                </c:pt>
                <c:pt idx="295">
                  <c:v>2.98996</c:v>
                </c:pt>
                <c:pt idx="296">
                  <c:v>3.0000100000000001</c:v>
                </c:pt>
                <c:pt idx="297">
                  <c:v>3.0100600000000002</c:v>
                </c:pt>
                <c:pt idx="298">
                  <c:v>3.0200399999999998</c:v>
                </c:pt>
                <c:pt idx="299">
                  <c:v>3.0302600000000002</c:v>
                </c:pt>
                <c:pt idx="300">
                  <c:v>3.0402</c:v>
                </c:pt>
                <c:pt idx="301">
                  <c:v>3.0502600000000002</c:v>
                </c:pt>
                <c:pt idx="302">
                  <c:v>3.0602200000000002</c:v>
                </c:pt>
                <c:pt idx="303">
                  <c:v>3.07023</c:v>
                </c:pt>
                <c:pt idx="304">
                  <c:v>3.08033</c:v>
                </c:pt>
                <c:pt idx="305">
                  <c:v>3.09049</c:v>
                </c:pt>
                <c:pt idx="306">
                  <c:v>3.1005500000000001</c:v>
                </c:pt>
                <c:pt idx="307">
                  <c:v>3.11056</c:v>
                </c:pt>
                <c:pt idx="308">
                  <c:v>3.1206100000000001</c:v>
                </c:pt>
                <c:pt idx="309">
                  <c:v>3.1307499999999999</c:v>
                </c:pt>
                <c:pt idx="310">
                  <c:v>3.1407799999999999</c:v>
                </c:pt>
                <c:pt idx="311">
                  <c:v>3.1508600000000002</c:v>
                </c:pt>
                <c:pt idx="312">
                  <c:v>3.16099</c:v>
                </c:pt>
                <c:pt idx="313">
                  <c:v>3.17103</c:v>
                </c:pt>
                <c:pt idx="314">
                  <c:v>3.1811799999999999</c:v>
                </c:pt>
                <c:pt idx="315">
                  <c:v>3.1911900000000002</c:v>
                </c:pt>
                <c:pt idx="316">
                  <c:v>3.2012700000000001</c:v>
                </c:pt>
                <c:pt idx="317">
                  <c:v>3.21129</c:v>
                </c:pt>
                <c:pt idx="318">
                  <c:v>3.2214200000000002</c:v>
                </c:pt>
                <c:pt idx="319">
                  <c:v>3.2315499999999999</c:v>
                </c:pt>
                <c:pt idx="320">
                  <c:v>3.2417799999999999</c:v>
                </c:pt>
                <c:pt idx="321">
                  <c:v>3.2519200000000001</c:v>
                </c:pt>
                <c:pt idx="322">
                  <c:v>3.2619400000000001</c:v>
                </c:pt>
                <c:pt idx="323">
                  <c:v>3.2719999999999998</c:v>
                </c:pt>
                <c:pt idx="324">
                  <c:v>3.2820200000000002</c:v>
                </c:pt>
                <c:pt idx="325">
                  <c:v>3.2917700000000001</c:v>
                </c:pt>
                <c:pt idx="326">
                  <c:v>3.3020399999999999</c:v>
                </c:pt>
                <c:pt idx="327">
                  <c:v>3.3121700000000001</c:v>
                </c:pt>
                <c:pt idx="328">
                  <c:v>3.3222399999999999</c:v>
                </c:pt>
                <c:pt idx="329">
                  <c:v>3.3321299999999998</c:v>
                </c:pt>
                <c:pt idx="330">
                  <c:v>3.3423099999999999</c:v>
                </c:pt>
                <c:pt idx="331">
                  <c:v>3.3523000000000001</c:v>
                </c:pt>
                <c:pt idx="332">
                  <c:v>3.3624700000000001</c:v>
                </c:pt>
                <c:pt idx="333">
                  <c:v>3.37236</c:v>
                </c:pt>
                <c:pt idx="334">
                  <c:v>3.3824299999999998</c:v>
                </c:pt>
                <c:pt idx="335">
                  <c:v>3.39236</c:v>
                </c:pt>
                <c:pt idx="336">
                  <c:v>3.4023599999999998</c:v>
                </c:pt>
                <c:pt idx="337">
                  <c:v>3.4125700000000001</c:v>
                </c:pt>
                <c:pt idx="338">
                  <c:v>3.4224700000000001</c:v>
                </c:pt>
                <c:pt idx="339">
                  <c:v>3.4324699999999999</c:v>
                </c:pt>
                <c:pt idx="340">
                  <c:v>3.4424600000000001</c:v>
                </c:pt>
                <c:pt idx="341">
                  <c:v>3.4526300000000001</c:v>
                </c:pt>
                <c:pt idx="342">
                  <c:v>3.4626700000000001</c:v>
                </c:pt>
                <c:pt idx="343">
                  <c:v>3.4725999999999999</c:v>
                </c:pt>
                <c:pt idx="344">
                  <c:v>3.4826700000000002</c:v>
                </c:pt>
                <c:pt idx="345">
                  <c:v>3.4926400000000002</c:v>
                </c:pt>
                <c:pt idx="346">
                  <c:v>3.5026299999999999</c:v>
                </c:pt>
                <c:pt idx="347">
                  <c:v>3.5126599999999999</c:v>
                </c:pt>
                <c:pt idx="348">
                  <c:v>3.52271</c:v>
                </c:pt>
                <c:pt idx="349">
                  <c:v>3.53281</c:v>
                </c:pt>
                <c:pt idx="350">
                  <c:v>3.5427900000000001</c:v>
                </c:pt>
                <c:pt idx="351">
                  <c:v>3.5527099999999998</c:v>
                </c:pt>
                <c:pt idx="352">
                  <c:v>3.5627900000000001</c:v>
                </c:pt>
                <c:pt idx="353">
                  <c:v>3.57294</c:v>
                </c:pt>
                <c:pt idx="354">
                  <c:v>3.58283</c:v>
                </c:pt>
                <c:pt idx="355">
                  <c:v>3.593</c:v>
                </c:pt>
                <c:pt idx="356">
                  <c:v>3.6030600000000002</c:v>
                </c:pt>
                <c:pt idx="357">
                  <c:v>3.61294</c:v>
                </c:pt>
                <c:pt idx="358">
                  <c:v>3.6229100000000001</c:v>
                </c:pt>
                <c:pt idx="359">
                  <c:v>3.6330100000000001</c:v>
                </c:pt>
                <c:pt idx="360">
                  <c:v>3.64297</c:v>
                </c:pt>
                <c:pt idx="361">
                  <c:v>3.65306</c:v>
                </c:pt>
                <c:pt idx="362">
                  <c:v>3.6630699999999998</c:v>
                </c:pt>
                <c:pt idx="363">
                  <c:v>3.6730399999999999</c:v>
                </c:pt>
                <c:pt idx="364">
                  <c:v>3.6831100000000001</c:v>
                </c:pt>
                <c:pt idx="365">
                  <c:v>3.6931699999999998</c:v>
                </c:pt>
                <c:pt idx="366">
                  <c:v>3.7031100000000001</c:v>
                </c:pt>
                <c:pt idx="367">
                  <c:v>3.7131599999999998</c:v>
                </c:pt>
                <c:pt idx="368">
                  <c:v>3.7231299999999998</c:v>
                </c:pt>
                <c:pt idx="369">
                  <c:v>3.7331400000000001</c:v>
                </c:pt>
                <c:pt idx="370">
                  <c:v>3.7432599999999998</c:v>
                </c:pt>
                <c:pt idx="371">
                  <c:v>3.7532100000000002</c:v>
                </c:pt>
                <c:pt idx="372">
                  <c:v>3.76336</c:v>
                </c:pt>
                <c:pt idx="373">
                  <c:v>3.7733300000000001</c:v>
                </c:pt>
                <c:pt idx="374">
                  <c:v>3.7834099999999999</c:v>
                </c:pt>
                <c:pt idx="375">
                  <c:v>3.79331</c:v>
                </c:pt>
                <c:pt idx="376">
                  <c:v>3.80341</c:v>
                </c:pt>
                <c:pt idx="377">
                  <c:v>3.8134399999999999</c:v>
                </c:pt>
                <c:pt idx="378">
                  <c:v>3.8233899999999998</c:v>
                </c:pt>
                <c:pt idx="379">
                  <c:v>3.8334899999999998</c:v>
                </c:pt>
                <c:pt idx="380">
                  <c:v>3.8435100000000002</c:v>
                </c:pt>
                <c:pt idx="381">
                  <c:v>3.8535400000000002</c:v>
                </c:pt>
                <c:pt idx="382">
                  <c:v>3.86354</c:v>
                </c:pt>
                <c:pt idx="383">
                  <c:v>3.8736100000000002</c:v>
                </c:pt>
                <c:pt idx="384">
                  <c:v>3.8835099999999998</c:v>
                </c:pt>
                <c:pt idx="385">
                  <c:v>3.8935399999999998</c:v>
                </c:pt>
                <c:pt idx="386">
                  <c:v>3.9035899999999999</c:v>
                </c:pt>
                <c:pt idx="387">
                  <c:v>3.9136000000000002</c:v>
                </c:pt>
                <c:pt idx="388">
                  <c:v>3.92381</c:v>
                </c:pt>
                <c:pt idx="389">
                  <c:v>3.93371</c:v>
                </c:pt>
                <c:pt idx="390">
                  <c:v>3.94374</c:v>
                </c:pt>
                <c:pt idx="391">
                  <c:v>3.9539</c:v>
                </c:pt>
                <c:pt idx="392">
                  <c:v>3.9639600000000002</c:v>
                </c:pt>
                <c:pt idx="393">
                  <c:v>3.9740700000000002</c:v>
                </c:pt>
                <c:pt idx="394">
                  <c:v>3.9840100000000001</c:v>
                </c:pt>
                <c:pt idx="395">
                  <c:v>3.9940899999999999</c:v>
                </c:pt>
                <c:pt idx="396">
                  <c:v>4.0042299999999997</c:v>
                </c:pt>
                <c:pt idx="397">
                  <c:v>4.0141299999999998</c:v>
                </c:pt>
                <c:pt idx="398">
                  <c:v>4.0242599999999999</c:v>
                </c:pt>
                <c:pt idx="399">
                  <c:v>4.0341300000000002</c:v>
                </c:pt>
                <c:pt idx="400">
                  <c:v>4.0443100000000003</c:v>
                </c:pt>
                <c:pt idx="401">
                  <c:v>4.0544000000000002</c:v>
                </c:pt>
                <c:pt idx="402">
                  <c:v>4.0645600000000002</c:v>
                </c:pt>
                <c:pt idx="403">
                  <c:v>4.0747</c:v>
                </c:pt>
                <c:pt idx="404">
                  <c:v>4.0846299999999998</c:v>
                </c:pt>
                <c:pt idx="405">
                  <c:v>4.0947300000000002</c:v>
                </c:pt>
                <c:pt idx="406">
                  <c:v>4.1036700000000002</c:v>
                </c:pt>
                <c:pt idx="407">
                  <c:v>4.1153300000000002</c:v>
                </c:pt>
                <c:pt idx="408">
                  <c:v>4.1254</c:v>
                </c:pt>
                <c:pt idx="409">
                  <c:v>4.1355700000000004</c:v>
                </c:pt>
                <c:pt idx="410">
                  <c:v>4.1456</c:v>
                </c:pt>
                <c:pt idx="411">
                  <c:v>4.1557700000000004</c:v>
                </c:pt>
                <c:pt idx="412">
                  <c:v>4.1644800000000002</c:v>
                </c:pt>
                <c:pt idx="413">
                  <c:v>4.1752200000000004</c:v>
                </c:pt>
                <c:pt idx="414">
                  <c:v>4.1844000000000001</c:v>
                </c:pt>
                <c:pt idx="415">
                  <c:v>4.1952699999999998</c:v>
                </c:pt>
                <c:pt idx="416">
                  <c:v>4.20533</c:v>
                </c:pt>
                <c:pt idx="417">
                  <c:v>4.21523</c:v>
                </c:pt>
                <c:pt idx="418">
                  <c:v>4.2253999999999996</c:v>
                </c:pt>
                <c:pt idx="419">
                  <c:v>4.2354000000000003</c:v>
                </c:pt>
                <c:pt idx="420">
                  <c:v>4.2453500000000002</c:v>
                </c:pt>
                <c:pt idx="421">
                  <c:v>4.2554699999999999</c:v>
                </c:pt>
                <c:pt idx="422">
                  <c:v>4.2654800000000002</c:v>
                </c:pt>
                <c:pt idx="423">
                  <c:v>4.2755000000000001</c:v>
                </c:pt>
                <c:pt idx="424">
                  <c:v>4.2855999999999996</c:v>
                </c:pt>
                <c:pt idx="425">
                  <c:v>4.2956000000000003</c:v>
                </c:pt>
                <c:pt idx="426">
                  <c:v>4.3054500000000004</c:v>
                </c:pt>
                <c:pt idx="427">
                  <c:v>4.3156499999999998</c:v>
                </c:pt>
                <c:pt idx="428">
                  <c:v>4.3255699999999999</c:v>
                </c:pt>
                <c:pt idx="429">
                  <c:v>4.33568</c:v>
                </c:pt>
                <c:pt idx="430">
                  <c:v>4.3457999999999997</c:v>
                </c:pt>
                <c:pt idx="431">
                  <c:v>4.3557499999999996</c:v>
                </c:pt>
                <c:pt idx="432">
                  <c:v>4.3656499999999996</c:v>
                </c:pt>
                <c:pt idx="433">
                  <c:v>4.3760300000000001</c:v>
                </c:pt>
                <c:pt idx="434">
                  <c:v>4.3863500000000002</c:v>
                </c:pt>
                <c:pt idx="435">
                  <c:v>4.3963999999999999</c:v>
                </c:pt>
                <c:pt idx="436">
                  <c:v>4.4065000000000003</c:v>
                </c:pt>
                <c:pt idx="437">
                  <c:v>4.4166699999999999</c:v>
                </c:pt>
                <c:pt idx="438">
                  <c:v>4.4268000000000001</c:v>
                </c:pt>
                <c:pt idx="439">
                  <c:v>4.4368499999999997</c:v>
                </c:pt>
                <c:pt idx="440">
                  <c:v>4.44693</c:v>
                </c:pt>
                <c:pt idx="441">
                  <c:v>4.4576500000000001</c:v>
                </c:pt>
                <c:pt idx="442">
                  <c:v>4.4677300000000004</c:v>
                </c:pt>
                <c:pt idx="443">
                  <c:v>4.4777300000000002</c:v>
                </c:pt>
                <c:pt idx="444">
                  <c:v>4.4878</c:v>
                </c:pt>
                <c:pt idx="445">
                  <c:v>4.49777</c:v>
                </c:pt>
                <c:pt idx="446">
                  <c:v>4.50793</c:v>
                </c:pt>
                <c:pt idx="447">
                  <c:v>4.5178000000000003</c:v>
                </c:pt>
                <c:pt idx="448">
                  <c:v>4.5280699999999996</c:v>
                </c:pt>
                <c:pt idx="449">
                  <c:v>4.53803</c:v>
                </c:pt>
                <c:pt idx="450">
                  <c:v>4.5480999999999998</c:v>
                </c:pt>
                <c:pt idx="451">
                  <c:v>4.5579299999999998</c:v>
                </c:pt>
                <c:pt idx="452">
                  <c:v>4.5682299999999998</c:v>
                </c:pt>
                <c:pt idx="453">
                  <c:v>4.5782299999999996</c:v>
                </c:pt>
                <c:pt idx="454">
                  <c:v>4.5880999999999998</c:v>
                </c:pt>
                <c:pt idx="455">
                  <c:v>4.59823</c:v>
                </c:pt>
                <c:pt idx="456">
                  <c:v>4.6082700000000001</c:v>
                </c:pt>
                <c:pt idx="457">
                  <c:v>4.6183300000000003</c:v>
                </c:pt>
                <c:pt idx="458">
                  <c:v>4.6283000000000003</c:v>
                </c:pt>
                <c:pt idx="459">
                  <c:v>4.6383999999999999</c:v>
                </c:pt>
                <c:pt idx="460">
                  <c:v>4.6482700000000001</c:v>
                </c:pt>
                <c:pt idx="461">
                  <c:v>4.6584700000000003</c:v>
                </c:pt>
                <c:pt idx="462">
                  <c:v>4.6685299999999996</c:v>
                </c:pt>
                <c:pt idx="463">
                  <c:v>4.6785300000000003</c:v>
                </c:pt>
                <c:pt idx="464">
                  <c:v>4.6884300000000003</c:v>
                </c:pt>
                <c:pt idx="465">
                  <c:v>4.6985700000000001</c:v>
                </c:pt>
                <c:pt idx="466">
                  <c:v>4.7085299999999997</c:v>
                </c:pt>
                <c:pt idx="467">
                  <c:v>4.7186700000000004</c:v>
                </c:pt>
                <c:pt idx="468">
                  <c:v>4.7286999999999999</c:v>
                </c:pt>
                <c:pt idx="469">
                  <c:v>4.7388000000000003</c:v>
                </c:pt>
                <c:pt idx="470">
                  <c:v>4.7485999999999997</c:v>
                </c:pt>
                <c:pt idx="471">
                  <c:v>4.7587000000000002</c:v>
                </c:pt>
                <c:pt idx="472">
                  <c:v>4.7686299999999999</c:v>
                </c:pt>
                <c:pt idx="473">
                  <c:v>4.7788700000000004</c:v>
                </c:pt>
                <c:pt idx="474">
                  <c:v>4.7888299999999999</c:v>
                </c:pt>
                <c:pt idx="475">
                  <c:v>4.7991299999999999</c:v>
                </c:pt>
                <c:pt idx="476">
                  <c:v>4.8090700000000002</c:v>
                </c:pt>
                <c:pt idx="477">
                  <c:v>4.8189700000000002</c:v>
                </c:pt>
                <c:pt idx="478">
                  <c:v>4.82897</c:v>
                </c:pt>
                <c:pt idx="479">
                  <c:v>4.8390700000000004</c:v>
                </c:pt>
                <c:pt idx="480">
                  <c:v>4.8489699999999996</c:v>
                </c:pt>
                <c:pt idx="481">
                  <c:v>4.8588699999999996</c:v>
                </c:pt>
                <c:pt idx="482">
                  <c:v>4.8690300000000004</c:v>
                </c:pt>
                <c:pt idx="483">
                  <c:v>4.8792299999999997</c:v>
                </c:pt>
                <c:pt idx="484">
                  <c:v>4.8890700000000002</c:v>
                </c:pt>
                <c:pt idx="485">
                  <c:v>4.899</c:v>
                </c:pt>
                <c:pt idx="486">
                  <c:v>4.90937</c:v>
                </c:pt>
                <c:pt idx="487">
                  <c:v>4.9192</c:v>
                </c:pt>
                <c:pt idx="488">
                  <c:v>4.9290700000000003</c:v>
                </c:pt>
                <c:pt idx="489">
                  <c:v>4.9390299999999998</c:v>
                </c:pt>
                <c:pt idx="490">
                  <c:v>4.9491699999999996</c:v>
                </c:pt>
                <c:pt idx="491">
                  <c:v>4.9594300000000002</c:v>
                </c:pt>
                <c:pt idx="492">
                  <c:v>4.9692999999999996</c:v>
                </c:pt>
                <c:pt idx="493">
                  <c:v>4.97933</c:v>
                </c:pt>
                <c:pt idx="494">
                  <c:v>4.9892000000000003</c:v>
                </c:pt>
                <c:pt idx="495">
                  <c:v>4.9992000000000001</c:v>
                </c:pt>
                <c:pt idx="496">
                  <c:v>5.0092699999999999</c:v>
                </c:pt>
              </c:numCache>
            </c:numRef>
          </c:cat>
          <c:val>
            <c:numRef>
              <c:f>'CPI_ROC_CoRD_LAYERS-ISO12640'!$B$2:$B$498</c:f>
              <c:numCache>
                <c:formatCode>General</c:formatCode>
                <c:ptCount val="49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'CPI_ROC_CoRD_LAYERS-ISO12640'!$G$1</c:f>
              <c:strCache>
                <c:ptCount val="1"/>
                <c:pt idx="0">
                  <c:v>20 LOG LAYERS</c:v>
                </c:pt>
              </c:strCache>
            </c:strRef>
          </c:tx>
          <c:spPr>
            <a:ln w="23260">
              <a:solidFill>
                <a:srgbClr val="00CCFF"/>
              </a:solidFill>
              <a:prstDash val="solid"/>
            </a:ln>
          </c:spPr>
          <c:marker>
            <c:symbol val="none"/>
          </c:marker>
          <c:cat>
            <c:numRef>
              <c:f>'CPI_ROC_CoRD_LAYERS-ISO12640'!$A$2:$A$498</c:f>
              <c:numCache>
                <c:formatCode>General</c:formatCode>
                <c:ptCount val="497"/>
                <c:pt idx="0">
                  <c:v>1.06211E-2</c:v>
                </c:pt>
                <c:pt idx="1">
                  <c:v>2.1023300000000002E-2</c:v>
                </c:pt>
                <c:pt idx="2">
                  <c:v>3.1438899999999999E-2</c:v>
                </c:pt>
                <c:pt idx="3">
                  <c:v>4.17714E-2</c:v>
                </c:pt>
                <c:pt idx="4">
                  <c:v>5.2033099999999999E-2</c:v>
                </c:pt>
                <c:pt idx="5">
                  <c:v>6.2544500000000003E-2</c:v>
                </c:pt>
                <c:pt idx="6">
                  <c:v>7.2814500000000004E-2</c:v>
                </c:pt>
                <c:pt idx="7">
                  <c:v>8.3062399999999995E-2</c:v>
                </c:pt>
                <c:pt idx="8">
                  <c:v>9.3247499999999997E-2</c:v>
                </c:pt>
                <c:pt idx="9">
                  <c:v>0.103573</c:v>
                </c:pt>
                <c:pt idx="10">
                  <c:v>0.113992</c:v>
                </c:pt>
                <c:pt idx="11">
                  <c:v>0.12434199999999999</c:v>
                </c:pt>
                <c:pt idx="12">
                  <c:v>0.134494</c:v>
                </c:pt>
                <c:pt idx="13">
                  <c:v>0.14486599999999999</c:v>
                </c:pt>
                <c:pt idx="14">
                  <c:v>0.15498899999999999</c:v>
                </c:pt>
                <c:pt idx="15">
                  <c:v>0.16508999999999999</c:v>
                </c:pt>
                <c:pt idx="16">
                  <c:v>0.17524200000000001</c:v>
                </c:pt>
                <c:pt idx="17">
                  <c:v>0.18543799999999999</c:v>
                </c:pt>
                <c:pt idx="18">
                  <c:v>0.19576399999999999</c:v>
                </c:pt>
                <c:pt idx="19">
                  <c:v>0.205951</c:v>
                </c:pt>
                <c:pt idx="20">
                  <c:v>0.216284</c:v>
                </c:pt>
                <c:pt idx="21">
                  <c:v>0.22655400000000001</c:v>
                </c:pt>
                <c:pt idx="22">
                  <c:v>0.23666899999999999</c:v>
                </c:pt>
                <c:pt idx="23">
                  <c:v>0.247006</c:v>
                </c:pt>
                <c:pt idx="24">
                  <c:v>0.25713999999999998</c:v>
                </c:pt>
                <c:pt idx="25">
                  <c:v>0.26732499999999998</c:v>
                </c:pt>
                <c:pt idx="26">
                  <c:v>0.27753499999999998</c:v>
                </c:pt>
                <c:pt idx="27">
                  <c:v>0.28775600000000001</c:v>
                </c:pt>
                <c:pt idx="28">
                  <c:v>0.29808899999999999</c:v>
                </c:pt>
                <c:pt idx="29">
                  <c:v>0.30827500000000002</c:v>
                </c:pt>
                <c:pt idx="30">
                  <c:v>0.31850899999999999</c:v>
                </c:pt>
                <c:pt idx="31">
                  <c:v>0.32860699999999998</c:v>
                </c:pt>
                <c:pt idx="32">
                  <c:v>0.33882400000000001</c:v>
                </c:pt>
                <c:pt idx="33">
                  <c:v>0.34892800000000002</c:v>
                </c:pt>
                <c:pt idx="34">
                  <c:v>0.35907099999999997</c:v>
                </c:pt>
                <c:pt idx="35">
                  <c:v>0.36934</c:v>
                </c:pt>
                <c:pt idx="36">
                  <c:v>0.37941399999999997</c:v>
                </c:pt>
                <c:pt idx="37">
                  <c:v>0.38957999999999998</c:v>
                </c:pt>
                <c:pt idx="38">
                  <c:v>0.39968700000000001</c:v>
                </c:pt>
                <c:pt idx="39">
                  <c:v>0.40979700000000002</c:v>
                </c:pt>
                <c:pt idx="40">
                  <c:v>0.41995399999999999</c:v>
                </c:pt>
                <c:pt idx="41">
                  <c:v>0.43009500000000001</c:v>
                </c:pt>
                <c:pt idx="42">
                  <c:v>0.44032700000000002</c:v>
                </c:pt>
                <c:pt idx="43">
                  <c:v>0.45033899999999999</c:v>
                </c:pt>
                <c:pt idx="44">
                  <c:v>0.46050999999999997</c:v>
                </c:pt>
                <c:pt idx="45">
                  <c:v>0.47056999999999999</c:v>
                </c:pt>
                <c:pt idx="46">
                  <c:v>0.48086000000000001</c:v>
                </c:pt>
                <c:pt idx="47">
                  <c:v>0.49093799999999999</c:v>
                </c:pt>
                <c:pt idx="48">
                  <c:v>0.50102100000000005</c:v>
                </c:pt>
                <c:pt idx="49">
                  <c:v>0.51119400000000004</c:v>
                </c:pt>
                <c:pt idx="50">
                  <c:v>0.52129599999999998</c:v>
                </c:pt>
                <c:pt idx="51">
                  <c:v>0.531501</c:v>
                </c:pt>
                <c:pt idx="52">
                  <c:v>0.54172100000000001</c:v>
                </c:pt>
                <c:pt idx="53">
                  <c:v>0.55188300000000001</c:v>
                </c:pt>
                <c:pt idx="54">
                  <c:v>0.56190600000000002</c:v>
                </c:pt>
                <c:pt idx="55">
                  <c:v>0.57213000000000003</c:v>
                </c:pt>
                <c:pt idx="56">
                  <c:v>0.58236900000000003</c:v>
                </c:pt>
                <c:pt idx="57">
                  <c:v>0.59254399999999996</c:v>
                </c:pt>
                <c:pt idx="58">
                  <c:v>0.60260499999999995</c:v>
                </c:pt>
                <c:pt idx="59">
                  <c:v>0.61282300000000001</c:v>
                </c:pt>
                <c:pt idx="60">
                  <c:v>0.62294099999999997</c:v>
                </c:pt>
                <c:pt idx="61">
                  <c:v>0.63317599999999996</c:v>
                </c:pt>
                <c:pt idx="62">
                  <c:v>0.64320900000000003</c:v>
                </c:pt>
                <c:pt idx="63">
                  <c:v>0.65334499999999995</c:v>
                </c:pt>
                <c:pt idx="64">
                  <c:v>0.66349000000000002</c:v>
                </c:pt>
                <c:pt idx="65">
                  <c:v>0.67352699999999999</c:v>
                </c:pt>
                <c:pt idx="66">
                  <c:v>0.68364999999999998</c:v>
                </c:pt>
                <c:pt idx="67">
                  <c:v>0.69380200000000003</c:v>
                </c:pt>
                <c:pt idx="68">
                  <c:v>0.70391899999999996</c:v>
                </c:pt>
                <c:pt idx="69">
                  <c:v>0.71401099999999995</c:v>
                </c:pt>
                <c:pt idx="70">
                  <c:v>0.72427399999999997</c:v>
                </c:pt>
                <c:pt idx="71">
                  <c:v>0.73440700000000003</c:v>
                </c:pt>
                <c:pt idx="72">
                  <c:v>0.74452099999999999</c:v>
                </c:pt>
                <c:pt idx="73">
                  <c:v>0.754687</c:v>
                </c:pt>
                <c:pt idx="74">
                  <c:v>0.76481900000000003</c:v>
                </c:pt>
                <c:pt idx="75">
                  <c:v>0.77495899999999995</c:v>
                </c:pt>
                <c:pt idx="76">
                  <c:v>0.78497499999999998</c:v>
                </c:pt>
                <c:pt idx="77">
                  <c:v>0.79505099999999995</c:v>
                </c:pt>
                <c:pt idx="78">
                  <c:v>0.80518900000000004</c:v>
                </c:pt>
                <c:pt idx="79">
                  <c:v>0.81529200000000002</c:v>
                </c:pt>
                <c:pt idx="80">
                  <c:v>0.82538100000000003</c:v>
                </c:pt>
                <c:pt idx="81">
                  <c:v>0.83553500000000003</c:v>
                </c:pt>
                <c:pt idx="82">
                  <c:v>0.845607</c:v>
                </c:pt>
                <c:pt idx="83">
                  <c:v>0.85558299999999998</c:v>
                </c:pt>
                <c:pt idx="84">
                  <c:v>0.865699</c:v>
                </c:pt>
                <c:pt idx="85">
                  <c:v>0.87589399999999995</c:v>
                </c:pt>
                <c:pt idx="86">
                  <c:v>0.88592400000000004</c:v>
                </c:pt>
                <c:pt idx="87">
                  <c:v>0.89603999999999995</c:v>
                </c:pt>
                <c:pt idx="88">
                  <c:v>0.90619499999999997</c:v>
                </c:pt>
                <c:pt idx="89">
                  <c:v>0.91627599999999998</c:v>
                </c:pt>
                <c:pt idx="90">
                  <c:v>0.92645900000000003</c:v>
                </c:pt>
                <c:pt idx="91">
                  <c:v>0.93665799999999999</c:v>
                </c:pt>
                <c:pt idx="92">
                  <c:v>0.94685200000000003</c:v>
                </c:pt>
                <c:pt idx="93">
                  <c:v>0.956959</c:v>
                </c:pt>
                <c:pt idx="94">
                  <c:v>0.96713700000000002</c:v>
                </c:pt>
                <c:pt idx="95">
                  <c:v>0.97714299999999998</c:v>
                </c:pt>
                <c:pt idx="96">
                  <c:v>0.98721000000000003</c:v>
                </c:pt>
                <c:pt idx="97">
                  <c:v>0.99740899999999999</c:v>
                </c:pt>
                <c:pt idx="98">
                  <c:v>1.0074700000000001</c:v>
                </c:pt>
                <c:pt idx="99">
                  <c:v>1.0176000000000001</c:v>
                </c:pt>
                <c:pt idx="100">
                  <c:v>1.02776</c:v>
                </c:pt>
                <c:pt idx="101">
                  <c:v>1.03786</c:v>
                </c:pt>
                <c:pt idx="102">
                  <c:v>1.04803</c:v>
                </c:pt>
                <c:pt idx="103">
                  <c:v>1.0579400000000001</c:v>
                </c:pt>
                <c:pt idx="104">
                  <c:v>1.06816</c:v>
                </c:pt>
                <c:pt idx="105">
                  <c:v>1.07836</c:v>
                </c:pt>
                <c:pt idx="106">
                  <c:v>1.0883700000000001</c:v>
                </c:pt>
                <c:pt idx="107">
                  <c:v>1.0985199999999999</c:v>
                </c:pt>
                <c:pt idx="108">
                  <c:v>1.1085799999999999</c:v>
                </c:pt>
                <c:pt idx="109">
                  <c:v>1.1186400000000001</c:v>
                </c:pt>
                <c:pt idx="110">
                  <c:v>1.1286499999999999</c:v>
                </c:pt>
                <c:pt idx="111">
                  <c:v>1.1387</c:v>
                </c:pt>
                <c:pt idx="112">
                  <c:v>1.1487499999999999</c:v>
                </c:pt>
                <c:pt idx="113">
                  <c:v>1.1589400000000001</c:v>
                </c:pt>
                <c:pt idx="114">
                  <c:v>1.1688000000000001</c:v>
                </c:pt>
                <c:pt idx="115">
                  <c:v>1.1789499999999999</c:v>
                </c:pt>
                <c:pt idx="116">
                  <c:v>1.18896</c:v>
                </c:pt>
                <c:pt idx="117">
                  <c:v>1.1989799999999999</c:v>
                </c:pt>
                <c:pt idx="118">
                  <c:v>1.2091499999999999</c:v>
                </c:pt>
                <c:pt idx="119">
                  <c:v>1.21922</c:v>
                </c:pt>
                <c:pt idx="120">
                  <c:v>1.2291300000000001</c:v>
                </c:pt>
                <c:pt idx="121">
                  <c:v>1.2392099999999999</c:v>
                </c:pt>
                <c:pt idx="122">
                  <c:v>1.2492700000000001</c:v>
                </c:pt>
                <c:pt idx="123">
                  <c:v>1.25945</c:v>
                </c:pt>
                <c:pt idx="124">
                  <c:v>1.26945</c:v>
                </c:pt>
                <c:pt idx="125">
                  <c:v>1.27963</c:v>
                </c:pt>
                <c:pt idx="126">
                  <c:v>1.28969</c:v>
                </c:pt>
                <c:pt idx="127">
                  <c:v>1.2997099999999999</c:v>
                </c:pt>
                <c:pt idx="128">
                  <c:v>1.3097399999999999</c:v>
                </c:pt>
                <c:pt idx="129">
                  <c:v>1.31985</c:v>
                </c:pt>
                <c:pt idx="130">
                  <c:v>1.32986</c:v>
                </c:pt>
                <c:pt idx="131">
                  <c:v>1.3399700000000001</c:v>
                </c:pt>
                <c:pt idx="132">
                  <c:v>1.3500099999999999</c:v>
                </c:pt>
                <c:pt idx="133">
                  <c:v>1.35995</c:v>
                </c:pt>
                <c:pt idx="134">
                  <c:v>1.3701099999999999</c:v>
                </c:pt>
                <c:pt idx="135">
                  <c:v>1.3802099999999999</c:v>
                </c:pt>
                <c:pt idx="136">
                  <c:v>1.3902300000000001</c:v>
                </c:pt>
                <c:pt idx="137">
                  <c:v>1.40029</c:v>
                </c:pt>
                <c:pt idx="138">
                  <c:v>1.4102699999999999</c:v>
                </c:pt>
                <c:pt idx="139">
                  <c:v>1.42039</c:v>
                </c:pt>
                <c:pt idx="140">
                  <c:v>1.4305399999999999</c:v>
                </c:pt>
                <c:pt idx="141">
                  <c:v>1.4405600000000001</c:v>
                </c:pt>
                <c:pt idx="142">
                  <c:v>1.4506399999999999</c:v>
                </c:pt>
                <c:pt idx="143">
                  <c:v>1.4605900000000001</c:v>
                </c:pt>
                <c:pt idx="144">
                  <c:v>1.4708000000000001</c:v>
                </c:pt>
                <c:pt idx="145">
                  <c:v>1.4807600000000001</c:v>
                </c:pt>
                <c:pt idx="146">
                  <c:v>1.4908399999999999</c:v>
                </c:pt>
                <c:pt idx="147">
                  <c:v>1.5008699999999999</c:v>
                </c:pt>
                <c:pt idx="148">
                  <c:v>1.5109600000000001</c:v>
                </c:pt>
                <c:pt idx="149">
                  <c:v>1.52105</c:v>
                </c:pt>
                <c:pt idx="150">
                  <c:v>1.5311999999999999</c:v>
                </c:pt>
                <c:pt idx="151">
                  <c:v>1.5411699999999999</c:v>
                </c:pt>
                <c:pt idx="152">
                  <c:v>1.5511600000000001</c:v>
                </c:pt>
                <c:pt idx="153">
                  <c:v>1.5612699999999999</c:v>
                </c:pt>
                <c:pt idx="154">
                  <c:v>1.5713900000000001</c:v>
                </c:pt>
                <c:pt idx="155">
                  <c:v>1.5813699999999999</c:v>
                </c:pt>
                <c:pt idx="156">
                  <c:v>1.59151</c:v>
                </c:pt>
                <c:pt idx="157">
                  <c:v>1.60161</c:v>
                </c:pt>
                <c:pt idx="158">
                  <c:v>1.61161</c:v>
                </c:pt>
                <c:pt idx="159">
                  <c:v>1.62181</c:v>
                </c:pt>
                <c:pt idx="160">
                  <c:v>1.63195</c:v>
                </c:pt>
                <c:pt idx="161">
                  <c:v>1.64201</c:v>
                </c:pt>
                <c:pt idx="162">
                  <c:v>1.65204</c:v>
                </c:pt>
                <c:pt idx="163">
                  <c:v>1.66214</c:v>
                </c:pt>
                <c:pt idx="164">
                  <c:v>1.6723399999999999</c:v>
                </c:pt>
                <c:pt idx="165">
                  <c:v>1.6824300000000001</c:v>
                </c:pt>
                <c:pt idx="166">
                  <c:v>1.69251</c:v>
                </c:pt>
                <c:pt idx="167">
                  <c:v>1.70265</c:v>
                </c:pt>
                <c:pt idx="168">
                  <c:v>1.7127300000000001</c:v>
                </c:pt>
                <c:pt idx="169">
                  <c:v>1.7229099999999999</c:v>
                </c:pt>
                <c:pt idx="170">
                  <c:v>1.73309</c:v>
                </c:pt>
                <c:pt idx="171">
                  <c:v>1.74316</c:v>
                </c:pt>
                <c:pt idx="172">
                  <c:v>1.7533300000000001</c:v>
                </c:pt>
                <c:pt idx="173">
                  <c:v>1.7633700000000001</c:v>
                </c:pt>
                <c:pt idx="174">
                  <c:v>1.7736099999999999</c:v>
                </c:pt>
                <c:pt idx="175">
                  <c:v>1.78366</c:v>
                </c:pt>
                <c:pt idx="176">
                  <c:v>1.79386</c:v>
                </c:pt>
                <c:pt idx="177">
                  <c:v>1.8040099999999999</c:v>
                </c:pt>
                <c:pt idx="178">
                  <c:v>1.8140099999999999</c:v>
                </c:pt>
                <c:pt idx="179">
                  <c:v>1.8240400000000001</c:v>
                </c:pt>
                <c:pt idx="180">
                  <c:v>1.83426</c:v>
                </c:pt>
                <c:pt idx="181">
                  <c:v>1.84432</c:v>
                </c:pt>
                <c:pt idx="182">
                  <c:v>1.85442</c:v>
                </c:pt>
                <c:pt idx="183">
                  <c:v>1.8645</c:v>
                </c:pt>
                <c:pt idx="184">
                  <c:v>1.8745499999999999</c:v>
                </c:pt>
                <c:pt idx="185">
                  <c:v>1.8846499999999999</c:v>
                </c:pt>
                <c:pt idx="186">
                  <c:v>1.8948100000000001</c:v>
                </c:pt>
                <c:pt idx="187">
                  <c:v>1.9048</c:v>
                </c:pt>
                <c:pt idx="188">
                  <c:v>1.9148799999999999</c:v>
                </c:pt>
                <c:pt idx="189">
                  <c:v>1.92492</c:v>
                </c:pt>
                <c:pt idx="190">
                  <c:v>1.93496</c:v>
                </c:pt>
                <c:pt idx="191">
                  <c:v>1.94499</c:v>
                </c:pt>
                <c:pt idx="192">
                  <c:v>1.9551099999999999</c:v>
                </c:pt>
                <c:pt idx="193">
                  <c:v>1.96519</c:v>
                </c:pt>
                <c:pt idx="194">
                  <c:v>1.97525</c:v>
                </c:pt>
                <c:pt idx="195">
                  <c:v>1.98525</c:v>
                </c:pt>
                <c:pt idx="196">
                  <c:v>1.9953000000000001</c:v>
                </c:pt>
                <c:pt idx="197">
                  <c:v>2.0053999999999998</c:v>
                </c:pt>
                <c:pt idx="198">
                  <c:v>2.0154100000000001</c:v>
                </c:pt>
                <c:pt idx="199">
                  <c:v>2.0255100000000001</c:v>
                </c:pt>
                <c:pt idx="200">
                  <c:v>2.0356299999999998</c:v>
                </c:pt>
                <c:pt idx="201">
                  <c:v>2.04548</c:v>
                </c:pt>
                <c:pt idx="202">
                  <c:v>2.0555400000000001</c:v>
                </c:pt>
                <c:pt idx="203">
                  <c:v>2.0655399999999999</c:v>
                </c:pt>
                <c:pt idx="204">
                  <c:v>2.0757400000000001</c:v>
                </c:pt>
                <c:pt idx="205">
                  <c:v>2.08569</c:v>
                </c:pt>
                <c:pt idx="206">
                  <c:v>2.0957599999999998</c:v>
                </c:pt>
                <c:pt idx="207">
                  <c:v>2.1057899999999998</c:v>
                </c:pt>
                <c:pt idx="208">
                  <c:v>2.1158399999999999</c:v>
                </c:pt>
                <c:pt idx="209">
                  <c:v>2.12581</c:v>
                </c:pt>
                <c:pt idx="210">
                  <c:v>2.1360100000000002</c:v>
                </c:pt>
                <c:pt idx="211">
                  <c:v>2.14601</c:v>
                </c:pt>
                <c:pt idx="212">
                  <c:v>2.1560600000000001</c:v>
                </c:pt>
                <c:pt idx="213">
                  <c:v>2.1662400000000002</c:v>
                </c:pt>
                <c:pt idx="214">
                  <c:v>2.17618</c:v>
                </c:pt>
                <c:pt idx="215">
                  <c:v>2.18628</c:v>
                </c:pt>
                <c:pt idx="216">
                  <c:v>2.19625</c:v>
                </c:pt>
                <c:pt idx="217">
                  <c:v>2.2063299999999999</c:v>
                </c:pt>
                <c:pt idx="218">
                  <c:v>2.2163499999999998</c:v>
                </c:pt>
                <c:pt idx="219">
                  <c:v>2.2263700000000002</c:v>
                </c:pt>
                <c:pt idx="220">
                  <c:v>2.23637</c:v>
                </c:pt>
                <c:pt idx="221">
                  <c:v>2.2465700000000002</c:v>
                </c:pt>
                <c:pt idx="222">
                  <c:v>2.2565200000000001</c:v>
                </c:pt>
                <c:pt idx="223">
                  <c:v>2.2664900000000001</c:v>
                </c:pt>
                <c:pt idx="224">
                  <c:v>2.2765599999999999</c:v>
                </c:pt>
                <c:pt idx="225">
                  <c:v>2.2865500000000001</c:v>
                </c:pt>
                <c:pt idx="226">
                  <c:v>2.2965900000000001</c:v>
                </c:pt>
                <c:pt idx="227">
                  <c:v>2.3066599999999999</c:v>
                </c:pt>
                <c:pt idx="228">
                  <c:v>2.3167</c:v>
                </c:pt>
                <c:pt idx="229">
                  <c:v>2.3267799999999998</c:v>
                </c:pt>
                <c:pt idx="230">
                  <c:v>2.3368899999999999</c:v>
                </c:pt>
                <c:pt idx="231">
                  <c:v>2.3468399999999998</c:v>
                </c:pt>
                <c:pt idx="232">
                  <c:v>2.3569100000000001</c:v>
                </c:pt>
                <c:pt idx="233">
                  <c:v>2.3670599999999999</c:v>
                </c:pt>
                <c:pt idx="234">
                  <c:v>2.37717</c:v>
                </c:pt>
                <c:pt idx="235">
                  <c:v>2.3869799999999999</c:v>
                </c:pt>
                <c:pt idx="236">
                  <c:v>2.3969999999999998</c:v>
                </c:pt>
                <c:pt idx="237">
                  <c:v>2.4069799999999999</c:v>
                </c:pt>
                <c:pt idx="238">
                  <c:v>2.4170500000000001</c:v>
                </c:pt>
                <c:pt idx="239">
                  <c:v>2.4270200000000002</c:v>
                </c:pt>
                <c:pt idx="240">
                  <c:v>2.4370500000000002</c:v>
                </c:pt>
                <c:pt idx="241">
                  <c:v>2.44719</c:v>
                </c:pt>
                <c:pt idx="242">
                  <c:v>2.4571700000000001</c:v>
                </c:pt>
                <c:pt idx="243">
                  <c:v>2.4671799999999999</c:v>
                </c:pt>
                <c:pt idx="244">
                  <c:v>2.47722</c:v>
                </c:pt>
                <c:pt idx="245">
                  <c:v>2.48712</c:v>
                </c:pt>
                <c:pt idx="246">
                  <c:v>2.4972799999999999</c:v>
                </c:pt>
                <c:pt idx="247">
                  <c:v>2.5072100000000002</c:v>
                </c:pt>
                <c:pt idx="248">
                  <c:v>2.5171899999999998</c:v>
                </c:pt>
                <c:pt idx="249">
                  <c:v>2.5273099999999999</c:v>
                </c:pt>
                <c:pt idx="250">
                  <c:v>2.5374599999999998</c:v>
                </c:pt>
                <c:pt idx="251">
                  <c:v>2.54731</c:v>
                </c:pt>
                <c:pt idx="252">
                  <c:v>2.5574400000000002</c:v>
                </c:pt>
                <c:pt idx="253">
                  <c:v>2.5674100000000002</c:v>
                </c:pt>
                <c:pt idx="254">
                  <c:v>2.5775899999999998</c:v>
                </c:pt>
                <c:pt idx="255">
                  <c:v>2.5875499999999998</c:v>
                </c:pt>
                <c:pt idx="256">
                  <c:v>2.5976499999999998</c:v>
                </c:pt>
                <c:pt idx="257">
                  <c:v>2.60771</c:v>
                </c:pt>
                <c:pt idx="258">
                  <c:v>2.6177999999999999</c:v>
                </c:pt>
                <c:pt idx="259">
                  <c:v>2.6278600000000001</c:v>
                </c:pt>
                <c:pt idx="260">
                  <c:v>2.63774</c:v>
                </c:pt>
                <c:pt idx="261">
                  <c:v>2.6477599999999999</c:v>
                </c:pt>
                <c:pt idx="262">
                  <c:v>2.6578200000000001</c:v>
                </c:pt>
                <c:pt idx="263">
                  <c:v>2.6678700000000002</c:v>
                </c:pt>
                <c:pt idx="264">
                  <c:v>2.6779299999999999</c:v>
                </c:pt>
                <c:pt idx="265">
                  <c:v>2.6880899999999999</c:v>
                </c:pt>
                <c:pt idx="266">
                  <c:v>2.6981700000000002</c:v>
                </c:pt>
                <c:pt idx="267">
                  <c:v>2.70818</c:v>
                </c:pt>
                <c:pt idx="268">
                  <c:v>2.7181000000000002</c:v>
                </c:pt>
                <c:pt idx="269">
                  <c:v>2.7282999999999999</c:v>
                </c:pt>
                <c:pt idx="270">
                  <c:v>2.7384499999999998</c:v>
                </c:pt>
                <c:pt idx="271">
                  <c:v>2.7484899999999999</c:v>
                </c:pt>
                <c:pt idx="272">
                  <c:v>2.75868</c:v>
                </c:pt>
                <c:pt idx="273">
                  <c:v>2.7685900000000001</c:v>
                </c:pt>
                <c:pt idx="274">
                  <c:v>2.7787700000000002</c:v>
                </c:pt>
                <c:pt idx="275">
                  <c:v>2.7887499999999998</c:v>
                </c:pt>
                <c:pt idx="276">
                  <c:v>2.79887</c:v>
                </c:pt>
                <c:pt idx="277">
                  <c:v>2.80891</c:v>
                </c:pt>
                <c:pt idx="278">
                  <c:v>2.8190599999999999</c:v>
                </c:pt>
                <c:pt idx="279">
                  <c:v>2.8292099999999998</c:v>
                </c:pt>
                <c:pt idx="280">
                  <c:v>2.8391899999999999</c:v>
                </c:pt>
                <c:pt idx="281">
                  <c:v>2.8492500000000001</c:v>
                </c:pt>
                <c:pt idx="282">
                  <c:v>2.8593299999999999</c:v>
                </c:pt>
                <c:pt idx="283">
                  <c:v>2.8694099999999998</c:v>
                </c:pt>
                <c:pt idx="284">
                  <c:v>2.8795099999999998</c:v>
                </c:pt>
                <c:pt idx="285">
                  <c:v>2.8895</c:v>
                </c:pt>
                <c:pt idx="286">
                  <c:v>2.8996</c:v>
                </c:pt>
                <c:pt idx="287">
                  <c:v>2.9096899999999999</c:v>
                </c:pt>
                <c:pt idx="288">
                  <c:v>2.91961</c:v>
                </c:pt>
                <c:pt idx="289">
                  <c:v>2.9296899999999999</c:v>
                </c:pt>
                <c:pt idx="290">
                  <c:v>2.9398</c:v>
                </c:pt>
                <c:pt idx="291">
                  <c:v>2.9498000000000002</c:v>
                </c:pt>
                <c:pt idx="292">
                  <c:v>2.9598100000000001</c:v>
                </c:pt>
                <c:pt idx="293">
                  <c:v>2.9699499999999999</c:v>
                </c:pt>
                <c:pt idx="294">
                  <c:v>2.97993</c:v>
                </c:pt>
                <c:pt idx="295">
                  <c:v>2.98996</c:v>
                </c:pt>
                <c:pt idx="296">
                  <c:v>3.0000100000000001</c:v>
                </c:pt>
                <c:pt idx="297">
                  <c:v>3.0100600000000002</c:v>
                </c:pt>
                <c:pt idx="298">
                  <c:v>3.0200399999999998</c:v>
                </c:pt>
                <c:pt idx="299">
                  <c:v>3.0302600000000002</c:v>
                </c:pt>
                <c:pt idx="300">
                  <c:v>3.0402</c:v>
                </c:pt>
                <c:pt idx="301">
                  <c:v>3.0502600000000002</c:v>
                </c:pt>
                <c:pt idx="302">
                  <c:v>3.0602200000000002</c:v>
                </c:pt>
                <c:pt idx="303">
                  <c:v>3.07023</c:v>
                </c:pt>
                <c:pt idx="304">
                  <c:v>3.08033</c:v>
                </c:pt>
                <c:pt idx="305">
                  <c:v>3.09049</c:v>
                </c:pt>
                <c:pt idx="306">
                  <c:v>3.1005500000000001</c:v>
                </c:pt>
                <c:pt idx="307">
                  <c:v>3.11056</c:v>
                </c:pt>
                <c:pt idx="308">
                  <c:v>3.1206100000000001</c:v>
                </c:pt>
                <c:pt idx="309">
                  <c:v>3.1307499999999999</c:v>
                </c:pt>
                <c:pt idx="310">
                  <c:v>3.1407799999999999</c:v>
                </c:pt>
                <c:pt idx="311">
                  <c:v>3.1508600000000002</c:v>
                </c:pt>
                <c:pt idx="312">
                  <c:v>3.16099</c:v>
                </c:pt>
                <c:pt idx="313">
                  <c:v>3.17103</c:v>
                </c:pt>
                <c:pt idx="314">
                  <c:v>3.1811799999999999</c:v>
                </c:pt>
                <c:pt idx="315">
                  <c:v>3.1911900000000002</c:v>
                </c:pt>
                <c:pt idx="316">
                  <c:v>3.2012700000000001</c:v>
                </c:pt>
                <c:pt idx="317">
                  <c:v>3.21129</c:v>
                </c:pt>
                <c:pt idx="318">
                  <c:v>3.2214200000000002</c:v>
                </c:pt>
                <c:pt idx="319">
                  <c:v>3.2315499999999999</c:v>
                </c:pt>
                <c:pt idx="320">
                  <c:v>3.2417799999999999</c:v>
                </c:pt>
                <c:pt idx="321">
                  <c:v>3.2519200000000001</c:v>
                </c:pt>
                <c:pt idx="322">
                  <c:v>3.2619400000000001</c:v>
                </c:pt>
                <c:pt idx="323">
                  <c:v>3.2719999999999998</c:v>
                </c:pt>
                <c:pt idx="324">
                  <c:v>3.2820200000000002</c:v>
                </c:pt>
                <c:pt idx="325">
                  <c:v>3.2917700000000001</c:v>
                </c:pt>
                <c:pt idx="326">
                  <c:v>3.3020399999999999</c:v>
                </c:pt>
                <c:pt idx="327">
                  <c:v>3.3121700000000001</c:v>
                </c:pt>
                <c:pt idx="328">
                  <c:v>3.3222399999999999</c:v>
                </c:pt>
                <c:pt idx="329">
                  <c:v>3.3321299999999998</c:v>
                </c:pt>
                <c:pt idx="330">
                  <c:v>3.3423099999999999</c:v>
                </c:pt>
                <c:pt idx="331">
                  <c:v>3.3523000000000001</c:v>
                </c:pt>
                <c:pt idx="332">
                  <c:v>3.3624700000000001</c:v>
                </c:pt>
                <c:pt idx="333">
                  <c:v>3.37236</c:v>
                </c:pt>
                <c:pt idx="334">
                  <c:v>3.3824299999999998</c:v>
                </c:pt>
                <c:pt idx="335">
                  <c:v>3.39236</c:v>
                </c:pt>
                <c:pt idx="336">
                  <c:v>3.4023599999999998</c:v>
                </c:pt>
                <c:pt idx="337">
                  <c:v>3.4125700000000001</c:v>
                </c:pt>
                <c:pt idx="338">
                  <c:v>3.4224700000000001</c:v>
                </c:pt>
                <c:pt idx="339">
                  <c:v>3.4324699999999999</c:v>
                </c:pt>
                <c:pt idx="340">
                  <c:v>3.4424600000000001</c:v>
                </c:pt>
                <c:pt idx="341">
                  <c:v>3.4526300000000001</c:v>
                </c:pt>
                <c:pt idx="342">
                  <c:v>3.4626700000000001</c:v>
                </c:pt>
                <c:pt idx="343">
                  <c:v>3.4725999999999999</c:v>
                </c:pt>
                <c:pt idx="344">
                  <c:v>3.4826700000000002</c:v>
                </c:pt>
                <c:pt idx="345">
                  <c:v>3.4926400000000002</c:v>
                </c:pt>
                <c:pt idx="346">
                  <c:v>3.5026299999999999</c:v>
                </c:pt>
                <c:pt idx="347">
                  <c:v>3.5126599999999999</c:v>
                </c:pt>
                <c:pt idx="348">
                  <c:v>3.52271</c:v>
                </c:pt>
                <c:pt idx="349">
                  <c:v>3.53281</c:v>
                </c:pt>
                <c:pt idx="350">
                  <c:v>3.5427900000000001</c:v>
                </c:pt>
                <c:pt idx="351">
                  <c:v>3.5527099999999998</c:v>
                </c:pt>
                <c:pt idx="352">
                  <c:v>3.5627900000000001</c:v>
                </c:pt>
                <c:pt idx="353">
                  <c:v>3.57294</c:v>
                </c:pt>
                <c:pt idx="354">
                  <c:v>3.58283</c:v>
                </c:pt>
                <c:pt idx="355">
                  <c:v>3.593</c:v>
                </c:pt>
                <c:pt idx="356">
                  <c:v>3.6030600000000002</c:v>
                </c:pt>
                <c:pt idx="357">
                  <c:v>3.61294</c:v>
                </c:pt>
                <c:pt idx="358">
                  <c:v>3.6229100000000001</c:v>
                </c:pt>
                <c:pt idx="359">
                  <c:v>3.6330100000000001</c:v>
                </c:pt>
                <c:pt idx="360">
                  <c:v>3.64297</c:v>
                </c:pt>
                <c:pt idx="361">
                  <c:v>3.65306</c:v>
                </c:pt>
                <c:pt idx="362">
                  <c:v>3.6630699999999998</c:v>
                </c:pt>
                <c:pt idx="363">
                  <c:v>3.6730399999999999</c:v>
                </c:pt>
                <c:pt idx="364">
                  <c:v>3.6831100000000001</c:v>
                </c:pt>
                <c:pt idx="365">
                  <c:v>3.6931699999999998</c:v>
                </c:pt>
                <c:pt idx="366">
                  <c:v>3.7031100000000001</c:v>
                </c:pt>
                <c:pt idx="367">
                  <c:v>3.7131599999999998</c:v>
                </c:pt>
                <c:pt idx="368">
                  <c:v>3.7231299999999998</c:v>
                </c:pt>
                <c:pt idx="369">
                  <c:v>3.7331400000000001</c:v>
                </c:pt>
                <c:pt idx="370">
                  <c:v>3.7432599999999998</c:v>
                </c:pt>
                <c:pt idx="371">
                  <c:v>3.7532100000000002</c:v>
                </c:pt>
                <c:pt idx="372">
                  <c:v>3.76336</c:v>
                </c:pt>
                <c:pt idx="373">
                  <c:v>3.7733300000000001</c:v>
                </c:pt>
                <c:pt idx="374">
                  <c:v>3.7834099999999999</c:v>
                </c:pt>
                <c:pt idx="375">
                  <c:v>3.79331</c:v>
                </c:pt>
                <c:pt idx="376">
                  <c:v>3.80341</c:v>
                </c:pt>
                <c:pt idx="377">
                  <c:v>3.8134399999999999</c:v>
                </c:pt>
                <c:pt idx="378">
                  <c:v>3.8233899999999998</c:v>
                </c:pt>
                <c:pt idx="379">
                  <c:v>3.8334899999999998</c:v>
                </c:pt>
                <c:pt idx="380">
                  <c:v>3.8435100000000002</c:v>
                </c:pt>
                <c:pt idx="381">
                  <c:v>3.8535400000000002</c:v>
                </c:pt>
                <c:pt idx="382">
                  <c:v>3.86354</c:v>
                </c:pt>
                <c:pt idx="383">
                  <c:v>3.8736100000000002</c:v>
                </c:pt>
                <c:pt idx="384">
                  <c:v>3.8835099999999998</c:v>
                </c:pt>
                <c:pt idx="385">
                  <c:v>3.8935399999999998</c:v>
                </c:pt>
                <c:pt idx="386">
                  <c:v>3.9035899999999999</c:v>
                </c:pt>
                <c:pt idx="387">
                  <c:v>3.9136000000000002</c:v>
                </c:pt>
                <c:pt idx="388">
                  <c:v>3.92381</c:v>
                </c:pt>
                <c:pt idx="389">
                  <c:v>3.93371</c:v>
                </c:pt>
                <c:pt idx="390">
                  <c:v>3.94374</c:v>
                </c:pt>
                <c:pt idx="391">
                  <c:v>3.9539</c:v>
                </c:pt>
                <c:pt idx="392">
                  <c:v>3.9639600000000002</c:v>
                </c:pt>
                <c:pt idx="393">
                  <c:v>3.9740700000000002</c:v>
                </c:pt>
                <c:pt idx="394">
                  <c:v>3.9840100000000001</c:v>
                </c:pt>
                <c:pt idx="395">
                  <c:v>3.9940899999999999</c:v>
                </c:pt>
                <c:pt idx="396">
                  <c:v>4.0042299999999997</c:v>
                </c:pt>
                <c:pt idx="397">
                  <c:v>4.0141299999999998</c:v>
                </c:pt>
                <c:pt idx="398">
                  <c:v>4.0242599999999999</c:v>
                </c:pt>
                <c:pt idx="399">
                  <c:v>4.0341300000000002</c:v>
                </c:pt>
                <c:pt idx="400">
                  <c:v>4.0443100000000003</c:v>
                </c:pt>
                <c:pt idx="401">
                  <c:v>4.0544000000000002</c:v>
                </c:pt>
                <c:pt idx="402">
                  <c:v>4.0645600000000002</c:v>
                </c:pt>
                <c:pt idx="403">
                  <c:v>4.0747</c:v>
                </c:pt>
                <c:pt idx="404">
                  <c:v>4.0846299999999998</c:v>
                </c:pt>
                <c:pt idx="405">
                  <c:v>4.0947300000000002</c:v>
                </c:pt>
                <c:pt idx="406">
                  <c:v>4.1036700000000002</c:v>
                </c:pt>
                <c:pt idx="407">
                  <c:v>4.1153300000000002</c:v>
                </c:pt>
                <c:pt idx="408">
                  <c:v>4.1254</c:v>
                </c:pt>
                <c:pt idx="409">
                  <c:v>4.1355700000000004</c:v>
                </c:pt>
                <c:pt idx="410">
                  <c:v>4.1456</c:v>
                </c:pt>
                <c:pt idx="411">
                  <c:v>4.1557700000000004</c:v>
                </c:pt>
                <c:pt idx="412">
                  <c:v>4.1644800000000002</c:v>
                </c:pt>
                <c:pt idx="413">
                  <c:v>4.1752200000000004</c:v>
                </c:pt>
                <c:pt idx="414">
                  <c:v>4.1844000000000001</c:v>
                </c:pt>
                <c:pt idx="415">
                  <c:v>4.1952699999999998</c:v>
                </c:pt>
                <c:pt idx="416">
                  <c:v>4.20533</c:v>
                </c:pt>
                <c:pt idx="417">
                  <c:v>4.21523</c:v>
                </c:pt>
                <c:pt idx="418">
                  <c:v>4.2253999999999996</c:v>
                </c:pt>
                <c:pt idx="419">
                  <c:v>4.2354000000000003</c:v>
                </c:pt>
                <c:pt idx="420">
                  <c:v>4.2453500000000002</c:v>
                </c:pt>
                <c:pt idx="421">
                  <c:v>4.2554699999999999</c:v>
                </c:pt>
                <c:pt idx="422">
                  <c:v>4.2654800000000002</c:v>
                </c:pt>
                <c:pt idx="423">
                  <c:v>4.2755000000000001</c:v>
                </c:pt>
                <c:pt idx="424">
                  <c:v>4.2855999999999996</c:v>
                </c:pt>
                <c:pt idx="425">
                  <c:v>4.2956000000000003</c:v>
                </c:pt>
                <c:pt idx="426">
                  <c:v>4.3054500000000004</c:v>
                </c:pt>
                <c:pt idx="427">
                  <c:v>4.3156499999999998</c:v>
                </c:pt>
                <c:pt idx="428">
                  <c:v>4.3255699999999999</c:v>
                </c:pt>
                <c:pt idx="429">
                  <c:v>4.33568</c:v>
                </c:pt>
                <c:pt idx="430">
                  <c:v>4.3457999999999997</c:v>
                </c:pt>
                <c:pt idx="431">
                  <c:v>4.3557499999999996</c:v>
                </c:pt>
                <c:pt idx="432">
                  <c:v>4.3656499999999996</c:v>
                </c:pt>
                <c:pt idx="433">
                  <c:v>4.3760300000000001</c:v>
                </c:pt>
                <c:pt idx="434">
                  <c:v>4.3863500000000002</c:v>
                </c:pt>
                <c:pt idx="435">
                  <c:v>4.3963999999999999</c:v>
                </c:pt>
                <c:pt idx="436">
                  <c:v>4.4065000000000003</c:v>
                </c:pt>
                <c:pt idx="437">
                  <c:v>4.4166699999999999</c:v>
                </c:pt>
                <c:pt idx="438">
                  <c:v>4.4268000000000001</c:v>
                </c:pt>
                <c:pt idx="439">
                  <c:v>4.4368499999999997</c:v>
                </c:pt>
                <c:pt idx="440">
                  <c:v>4.44693</c:v>
                </c:pt>
                <c:pt idx="441">
                  <c:v>4.4576500000000001</c:v>
                </c:pt>
                <c:pt idx="442">
                  <c:v>4.4677300000000004</c:v>
                </c:pt>
                <c:pt idx="443">
                  <c:v>4.4777300000000002</c:v>
                </c:pt>
                <c:pt idx="444">
                  <c:v>4.4878</c:v>
                </c:pt>
                <c:pt idx="445">
                  <c:v>4.49777</c:v>
                </c:pt>
                <c:pt idx="446">
                  <c:v>4.50793</c:v>
                </c:pt>
                <c:pt idx="447">
                  <c:v>4.5178000000000003</c:v>
                </c:pt>
                <c:pt idx="448">
                  <c:v>4.5280699999999996</c:v>
                </c:pt>
                <c:pt idx="449">
                  <c:v>4.53803</c:v>
                </c:pt>
                <c:pt idx="450">
                  <c:v>4.5480999999999998</c:v>
                </c:pt>
                <c:pt idx="451">
                  <c:v>4.5579299999999998</c:v>
                </c:pt>
                <c:pt idx="452">
                  <c:v>4.5682299999999998</c:v>
                </c:pt>
                <c:pt idx="453">
                  <c:v>4.5782299999999996</c:v>
                </c:pt>
                <c:pt idx="454">
                  <c:v>4.5880999999999998</c:v>
                </c:pt>
                <c:pt idx="455">
                  <c:v>4.59823</c:v>
                </c:pt>
                <c:pt idx="456">
                  <c:v>4.6082700000000001</c:v>
                </c:pt>
                <c:pt idx="457">
                  <c:v>4.6183300000000003</c:v>
                </c:pt>
                <c:pt idx="458">
                  <c:v>4.6283000000000003</c:v>
                </c:pt>
                <c:pt idx="459">
                  <c:v>4.6383999999999999</c:v>
                </c:pt>
                <c:pt idx="460">
                  <c:v>4.6482700000000001</c:v>
                </c:pt>
                <c:pt idx="461">
                  <c:v>4.6584700000000003</c:v>
                </c:pt>
                <c:pt idx="462">
                  <c:v>4.6685299999999996</c:v>
                </c:pt>
                <c:pt idx="463">
                  <c:v>4.6785300000000003</c:v>
                </c:pt>
                <c:pt idx="464">
                  <c:v>4.6884300000000003</c:v>
                </c:pt>
                <c:pt idx="465">
                  <c:v>4.6985700000000001</c:v>
                </c:pt>
                <c:pt idx="466">
                  <c:v>4.7085299999999997</c:v>
                </c:pt>
                <c:pt idx="467">
                  <c:v>4.7186700000000004</c:v>
                </c:pt>
                <c:pt idx="468">
                  <c:v>4.7286999999999999</c:v>
                </c:pt>
                <c:pt idx="469">
                  <c:v>4.7388000000000003</c:v>
                </c:pt>
                <c:pt idx="470">
                  <c:v>4.7485999999999997</c:v>
                </c:pt>
                <c:pt idx="471">
                  <c:v>4.7587000000000002</c:v>
                </c:pt>
                <c:pt idx="472">
                  <c:v>4.7686299999999999</c:v>
                </c:pt>
                <c:pt idx="473">
                  <c:v>4.7788700000000004</c:v>
                </c:pt>
                <c:pt idx="474">
                  <c:v>4.7888299999999999</c:v>
                </c:pt>
                <c:pt idx="475">
                  <c:v>4.7991299999999999</c:v>
                </c:pt>
                <c:pt idx="476">
                  <c:v>4.8090700000000002</c:v>
                </c:pt>
                <c:pt idx="477">
                  <c:v>4.8189700000000002</c:v>
                </c:pt>
                <c:pt idx="478">
                  <c:v>4.82897</c:v>
                </c:pt>
                <c:pt idx="479">
                  <c:v>4.8390700000000004</c:v>
                </c:pt>
                <c:pt idx="480">
                  <c:v>4.8489699999999996</c:v>
                </c:pt>
                <c:pt idx="481">
                  <c:v>4.8588699999999996</c:v>
                </c:pt>
                <c:pt idx="482">
                  <c:v>4.8690300000000004</c:v>
                </c:pt>
                <c:pt idx="483">
                  <c:v>4.8792299999999997</c:v>
                </c:pt>
                <c:pt idx="484">
                  <c:v>4.8890700000000002</c:v>
                </c:pt>
                <c:pt idx="485">
                  <c:v>4.899</c:v>
                </c:pt>
                <c:pt idx="486">
                  <c:v>4.90937</c:v>
                </c:pt>
                <c:pt idx="487">
                  <c:v>4.9192</c:v>
                </c:pt>
                <c:pt idx="488">
                  <c:v>4.9290700000000003</c:v>
                </c:pt>
                <c:pt idx="489">
                  <c:v>4.9390299999999998</c:v>
                </c:pt>
                <c:pt idx="490">
                  <c:v>4.9491699999999996</c:v>
                </c:pt>
                <c:pt idx="491">
                  <c:v>4.9594300000000002</c:v>
                </c:pt>
                <c:pt idx="492">
                  <c:v>4.9692999999999996</c:v>
                </c:pt>
                <c:pt idx="493">
                  <c:v>4.97933</c:v>
                </c:pt>
                <c:pt idx="494">
                  <c:v>4.9892000000000003</c:v>
                </c:pt>
                <c:pt idx="495">
                  <c:v>4.9992000000000001</c:v>
                </c:pt>
                <c:pt idx="496">
                  <c:v>5.0092699999999999</c:v>
                </c:pt>
              </c:numCache>
            </c:numRef>
          </c:cat>
          <c:val>
            <c:numRef>
              <c:f>'CPI_ROC_CoRD_LAYERS-ISO12640'!$G$2:$G$498</c:f>
              <c:numCache>
                <c:formatCode>General</c:formatCode>
                <c:ptCount val="497"/>
                <c:pt idx="0">
                  <c:v>-0.1026</c:v>
                </c:pt>
                <c:pt idx="1">
                  <c:v>-9.3200000000000005E-2</c:v>
                </c:pt>
                <c:pt idx="2">
                  <c:v>-7.7200000000000005E-2</c:v>
                </c:pt>
                <c:pt idx="3">
                  <c:v>-8.7300000000000003E-2</c:v>
                </c:pt>
                <c:pt idx="4">
                  <c:v>-6.9099999999999995E-2</c:v>
                </c:pt>
                <c:pt idx="5">
                  <c:v>-6.7599999999999993E-2</c:v>
                </c:pt>
                <c:pt idx="6">
                  <c:v>-6.2100000000000002E-2</c:v>
                </c:pt>
                <c:pt idx="7">
                  <c:v>-8.3000000000000004E-2</c:v>
                </c:pt>
                <c:pt idx="8">
                  <c:v>-7.6499999999999999E-2</c:v>
                </c:pt>
                <c:pt idx="9">
                  <c:v>-8.8200000000000001E-2</c:v>
                </c:pt>
                <c:pt idx="10">
                  <c:v>-0.1082</c:v>
                </c:pt>
                <c:pt idx="11">
                  <c:v>-9.5399999999999999E-2</c:v>
                </c:pt>
                <c:pt idx="12">
                  <c:v>-6.0699999999999997E-2</c:v>
                </c:pt>
                <c:pt idx="13">
                  <c:v>-7.1800000000000003E-2</c:v>
                </c:pt>
                <c:pt idx="14">
                  <c:v>-9.2999999999999999E-2</c:v>
                </c:pt>
                <c:pt idx="15">
                  <c:v>-9.6500000000000002E-2</c:v>
                </c:pt>
                <c:pt idx="16">
                  <c:v>-9.5200000000000007E-2</c:v>
                </c:pt>
                <c:pt idx="17">
                  <c:v>-8.1000000000000003E-2</c:v>
                </c:pt>
                <c:pt idx="18">
                  <c:v>-8.8599999999999998E-2</c:v>
                </c:pt>
                <c:pt idx="19">
                  <c:v>-9.0200000000000002E-2</c:v>
                </c:pt>
                <c:pt idx="20">
                  <c:v>-0.10100000000000001</c:v>
                </c:pt>
                <c:pt idx="21">
                  <c:v>-0.1135</c:v>
                </c:pt>
                <c:pt idx="22">
                  <c:v>-0.1095</c:v>
                </c:pt>
                <c:pt idx="23">
                  <c:v>-0.1096</c:v>
                </c:pt>
                <c:pt idx="24">
                  <c:v>-8.3099999999999993E-2</c:v>
                </c:pt>
                <c:pt idx="25">
                  <c:v>-6.8400000000000002E-2</c:v>
                </c:pt>
                <c:pt idx="26">
                  <c:v>-8.4500000000000006E-2</c:v>
                </c:pt>
                <c:pt idx="27">
                  <c:v>-9.64E-2</c:v>
                </c:pt>
                <c:pt idx="28">
                  <c:v>-0.1169</c:v>
                </c:pt>
                <c:pt idx="29">
                  <c:v>-0.1295</c:v>
                </c:pt>
                <c:pt idx="30">
                  <c:v>-0.1394</c:v>
                </c:pt>
                <c:pt idx="31">
                  <c:v>-0.13639999999999999</c:v>
                </c:pt>
                <c:pt idx="32">
                  <c:v>-0.12640000000000001</c:v>
                </c:pt>
                <c:pt idx="33">
                  <c:v>-0.1193</c:v>
                </c:pt>
                <c:pt idx="34">
                  <c:v>-9.1800000000000007E-2</c:v>
                </c:pt>
                <c:pt idx="35">
                  <c:v>-7.5200000000000003E-2</c:v>
                </c:pt>
                <c:pt idx="36">
                  <c:v>-6.8400000000000002E-2</c:v>
                </c:pt>
                <c:pt idx="37">
                  <c:v>-8.9499999999999996E-2</c:v>
                </c:pt>
                <c:pt idx="38">
                  <c:v>-0.1066</c:v>
                </c:pt>
                <c:pt idx="39">
                  <c:v>-0.11940000000000001</c:v>
                </c:pt>
                <c:pt idx="40">
                  <c:v>-0.13589999999999999</c:v>
                </c:pt>
                <c:pt idx="41">
                  <c:v>-0.14929999999999999</c:v>
                </c:pt>
                <c:pt idx="42">
                  <c:v>-0.15809999999999999</c:v>
                </c:pt>
                <c:pt idx="43">
                  <c:v>-0.1628</c:v>
                </c:pt>
                <c:pt idx="44">
                  <c:v>-0.1641</c:v>
                </c:pt>
                <c:pt idx="45">
                  <c:v>-0.15290000000000001</c:v>
                </c:pt>
                <c:pt idx="46">
                  <c:v>-0.14480000000000001</c:v>
                </c:pt>
                <c:pt idx="47">
                  <c:v>-0.1351</c:v>
                </c:pt>
                <c:pt idx="48">
                  <c:v>-0.11840000000000001</c:v>
                </c:pt>
                <c:pt idx="49">
                  <c:v>-0.1067</c:v>
                </c:pt>
                <c:pt idx="50">
                  <c:v>-9.6000000000000002E-2</c:v>
                </c:pt>
                <c:pt idx="51">
                  <c:v>-8.8400000000000006E-2</c:v>
                </c:pt>
                <c:pt idx="52">
                  <c:v>-9.4299999999999995E-2</c:v>
                </c:pt>
                <c:pt idx="53">
                  <c:v>-0.1089</c:v>
                </c:pt>
                <c:pt idx="54">
                  <c:v>-0.1187</c:v>
                </c:pt>
                <c:pt idx="55">
                  <c:v>-0.13089999999999999</c:v>
                </c:pt>
                <c:pt idx="56">
                  <c:v>-0.14399999999999999</c:v>
                </c:pt>
                <c:pt idx="57">
                  <c:v>-0.1497</c:v>
                </c:pt>
                <c:pt idx="58">
                  <c:v>-0.15509999999999999</c:v>
                </c:pt>
                <c:pt idx="59">
                  <c:v>-0.16289999999999999</c:v>
                </c:pt>
                <c:pt idx="60">
                  <c:v>-0.16830000000000001</c:v>
                </c:pt>
                <c:pt idx="61">
                  <c:v>-0.16589999999999999</c:v>
                </c:pt>
                <c:pt idx="62">
                  <c:v>-0.16220000000000001</c:v>
                </c:pt>
                <c:pt idx="63">
                  <c:v>-0.15310000000000001</c:v>
                </c:pt>
                <c:pt idx="64">
                  <c:v>-0.14249999999999999</c:v>
                </c:pt>
                <c:pt idx="65">
                  <c:v>-0.13850000000000001</c:v>
                </c:pt>
                <c:pt idx="66">
                  <c:v>-0.1321</c:v>
                </c:pt>
                <c:pt idx="67">
                  <c:v>-0.12189999999999999</c:v>
                </c:pt>
                <c:pt idx="68">
                  <c:v>-0.10979999999999999</c:v>
                </c:pt>
                <c:pt idx="69">
                  <c:v>-9.4500000000000001E-2</c:v>
                </c:pt>
                <c:pt idx="70">
                  <c:v>-8.5699999999999998E-2</c:v>
                </c:pt>
                <c:pt idx="71">
                  <c:v>-7.9399999999999998E-2</c:v>
                </c:pt>
                <c:pt idx="72">
                  <c:v>-7.5499999999999998E-2</c:v>
                </c:pt>
                <c:pt idx="73">
                  <c:v>-7.3899999999999993E-2</c:v>
                </c:pt>
                <c:pt idx="74">
                  <c:v>-9.5600000000000004E-2</c:v>
                </c:pt>
                <c:pt idx="75">
                  <c:v>-0.1159</c:v>
                </c:pt>
                <c:pt idx="76">
                  <c:v>-0.13220000000000001</c:v>
                </c:pt>
                <c:pt idx="77">
                  <c:v>-0.1444</c:v>
                </c:pt>
                <c:pt idx="78">
                  <c:v>-0.1555</c:v>
                </c:pt>
                <c:pt idx="79">
                  <c:v>-0.1731</c:v>
                </c:pt>
                <c:pt idx="80">
                  <c:v>-0.1857</c:v>
                </c:pt>
                <c:pt idx="81">
                  <c:v>-0.1953</c:v>
                </c:pt>
                <c:pt idx="82">
                  <c:v>-0.20580000000000001</c:v>
                </c:pt>
                <c:pt idx="83">
                  <c:v>-0.21110000000000001</c:v>
                </c:pt>
                <c:pt idx="84">
                  <c:v>-0.21679999999999999</c:v>
                </c:pt>
                <c:pt idx="85">
                  <c:v>-0.21940000000000001</c:v>
                </c:pt>
                <c:pt idx="86">
                  <c:v>-0.2223</c:v>
                </c:pt>
                <c:pt idx="87">
                  <c:v>-0.2235</c:v>
                </c:pt>
                <c:pt idx="88">
                  <c:v>-0.22459999999999999</c:v>
                </c:pt>
                <c:pt idx="89">
                  <c:v>-0.21920000000000001</c:v>
                </c:pt>
                <c:pt idx="90">
                  <c:v>-0.21099999999999999</c:v>
                </c:pt>
                <c:pt idx="91">
                  <c:v>-0.20469999999999999</c:v>
                </c:pt>
                <c:pt idx="92">
                  <c:v>-0.2039</c:v>
                </c:pt>
                <c:pt idx="93">
                  <c:v>-0.19919999999999999</c:v>
                </c:pt>
                <c:pt idx="94">
                  <c:v>-0.19139999999999999</c:v>
                </c:pt>
                <c:pt idx="95">
                  <c:v>-0.18529999999999999</c:v>
                </c:pt>
                <c:pt idx="96">
                  <c:v>-0.17849999999999999</c:v>
                </c:pt>
                <c:pt idx="97">
                  <c:v>-0.1673</c:v>
                </c:pt>
                <c:pt idx="98">
                  <c:v>-0.15540000000000001</c:v>
                </c:pt>
                <c:pt idx="99">
                  <c:v>-0.1429</c:v>
                </c:pt>
                <c:pt idx="100">
                  <c:v>-0.1351</c:v>
                </c:pt>
                <c:pt idx="101">
                  <c:v>-0.1313</c:v>
                </c:pt>
                <c:pt idx="102">
                  <c:v>-0.12559999999999999</c:v>
                </c:pt>
                <c:pt idx="103">
                  <c:v>-0.1191</c:v>
                </c:pt>
                <c:pt idx="104">
                  <c:v>-0.1167</c:v>
                </c:pt>
                <c:pt idx="105">
                  <c:v>-0.1313</c:v>
                </c:pt>
                <c:pt idx="106">
                  <c:v>-0.1424</c:v>
                </c:pt>
                <c:pt idx="107">
                  <c:v>-0.1532</c:v>
                </c:pt>
                <c:pt idx="108">
                  <c:v>-0.16320000000000001</c:v>
                </c:pt>
                <c:pt idx="109">
                  <c:v>-0.1709</c:v>
                </c:pt>
                <c:pt idx="110">
                  <c:v>-0.1792</c:v>
                </c:pt>
                <c:pt idx="111">
                  <c:v>-0.18640000000000001</c:v>
                </c:pt>
                <c:pt idx="112">
                  <c:v>-0.192</c:v>
                </c:pt>
                <c:pt idx="113">
                  <c:v>-0.1961</c:v>
                </c:pt>
                <c:pt idx="114">
                  <c:v>-0.1976</c:v>
                </c:pt>
                <c:pt idx="115">
                  <c:v>-0.20150000000000001</c:v>
                </c:pt>
                <c:pt idx="116">
                  <c:v>-0.2077</c:v>
                </c:pt>
                <c:pt idx="117">
                  <c:v>-0.2104</c:v>
                </c:pt>
                <c:pt idx="118">
                  <c:v>-0.2122</c:v>
                </c:pt>
                <c:pt idx="119">
                  <c:v>-0.21440000000000001</c:v>
                </c:pt>
                <c:pt idx="120">
                  <c:v>-0.2172</c:v>
                </c:pt>
                <c:pt idx="121">
                  <c:v>-0.22090000000000001</c:v>
                </c:pt>
                <c:pt idx="122">
                  <c:v>-0.21920000000000001</c:v>
                </c:pt>
                <c:pt idx="123">
                  <c:v>-0.21640000000000001</c:v>
                </c:pt>
                <c:pt idx="124">
                  <c:v>-0.21190000000000001</c:v>
                </c:pt>
                <c:pt idx="125">
                  <c:v>-0.20810000000000001</c:v>
                </c:pt>
                <c:pt idx="126">
                  <c:v>-0.20100000000000001</c:v>
                </c:pt>
                <c:pt idx="127">
                  <c:v>-0.19500000000000001</c:v>
                </c:pt>
                <c:pt idx="128">
                  <c:v>-0.18529999999999999</c:v>
                </c:pt>
                <c:pt idx="129">
                  <c:v>-0.17780000000000001</c:v>
                </c:pt>
                <c:pt idx="130">
                  <c:v>-0.18029999999999999</c:v>
                </c:pt>
                <c:pt idx="131">
                  <c:v>-0.18479999999999999</c:v>
                </c:pt>
                <c:pt idx="132">
                  <c:v>-0.18540000000000001</c:v>
                </c:pt>
                <c:pt idx="133">
                  <c:v>-0.1857</c:v>
                </c:pt>
                <c:pt idx="134">
                  <c:v>-0.185</c:v>
                </c:pt>
                <c:pt idx="135">
                  <c:v>-0.17849999999999999</c:v>
                </c:pt>
                <c:pt idx="136">
                  <c:v>-0.17319999999999999</c:v>
                </c:pt>
                <c:pt idx="137">
                  <c:v>-0.16539999999999999</c:v>
                </c:pt>
                <c:pt idx="138">
                  <c:v>-0.15790000000000001</c:v>
                </c:pt>
                <c:pt idx="139">
                  <c:v>-0.15260000000000001</c:v>
                </c:pt>
                <c:pt idx="140">
                  <c:v>-0.14899999999999999</c:v>
                </c:pt>
                <c:pt idx="141">
                  <c:v>-0.14910000000000001</c:v>
                </c:pt>
                <c:pt idx="142">
                  <c:v>-0.1484</c:v>
                </c:pt>
                <c:pt idx="143">
                  <c:v>-0.14499999999999999</c:v>
                </c:pt>
                <c:pt idx="144">
                  <c:v>-0.1406</c:v>
                </c:pt>
                <c:pt idx="145">
                  <c:v>-0.13819999999999999</c:v>
                </c:pt>
                <c:pt idx="146">
                  <c:v>-0.13689999999999999</c:v>
                </c:pt>
                <c:pt idx="147">
                  <c:v>-0.1419</c:v>
                </c:pt>
                <c:pt idx="148">
                  <c:v>-0.15590000000000001</c:v>
                </c:pt>
                <c:pt idx="149">
                  <c:v>-0.16900000000000001</c:v>
                </c:pt>
                <c:pt idx="150">
                  <c:v>-0.18229999999999999</c:v>
                </c:pt>
                <c:pt idx="151">
                  <c:v>-0.19489999999999999</c:v>
                </c:pt>
                <c:pt idx="152">
                  <c:v>-0.2074</c:v>
                </c:pt>
                <c:pt idx="153">
                  <c:v>-0.2167</c:v>
                </c:pt>
                <c:pt idx="154">
                  <c:v>-0.222</c:v>
                </c:pt>
                <c:pt idx="155">
                  <c:v>-0.2291</c:v>
                </c:pt>
                <c:pt idx="156">
                  <c:v>-0.23330000000000001</c:v>
                </c:pt>
                <c:pt idx="157">
                  <c:v>-0.23780000000000001</c:v>
                </c:pt>
                <c:pt idx="158">
                  <c:v>-0.2445</c:v>
                </c:pt>
                <c:pt idx="159">
                  <c:v>-0.25290000000000001</c:v>
                </c:pt>
                <c:pt idx="160">
                  <c:v>-0.26069999999999999</c:v>
                </c:pt>
                <c:pt idx="161">
                  <c:v>-0.27100000000000002</c:v>
                </c:pt>
                <c:pt idx="162">
                  <c:v>-0.27639999999999998</c:v>
                </c:pt>
                <c:pt idx="163">
                  <c:v>-0.28599999999999998</c:v>
                </c:pt>
                <c:pt idx="164">
                  <c:v>-0.29430000000000001</c:v>
                </c:pt>
                <c:pt idx="165">
                  <c:v>-0.30299999999999999</c:v>
                </c:pt>
                <c:pt idx="166">
                  <c:v>-0.31209999999999999</c:v>
                </c:pt>
                <c:pt idx="167">
                  <c:v>-0.3201</c:v>
                </c:pt>
                <c:pt idx="168">
                  <c:v>-0.33090000000000003</c:v>
                </c:pt>
                <c:pt idx="169">
                  <c:v>-0.33639999999999998</c:v>
                </c:pt>
                <c:pt idx="170">
                  <c:v>-0.3402</c:v>
                </c:pt>
                <c:pt idx="171">
                  <c:v>-0.34549999999999997</c:v>
                </c:pt>
                <c:pt idx="172">
                  <c:v>-0.35160000000000002</c:v>
                </c:pt>
                <c:pt idx="173">
                  <c:v>-0.35170000000000001</c:v>
                </c:pt>
                <c:pt idx="174">
                  <c:v>-0.35289999999999999</c:v>
                </c:pt>
                <c:pt idx="175">
                  <c:v>-0.35420000000000001</c:v>
                </c:pt>
                <c:pt idx="176">
                  <c:v>-0.35270000000000001</c:v>
                </c:pt>
                <c:pt idx="177">
                  <c:v>-0.35010000000000002</c:v>
                </c:pt>
                <c:pt idx="178">
                  <c:v>-0.34820000000000001</c:v>
                </c:pt>
                <c:pt idx="179">
                  <c:v>-0.34749999999999998</c:v>
                </c:pt>
                <c:pt idx="180">
                  <c:v>-0.34599999999999997</c:v>
                </c:pt>
                <c:pt idx="181">
                  <c:v>-0.34150000000000003</c:v>
                </c:pt>
                <c:pt idx="182">
                  <c:v>-0.33600000000000002</c:v>
                </c:pt>
                <c:pt idx="183">
                  <c:v>-0.33489999999999998</c:v>
                </c:pt>
                <c:pt idx="184">
                  <c:v>-0.33750000000000002</c:v>
                </c:pt>
                <c:pt idx="185">
                  <c:v>-0.33900000000000002</c:v>
                </c:pt>
                <c:pt idx="186">
                  <c:v>-0.33960000000000001</c:v>
                </c:pt>
                <c:pt idx="187">
                  <c:v>-0.34010000000000001</c:v>
                </c:pt>
                <c:pt idx="188">
                  <c:v>-0.3397</c:v>
                </c:pt>
                <c:pt idx="189">
                  <c:v>-0.33600000000000002</c:v>
                </c:pt>
                <c:pt idx="190">
                  <c:v>-0.33239999999999997</c:v>
                </c:pt>
                <c:pt idx="191">
                  <c:v>-0.32440000000000002</c:v>
                </c:pt>
                <c:pt idx="192">
                  <c:v>-0.31759999999999999</c:v>
                </c:pt>
                <c:pt idx="193">
                  <c:v>-0.30869999999999997</c:v>
                </c:pt>
                <c:pt idx="194">
                  <c:v>-0.30009999999999998</c:v>
                </c:pt>
                <c:pt idx="195">
                  <c:v>-0.2888</c:v>
                </c:pt>
                <c:pt idx="196">
                  <c:v>-0.2757</c:v>
                </c:pt>
                <c:pt idx="197">
                  <c:v>-0.26910000000000001</c:v>
                </c:pt>
                <c:pt idx="198">
                  <c:v>-0.2606</c:v>
                </c:pt>
                <c:pt idx="199">
                  <c:v>-0.25419999999999998</c:v>
                </c:pt>
                <c:pt idx="200">
                  <c:v>-0.2457</c:v>
                </c:pt>
                <c:pt idx="201">
                  <c:v>-0.24199999999999999</c:v>
                </c:pt>
                <c:pt idx="202">
                  <c:v>-0.23830000000000001</c:v>
                </c:pt>
                <c:pt idx="203">
                  <c:v>-0.2303</c:v>
                </c:pt>
                <c:pt idx="204">
                  <c:v>-0.22109999999999999</c:v>
                </c:pt>
                <c:pt idx="205">
                  <c:v>-0.21809999999999999</c:v>
                </c:pt>
                <c:pt idx="206">
                  <c:v>-0.2152</c:v>
                </c:pt>
                <c:pt idx="207">
                  <c:v>-0.21</c:v>
                </c:pt>
                <c:pt idx="208">
                  <c:v>-0.2077</c:v>
                </c:pt>
                <c:pt idx="209">
                  <c:v>-0.21360000000000001</c:v>
                </c:pt>
                <c:pt idx="210">
                  <c:v>-0.2223</c:v>
                </c:pt>
                <c:pt idx="211">
                  <c:v>-0.23039999999999999</c:v>
                </c:pt>
                <c:pt idx="212">
                  <c:v>-0.23830000000000001</c:v>
                </c:pt>
                <c:pt idx="213">
                  <c:v>-0.2452</c:v>
                </c:pt>
                <c:pt idx="214">
                  <c:v>-0.25059999999999999</c:v>
                </c:pt>
                <c:pt idx="215">
                  <c:v>-0.25580000000000003</c:v>
                </c:pt>
                <c:pt idx="216">
                  <c:v>-0.26519999999999999</c:v>
                </c:pt>
                <c:pt idx="217">
                  <c:v>-0.26860000000000001</c:v>
                </c:pt>
                <c:pt idx="218">
                  <c:v>-0.27250000000000002</c:v>
                </c:pt>
                <c:pt idx="219">
                  <c:v>-0.2772</c:v>
                </c:pt>
                <c:pt idx="220">
                  <c:v>-0.28360000000000002</c:v>
                </c:pt>
                <c:pt idx="221">
                  <c:v>-0.29010000000000002</c:v>
                </c:pt>
                <c:pt idx="222">
                  <c:v>-0.30080000000000001</c:v>
                </c:pt>
                <c:pt idx="223">
                  <c:v>-0.31609999999999999</c:v>
                </c:pt>
                <c:pt idx="224">
                  <c:v>-0.32790000000000002</c:v>
                </c:pt>
                <c:pt idx="225">
                  <c:v>-0.33779999999999999</c:v>
                </c:pt>
                <c:pt idx="226">
                  <c:v>-0.34849999999999998</c:v>
                </c:pt>
                <c:pt idx="227">
                  <c:v>-0.35659999999999997</c:v>
                </c:pt>
                <c:pt idx="228">
                  <c:v>-0.36570000000000003</c:v>
                </c:pt>
                <c:pt idx="229">
                  <c:v>-0.37819999999999998</c:v>
                </c:pt>
                <c:pt idx="230">
                  <c:v>-0.38879999999999998</c:v>
                </c:pt>
                <c:pt idx="231">
                  <c:v>-0.39810000000000001</c:v>
                </c:pt>
                <c:pt idx="232">
                  <c:v>-0.40429999999999999</c:v>
                </c:pt>
                <c:pt idx="233">
                  <c:v>-0.4148</c:v>
                </c:pt>
                <c:pt idx="234">
                  <c:v>-0.42370000000000002</c:v>
                </c:pt>
                <c:pt idx="235">
                  <c:v>-0.43169999999999997</c:v>
                </c:pt>
                <c:pt idx="236">
                  <c:v>-0.43930000000000002</c:v>
                </c:pt>
                <c:pt idx="237">
                  <c:v>-0.44769999999999999</c:v>
                </c:pt>
                <c:pt idx="238">
                  <c:v>-0.45379999999999998</c:v>
                </c:pt>
                <c:pt idx="239">
                  <c:v>-0.46100000000000002</c:v>
                </c:pt>
                <c:pt idx="240">
                  <c:v>-0.4672</c:v>
                </c:pt>
                <c:pt idx="241">
                  <c:v>-0.4723</c:v>
                </c:pt>
                <c:pt idx="242">
                  <c:v>-0.47739999999999999</c:v>
                </c:pt>
                <c:pt idx="243">
                  <c:v>-0.48099999999999998</c:v>
                </c:pt>
                <c:pt idx="244">
                  <c:v>-0.4859</c:v>
                </c:pt>
                <c:pt idx="245">
                  <c:v>-0.49080000000000001</c:v>
                </c:pt>
                <c:pt idx="246">
                  <c:v>-0.49259999999999998</c:v>
                </c:pt>
                <c:pt idx="247">
                  <c:v>-0.49349999999999999</c:v>
                </c:pt>
                <c:pt idx="248">
                  <c:v>-0.49490000000000001</c:v>
                </c:pt>
                <c:pt idx="249">
                  <c:v>-0.50009999999999999</c:v>
                </c:pt>
                <c:pt idx="250">
                  <c:v>-0.50370000000000004</c:v>
                </c:pt>
                <c:pt idx="251">
                  <c:v>-0.50339999999999996</c:v>
                </c:pt>
                <c:pt idx="252">
                  <c:v>-0.50439999999999996</c:v>
                </c:pt>
                <c:pt idx="253">
                  <c:v>-0.50290000000000001</c:v>
                </c:pt>
                <c:pt idx="254">
                  <c:v>-0.50170000000000003</c:v>
                </c:pt>
                <c:pt idx="255">
                  <c:v>-0.49490000000000001</c:v>
                </c:pt>
                <c:pt idx="256">
                  <c:v>-0.4884</c:v>
                </c:pt>
                <c:pt idx="257">
                  <c:v>-0.47889999999999999</c:v>
                </c:pt>
                <c:pt idx="258">
                  <c:v>-0.47220000000000001</c:v>
                </c:pt>
                <c:pt idx="259">
                  <c:v>-0.4662</c:v>
                </c:pt>
                <c:pt idx="260">
                  <c:v>-0.46820000000000001</c:v>
                </c:pt>
                <c:pt idx="261">
                  <c:v>-0.47099999999999997</c:v>
                </c:pt>
                <c:pt idx="262">
                  <c:v>-0.47189999999999999</c:v>
                </c:pt>
                <c:pt idx="263">
                  <c:v>-0.47299999999999998</c:v>
                </c:pt>
                <c:pt idx="264">
                  <c:v>-0.47239999999999999</c:v>
                </c:pt>
                <c:pt idx="265">
                  <c:v>-0.47260000000000002</c:v>
                </c:pt>
                <c:pt idx="266">
                  <c:v>-0.47289999999999999</c:v>
                </c:pt>
                <c:pt idx="267">
                  <c:v>-0.47670000000000001</c:v>
                </c:pt>
                <c:pt idx="268">
                  <c:v>-0.48170000000000002</c:v>
                </c:pt>
                <c:pt idx="269">
                  <c:v>-0.48359999999999997</c:v>
                </c:pt>
                <c:pt idx="270">
                  <c:v>-0.48659999999999998</c:v>
                </c:pt>
                <c:pt idx="271">
                  <c:v>-0.48759999999999998</c:v>
                </c:pt>
                <c:pt idx="272">
                  <c:v>-0.48270000000000002</c:v>
                </c:pt>
                <c:pt idx="273">
                  <c:v>-0.48</c:v>
                </c:pt>
                <c:pt idx="274">
                  <c:v>-0.47670000000000001</c:v>
                </c:pt>
                <c:pt idx="275">
                  <c:v>-0.47099999999999997</c:v>
                </c:pt>
                <c:pt idx="276">
                  <c:v>-0.4627</c:v>
                </c:pt>
                <c:pt idx="277">
                  <c:v>-0.45029999999999998</c:v>
                </c:pt>
                <c:pt idx="278">
                  <c:v>-0.44130000000000003</c:v>
                </c:pt>
                <c:pt idx="279">
                  <c:v>-0.43409999999999999</c:v>
                </c:pt>
                <c:pt idx="280">
                  <c:v>-0.4274</c:v>
                </c:pt>
                <c:pt idx="281">
                  <c:v>-0.4204</c:v>
                </c:pt>
                <c:pt idx="282">
                  <c:v>-0.41870000000000002</c:v>
                </c:pt>
                <c:pt idx="283">
                  <c:v>-0.41539999999999999</c:v>
                </c:pt>
                <c:pt idx="284">
                  <c:v>-0.41049999999999998</c:v>
                </c:pt>
                <c:pt idx="285">
                  <c:v>-0.40239999999999998</c:v>
                </c:pt>
                <c:pt idx="286">
                  <c:v>-0.39550000000000002</c:v>
                </c:pt>
                <c:pt idx="287">
                  <c:v>-0.3886</c:v>
                </c:pt>
                <c:pt idx="288">
                  <c:v>-0.38030000000000003</c:v>
                </c:pt>
                <c:pt idx="289">
                  <c:v>-0.37440000000000001</c:v>
                </c:pt>
                <c:pt idx="290">
                  <c:v>-0.373</c:v>
                </c:pt>
                <c:pt idx="291">
                  <c:v>-0.36969999999999997</c:v>
                </c:pt>
                <c:pt idx="292">
                  <c:v>-0.36509999999999998</c:v>
                </c:pt>
                <c:pt idx="293">
                  <c:v>-0.36099999999999999</c:v>
                </c:pt>
                <c:pt idx="294">
                  <c:v>-0.35570000000000002</c:v>
                </c:pt>
                <c:pt idx="295">
                  <c:v>-0.35599999999999998</c:v>
                </c:pt>
                <c:pt idx="296">
                  <c:v>-0.36320000000000002</c:v>
                </c:pt>
                <c:pt idx="297">
                  <c:v>-0.36840000000000001</c:v>
                </c:pt>
                <c:pt idx="298">
                  <c:v>-0.37080000000000002</c:v>
                </c:pt>
                <c:pt idx="299">
                  <c:v>-0.37730000000000002</c:v>
                </c:pt>
                <c:pt idx="300">
                  <c:v>-0.38129999999999997</c:v>
                </c:pt>
                <c:pt idx="301">
                  <c:v>-0.38750000000000001</c:v>
                </c:pt>
                <c:pt idx="302">
                  <c:v>-0.39079999999999998</c:v>
                </c:pt>
                <c:pt idx="303">
                  <c:v>-0.39479999999999998</c:v>
                </c:pt>
                <c:pt idx="304">
                  <c:v>-0.39700000000000002</c:v>
                </c:pt>
                <c:pt idx="305">
                  <c:v>-0.40150000000000002</c:v>
                </c:pt>
                <c:pt idx="306">
                  <c:v>-0.40400000000000003</c:v>
                </c:pt>
                <c:pt idx="307">
                  <c:v>-0.40749999999999997</c:v>
                </c:pt>
                <c:pt idx="308">
                  <c:v>-0.4118</c:v>
                </c:pt>
                <c:pt idx="309">
                  <c:v>-0.41849999999999998</c:v>
                </c:pt>
                <c:pt idx="310">
                  <c:v>-0.42249999999999999</c:v>
                </c:pt>
                <c:pt idx="311">
                  <c:v>-0.42549999999999999</c:v>
                </c:pt>
                <c:pt idx="312">
                  <c:v>-0.42880000000000001</c:v>
                </c:pt>
                <c:pt idx="313">
                  <c:v>-0.432</c:v>
                </c:pt>
                <c:pt idx="314">
                  <c:v>-0.43580000000000002</c:v>
                </c:pt>
                <c:pt idx="315">
                  <c:v>-0.44640000000000002</c:v>
                </c:pt>
                <c:pt idx="316">
                  <c:v>-0.45860000000000001</c:v>
                </c:pt>
                <c:pt idx="317">
                  <c:v>-0.47210000000000002</c:v>
                </c:pt>
                <c:pt idx="318">
                  <c:v>-0.48199999999999998</c:v>
                </c:pt>
                <c:pt idx="319">
                  <c:v>-0.49409999999999998</c:v>
                </c:pt>
                <c:pt idx="320">
                  <c:v>-0.50349999999999995</c:v>
                </c:pt>
                <c:pt idx="321">
                  <c:v>-0.51370000000000005</c:v>
                </c:pt>
                <c:pt idx="322">
                  <c:v>-0.52190000000000003</c:v>
                </c:pt>
                <c:pt idx="323">
                  <c:v>-0.53139999999999998</c:v>
                </c:pt>
                <c:pt idx="324">
                  <c:v>-0.53969999999999996</c:v>
                </c:pt>
                <c:pt idx="325">
                  <c:v>-0.54649999999999999</c:v>
                </c:pt>
                <c:pt idx="326">
                  <c:v>-0.55620000000000003</c:v>
                </c:pt>
                <c:pt idx="327">
                  <c:v>-0.55800000000000005</c:v>
                </c:pt>
                <c:pt idx="328">
                  <c:v>-0.56189999999999996</c:v>
                </c:pt>
                <c:pt idx="329">
                  <c:v>-0.56830000000000003</c:v>
                </c:pt>
                <c:pt idx="330">
                  <c:v>-0.66090000000000004</c:v>
                </c:pt>
                <c:pt idx="331">
                  <c:v>-0.67079999999999995</c:v>
                </c:pt>
                <c:pt idx="332">
                  <c:v>-0.68210000000000004</c:v>
                </c:pt>
                <c:pt idx="333">
                  <c:v>-0.69169999999999998</c:v>
                </c:pt>
                <c:pt idx="334">
                  <c:v>-0.70379999999999998</c:v>
                </c:pt>
                <c:pt idx="335">
                  <c:v>-0.71299999999999997</c:v>
                </c:pt>
                <c:pt idx="336">
                  <c:v>-0.72309999999999997</c:v>
                </c:pt>
                <c:pt idx="337">
                  <c:v>-0.73440000000000005</c:v>
                </c:pt>
                <c:pt idx="338">
                  <c:v>-0.74519999999999997</c:v>
                </c:pt>
                <c:pt idx="339">
                  <c:v>-0.75670000000000004</c:v>
                </c:pt>
                <c:pt idx="340">
                  <c:v>-0.76749999999999996</c:v>
                </c:pt>
                <c:pt idx="341">
                  <c:v>-0.77800000000000002</c:v>
                </c:pt>
                <c:pt idx="342">
                  <c:v>-0.78739999999999999</c:v>
                </c:pt>
                <c:pt idx="343">
                  <c:v>-0.79949999999999999</c:v>
                </c:pt>
                <c:pt idx="344">
                  <c:v>-0.8085</c:v>
                </c:pt>
                <c:pt idx="345">
                  <c:v>-0.82069999999999999</c:v>
                </c:pt>
                <c:pt idx="346">
                  <c:v>-0.83179999999999998</c:v>
                </c:pt>
                <c:pt idx="347">
                  <c:v>-0.84240000000000004</c:v>
                </c:pt>
                <c:pt idx="348">
                  <c:v>-0.85399999999999998</c:v>
                </c:pt>
                <c:pt idx="349">
                  <c:v>-0.86560000000000004</c:v>
                </c:pt>
                <c:pt idx="350">
                  <c:v>-0.87529999999999997</c:v>
                </c:pt>
                <c:pt idx="351">
                  <c:v>-0.88470000000000004</c:v>
                </c:pt>
                <c:pt idx="352">
                  <c:v>-0.89170000000000005</c:v>
                </c:pt>
                <c:pt idx="353">
                  <c:v>-0.9</c:v>
                </c:pt>
                <c:pt idx="354">
                  <c:v>-0.90600000000000003</c:v>
                </c:pt>
                <c:pt idx="355">
                  <c:v>-0.91269999999999996</c:v>
                </c:pt>
                <c:pt idx="356">
                  <c:v>-0.91700000000000004</c:v>
                </c:pt>
                <c:pt idx="357">
                  <c:v>-0.92030000000000001</c:v>
                </c:pt>
                <c:pt idx="358">
                  <c:v>-0.9224</c:v>
                </c:pt>
                <c:pt idx="359">
                  <c:v>-0.92290000000000005</c:v>
                </c:pt>
                <c:pt idx="360">
                  <c:v>-0.92279999999999995</c:v>
                </c:pt>
                <c:pt idx="361">
                  <c:v>-0.92420000000000002</c:v>
                </c:pt>
                <c:pt idx="362">
                  <c:v>-0.92249999999999999</c:v>
                </c:pt>
                <c:pt idx="363">
                  <c:v>-0.91839999999999999</c:v>
                </c:pt>
                <c:pt idx="364">
                  <c:v>-0.91400000000000003</c:v>
                </c:pt>
                <c:pt idx="365">
                  <c:v>-0.91110000000000002</c:v>
                </c:pt>
                <c:pt idx="366">
                  <c:v>-0.90629999999999999</c:v>
                </c:pt>
                <c:pt idx="367">
                  <c:v>-0.91279999999999994</c:v>
                </c:pt>
                <c:pt idx="368">
                  <c:v>-0.92100000000000004</c:v>
                </c:pt>
                <c:pt idx="369">
                  <c:v>-0.92589999999999995</c:v>
                </c:pt>
                <c:pt idx="370">
                  <c:v>-0.93300000000000005</c:v>
                </c:pt>
                <c:pt idx="371">
                  <c:v>-0.93830000000000002</c:v>
                </c:pt>
                <c:pt idx="372">
                  <c:v>-0.94410000000000005</c:v>
                </c:pt>
                <c:pt idx="373">
                  <c:v>-0.95</c:v>
                </c:pt>
                <c:pt idx="374">
                  <c:v>-0.95750000000000002</c:v>
                </c:pt>
                <c:pt idx="375">
                  <c:v>-0.96399999999999997</c:v>
                </c:pt>
                <c:pt idx="376">
                  <c:v>-0.97050000000000003</c:v>
                </c:pt>
                <c:pt idx="377">
                  <c:v>-0.97189999999999999</c:v>
                </c:pt>
                <c:pt idx="378">
                  <c:v>-0.97189999999999999</c:v>
                </c:pt>
                <c:pt idx="379">
                  <c:v>-0.97070000000000001</c:v>
                </c:pt>
                <c:pt idx="380">
                  <c:v>-0.96250000000000002</c:v>
                </c:pt>
                <c:pt idx="381">
                  <c:v>-0.95479999999999998</c:v>
                </c:pt>
                <c:pt idx="382">
                  <c:v>-0.94579999999999997</c:v>
                </c:pt>
                <c:pt idx="383">
                  <c:v>-0.93589999999999995</c:v>
                </c:pt>
                <c:pt idx="384">
                  <c:v>-0.92179999999999995</c:v>
                </c:pt>
                <c:pt idx="385">
                  <c:v>-0.90720000000000001</c:v>
                </c:pt>
                <c:pt idx="386">
                  <c:v>-0.89</c:v>
                </c:pt>
                <c:pt idx="387">
                  <c:v>-0.871</c:v>
                </c:pt>
                <c:pt idx="388">
                  <c:v>-0.84909999999999997</c:v>
                </c:pt>
                <c:pt idx="389">
                  <c:v>-0.82399999999999995</c:v>
                </c:pt>
                <c:pt idx="390">
                  <c:v>-0.79810000000000003</c:v>
                </c:pt>
                <c:pt idx="391">
                  <c:v>-0.77170000000000005</c:v>
                </c:pt>
                <c:pt idx="392">
                  <c:v>-0.74260000000000004</c:v>
                </c:pt>
                <c:pt idx="393">
                  <c:v>-0.71889999999999998</c:v>
                </c:pt>
                <c:pt idx="394">
                  <c:v>-0.70420000000000005</c:v>
                </c:pt>
                <c:pt idx="395">
                  <c:v>-0.68859999999999999</c:v>
                </c:pt>
                <c:pt idx="396">
                  <c:v>-0.6714</c:v>
                </c:pt>
                <c:pt idx="397">
                  <c:v>-0.65410000000000001</c:v>
                </c:pt>
                <c:pt idx="398">
                  <c:v>-0.64249999999999996</c:v>
                </c:pt>
                <c:pt idx="399">
                  <c:v>-0.63690000000000002</c:v>
                </c:pt>
                <c:pt idx="400">
                  <c:v>-0.63039999999999996</c:v>
                </c:pt>
                <c:pt idx="401">
                  <c:v>-0.62319999999999998</c:v>
                </c:pt>
                <c:pt idx="402">
                  <c:v>-0.61199999999999999</c:v>
                </c:pt>
                <c:pt idx="403">
                  <c:v>-0.60060000000000002</c:v>
                </c:pt>
                <c:pt idx="404">
                  <c:v>-0.58950000000000002</c:v>
                </c:pt>
                <c:pt idx="405">
                  <c:v>-0.57589999999999997</c:v>
                </c:pt>
                <c:pt idx="406">
                  <c:v>-0.56289999999999996</c:v>
                </c:pt>
                <c:pt idx="407">
                  <c:v>-0.5524</c:v>
                </c:pt>
                <c:pt idx="408">
                  <c:v>-0.54020000000000001</c:v>
                </c:pt>
                <c:pt idx="409">
                  <c:v>-0.53100000000000003</c:v>
                </c:pt>
                <c:pt idx="410">
                  <c:v>-0.53059999999999996</c:v>
                </c:pt>
                <c:pt idx="411">
                  <c:v>-0.60880000000000001</c:v>
                </c:pt>
                <c:pt idx="412">
                  <c:v>-0.6</c:v>
                </c:pt>
                <c:pt idx="413">
                  <c:v>-0.59140000000000004</c:v>
                </c:pt>
                <c:pt idx="414">
                  <c:v>-0.58179999999999998</c:v>
                </c:pt>
                <c:pt idx="415">
                  <c:v>-0.57130000000000003</c:v>
                </c:pt>
                <c:pt idx="416">
                  <c:v>-0.55689999999999995</c:v>
                </c:pt>
                <c:pt idx="417">
                  <c:v>-0.66039999999999999</c:v>
                </c:pt>
                <c:pt idx="418">
                  <c:v>-0.65580000000000005</c:v>
                </c:pt>
                <c:pt idx="419">
                  <c:v>-0.81920000000000004</c:v>
                </c:pt>
                <c:pt idx="420">
                  <c:v>-0.82720000000000005</c:v>
                </c:pt>
                <c:pt idx="421">
                  <c:v>-0.83520000000000005</c:v>
                </c:pt>
                <c:pt idx="422">
                  <c:v>-0.84379999999999999</c:v>
                </c:pt>
                <c:pt idx="423">
                  <c:v>-0.8508</c:v>
                </c:pt>
                <c:pt idx="424">
                  <c:v>-0.85929999999999995</c:v>
                </c:pt>
                <c:pt idx="425">
                  <c:v>-0.86899999999999999</c:v>
                </c:pt>
                <c:pt idx="426">
                  <c:v>-0.87649999999999995</c:v>
                </c:pt>
                <c:pt idx="427">
                  <c:v>-0.88470000000000004</c:v>
                </c:pt>
                <c:pt idx="428">
                  <c:v>-0.89449999999999996</c:v>
                </c:pt>
                <c:pt idx="429">
                  <c:v>-0.9012</c:v>
                </c:pt>
                <c:pt idx="430">
                  <c:v>-0.91</c:v>
                </c:pt>
                <c:pt idx="431">
                  <c:v>-0.91769999999999996</c:v>
                </c:pt>
                <c:pt idx="432">
                  <c:v>-0.92830000000000001</c:v>
                </c:pt>
                <c:pt idx="433">
                  <c:v>-0.93500000000000005</c:v>
                </c:pt>
                <c:pt idx="434">
                  <c:v>-0.94450000000000001</c:v>
                </c:pt>
                <c:pt idx="435">
                  <c:v>-0.95299999999999996</c:v>
                </c:pt>
                <c:pt idx="436">
                  <c:v>-0.96079999999999999</c:v>
                </c:pt>
                <c:pt idx="437">
                  <c:v>-0.97050000000000003</c:v>
                </c:pt>
                <c:pt idx="438">
                  <c:v>-0.97899999999999998</c:v>
                </c:pt>
                <c:pt idx="439">
                  <c:v>-0.98850000000000005</c:v>
                </c:pt>
                <c:pt idx="440">
                  <c:v>-0.99780000000000002</c:v>
                </c:pt>
                <c:pt idx="441">
                  <c:v>-1.0043</c:v>
                </c:pt>
                <c:pt idx="442">
                  <c:v>-1.0081</c:v>
                </c:pt>
                <c:pt idx="443">
                  <c:v>-1.0095000000000001</c:v>
                </c:pt>
                <c:pt idx="444">
                  <c:v>-1.0124</c:v>
                </c:pt>
                <c:pt idx="445">
                  <c:v>-1.0125</c:v>
                </c:pt>
                <c:pt idx="446">
                  <c:v>-1.0266999999999999</c:v>
                </c:pt>
                <c:pt idx="447">
                  <c:v>-1.3784000000000001</c:v>
                </c:pt>
                <c:pt idx="448">
                  <c:v>-1.3956999999999999</c:v>
                </c:pt>
                <c:pt idx="449">
                  <c:v>-1.41</c:v>
                </c:pt>
                <c:pt idx="450">
                  <c:v>-1.4257</c:v>
                </c:pt>
                <c:pt idx="451">
                  <c:v>-1.4370000000000001</c:v>
                </c:pt>
                <c:pt idx="452">
                  <c:v>-1.4483999999999999</c:v>
                </c:pt>
                <c:pt idx="453">
                  <c:v>-1.4603999999999999</c:v>
                </c:pt>
                <c:pt idx="454">
                  <c:v>-1.4717</c:v>
                </c:pt>
                <c:pt idx="455">
                  <c:v>-1.4817</c:v>
                </c:pt>
                <c:pt idx="456">
                  <c:v>-1.4917</c:v>
                </c:pt>
                <c:pt idx="457">
                  <c:v>-1.5025999999999999</c:v>
                </c:pt>
                <c:pt idx="458">
                  <c:v>-1.5149999999999999</c:v>
                </c:pt>
                <c:pt idx="459">
                  <c:v>-1.5253000000000001</c:v>
                </c:pt>
                <c:pt idx="460">
                  <c:v>-1.536</c:v>
                </c:pt>
                <c:pt idx="461">
                  <c:v>-1.5476000000000001</c:v>
                </c:pt>
                <c:pt idx="462">
                  <c:v>-1.5596000000000001</c:v>
                </c:pt>
                <c:pt idx="463">
                  <c:v>-1.5684</c:v>
                </c:pt>
                <c:pt idx="464">
                  <c:v>-1.5792999999999999</c:v>
                </c:pt>
                <c:pt idx="465">
                  <c:v>-1.5896999999999999</c:v>
                </c:pt>
                <c:pt idx="466">
                  <c:v>-1.6007</c:v>
                </c:pt>
                <c:pt idx="467">
                  <c:v>-1.6136999999999999</c:v>
                </c:pt>
                <c:pt idx="468">
                  <c:v>-1.6267</c:v>
                </c:pt>
                <c:pt idx="469">
                  <c:v>-1.6396999999999999</c:v>
                </c:pt>
                <c:pt idx="470">
                  <c:v>-1.6523000000000001</c:v>
                </c:pt>
                <c:pt idx="471">
                  <c:v>-1.6636</c:v>
                </c:pt>
                <c:pt idx="472">
                  <c:v>-1.6757</c:v>
                </c:pt>
                <c:pt idx="473">
                  <c:v>-1.69</c:v>
                </c:pt>
                <c:pt idx="474">
                  <c:v>-1.6997</c:v>
                </c:pt>
                <c:pt idx="475">
                  <c:v>-1.712</c:v>
                </c:pt>
                <c:pt idx="476">
                  <c:v>-1.7230000000000001</c:v>
                </c:pt>
                <c:pt idx="477">
                  <c:v>-1.726</c:v>
                </c:pt>
                <c:pt idx="478">
                  <c:v>-1.7276</c:v>
                </c:pt>
                <c:pt idx="479">
                  <c:v>-1.7282999999999999</c:v>
                </c:pt>
                <c:pt idx="480">
                  <c:v>-1.7302999999999999</c:v>
                </c:pt>
                <c:pt idx="481">
                  <c:v>-1.7290000000000001</c:v>
                </c:pt>
                <c:pt idx="482">
                  <c:v>-1.7283999999999999</c:v>
                </c:pt>
                <c:pt idx="483">
                  <c:v>-1.724</c:v>
                </c:pt>
                <c:pt idx="484">
                  <c:v>-1.7233000000000001</c:v>
                </c:pt>
                <c:pt idx="485">
                  <c:v>-1.7206999999999999</c:v>
                </c:pt>
                <c:pt idx="486">
                  <c:v>-1.7190000000000001</c:v>
                </c:pt>
                <c:pt idx="487">
                  <c:v>-1.7126999999999999</c:v>
                </c:pt>
                <c:pt idx="488">
                  <c:v>-1.7050000000000001</c:v>
                </c:pt>
                <c:pt idx="489">
                  <c:v>-1.6893</c:v>
                </c:pt>
                <c:pt idx="490">
                  <c:v>-1.6727000000000001</c:v>
                </c:pt>
                <c:pt idx="491">
                  <c:v>-1.6539999999999999</c:v>
                </c:pt>
                <c:pt idx="492">
                  <c:v>-1.6363000000000001</c:v>
                </c:pt>
                <c:pt idx="493">
                  <c:v>-1.6183000000000001</c:v>
                </c:pt>
                <c:pt idx="494">
                  <c:v>-1.6004</c:v>
                </c:pt>
                <c:pt idx="495">
                  <c:v>-1.5812999999999999</c:v>
                </c:pt>
                <c:pt idx="496">
                  <c:v>-1.5633999999999999</c:v>
                </c:pt>
              </c:numCache>
            </c:numRef>
          </c:val>
          <c:smooth val="0"/>
        </c:ser>
        <c:ser>
          <c:idx val="5"/>
          <c:order val="2"/>
          <c:tx>
            <c:strRef>
              <c:f>'CPI_ROC_CoRD_LAYERS-ISO12640'!$H$1</c:f>
              <c:strCache>
                <c:ptCount val="1"/>
                <c:pt idx="0">
                  <c:v>40 LAYERS (3 ranges)</c:v>
                </c:pt>
              </c:strCache>
            </c:strRef>
          </c:tx>
          <c:spPr>
            <a:ln w="23260">
              <a:solidFill>
                <a:srgbClr val="808080"/>
              </a:solidFill>
              <a:prstDash val="solid"/>
            </a:ln>
          </c:spPr>
          <c:marker>
            <c:symbol val="none"/>
          </c:marker>
          <c:cat>
            <c:numRef>
              <c:f>'CPI_ROC_CoRD_LAYERS-ISO12640'!$A$2:$A$498</c:f>
              <c:numCache>
                <c:formatCode>General</c:formatCode>
                <c:ptCount val="497"/>
                <c:pt idx="0">
                  <c:v>1.06211E-2</c:v>
                </c:pt>
                <c:pt idx="1">
                  <c:v>2.1023300000000002E-2</c:v>
                </c:pt>
                <c:pt idx="2">
                  <c:v>3.1438899999999999E-2</c:v>
                </c:pt>
                <c:pt idx="3">
                  <c:v>4.17714E-2</c:v>
                </c:pt>
                <c:pt idx="4">
                  <c:v>5.2033099999999999E-2</c:v>
                </c:pt>
                <c:pt idx="5">
                  <c:v>6.2544500000000003E-2</c:v>
                </c:pt>
                <c:pt idx="6">
                  <c:v>7.2814500000000004E-2</c:v>
                </c:pt>
                <c:pt idx="7">
                  <c:v>8.3062399999999995E-2</c:v>
                </c:pt>
                <c:pt idx="8">
                  <c:v>9.3247499999999997E-2</c:v>
                </c:pt>
                <c:pt idx="9">
                  <c:v>0.103573</c:v>
                </c:pt>
                <c:pt idx="10">
                  <c:v>0.113992</c:v>
                </c:pt>
                <c:pt idx="11">
                  <c:v>0.12434199999999999</c:v>
                </c:pt>
                <c:pt idx="12">
                  <c:v>0.134494</c:v>
                </c:pt>
                <c:pt idx="13">
                  <c:v>0.14486599999999999</c:v>
                </c:pt>
                <c:pt idx="14">
                  <c:v>0.15498899999999999</c:v>
                </c:pt>
                <c:pt idx="15">
                  <c:v>0.16508999999999999</c:v>
                </c:pt>
                <c:pt idx="16">
                  <c:v>0.17524200000000001</c:v>
                </c:pt>
                <c:pt idx="17">
                  <c:v>0.18543799999999999</c:v>
                </c:pt>
                <c:pt idx="18">
                  <c:v>0.19576399999999999</c:v>
                </c:pt>
                <c:pt idx="19">
                  <c:v>0.205951</c:v>
                </c:pt>
                <c:pt idx="20">
                  <c:v>0.216284</c:v>
                </c:pt>
                <c:pt idx="21">
                  <c:v>0.22655400000000001</c:v>
                </c:pt>
                <c:pt idx="22">
                  <c:v>0.23666899999999999</c:v>
                </c:pt>
                <c:pt idx="23">
                  <c:v>0.247006</c:v>
                </c:pt>
                <c:pt idx="24">
                  <c:v>0.25713999999999998</c:v>
                </c:pt>
                <c:pt idx="25">
                  <c:v>0.26732499999999998</c:v>
                </c:pt>
                <c:pt idx="26">
                  <c:v>0.27753499999999998</c:v>
                </c:pt>
                <c:pt idx="27">
                  <c:v>0.28775600000000001</c:v>
                </c:pt>
                <c:pt idx="28">
                  <c:v>0.29808899999999999</c:v>
                </c:pt>
                <c:pt idx="29">
                  <c:v>0.30827500000000002</c:v>
                </c:pt>
                <c:pt idx="30">
                  <c:v>0.31850899999999999</c:v>
                </c:pt>
                <c:pt idx="31">
                  <c:v>0.32860699999999998</c:v>
                </c:pt>
                <c:pt idx="32">
                  <c:v>0.33882400000000001</c:v>
                </c:pt>
                <c:pt idx="33">
                  <c:v>0.34892800000000002</c:v>
                </c:pt>
                <c:pt idx="34">
                  <c:v>0.35907099999999997</c:v>
                </c:pt>
                <c:pt idx="35">
                  <c:v>0.36934</c:v>
                </c:pt>
                <c:pt idx="36">
                  <c:v>0.37941399999999997</c:v>
                </c:pt>
                <c:pt idx="37">
                  <c:v>0.38957999999999998</c:v>
                </c:pt>
                <c:pt idx="38">
                  <c:v>0.39968700000000001</c:v>
                </c:pt>
                <c:pt idx="39">
                  <c:v>0.40979700000000002</c:v>
                </c:pt>
                <c:pt idx="40">
                  <c:v>0.41995399999999999</c:v>
                </c:pt>
                <c:pt idx="41">
                  <c:v>0.43009500000000001</c:v>
                </c:pt>
                <c:pt idx="42">
                  <c:v>0.44032700000000002</c:v>
                </c:pt>
                <c:pt idx="43">
                  <c:v>0.45033899999999999</c:v>
                </c:pt>
                <c:pt idx="44">
                  <c:v>0.46050999999999997</c:v>
                </c:pt>
                <c:pt idx="45">
                  <c:v>0.47056999999999999</c:v>
                </c:pt>
                <c:pt idx="46">
                  <c:v>0.48086000000000001</c:v>
                </c:pt>
                <c:pt idx="47">
                  <c:v>0.49093799999999999</c:v>
                </c:pt>
                <c:pt idx="48">
                  <c:v>0.50102100000000005</c:v>
                </c:pt>
                <c:pt idx="49">
                  <c:v>0.51119400000000004</c:v>
                </c:pt>
                <c:pt idx="50">
                  <c:v>0.52129599999999998</c:v>
                </c:pt>
                <c:pt idx="51">
                  <c:v>0.531501</c:v>
                </c:pt>
                <c:pt idx="52">
                  <c:v>0.54172100000000001</c:v>
                </c:pt>
                <c:pt idx="53">
                  <c:v>0.55188300000000001</c:v>
                </c:pt>
                <c:pt idx="54">
                  <c:v>0.56190600000000002</c:v>
                </c:pt>
                <c:pt idx="55">
                  <c:v>0.57213000000000003</c:v>
                </c:pt>
                <c:pt idx="56">
                  <c:v>0.58236900000000003</c:v>
                </c:pt>
                <c:pt idx="57">
                  <c:v>0.59254399999999996</c:v>
                </c:pt>
                <c:pt idx="58">
                  <c:v>0.60260499999999995</c:v>
                </c:pt>
                <c:pt idx="59">
                  <c:v>0.61282300000000001</c:v>
                </c:pt>
                <c:pt idx="60">
                  <c:v>0.62294099999999997</c:v>
                </c:pt>
                <c:pt idx="61">
                  <c:v>0.63317599999999996</c:v>
                </c:pt>
                <c:pt idx="62">
                  <c:v>0.64320900000000003</c:v>
                </c:pt>
                <c:pt idx="63">
                  <c:v>0.65334499999999995</c:v>
                </c:pt>
                <c:pt idx="64">
                  <c:v>0.66349000000000002</c:v>
                </c:pt>
                <c:pt idx="65">
                  <c:v>0.67352699999999999</c:v>
                </c:pt>
                <c:pt idx="66">
                  <c:v>0.68364999999999998</c:v>
                </c:pt>
                <c:pt idx="67">
                  <c:v>0.69380200000000003</c:v>
                </c:pt>
                <c:pt idx="68">
                  <c:v>0.70391899999999996</c:v>
                </c:pt>
                <c:pt idx="69">
                  <c:v>0.71401099999999995</c:v>
                </c:pt>
                <c:pt idx="70">
                  <c:v>0.72427399999999997</c:v>
                </c:pt>
                <c:pt idx="71">
                  <c:v>0.73440700000000003</c:v>
                </c:pt>
                <c:pt idx="72">
                  <c:v>0.74452099999999999</c:v>
                </c:pt>
                <c:pt idx="73">
                  <c:v>0.754687</c:v>
                </c:pt>
                <c:pt idx="74">
                  <c:v>0.76481900000000003</c:v>
                </c:pt>
                <c:pt idx="75">
                  <c:v>0.77495899999999995</c:v>
                </c:pt>
                <c:pt idx="76">
                  <c:v>0.78497499999999998</c:v>
                </c:pt>
                <c:pt idx="77">
                  <c:v>0.79505099999999995</c:v>
                </c:pt>
                <c:pt idx="78">
                  <c:v>0.80518900000000004</c:v>
                </c:pt>
                <c:pt idx="79">
                  <c:v>0.81529200000000002</c:v>
                </c:pt>
                <c:pt idx="80">
                  <c:v>0.82538100000000003</c:v>
                </c:pt>
                <c:pt idx="81">
                  <c:v>0.83553500000000003</c:v>
                </c:pt>
                <c:pt idx="82">
                  <c:v>0.845607</c:v>
                </c:pt>
                <c:pt idx="83">
                  <c:v>0.85558299999999998</c:v>
                </c:pt>
                <c:pt idx="84">
                  <c:v>0.865699</c:v>
                </c:pt>
                <c:pt idx="85">
                  <c:v>0.87589399999999995</c:v>
                </c:pt>
                <c:pt idx="86">
                  <c:v>0.88592400000000004</c:v>
                </c:pt>
                <c:pt idx="87">
                  <c:v>0.89603999999999995</c:v>
                </c:pt>
                <c:pt idx="88">
                  <c:v>0.90619499999999997</c:v>
                </c:pt>
                <c:pt idx="89">
                  <c:v>0.91627599999999998</c:v>
                </c:pt>
                <c:pt idx="90">
                  <c:v>0.92645900000000003</c:v>
                </c:pt>
                <c:pt idx="91">
                  <c:v>0.93665799999999999</c:v>
                </c:pt>
                <c:pt idx="92">
                  <c:v>0.94685200000000003</c:v>
                </c:pt>
                <c:pt idx="93">
                  <c:v>0.956959</c:v>
                </c:pt>
                <c:pt idx="94">
                  <c:v>0.96713700000000002</c:v>
                </c:pt>
                <c:pt idx="95">
                  <c:v>0.97714299999999998</c:v>
                </c:pt>
                <c:pt idx="96">
                  <c:v>0.98721000000000003</c:v>
                </c:pt>
                <c:pt idx="97">
                  <c:v>0.99740899999999999</c:v>
                </c:pt>
                <c:pt idx="98">
                  <c:v>1.0074700000000001</c:v>
                </c:pt>
                <c:pt idx="99">
                  <c:v>1.0176000000000001</c:v>
                </c:pt>
                <c:pt idx="100">
                  <c:v>1.02776</c:v>
                </c:pt>
                <c:pt idx="101">
                  <c:v>1.03786</c:v>
                </c:pt>
                <c:pt idx="102">
                  <c:v>1.04803</c:v>
                </c:pt>
                <c:pt idx="103">
                  <c:v>1.0579400000000001</c:v>
                </c:pt>
                <c:pt idx="104">
                  <c:v>1.06816</c:v>
                </c:pt>
                <c:pt idx="105">
                  <c:v>1.07836</c:v>
                </c:pt>
                <c:pt idx="106">
                  <c:v>1.0883700000000001</c:v>
                </c:pt>
                <c:pt idx="107">
                  <c:v>1.0985199999999999</c:v>
                </c:pt>
                <c:pt idx="108">
                  <c:v>1.1085799999999999</c:v>
                </c:pt>
                <c:pt idx="109">
                  <c:v>1.1186400000000001</c:v>
                </c:pt>
                <c:pt idx="110">
                  <c:v>1.1286499999999999</c:v>
                </c:pt>
                <c:pt idx="111">
                  <c:v>1.1387</c:v>
                </c:pt>
                <c:pt idx="112">
                  <c:v>1.1487499999999999</c:v>
                </c:pt>
                <c:pt idx="113">
                  <c:v>1.1589400000000001</c:v>
                </c:pt>
                <c:pt idx="114">
                  <c:v>1.1688000000000001</c:v>
                </c:pt>
                <c:pt idx="115">
                  <c:v>1.1789499999999999</c:v>
                </c:pt>
                <c:pt idx="116">
                  <c:v>1.18896</c:v>
                </c:pt>
                <c:pt idx="117">
                  <c:v>1.1989799999999999</c:v>
                </c:pt>
                <c:pt idx="118">
                  <c:v>1.2091499999999999</c:v>
                </c:pt>
                <c:pt idx="119">
                  <c:v>1.21922</c:v>
                </c:pt>
                <c:pt idx="120">
                  <c:v>1.2291300000000001</c:v>
                </c:pt>
                <c:pt idx="121">
                  <c:v>1.2392099999999999</c:v>
                </c:pt>
                <c:pt idx="122">
                  <c:v>1.2492700000000001</c:v>
                </c:pt>
                <c:pt idx="123">
                  <c:v>1.25945</c:v>
                </c:pt>
                <c:pt idx="124">
                  <c:v>1.26945</c:v>
                </c:pt>
                <c:pt idx="125">
                  <c:v>1.27963</c:v>
                </c:pt>
                <c:pt idx="126">
                  <c:v>1.28969</c:v>
                </c:pt>
                <c:pt idx="127">
                  <c:v>1.2997099999999999</c:v>
                </c:pt>
                <c:pt idx="128">
                  <c:v>1.3097399999999999</c:v>
                </c:pt>
                <c:pt idx="129">
                  <c:v>1.31985</c:v>
                </c:pt>
                <c:pt idx="130">
                  <c:v>1.32986</c:v>
                </c:pt>
                <c:pt idx="131">
                  <c:v>1.3399700000000001</c:v>
                </c:pt>
                <c:pt idx="132">
                  <c:v>1.3500099999999999</c:v>
                </c:pt>
                <c:pt idx="133">
                  <c:v>1.35995</c:v>
                </c:pt>
                <c:pt idx="134">
                  <c:v>1.3701099999999999</c:v>
                </c:pt>
                <c:pt idx="135">
                  <c:v>1.3802099999999999</c:v>
                </c:pt>
                <c:pt idx="136">
                  <c:v>1.3902300000000001</c:v>
                </c:pt>
                <c:pt idx="137">
                  <c:v>1.40029</c:v>
                </c:pt>
                <c:pt idx="138">
                  <c:v>1.4102699999999999</c:v>
                </c:pt>
                <c:pt idx="139">
                  <c:v>1.42039</c:v>
                </c:pt>
                <c:pt idx="140">
                  <c:v>1.4305399999999999</c:v>
                </c:pt>
                <c:pt idx="141">
                  <c:v>1.4405600000000001</c:v>
                </c:pt>
                <c:pt idx="142">
                  <c:v>1.4506399999999999</c:v>
                </c:pt>
                <c:pt idx="143">
                  <c:v>1.4605900000000001</c:v>
                </c:pt>
                <c:pt idx="144">
                  <c:v>1.4708000000000001</c:v>
                </c:pt>
                <c:pt idx="145">
                  <c:v>1.4807600000000001</c:v>
                </c:pt>
                <c:pt idx="146">
                  <c:v>1.4908399999999999</c:v>
                </c:pt>
                <c:pt idx="147">
                  <c:v>1.5008699999999999</c:v>
                </c:pt>
                <c:pt idx="148">
                  <c:v>1.5109600000000001</c:v>
                </c:pt>
                <c:pt idx="149">
                  <c:v>1.52105</c:v>
                </c:pt>
                <c:pt idx="150">
                  <c:v>1.5311999999999999</c:v>
                </c:pt>
                <c:pt idx="151">
                  <c:v>1.5411699999999999</c:v>
                </c:pt>
                <c:pt idx="152">
                  <c:v>1.5511600000000001</c:v>
                </c:pt>
                <c:pt idx="153">
                  <c:v>1.5612699999999999</c:v>
                </c:pt>
                <c:pt idx="154">
                  <c:v>1.5713900000000001</c:v>
                </c:pt>
                <c:pt idx="155">
                  <c:v>1.5813699999999999</c:v>
                </c:pt>
                <c:pt idx="156">
                  <c:v>1.59151</c:v>
                </c:pt>
                <c:pt idx="157">
                  <c:v>1.60161</c:v>
                </c:pt>
                <c:pt idx="158">
                  <c:v>1.61161</c:v>
                </c:pt>
                <c:pt idx="159">
                  <c:v>1.62181</c:v>
                </c:pt>
                <c:pt idx="160">
                  <c:v>1.63195</c:v>
                </c:pt>
                <c:pt idx="161">
                  <c:v>1.64201</c:v>
                </c:pt>
                <c:pt idx="162">
                  <c:v>1.65204</c:v>
                </c:pt>
                <c:pt idx="163">
                  <c:v>1.66214</c:v>
                </c:pt>
                <c:pt idx="164">
                  <c:v>1.6723399999999999</c:v>
                </c:pt>
                <c:pt idx="165">
                  <c:v>1.6824300000000001</c:v>
                </c:pt>
                <c:pt idx="166">
                  <c:v>1.69251</c:v>
                </c:pt>
                <c:pt idx="167">
                  <c:v>1.70265</c:v>
                </c:pt>
                <c:pt idx="168">
                  <c:v>1.7127300000000001</c:v>
                </c:pt>
                <c:pt idx="169">
                  <c:v>1.7229099999999999</c:v>
                </c:pt>
                <c:pt idx="170">
                  <c:v>1.73309</c:v>
                </c:pt>
                <c:pt idx="171">
                  <c:v>1.74316</c:v>
                </c:pt>
                <c:pt idx="172">
                  <c:v>1.7533300000000001</c:v>
                </c:pt>
                <c:pt idx="173">
                  <c:v>1.7633700000000001</c:v>
                </c:pt>
                <c:pt idx="174">
                  <c:v>1.7736099999999999</c:v>
                </c:pt>
                <c:pt idx="175">
                  <c:v>1.78366</c:v>
                </c:pt>
                <c:pt idx="176">
                  <c:v>1.79386</c:v>
                </c:pt>
                <c:pt idx="177">
                  <c:v>1.8040099999999999</c:v>
                </c:pt>
                <c:pt idx="178">
                  <c:v>1.8140099999999999</c:v>
                </c:pt>
                <c:pt idx="179">
                  <c:v>1.8240400000000001</c:v>
                </c:pt>
                <c:pt idx="180">
                  <c:v>1.83426</c:v>
                </c:pt>
                <c:pt idx="181">
                  <c:v>1.84432</c:v>
                </c:pt>
                <c:pt idx="182">
                  <c:v>1.85442</c:v>
                </c:pt>
                <c:pt idx="183">
                  <c:v>1.8645</c:v>
                </c:pt>
                <c:pt idx="184">
                  <c:v>1.8745499999999999</c:v>
                </c:pt>
                <c:pt idx="185">
                  <c:v>1.8846499999999999</c:v>
                </c:pt>
                <c:pt idx="186">
                  <c:v>1.8948100000000001</c:v>
                </c:pt>
                <c:pt idx="187">
                  <c:v>1.9048</c:v>
                </c:pt>
                <c:pt idx="188">
                  <c:v>1.9148799999999999</c:v>
                </c:pt>
                <c:pt idx="189">
                  <c:v>1.92492</c:v>
                </c:pt>
                <c:pt idx="190">
                  <c:v>1.93496</c:v>
                </c:pt>
                <c:pt idx="191">
                  <c:v>1.94499</c:v>
                </c:pt>
                <c:pt idx="192">
                  <c:v>1.9551099999999999</c:v>
                </c:pt>
                <c:pt idx="193">
                  <c:v>1.96519</c:v>
                </c:pt>
                <c:pt idx="194">
                  <c:v>1.97525</c:v>
                </c:pt>
                <c:pt idx="195">
                  <c:v>1.98525</c:v>
                </c:pt>
                <c:pt idx="196">
                  <c:v>1.9953000000000001</c:v>
                </c:pt>
                <c:pt idx="197">
                  <c:v>2.0053999999999998</c:v>
                </c:pt>
                <c:pt idx="198">
                  <c:v>2.0154100000000001</c:v>
                </c:pt>
                <c:pt idx="199">
                  <c:v>2.0255100000000001</c:v>
                </c:pt>
                <c:pt idx="200">
                  <c:v>2.0356299999999998</c:v>
                </c:pt>
                <c:pt idx="201">
                  <c:v>2.04548</c:v>
                </c:pt>
                <c:pt idx="202">
                  <c:v>2.0555400000000001</c:v>
                </c:pt>
                <c:pt idx="203">
                  <c:v>2.0655399999999999</c:v>
                </c:pt>
                <c:pt idx="204">
                  <c:v>2.0757400000000001</c:v>
                </c:pt>
                <c:pt idx="205">
                  <c:v>2.08569</c:v>
                </c:pt>
                <c:pt idx="206">
                  <c:v>2.0957599999999998</c:v>
                </c:pt>
                <c:pt idx="207">
                  <c:v>2.1057899999999998</c:v>
                </c:pt>
                <c:pt idx="208">
                  <c:v>2.1158399999999999</c:v>
                </c:pt>
                <c:pt idx="209">
                  <c:v>2.12581</c:v>
                </c:pt>
                <c:pt idx="210">
                  <c:v>2.1360100000000002</c:v>
                </c:pt>
                <c:pt idx="211">
                  <c:v>2.14601</c:v>
                </c:pt>
                <c:pt idx="212">
                  <c:v>2.1560600000000001</c:v>
                </c:pt>
                <c:pt idx="213">
                  <c:v>2.1662400000000002</c:v>
                </c:pt>
                <c:pt idx="214">
                  <c:v>2.17618</c:v>
                </c:pt>
                <c:pt idx="215">
                  <c:v>2.18628</c:v>
                </c:pt>
                <c:pt idx="216">
                  <c:v>2.19625</c:v>
                </c:pt>
                <c:pt idx="217">
                  <c:v>2.2063299999999999</c:v>
                </c:pt>
                <c:pt idx="218">
                  <c:v>2.2163499999999998</c:v>
                </c:pt>
                <c:pt idx="219">
                  <c:v>2.2263700000000002</c:v>
                </c:pt>
                <c:pt idx="220">
                  <c:v>2.23637</c:v>
                </c:pt>
                <c:pt idx="221">
                  <c:v>2.2465700000000002</c:v>
                </c:pt>
                <c:pt idx="222">
                  <c:v>2.2565200000000001</c:v>
                </c:pt>
                <c:pt idx="223">
                  <c:v>2.2664900000000001</c:v>
                </c:pt>
                <c:pt idx="224">
                  <c:v>2.2765599999999999</c:v>
                </c:pt>
                <c:pt idx="225">
                  <c:v>2.2865500000000001</c:v>
                </c:pt>
                <c:pt idx="226">
                  <c:v>2.2965900000000001</c:v>
                </c:pt>
                <c:pt idx="227">
                  <c:v>2.3066599999999999</c:v>
                </c:pt>
                <c:pt idx="228">
                  <c:v>2.3167</c:v>
                </c:pt>
                <c:pt idx="229">
                  <c:v>2.3267799999999998</c:v>
                </c:pt>
                <c:pt idx="230">
                  <c:v>2.3368899999999999</c:v>
                </c:pt>
                <c:pt idx="231">
                  <c:v>2.3468399999999998</c:v>
                </c:pt>
                <c:pt idx="232">
                  <c:v>2.3569100000000001</c:v>
                </c:pt>
                <c:pt idx="233">
                  <c:v>2.3670599999999999</c:v>
                </c:pt>
                <c:pt idx="234">
                  <c:v>2.37717</c:v>
                </c:pt>
                <c:pt idx="235">
                  <c:v>2.3869799999999999</c:v>
                </c:pt>
                <c:pt idx="236">
                  <c:v>2.3969999999999998</c:v>
                </c:pt>
                <c:pt idx="237">
                  <c:v>2.4069799999999999</c:v>
                </c:pt>
                <c:pt idx="238">
                  <c:v>2.4170500000000001</c:v>
                </c:pt>
                <c:pt idx="239">
                  <c:v>2.4270200000000002</c:v>
                </c:pt>
                <c:pt idx="240">
                  <c:v>2.4370500000000002</c:v>
                </c:pt>
                <c:pt idx="241">
                  <c:v>2.44719</c:v>
                </c:pt>
                <c:pt idx="242">
                  <c:v>2.4571700000000001</c:v>
                </c:pt>
                <c:pt idx="243">
                  <c:v>2.4671799999999999</c:v>
                </c:pt>
                <c:pt idx="244">
                  <c:v>2.47722</c:v>
                </c:pt>
                <c:pt idx="245">
                  <c:v>2.48712</c:v>
                </c:pt>
                <c:pt idx="246">
                  <c:v>2.4972799999999999</c:v>
                </c:pt>
                <c:pt idx="247">
                  <c:v>2.5072100000000002</c:v>
                </c:pt>
                <c:pt idx="248">
                  <c:v>2.5171899999999998</c:v>
                </c:pt>
                <c:pt idx="249">
                  <c:v>2.5273099999999999</c:v>
                </c:pt>
                <c:pt idx="250">
                  <c:v>2.5374599999999998</c:v>
                </c:pt>
                <c:pt idx="251">
                  <c:v>2.54731</c:v>
                </c:pt>
                <c:pt idx="252">
                  <c:v>2.5574400000000002</c:v>
                </c:pt>
                <c:pt idx="253">
                  <c:v>2.5674100000000002</c:v>
                </c:pt>
                <c:pt idx="254">
                  <c:v>2.5775899999999998</c:v>
                </c:pt>
                <c:pt idx="255">
                  <c:v>2.5875499999999998</c:v>
                </c:pt>
                <c:pt idx="256">
                  <c:v>2.5976499999999998</c:v>
                </c:pt>
                <c:pt idx="257">
                  <c:v>2.60771</c:v>
                </c:pt>
                <c:pt idx="258">
                  <c:v>2.6177999999999999</c:v>
                </c:pt>
                <c:pt idx="259">
                  <c:v>2.6278600000000001</c:v>
                </c:pt>
                <c:pt idx="260">
                  <c:v>2.63774</c:v>
                </c:pt>
                <c:pt idx="261">
                  <c:v>2.6477599999999999</c:v>
                </c:pt>
                <c:pt idx="262">
                  <c:v>2.6578200000000001</c:v>
                </c:pt>
                <c:pt idx="263">
                  <c:v>2.6678700000000002</c:v>
                </c:pt>
                <c:pt idx="264">
                  <c:v>2.6779299999999999</c:v>
                </c:pt>
                <c:pt idx="265">
                  <c:v>2.6880899999999999</c:v>
                </c:pt>
                <c:pt idx="266">
                  <c:v>2.6981700000000002</c:v>
                </c:pt>
                <c:pt idx="267">
                  <c:v>2.70818</c:v>
                </c:pt>
                <c:pt idx="268">
                  <c:v>2.7181000000000002</c:v>
                </c:pt>
                <c:pt idx="269">
                  <c:v>2.7282999999999999</c:v>
                </c:pt>
                <c:pt idx="270">
                  <c:v>2.7384499999999998</c:v>
                </c:pt>
                <c:pt idx="271">
                  <c:v>2.7484899999999999</c:v>
                </c:pt>
                <c:pt idx="272">
                  <c:v>2.75868</c:v>
                </c:pt>
                <c:pt idx="273">
                  <c:v>2.7685900000000001</c:v>
                </c:pt>
                <c:pt idx="274">
                  <c:v>2.7787700000000002</c:v>
                </c:pt>
                <c:pt idx="275">
                  <c:v>2.7887499999999998</c:v>
                </c:pt>
                <c:pt idx="276">
                  <c:v>2.79887</c:v>
                </c:pt>
                <c:pt idx="277">
                  <c:v>2.80891</c:v>
                </c:pt>
                <c:pt idx="278">
                  <c:v>2.8190599999999999</c:v>
                </c:pt>
                <c:pt idx="279">
                  <c:v>2.8292099999999998</c:v>
                </c:pt>
                <c:pt idx="280">
                  <c:v>2.8391899999999999</c:v>
                </c:pt>
                <c:pt idx="281">
                  <c:v>2.8492500000000001</c:v>
                </c:pt>
                <c:pt idx="282">
                  <c:v>2.8593299999999999</c:v>
                </c:pt>
                <c:pt idx="283">
                  <c:v>2.8694099999999998</c:v>
                </c:pt>
                <c:pt idx="284">
                  <c:v>2.8795099999999998</c:v>
                </c:pt>
                <c:pt idx="285">
                  <c:v>2.8895</c:v>
                </c:pt>
                <c:pt idx="286">
                  <c:v>2.8996</c:v>
                </c:pt>
                <c:pt idx="287">
                  <c:v>2.9096899999999999</c:v>
                </c:pt>
                <c:pt idx="288">
                  <c:v>2.91961</c:v>
                </c:pt>
                <c:pt idx="289">
                  <c:v>2.9296899999999999</c:v>
                </c:pt>
                <c:pt idx="290">
                  <c:v>2.9398</c:v>
                </c:pt>
                <c:pt idx="291">
                  <c:v>2.9498000000000002</c:v>
                </c:pt>
                <c:pt idx="292">
                  <c:v>2.9598100000000001</c:v>
                </c:pt>
                <c:pt idx="293">
                  <c:v>2.9699499999999999</c:v>
                </c:pt>
                <c:pt idx="294">
                  <c:v>2.97993</c:v>
                </c:pt>
                <c:pt idx="295">
                  <c:v>2.98996</c:v>
                </c:pt>
                <c:pt idx="296">
                  <c:v>3.0000100000000001</c:v>
                </c:pt>
                <c:pt idx="297">
                  <c:v>3.0100600000000002</c:v>
                </c:pt>
                <c:pt idx="298">
                  <c:v>3.0200399999999998</c:v>
                </c:pt>
                <c:pt idx="299">
                  <c:v>3.0302600000000002</c:v>
                </c:pt>
                <c:pt idx="300">
                  <c:v>3.0402</c:v>
                </c:pt>
                <c:pt idx="301">
                  <c:v>3.0502600000000002</c:v>
                </c:pt>
                <c:pt idx="302">
                  <c:v>3.0602200000000002</c:v>
                </c:pt>
                <c:pt idx="303">
                  <c:v>3.07023</c:v>
                </c:pt>
                <c:pt idx="304">
                  <c:v>3.08033</c:v>
                </c:pt>
                <c:pt idx="305">
                  <c:v>3.09049</c:v>
                </c:pt>
                <c:pt idx="306">
                  <c:v>3.1005500000000001</c:v>
                </c:pt>
                <c:pt idx="307">
                  <c:v>3.11056</c:v>
                </c:pt>
                <c:pt idx="308">
                  <c:v>3.1206100000000001</c:v>
                </c:pt>
                <c:pt idx="309">
                  <c:v>3.1307499999999999</c:v>
                </c:pt>
                <c:pt idx="310">
                  <c:v>3.1407799999999999</c:v>
                </c:pt>
                <c:pt idx="311">
                  <c:v>3.1508600000000002</c:v>
                </c:pt>
                <c:pt idx="312">
                  <c:v>3.16099</c:v>
                </c:pt>
                <c:pt idx="313">
                  <c:v>3.17103</c:v>
                </c:pt>
                <c:pt idx="314">
                  <c:v>3.1811799999999999</c:v>
                </c:pt>
                <c:pt idx="315">
                  <c:v>3.1911900000000002</c:v>
                </c:pt>
                <c:pt idx="316">
                  <c:v>3.2012700000000001</c:v>
                </c:pt>
                <c:pt idx="317">
                  <c:v>3.21129</c:v>
                </c:pt>
                <c:pt idx="318">
                  <c:v>3.2214200000000002</c:v>
                </c:pt>
                <c:pt idx="319">
                  <c:v>3.2315499999999999</c:v>
                </c:pt>
                <c:pt idx="320">
                  <c:v>3.2417799999999999</c:v>
                </c:pt>
                <c:pt idx="321">
                  <c:v>3.2519200000000001</c:v>
                </c:pt>
                <c:pt idx="322">
                  <c:v>3.2619400000000001</c:v>
                </c:pt>
                <c:pt idx="323">
                  <c:v>3.2719999999999998</c:v>
                </c:pt>
                <c:pt idx="324">
                  <c:v>3.2820200000000002</c:v>
                </c:pt>
                <c:pt idx="325">
                  <c:v>3.2917700000000001</c:v>
                </c:pt>
                <c:pt idx="326">
                  <c:v>3.3020399999999999</c:v>
                </c:pt>
                <c:pt idx="327">
                  <c:v>3.3121700000000001</c:v>
                </c:pt>
                <c:pt idx="328">
                  <c:v>3.3222399999999999</c:v>
                </c:pt>
                <c:pt idx="329">
                  <c:v>3.3321299999999998</c:v>
                </c:pt>
                <c:pt idx="330">
                  <c:v>3.3423099999999999</c:v>
                </c:pt>
                <c:pt idx="331">
                  <c:v>3.3523000000000001</c:v>
                </c:pt>
                <c:pt idx="332">
                  <c:v>3.3624700000000001</c:v>
                </c:pt>
                <c:pt idx="333">
                  <c:v>3.37236</c:v>
                </c:pt>
                <c:pt idx="334">
                  <c:v>3.3824299999999998</c:v>
                </c:pt>
                <c:pt idx="335">
                  <c:v>3.39236</c:v>
                </c:pt>
                <c:pt idx="336">
                  <c:v>3.4023599999999998</c:v>
                </c:pt>
                <c:pt idx="337">
                  <c:v>3.4125700000000001</c:v>
                </c:pt>
                <c:pt idx="338">
                  <c:v>3.4224700000000001</c:v>
                </c:pt>
                <c:pt idx="339">
                  <c:v>3.4324699999999999</c:v>
                </c:pt>
                <c:pt idx="340">
                  <c:v>3.4424600000000001</c:v>
                </c:pt>
                <c:pt idx="341">
                  <c:v>3.4526300000000001</c:v>
                </c:pt>
                <c:pt idx="342">
                  <c:v>3.4626700000000001</c:v>
                </c:pt>
                <c:pt idx="343">
                  <c:v>3.4725999999999999</c:v>
                </c:pt>
                <c:pt idx="344">
                  <c:v>3.4826700000000002</c:v>
                </c:pt>
                <c:pt idx="345">
                  <c:v>3.4926400000000002</c:v>
                </c:pt>
                <c:pt idx="346">
                  <c:v>3.5026299999999999</c:v>
                </c:pt>
                <c:pt idx="347">
                  <c:v>3.5126599999999999</c:v>
                </c:pt>
                <c:pt idx="348">
                  <c:v>3.52271</c:v>
                </c:pt>
                <c:pt idx="349">
                  <c:v>3.53281</c:v>
                </c:pt>
                <c:pt idx="350">
                  <c:v>3.5427900000000001</c:v>
                </c:pt>
                <c:pt idx="351">
                  <c:v>3.5527099999999998</c:v>
                </c:pt>
                <c:pt idx="352">
                  <c:v>3.5627900000000001</c:v>
                </c:pt>
                <c:pt idx="353">
                  <c:v>3.57294</c:v>
                </c:pt>
                <c:pt idx="354">
                  <c:v>3.58283</c:v>
                </c:pt>
                <c:pt idx="355">
                  <c:v>3.593</c:v>
                </c:pt>
                <c:pt idx="356">
                  <c:v>3.6030600000000002</c:v>
                </c:pt>
                <c:pt idx="357">
                  <c:v>3.61294</c:v>
                </c:pt>
                <c:pt idx="358">
                  <c:v>3.6229100000000001</c:v>
                </c:pt>
                <c:pt idx="359">
                  <c:v>3.6330100000000001</c:v>
                </c:pt>
                <c:pt idx="360">
                  <c:v>3.64297</c:v>
                </c:pt>
                <c:pt idx="361">
                  <c:v>3.65306</c:v>
                </c:pt>
                <c:pt idx="362">
                  <c:v>3.6630699999999998</c:v>
                </c:pt>
                <c:pt idx="363">
                  <c:v>3.6730399999999999</c:v>
                </c:pt>
                <c:pt idx="364">
                  <c:v>3.6831100000000001</c:v>
                </c:pt>
                <c:pt idx="365">
                  <c:v>3.6931699999999998</c:v>
                </c:pt>
                <c:pt idx="366">
                  <c:v>3.7031100000000001</c:v>
                </c:pt>
                <c:pt idx="367">
                  <c:v>3.7131599999999998</c:v>
                </c:pt>
                <c:pt idx="368">
                  <c:v>3.7231299999999998</c:v>
                </c:pt>
                <c:pt idx="369">
                  <c:v>3.7331400000000001</c:v>
                </c:pt>
                <c:pt idx="370">
                  <c:v>3.7432599999999998</c:v>
                </c:pt>
                <c:pt idx="371">
                  <c:v>3.7532100000000002</c:v>
                </c:pt>
                <c:pt idx="372">
                  <c:v>3.76336</c:v>
                </c:pt>
                <c:pt idx="373">
                  <c:v>3.7733300000000001</c:v>
                </c:pt>
                <c:pt idx="374">
                  <c:v>3.7834099999999999</c:v>
                </c:pt>
                <c:pt idx="375">
                  <c:v>3.79331</c:v>
                </c:pt>
                <c:pt idx="376">
                  <c:v>3.80341</c:v>
                </c:pt>
                <c:pt idx="377">
                  <c:v>3.8134399999999999</c:v>
                </c:pt>
                <c:pt idx="378">
                  <c:v>3.8233899999999998</c:v>
                </c:pt>
                <c:pt idx="379">
                  <c:v>3.8334899999999998</c:v>
                </c:pt>
                <c:pt idx="380">
                  <c:v>3.8435100000000002</c:v>
                </c:pt>
                <c:pt idx="381">
                  <c:v>3.8535400000000002</c:v>
                </c:pt>
                <c:pt idx="382">
                  <c:v>3.86354</c:v>
                </c:pt>
                <c:pt idx="383">
                  <c:v>3.8736100000000002</c:v>
                </c:pt>
                <c:pt idx="384">
                  <c:v>3.8835099999999998</c:v>
                </c:pt>
                <c:pt idx="385">
                  <c:v>3.8935399999999998</c:v>
                </c:pt>
                <c:pt idx="386">
                  <c:v>3.9035899999999999</c:v>
                </c:pt>
                <c:pt idx="387">
                  <c:v>3.9136000000000002</c:v>
                </c:pt>
                <c:pt idx="388">
                  <c:v>3.92381</c:v>
                </c:pt>
                <c:pt idx="389">
                  <c:v>3.93371</c:v>
                </c:pt>
                <c:pt idx="390">
                  <c:v>3.94374</c:v>
                </c:pt>
                <c:pt idx="391">
                  <c:v>3.9539</c:v>
                </c:pt>
                <c:pt idx="392">
                  <c:v>3.9639600000000002</c:v>
                </c:pt>
                <c:pt idx="393">
                  <c:v>3.9740700000000002</c:v>
                </c:pt>
                <c:pt idx="394">
                  <c:v>3.9840100000000001</c:v>
                </c:pt>
                <c:pt idx="395">
                  <c:v>3.9940899999999999</c:v>
                </c:pt>
                <c:pt idx="396">
                  <c:v>4.0042299999999997</c:v>
                </c:pt>
                <c:pt idx="397">
                  <c:v>4.0141299999999998</c:v>
                </c:pt>
                <c:pt idx="398">
                  <c:v>4.0242599999999999</c:v>
                </c:pt>
                <c:pt idx="399">
                  <c:v>4.0341300000000002</c:v>
                </c:pt>
                <c:pt idx="400">
                  <c:v>4.0443100000000003</c:v>
                </c:pt>
                <c:pt idx="401">
                  <c:v>4.0544000000000002</c:v>
                </c:pt>
                <c:pt idx="402">
                  <c:v>4.0645600000000002</c:v>
                </c:pt>
                <c:pt idx="403">
                  <c:v>4.0747</c:v>
                </c:pt>
                <c:pt idx="404">
                  <c:v>4.0846299999999998</c:v>
                </c:pt>
                <c:pt idx="405">
                  <c:v>4.0947300000000002</c:v>
                </c:pt>
                <c:pt idx="406">
                  <c:v>4.1036700000000002</c:v>
                </c:pt>
                <c:pt idx="407">
                  <c:v>4.1153300000000002</c:v>
                </c:pt>
                <c:pt idx="408">
                  <c:v>4.1254</c:v>
                </c:pt>
                <c:pt idx="409">
                  <c:v>4.1355700000000004</c:v>
                </c:pt>
                <c:pt idx="410">
                  <c:v>4.1456</c:v>
                </c:pt>
                <c:pt idx="411">
                  <c:v>4.1557700000000004</c:v>
                </c:pt>
                <c:pt idx="412">
                  <c:v>4.1644800000000002</c:v>
                </c:pt>
                <c:pt idx="413">
                  <c:v>4.1752200000000004</c:v>
                </c:pt>
                <c:pt idx="414">
                  <c:v>4.1844000000000001</c:v>
                </c:pt>
                <c:pt idx="415">
                  <c:v>4.1952699999999998</c:v>
                </c:pt>
                <c:pt idx="416">
                  <c:v>4.20533</c:v>
                </c:pt>
                <c:pt idx="417">
                  <c:v>4.21523</c:v>
                </c:pt>
                <c:pt idx="418">
                  <c:v>4.2253999999999996</c:v>
                </c:pt>
                <c:pt idx="419">
                  <c:v>4.2354000000000003</c:v>
                </c:pt>
                <c:pt idx="420">
                  <c:v>4.2453500000000002</c:v>
                </c:pt>
                <c:pt idx="421">
                  <c:v>4.2554699999999999</c:v>
                </c:pt>
                <c:pt idx="422">
                  <c:v>4.2654800000000002</c:v>
                </c:pt>
                <c:pt idx="423">
                  <c:v>4.2755000000000001</c:v>
                </c:pt>
                <c:pt idx="424">
                  <c:v>4.2855999999999996</c:v>
                </c:pt>
                <c:pt idx="425">
                  <c:v>4.2956000000000003</c:v>
                </c:pt>
                <c:pt idx="426">
                  <c:v>4.3054500000000004</c:v>
                </c:pt>
                <c:pt idx="427">
                  <c:v>4.3156499999999998</c:v>
                </c:pt>
                <c:pt idx="428">
                  <c:v>4.3255699999999999</c:v>
                </c:pt>
                <c:pt idx="429">
                  <c:v>4.33568</c:v>
                </c:pt>
                <c:pt idx="430">
                  <c:v>4.3457999999999997</c:v>
                </c:pt>
                <c:pt idx="431">
                  <c:v>4.3557499999999996</c:v>
                </c:pt>
                <c:pt idx="432">
                  <c:v>4.3656499999999996</c:v>
                </c:pt>
                <c:pt idx="433">
                  <c:v>4.3760300000000001</c:v>
                </c:pt>
                <c:pt idx="434">
                  <c:v>4.3863500000000002</c:v>
                </c:pt>
                <c:pt idx="435">
                  <c:v>4.3963999999999999</c:v>
                </c:pt>
                <c:pt idx="436">
                  <c:v>4.4065000000000003</c:v>
                </c:pt>
                <c:pt idx="437">
                  <c:v>4.4166699999999999</c:v>
                </c:pt>
                <c:pt idx="438">
                  <c:v>4.4268000000000001</c:v>
                </c:pt>
                <c:pt idx="439">
                  <c:v>4.4368499999999997</c:v>
                </c:pt>
                <c:pt idx="440">
                  <c:v>4.44693</c:v>
                </c:pt>
                <c:pt idx="441">
                  <c:v>4.4576500000000001</c:v>
                </c:pt>
                <c:pt idx="442">
                  <c:v>4.4677300000000004</c:v>
                </c:pt>
                <c:pt idx="443">
                  <c:v>4.4777300000000002</c:v>
                </c:pt>
                <c:pt idx="444">
                  <c:v>4.4878</c:v>
                </c:pt>
                <c:pt idx="445">
                  <c:v>4.49777</c:v>
                </c:pt>
                <c:pt idx="446">
                  <c:v>4.50793</c:v>
                </c:pt>
                <c:pt idx="447">
                  <c:v>4.5178000000000003</c:v>
                </c:pt>
                <c:pt idx="448">
                  <c:v>4.5280699999999996</c:v>
                </c:pt>
                <c:pt idx="449">
                  <c:v>4.53803</c:v>
                </c:pt>
                <c:pt idx="450">
                  <c:v>4.5480999999999998</c:v>
                </c:pt>
                <c:pt idx="451">
                  <c:v>4.5579299999999998</c:v>
                </c:pt>
                <c:pt idx="452">
                  <c:v>4.5682299999999998</c:v>
                </c:pt>
                <c:pt idx="453">
                  <c:v>4.5782299999999996</c:v>
                </c:pt>
                <c:pt idx="454">
                  <c:v>4.5880999999999998</c:v>
                </c:pt>
                <c:pt idx="455">
                  <c:v>4.59823</c:v>
                </c:pt>
                <c:pt idx="456">
                  <c:v>4.6082700000000001</c:v>
                </c:pt>
                <c:pt idx="457">
                  <c:v>4.6183300000000003</c:v>
                </c:pt>
                <c:pt idx="458">
                  <c:v>4.6283000000000003</c:v>
                </c:pt>
                <c:pt idx="459">
                  <c:v>4.6383999999999999</c:v>
                </c:pt>
                <c:pt idx="460">
                  <c:v>4.6482700000000001</c:v>
                </c:pt>
                <c:pt idx="461">
                  <c:v>4.6584700000000003</c:v>
                </c:pt>
                <c:pt idx="462">
                  <c:v>4.6685299999999996</c:v>
                </c:pt>
                <c:pt idx="463">
                  <c:v>4.6785300000000003</c:v>
                </c:pt>
                <c:pt idx="464">
                  <c:v>4.6884300000000003</c:v>
                </c:pt>
                <c:pt idx="465">
                  <c:v>4.6985700000000001</c:v>
                </c:pt>
                <c:pt idx="466">
                  <c:v>4.7085299999999997</c:v>
                </c:pt>
                <c:pt idx="467">
                  <c:v>4.7186700000000004</c:v>
                </c:pt>
                <c:pt idx="468">
                  <c:v>4.7286999999999999</c:v>
                </c:pt>
                <c:pt idx="469">
                  <c:v>4.7388000000000003</c:v>
                </c:pt>
                <c:pt idx="470">
                  <c:v>4.7485999999999997</c:v>
                </c:pt>
                <c:pt idx="471">
                  <c:v>4.7587000000000002</c:v>
                </c:pt>
                <c:pt idx="472">
                  <c:v>4.7686299999999999</c:v>
                </c:pt>
                <c:pt idx="473">
                  <c:v>4.7788700000000004</c:v>
                </c:pt>
                <c:pt idx="474">
                  <c:v>4.7888299999999999</c:v>
                </c:pt>
                <c:pt idx="475">
                  <c:v>4.7991299999999999</c:v>
                </c:pt>
                <c:pt idx="476">
                  <c:v>4.8090700000000002</c:v>
                </c:pt>
                <c:pt idx="477">
                  <c:v>4.8189700000000002</c:v>
                </c:pt>
                <c:pt idx="478">
                  <c:v>4.82897</c:v>
                </c:pt>
                <c:pt idx="479">
                  <c:v>4.8390700000000004</c:v>
                </c:pt>
                <c:pt idx="480">
                  <c:v>4.8489699999999996</c:v>
                </c:pt>
                <c:pt idx="481">
                  <c:v>4.8588699999999996</c:v>
                </c:pt>
                <c:pt idx="482">
                  <c:v>4.8690300000000004</c:v>
                </c:pt>
                <c:pt idx="483">
                  <c:v>4.8792299999999997</c:v>
                </c:pt>
                <c:pt idx="484">
                  <c:v>4.8890700000000002</c:v>
                </c:pt>
                <c:pt idx="485">
                  <c:v>4.899</c:v>
                </c:pt>
                <c:pt idx="486">
                  <c:v>4.90937</c:v>
                </c:pt>
                <c:pt idx="487">
                  <c:v>4.9192</c:v>
                </c:pt>
                <c:pt idx="488">
                  <c:v>4.9290700000000003</c:v>
                </c:pt>
                <c:pt idx="489">
                  <c:v>4.9390299999999998</c:v>
                </c:pt>
                <c:pt idx="490">
                  <c:v>4.9491699999999996</c:v>
                </c:pt>
                <c:pt idx="491">
                  <c:v>4.9594300000000002</c:v>
                </c:pt>
                <c:pt idx="492">
                  <c:v>4.9692999999999996</c:v>
                </c:pt>
                <c:pt idx="493">
                  <c:v>4.97933</c:v>
                </c:pt>
                <c:pt idx="494">
                  <c:v>4.9892000000000003</c:v>
                </c:pt>
                <c:pt idx="495">
                  <c:v>4.9992000000000001</c:v>
                </c:pt>
                <c:pt idx="496">
                  <c:v>5.0092699999999999</c:v>
                </c:pt>
              </c:numCache>
            </c:numRef>
          </c:cat>
          <c:val>
            <c:numRef>
              <c:f>'CPI_ROC_CoRD_LAYERS-ISO12640'!$H$2:$H$498</c:f>
              <c:numCache>
                <c:formatCode>General</c:formatCode>
                <c:ptCount val="497"/>
                <c:pt idx="0">
                  <c:v>-1.2325999999999999</c:v>
                </c:pt>
                <c:pt idx="1">
                  <c:v>-1.0792999999999999</c:v>
                </c:pt>
                <c:pt idx="2">
                  <c:v>-0.94379999999999997</c:v>
                </c:pt>
                <c:pt idx="3">
                  <c:v>-0.75660000000000005</c:v>
                </c:pt>
                <c:pt idx="4">
                  <c:v>-0.35089999999999999</c:v>
                </c:pt>
                <c:pt idx="5">
                  <c:v>-5.96E-2</c:v>
                </c:pt>
                <c:pt idx="6">
                  <c:v>-0.16470000000000001</c:v>
                </c:pt>
                <c:pt idx="7">
                  <c:v>-0.21129999999999999</c:v>
                </c:pt>
                <c:pt idx="8">
                  <c:v>-0.1905</c:v>
                </c:pt>
                <c:pt idx="9">
                  <c:v>-0.1459</c:v>
                </c:pt>
                <c:pt idx="10">
                  <c:v>-4.3999999999999997E-2</c:v>
                </c:pt>
                <c:pt idx="11">
                  <c:v>-9.5200000000000007E-2</c:v>
                </c:pt>
                <c:pt idx="12">
                  <c:v>-0.1237</c:v>
                </c:pt>
                <c:pt idx="13">
                  <c:v>-0.12230000000000001</c:v>
                </c:pt>
                <c:pt idx="14">
                  <c:v>-8.2100000000000006E-2</c:v>
                </c:pt>
                <c:pt idx="15">
                  <c:v>-4.7899999999999998E-2</c:v>
                </c:pt>
                <c:pt idx="16">
                  <c:v>-9.1800000000000007E-2</c:v>
                </c:pt>
                <c:pt idx="17">
                  <c:v>-0.1036</c:v>
                </c:pt>
                <c:pt idx="18">
                  <c:v>-9.5500000000000002E-2</c:v>
                </c:pt>
                <c:pt idx="19">
                  <c:v>-5.79E-2</c:v>
                </c:pt>
                <c:pt idx="20">
                  <c:v>-3.85E-2</c:v>
                </c:pt>
                <c:pt idx="21">
                  <c:v>-6.7699999999999996E-2</c:v>
                </c:pt>
                <c:pt idx="22">
                  <c:v>-7.8399999999999997E-2</c:v>
                </c:pt>
                <c:pt idx="23">
                  <c:v>-7.3700000000000002E-2</c:v>
                </c:pt>
                <c:pt idx="24">
                  <c:v>-4.3700000000000003E-2</c:v>
                </c:pt>
                <c:pt idx="25">
                  <c:v>-3.6900000000000002E-2</c:v>
                </c:pt>
                <c:pt idx="26">
                  <c:v>-6.0999999999999999E-2</c:v>
                </c:pt>
                <c:pt idx="27">
                  <c:v>-6.8000000000000005E-2</c:v>
                </c:pt>
                <c:pt idx="28">
                  <c:v>-6.2899999999999998E-2</c:v>
                </c:pt>
                <c:pt idx="29">
                  <c:v>-3.5799999999999998E-2</c:v>
                </c:pt>
                <c:pt idx="30">
                  <c:v>-3.8300000000000001E-2</c:v>
                </c:pt>
                <c:pt idx="31">
                  <c:v>-5.4600000000000003E-2</c:v>
                </c:pt>
                <c:pt idx="32">
                  <c:v>-6.3200000000000006E-2</c:v>
                </c:pt>
                <c:pt idx="33">
                  <c:v>-5.1900000000000002E-2</c:v>
                </c:pt>
                <c:pt idx="34">
                  <c:v>-3.0499999999999999E-2</c:v>
                </c:pt>
                <c:pt idx="35">
                  <c:v>-3.0200000000000001E-2</c:v>
                </c:pt>
                <c:pt idx="36">
                  <c:v>-4.1500000000000002E-2</c:v>
                </c:pt>
                <c:pt idx="37">
                  <c:v>-4.36E-2</c:v>
                </c:pt>
                <c:pt idx="38">
                  <c:v>-3.8300000000000001E-2</c:v>
                </c:pt>
                <c:pt idx="39">
                  <c:v>-2.5899999999999999E-2</c:v>
                </c:pt>
                <c:pt idx="40">
                  <c:v>-3.1399999999999997E-2</c:v>
                </c:pt>
                <c:pt idx="41">
                  <c:v>-3.8100000000000002E-2</c:v>
                </c:pt>
                <c:pt idx="42">
                  <c:v>-4.5199999999999997E-2</c:v>
                </c:pt>
                <c:pt idx="43">
                  <c:v>-4.1099999999999998E-2</c:v>
                </c:pt>
                <c:pt idx="44">
                  <c:v>-2.41E-2</c:v>
                </c:pt>
                <c:pt idx="45">
                  <c:v>-3.2500000000000001E-2</c:v>
                </c:pt>
                <c:pt idx="46">
                  <c:v>-3.9800000000000002E-2</c:v>
                </c:pt>
                <c:pt idx="47">
                  <c:v>-4.2500000000000003E-2</c:v>
                </c:pt>
                <c:pt idx="48">
                  <c:v>-3.5400000000000001E-2</c:v>
                </c:pt>
                <c:pt idx="49">
                  <c:v>-2.0299999999999999E-2</c:v>
                </c:pt>
                <c:pt idx="50">
                  <c:v>-3.2000000000000001E-2</c:v>
                </c:pt>
                <c:pt idx="51">
                  <c:v>-4.2299999999999997E-2</c:v>
                </c:pt>
                <c:pt idx="52">
                  <c:v>-4.82E-2</c:v>
                </c:pt>
                <c:pt idx="53">
                  <c:v>-5.5E-2</c:v>
                </c:pt>
                <c:pt idx="54">
                  <c:v>-5.9700000000000003E-2</c:v>
                </c:pt>
                <c:pt idx="55">
                  <c:v>-5.1499999999999997E-2</c:v>
                </c:pt>
                <c:pt idx="56">
                  <c:v>-4.2200000000000001E-2</c:v>
                </c:pt>
                <c:pt idx="57">
                  <c:v>-2.7300000000000001E-2</c:v>
                </c:pt>
                <c:pt idx="58">
                  <c:v>-2.9399999999999999E-2</c:v>
                </c:pt>
                <c:pt idx="59">
                  <c:v>-4.5400000000000003E-2</c:v>
                </c:pt>
                <c:pt idx="60">
                  <c:v>-5.5E-2</c:v>
                </c:pt>
                <c:pt idx="61">
                  <c:v>-6.3399999999999998E-2</c:v>
                </c:pt>
                <c:pt idx="62">
                  <c:v>-6.3100000000000003E-2</c:v>
                </c:pt>
                <c:pt idx="63">
                  <c:v>-5.7099999999999998E-2</c:v>
                </c:pt>
                <c:pt idx="64">
                  <c:v>-4.6199999999999998E-2</c:v>
                </c:pt>
                <c:pt idx="65">
                  <c:v>-3.2199999999999999E-2</c:v>
                </c:pt>
                <c:pt idx="66">
                  <c:v>-2.1399999999999999E-2</c:v>
                </c:pt>
                <c:pt idx="67">
                  <c:v>-3.1E-2</c:v>
                </c:pt>
                <c:pt idx="68">
                  <c:v>-3.7499999999999999E-2</c:v>
                </c:pt>
                <c:pt idx="69">
                  <c:v>-4.3799999999999999E-2</c:v>
                </c:pt>
                <c:pt idx="70">
                  <c:v>-4.7399999999999998E-2</c:v>
                </c:pt>
                <c:pt idx="71">
                  <c:v>-4.4699999999999997E-2</c:v>
                </c:pt>
                <c:pt idx="72">
                  <c:v>-3.9E-2</c:v>
                </c:pt>
                <c:pt idx="73">
                  <c:v>-3.1699999999999999E-2</c:v>
                </c:pt>
                <c:pt idx="74">
                  <c:v>-2.0799999999999999E-2</c:v>
                </c:pt>
                <c:pt idx="75">
                  <c:v>-3.0700000000000002E-2</c:v>
                </c:pt>
                <c:pt idx="76">
                  <c:v>-3.9E-2</c:v>
                </c:pt>
                <c:pt idx="77">
                  <c:v>-4.41E-2</c:v>
                </c:pt>
                <c:pt idx="78">
                  <c:v>-4.99E-2</c:v>
                </c:pt>
                <c:pt idx="79">
                  <c:v>-4.8500000000000001E-2</c:v>
                </c:pt>
                <c:pt idx="80">
                  <c:v>-4.3799999999999999E-2</c:v>
                </c:pt>
                <c:pt idx="81">
                  <c:v>-3.6600000000000001E-2</c:v>
                </c:pt>
                <c:pt idx="82">
                  <c:v>-2.5899999999999999E-2</c:v>
                </c:pt>
                <c:pt idx="83">
                  <c:v>-2.6499999999999999E-2</c:v>
                </c:pt>
                <c:pt idx="84">
                  <c:v>-3.4000000000000002E-2</c:v>
                </c:pt>
                <c:pt idx="85">
                  <c:v>-4.07E-2</c:v>
                </c:pt>
                <c:pt idx="86">
                  <c:v>-4.5699999999999998E-2</c:v>
                </c:pt>
                <c:pt idx="87">
                  <c:v>-4.5600000000000002E-2</c:v>
                </c:pt>
                <c:pt idx="88">
                  <c:v>-4.2900000000000001E-2</c:v>
                </c:pt>
                <c:pt idx="89">
                  <c:v>-3.8600000000000002E-2</c:v>
                </c:pt>
                <c:pt idx="90">
                  <c:v>-2.8400000000000002E-2</c:v>
                </c:pt>
                <c:pt idx="91">
                  <c:v>-2.3E-2</c:v>
                </c:pt>
                <c:pt idx="92">
                  <c:v>-2.9100000000000001E-2</c:v>
                </c:pt>
                <c:pt idx="93">
                  <c:v>-3.6700000000000003E-2</c:v>
                </c:pt>
                <c:pt idx="94">
                  <c:v>-3.9800000000000002E-2</c:v>
                </c:pt>
                <c:pt idx="95">
                  <c:v>-3.9899999999999998E-2</c:v>
                </c:pt>
                <c:pt idx="96">
                  <c:v>-3.8899999999999997E-2</c:v>
                </c:pt>
                <c:pt idx="97">
                  <c:v>-3.6700000000000003E-2</c:v>
                </c:pt>
                <c:pt idx="98">
                  <c:v>-2.9399999999999999E-2</c:v>
                </c:pt>
                <c:pt idx="99">
                  <c:v>-0.02</c:v>
                </c:pt>
                <c:pt idx="100">
                  <c:v>-3.0700000000000002E-2</c:v>
                </c:pt>
                <c:pt idx="101">
                  <c:v>-4.0800000000000003E-2</c:v>
                </c:pt>
                <c:pt idx="102">
                  <c:v>-4.7500000000000001E-2</c:v>
                </c:pt>
                <c:pt idx="103">
                  <c:v>-5.3100000000000001E-2</c:v>
                </c:pt>
                <c:pt idx="104">
                  <c:v>-5.6000000000000001E-2</c:v>
                </c:pt>
                <c:pt idx="105">
                  <c:v>-0.06</c:v>
                </c:pt>
                <c:pt idx="106">
                  <c:v>-6.4699999999999994E-2</c:v>
                </c:pt>
                <c:pt idx="107">
                  <c:v>-6.4899999999999999E-2</c:v>
                </c:pt>
                <c:pt idx="108">
                  <c:v>-6.4699999999999994E-2</c:v>
                </c:pt>
                <c:pt idx="109">
                  <c:v>-6.4199999999999993E-2</c:v>
                </c:pt>
                <c:pt idx="110">
                  <c:v>-6.1100000000000002E-2</c:v>
                </c:pt>
                <c:pt idx="111">
                  <c:v>-5.6399999999999999E-2</c:v>
                </c:pt>
                <c:pt idx="112">
                  <c:v>-4.8500000000000001E-2</c:v>
                </c:pt>
                <c:pt idx="113">
                  <c:v>-4.6399999999999997E-2</c:v>
                </c:pt>
                <c:pt idx="114">
                  <c:v>-4.65E-2</c:v>
                </c:pt>
                <c:pt idx="115">
                  <c:v>-4.2599999999999999E-2</c:v>
                </c:pt>
                <c:pt idx="116">
                  <c:v>-3.8899999999999997E-2</c:v>
                </c:pt>
                <c:pt idx="117">
                  <c:v>-3.1800000000000002E-2</c:v>
                </c:pt>
                <c:pt idx="118">
                  <c:v>-2.8500000000000001E-2</c:v>
                </c:pt>
                <c:pt idx="119">
                  <c:v>-2.92E-2</c:v>
                </c:pt>
                <c:pt idx="120">
                  <c:v>-3.1600000000000003E-2</c:v>
                </c:pt>
                <c:pt idx="121">
                  <c:v>-3.4099999999999998E-2</c:v>
                </c:pt>
                <c:pt idx="122">
                  <c:v>-3.49E-2</c:v>
                </c:pt>
                <c:pt idx="123">
                  <c:v>-3.4099999999999998E-2</c:v>
                </c:pt>
                <c:pt idx="124">
                  <c:v>-3.4200000000000001E-2</c:v>
                </c:pt>
                <c:pt idx="125">
                  <c:v>-3.3500000000000002E-2</c:v>
                </c:pt>
                <c:pt idx="126">
                  <c:v>-3.5099999999999999E-2</c:v>
                </c:pt>
                <c:pt idx="127">
                  <c:v>-3.9399999999999998E-2</c:v>
                </c:pt>
                <c:pt idx="128">
                  <c:v>-4.1799999999999997E-2</c:v>
                </c:pt>
                <c:pt idx="129">
                  <c:v>-4.5199999999999997E-2</c:v>
                </c:pt>
                <c:pt idx="130">
                  <c:v>-4.7E-2</c:v>
                </c:pt>
                <c:pt idx="131">
                  <c:v>-4.9399999999999999E-2</c:v>
                </c:pt>
                <c:pt idx="132">
                  <c:v>-4.8599999999999997E-2</c:v>
                </c:pt>
                <c:pt idx="133">
                  <c:v>-4.7199999999999999E-2</c:v>
                </c:pt>
                <c:pt idx="134">
                  <c:v>-4.3700000000000003E-2</c:v>
                </c:pt>
                <c:pt idx="135">
                  <c:v>-4.2000000000000003E-2</c:v>
                </c:pt>
                <c:pt idx="136">
                  <c:v>-3.8199999999999998E-2</c:v>
                </c:pt>
                <c:pt idx="137">
                  <c:v>-3.4099999999999998E-2</c:v>
                </c:pt>
                <c:pt idx="138">
                  <c:v>-2.9700000000000001E-2</c:v>
                </c:pt>
                <c:pt idx="139">
                  <c:v>-3.2000000000000001E-2</c:v>
                </c:pt>
                <c:pt idx="140">
                  <c:v>-4.2299999999999997E-2</c:v>
                </c:pt>
                <c:pt idx="141">
                  <c:v>-5.0099999999999999E-2</c:v>
                </c:pt>
                <c:pt idx="142">
                  <c:v>-5.3199999999999997E-2</c:v>
                </c:pt>
                <c:pt idx="143">
                  <c:v>-5.3600000000000002E-2</c:v>
                </c:pt>
                <c:pt idx="144">
                  <c:v>-5.6800000000000003E-2</c:v>
                </c:pt>
                <c:pt idx="145">
                  <c:v>-5.7000000000000002E-2</c:v>
                </c:pt>
                <c:pt idx="146">
                  <c:v>-5.6599999999999998E-2</c:v>
                </c:pt>
                <c:pt idx="147">
                  <c:v>-5.5100000000000003E-2</c:v>
                </c:pt>
                <c:pt idx="148">
                  <c:v>-5.1400000000000001E-2</c:v>
                </c:pt>
                <c:pt idx="149">
                  <c:v>-4.7100000000000003E-2</c:v>
                </c:pt>
                <c:pt idx="150">
                  <c:v>-4.2299999999999997E-2</c:v>
                </c:pt>
                <c:pt idx="151">
                  <c:v>-3.7100000000000001E-2</c:v>
                </c:pt>
                <c:pt idx="152">
                  <c:v>-3.5099999999999999E-2</c:v>
                </c:pt>
                <c:pt idx="153">
                  <c:v>-3.85E-2</c:v>
                </c:pt>
                <c:pt idx="154">
                  <c:v>-3.9100000000000003E-2</c:v>
                </c:pt>
                <c:pt idx="155">
                  <c:v>-3.78E-2</c:v>
                </c:pt>
                <c:pt idx="156">
                  <c:v>-3.7199999999999997E-2</c:v>
                </c:pt>
                <c:pt idx="157">
                  <c:v>-4.02E-2</c:v>
                </c:pt>
                <c:pt idx="158">
                  <c:v>-4.3999999999999997E-2</c:v>
                </c:pt>
                <c:pt idx="159">
                  <c:v>-4.8899999999999999E-2</c:v>
                </c:pt>
                <c:pt idx="160">
                  <c:v>-4.8899999999999999E-2</c:v>
                </c:pt>
                <c:pt idx="161">
                  <c:v>-0.05</c:v>
                </c:pt>
                <c:pt idx="162">
                  <c:v>-4.8899999999999999E-2</c:v>
                </c:pt>
                <c:pt idx="163">
                  <c:v>-4.7600000000000003E-2</c:v>
                </c:pt>
                <c:pt idx="164">
                  <c:v>-4.6899999999999997E-2</c:v>
                </c:pt>
                <c:pt idx="165">
                  <c:v>-4.2999999999999997E-2</c:v>
                </c:pt>
                <c:pt idx="166">
                  <c:v>-4.2299999999999997E-2</c:v>
                </c:pt>
                <c:pt idx="167">
                  <c:v>-4.2299999999999997E-2</c:v>
                </c:pt>
                <c:pt idx="168">
                  <c:v>-4.1300000000000003E-2</c:v>
                </c:pt>
                <c:pt idx="169">
                  <c:v>-4.0899999999999999E-2</c:v>
                </c:pt>
                <c:pt idx="170">
                  <c:v>-3.9399999999999998E-2</c:v>
                </c:pt>
                <c:pt idx="171">
                  <c:v>-3.9300000000000002E-2</c:v>
                </c:pt>
                <c:pt idx="172">
                  <c:v>-3.9100000000000003E-2</c:v>
                </c:pt>
                <c:pt idx="173">
                  <c:v>-3.85E-2</c:v>
                </c:pt>
                <c:pt idx="174">
                  <c:v>-3.7499999999999999E-2</c:v>
                </c:pt>
                <c:pt idx="175">
                  <c:v>-3.4200000000000001E-2</c:v>
                </c:pt>
                <c:pt idx="176">
                  <c:v>-3.2000000000000001E-2</c:v>
                </c:pt>
                <c:pt idx="177">
                  <c:v>-3.3799999999999997E-2</c:v>
                </c:pt>
                <c:pt idx="178">
                  <c:v>-3.5499999999999997E-2</c:v>
                </c:pt>
                <c:pt idx="179">
                  <c:v>-3.8899999999999997E-2</c:v>
                </c:pt>
                <c:pt idx="180">
                  <c:v>-4.3099999999999999E-2</c:v>
                </c:pt>
                <c:pt idx="181">
                  <c:v>-4.9700000000000001E-2</c:v>
                </c:pt>
                <c:pt idx="182">
                  <c:v>-5.0500000000000003E-2</c:v>
                </c:pt>
                <c:pt idx="183">
                  <c:v>-5.4300000000000001E-2</c:v>
                </c:pt>
                <c:pt idx="184">
                  <c:v>-5.33E-2</c:v>
                </c:pt>
                <c:pt idx="185">
                  <c:v>-5.1799999999999999E-2</c:v>
                </c:pt>
                <c:pt idx="186">
                  <c:v>-5.1299999999999998E-2</c:v>
                </c:pt>
                <c:pt idx="187">
                  <c:v>-5.1499999999999997E-2</c:v>
                </c:pt>
                <c:pt idx="188">
                  <c:v>-5.3100000000000001E-2</c:v>
                </c:pt>
                <c:pt idx="189">
                  <c:v>-5.2999999999999999E-2</c:v>
                </c:pt>
                <c:pt idx="190">
                  <c:v>-4.9700000000000001E-2</c:v>
                </c:pt>
                <c:pt idx="191">
                  <c:v>-4.7E-2</c:v>
                </c:pt>
                <c:pt idx="192">
                  <c:v>-4.3799999999999999E-2</c:v>
                </c:pt>
                <c:pt idx="193">
                  <c:v>-4.1200000000000001E-2</c:v>
                </c:pt>
                <c:pt idx="194">
                  <c:v>-3.6999999999999998E-2</c:v>
                </c:pt>
                <c:pt idx="195">
                  <c:v>-3.5499999999999997E-2</c:v>
                </c:pt>
                <c:pt idx="196">
                  <c:v>-3.78E-2</c:v>
                </c:pt>
                <c:pt idx="197">
                  <c:v>-4.1099999999999998E-2</c:v>
                </c:pt>
                <c:pt idx="198">
                  <c:v>-4.3200000000000002E-2</c:v>
                </c:pt>
                <c:pt idx="199">
                  <c:v>-4.3499999999999997E-2</c:v>
                </c:pt>
                <c:pt idx="200">
                  <c:v>-4.2900000000000001E-2</c:v>
                </c:pt>
                <c:pt idx="201">
                  <c:v>-4.2099999999999999E-2</c:v>
                </c:pt>
                <c:pt idx="202">
                  <c:v>-3.9899999999999998E-2</c:v>
                </c:pt>
                <c:pt idx="203">
                  <c:v>-3.85E-2</c:v>
                </c:pt>
                <c:pt idx="204">
                  <c:v>-3.3799999999999997E-2</c:v>
                </c:pt>
                <c:pt idx="205">
                  <c:v>-3.32E-2</c:v>
                </c:pt>
                <c:pt idx="206">
                  <c:v>-3.3599999999999998E-2</c:v>
                </c:pt>
                <c:pt idx="207">
                  <c:v>-3.5000000000000003E-2</c:v>
                </c:pt>
                <c:pt idx="208">
                  <c:v>-3.5000000000000003E-2</c:v>
                </c:pt>
                <c:pt idx="209">
                  <c:v>-3.5700000000000003E-2</c:v>
                </c:pt>
                <c:pt idx="210">
                  <c:v>-3.3500000000000002E-2</c:v>
                </c:pt>
                <c:pt idx="211">
                  <c:v>-3.27E-2</c:v>
                </c:pt>
                <c:pt idx="212">
                  <c:v>-3.0499999999999999E-2</c:v>
                </c:pt>
                <c:pt idx="213">
                  <c:v>-2.8000000000000001E-2</c:v>
                </c:pt>
                <c:pt idx="214">
                  <c:v>-2.5899999999999999E-2</c:v>
                </c:pt>
                <c:pt idx="215">
                  <c:v>-2.53E-2</c:v>
                </c:pt>
                <c:pt idx="216">
                  <c:v>-2.7699999999999999E-2</c:v>
                </c:pt>
                <c:pt idx="217">
                  <c:v>-3.0099999999999998E-2</c:v>
                </c:pt>
                <c:pt idx="218">
                  <c:v>-2.9600000000000001E-2</c:v>
                </c:pt>
                <c:pt idx="219">
                  <c:v>-3.2500000000000001E-2</c:v>
                </c:pt>
                <c:pt idx="220">
                  <c:v>-3.2800000000000003E-2</c:v>
                </c:pt>
                <c:pt idx="221">
                  <c:v>-3.3799999999999997E-2</c:v>
                </c:pt>
                <c:pt idx="222">
                  <c:v>-3.6999999999999998E-2</c:v>
                </c:pt>
                <c:pt idx="223">
                  <c:v>-3.85E-2</c:v>
                </c:pt>
                <c:pt idx="224">
                  <c:v>-4.0800000000000003E-2</c:v>
                </c:pt>
                <c:pt idx="225">
                  <c:v>-3.9899999999999998E-2</c:v>
                </c:pt>
                <c:pt idx="226">
                  <c:v>-4.1500000000000002E-2</c:v>
                </c:pt>
                <c:pt idx="227">
                  <c:v>-4.2200000000000001E-2</c:v>
                </c:pt>
                <c:pt idx="228">
                  <c:v>-4.24E-2</c:v>
                </c:pt>
                <c:pt idx="229">
                  <c:v>-4.0899999999999999E-2</c:v>
                </c:pt>
                <c:pt idx="230">
                  <c:v>-4.0800000000000003E-2</c:v>
                </c:pt>
                <c:pt idx="231">
                  <c:v>-4.2099999999999999E-2</c:v>
                </c:pt>
                <c:pt idx="232">
                  <c:v>-4.1099999999999998E-2</c:v>
                </c:pt>
                <c:pt idx="233">
                  <c:v>-4.0399999999999998E-2</c:v>
                </c:pt>
                <c:pt idx="234">
                  <c:v>-4.0500000000000001E-2</c:v>
                </c:pt>
                <c:pt idx="235">
                  <c:v>-4.0099999999999997E-2</c:v>
                </c:pt>
                <c:pt idx="236">
                  <c:v>-3.9899999999999998E-2</c:v>
                </c:pt>
                <c:pt idx="237">
                  <c:v>-3.85E-2</c:v>
                </c:pt>
                <c:pt idx="238">
                  <c:v>-3.6600000000000001E-2</c:v>
                </c:pt>
                <c:pt idx="239">
                  <c:v>-3.6600000000000001E-2</c:v>
                </c:pt>
                <c:pt idx="240">
                  <c:v>-3.7400000000000003E-2</c:v>
                </c:pt>
                <c:pt idx="241">
                  <c:v>-3.5900000000000001E-2</c:v>
                </c:pt>
                <c:pt idx="242">
                  <c:v>-3.7100000000000001E-2</c:v>
                </c:pt>
                <c:pt idx="243">
                  <c:v>-3.7199999999999997E-2</c:v>
                </c:pt>
                <c:pt idx="244">
                  <c:v>-3.6999999999999998E-2</c:v>
                </c:pt>
                <c:pt idx="245">
                  <c:v>-3.8699999999999998E-2</c:v>
                </c:pt>
                <c:pt idx="246">
                  <c:v>-4.19E-2</c:v>
                </c:pt>
                <c:pt idx="247">
                  <c:v>-4.24E-2</c:v>
                </c:pt>
                <c:pt idx="248">
                  <c:v>-4.2900000000000001E-2</c:v>
                </c:pt>
                <c:pt idx="249">
                  <c:v>-4.1300000000000003E-2</c:v>
                </c:pt>
                <c:pt idx="250">
                  <c:v>-4.0899999999999999E-2</c:v>
                </c:pt>
                <c:pt idx="251">
                  <c:v>-3.85E-2</c:v>
                </c:pt>
                <c:pt idx="252">
                  <c:v>-3.6999999999999998E-2</c:v>
                </c:pt>
                <c:pt idx="253">
                  <c:v>-3.5400000000000001E-2</c:v>
                </c:pt>
                <c:pt idx="254">
                  <c:v>-3.4200000000000001E-2</c:v>
                </c:pt>
                <c:pt idx="255">
                  <c:v>-3.4299999999999997E-2</c:v>
                </c:pt>
                <c:pt idx="256">
                  <c:v>-3.2500000000000001E-2</c:v>
                </c:pt>
                <c:pt idx="257">
                  <c:v>-3.2099999999999997E-2</c:v>
                </c:pt>
                <c:pt idx="258">
                  <c:v>-3.4000000000000002E-2</c:v>
                </c:pt>
                <c:pt idx="259">
                  <c:v>-3.6400000000000002E-2</c:v>
                </c:pt>
                <c:pt idx="260">
                  <c:v>-3.8800000000000001E-2</c:v>
                </c:pt>
                <c:pt idx="261">
                  <c:v>-4.0500000000000001E-2</c:v>
                </c:pt>
                <c:pt idx="262">
                  <c:v>-4.19E-2</c:v>
                </c:pt>
                <c:pt idx="263">
                  <c:v>-4.4299999999999999E-2</c:v>
                </c:pt>
                <c:pt idx="264">
                  <c:v>-4.2999999999999997E-2</c:v>
                </c:pt>
                <c:pt idx="265">
                  <c:v>-4.2500000000000003E-2</c:v>
                </c:pt>
                <c:pt idx="266">
                  <c:v>-4.1200000000000001E-2</c:v>
                </c:pt>
                <c:pt idx="267">
                  <c:v>-3.9199999999999999E-2</c:v>
                </c:pt>
                <c:pt idx="268">
                  <c:v>-3.73E-2</c:v>
                </c:pt>
                <c:pt idx="269">
                  <c:v>-3.4799999999999998E-2</c:v>
                </c:pt>
                <c:pt idx="270">
                  <c:v>-3.1699999999999999E-2</c:v>
                </c:pt>
                <c:pt idx="271">
                  <c:v>-3.1E-2</c:v>
                </c:pt>
                <c:pt idx="272">
                  <c:v>-3.3000000000000002E-2</c:v>
                </c:pt>
                <c:pt idx="273">
                  <c:v>-3.6700000000000003E-2</c:v>
                </c:pt>
                <c:pt idx="274">
                  <c:v>-4.2299999999999997E-2</c:v>
                </c:pt>
                <c:pt idx="275">
                  <c:v>-4.5400000000000003E-2</c:v>
                </c:pt>
                <c:pt idx="276">
                  <c:v>-4.9399999999999999E-2</c:v>
                </c:pt>
                <c:pt idx="277">
                  <c:v>-5.28E-2</c:v>
                </c:pt>
                <c:pt idx="278">
                  <c:v>-5.6599999999999998E-2</c:v>
                </c:pt>
                <c:pt idx="279">
                  <c:v>-5.9400000000000001E-2</c:v>
                </c:pt>
                <c:pt idx="280">
                  <c:v>-5.8599999999999999E-2</c:v>
                </c:pt>
                <c:pt idx="281">
                  <c:v>-6.0999999999999999E-2</c:v>
                </c:pt>
                <c:pt idx="282">
                  <c:v>-6.0999999999999999E-2</c:v>
                </c:pt>
                <c:pt idx="283">
                  <c:v>-6.0699999999999997E-2</c:v>
                </c:pt>
                <c:pt idx="284">
                  <c:v>-5.8500000000000003E-2</c:v>
                </c:pt>
                <c:pt idx="285">
                  <c:v>-5.6800000000000003E-2</c:v>
                </c:pt>
                <c:pt idx="286">
                  <c:v>-5.5199999999999999E-2</c:v>
                </c:pt>
                <c:pt idx="287">
                  <c:v>-5.1499999999999997E-2</c:v>
                </c:pt>
                <c:pt idx="288">
                  <c:v>-4.8300000000000003E-2</c:v>
                </c:pt>
                <c:pt idx="289">
                  <c:v>-4.2999999999999997E-2</c:v>
                </c:pt>
                <c:pt idx="290">
                  <c:v>-3.95E-2</c:v>
                </c:pt>
                <c:pt idx="291">
                  <c:v>-3.8899999999999997E-2</c:v>
                </c:pt>
                <c:pt idx="292">
                  <c:v>-3.8300000000000001E-2</c:v>
                </c:pt>
                <c:pt idx="293">
                  <c:v>-3.9E-2</c:v>
                </c:pt>
                <c:pt idx="294">
                  <c:v>-3.9699999999999999E-2</c:v>
                </c:pt>
                <c:pt idx="295">
                  <c:v>-4.07E-2</c:v>
                </c:pt>
                <c:pt idx="296">
                  <c:v>-3.9699999999999999E-2</c:v>
                </c:pt>
                <c:pt idx="297">
                  <c:v>-3.7199999999999997E-2</c:v>
                </c:pt>
                <c:pt idx="298">
                  <c:v>-3.5900000000000001E-2</c:v>
                </c:pt>
                <c:pt idx="299">
                  <c:v>-3.5499999999999997E-2</c:v>
                </c:pt>
                <c:pt idx="300">
                  <c:v>-3.4799999999999998E-2</c:v>
                </c:pt>
                <c:pt idx="301">
                  <c:v>-3.4599999999999999E-2</c:v>
                </c:pt>
                <c:pt idx="302">
                  <c:v>-3.4799999999999998E-2</c:v>
                </c:pt>
                <c:pt idx="303">
                  <c:v>-3.4799999999999998E-2</c:v>
                </c:pt>
                <c:pt idx="304">
                  <c:v>-3.4700000000000002E-2</c:v>
                </c:pt>
                <c:pt idx="305">
                  <c:v>-3.4500000000000003E-2</c:v>
                </c:pt>
                <c:pt idx="306">
                  <c:v>-3.4200000000000001E-2</c:v>
                </c:pt>
                <c:pt idx="307">
                  <c:v>-3.4000000000000002E-2</c:v>
                </c:pt>
                <c:pt idx="308">
                  <c:v>-3.2300000000000002E-2</c:v>
                </c:pt>
                <c:pt idx="309">
                  <c:v>-3.3399999999999999E-2</c:v>
                </c:pt>
                <c:pt idx="310">
                  <c:v>-3.4700000000000002E-2</c:v>
                </c:pt>
                <c:pt idx="311">
                  <c:v>-3.4200000000000001E-2</c:v>
                </c:pt>
                <c:pt idx="312">
                  <c:v>-3.5700000000000003E-2</c:v>
                </c:pt>
                <c:pt idx="313">
                  <c:v>-3.78E-2</c:v>
                </c:pt>
                <c:pt idx="314">
                  <c:v>-3.8199999999999998E-2</c:v>
                </c:pt>
                <c:pt idx="315">
                  <c:v>-3.9E-2</c:v>
                </c:pt>
                <c:pt idx="316">
                  <c:v>-3.95E-2</c:v>
                </c:pt>
                <c:pt idx="317">
                  <c:v>-4.07E-2</c:v>
                </c:pt>
                <c:pt idx="318">
                  <c:v>-4.2299999999999997E-2</c:v>
                </c:pt>
                <c:pt idx="319">
                  <c:v>-4.2700000000000002E-2</c:v>
                </c:pt>
                <c:pt idx="320">
                  <c:v>-4.2500000000000003E-2</c:v>
                </c:pt>
                <c:pt idx="321">
                  <c:v>-4.2500000000000003E-2</c:v>
                </c:pt>
                <c:pt idx="322">
                  <c:v>-4.2299999999999997E-2</c:v>
                </c:pt>
                <c:pt idx="323">
                  <c:v>-4.1399999999999999E-2</c:v>
                </c:pt>
                <c:pt idx="324">
                  <c:v>-4.07E-2</c:v>
                </c:pt>
                <c:pt idx="325">
                  <c:v>-4.0899999999999999E-2</c:v>
                </c:pt>
                <c:pt idx="326">
                  <c:v>-4.0899999999999999E-2</c:v>
                </c:pt>
                <c:pt idx="327">
                  <c:v>-4.0899999999999999E-2</c:v>
                </c:pt>
                <c:pt idx="328">
                  <c:v>-3.8800000000000001E-2</c:v>
                </c:pt>
                <c:pt idx="329">
                  <c:v>-3.8199999999999998E-2</c:v>
                </c:pt>
                <c:pt idx="330">
                  <c:v>-3.85E-2</c:v>
                </c:pt>
                <c:pt idx="331">
                  <c:v>-3.9800000000000002E-2</c:v>
                </c:pt>
                <c:pt idx="332">
                  <c:v>-4.2700000000000002E-2</c:v>
                </c:pt>
                <c:pt idx="333">
                  <c:v>-4.5400000000000003E-2</c:v>
                </c:pt>
                <c:pt idx="334">
                  <c:v>-4.7800000000000002E-2</c:v>
                </c:pt>
                <c:pt idx="335">
                  <c:v>-4.8599999999999997E-2</c:v>
                </c:pt>
                <c:pt idx="336">
                  <c:v>-5.0799999999999998E-2</c:v>
                </c:pt>
                <c:pt idx="337">
                  <c:v>-5.0799999999999998E-2</c:v>
                </c:pt>
                <c:pt idx="338">
                  <c:v>-0.05</c:v>
                </c:pt>
                <c:pt idx="339">
                  <c:v>-4.8399999999999999E-2</c:v>
                </c:pt>
                <c:pt idx="340">
                  <c:v>-4.9000000000000002E-2</c:v>
                </c:pt>
                <c:pt idx="341">
                  <c:v>-4.8899999999999999E-2</c:v>
                </c:pt>
                <c:pt idx="342">
                  <c:v>-4.6300000000000001E-2</c:v>
                </c:pt>
                <c:pt idx="343">
                  <c:v>-4.3999999999999997E-2</c:v>
                </c:pt>
                <c:pt idx="344">
                  <c:v>-4.1000000000000002E-2</c:v>
                </c:pt>
                <c:pt idx="345">
                  <c:v>-4.2999999999999997E-2</c:v>
                </c:pt>
                <c:pt idx="346">
                  <c:v>-4.4999999999999998E-2</c:v>
                </c:pt>
                <c:pt idx="347">
                  <c:v>-4.6699999999999998E-2</c:v>
                </c:pt>
                <c:pt idx="348">
                  <c:v>-4.7E-2</c:v>
                </c:pt>
                <c:pt idx="349">
                  <c:v>-4.6399999999999997E-2</c:v>
                </c:pt>
                <c:pt idx="350">
                  <c:v>-4.6600000000000003E-2</c:v>
                </c:pt>
                <c:pt idx="351">
                  <c:v>-5.1200000000000002E-2</c:v>
                </c:pt>
                <c:pt idx="352">
                  <c:v>-5.5E-2</c:v>
                </c:pt>
                <c:pt idx="353">
                  <c:v>-5.67E-2</c:v>
                </c:pt>
                <c:pt idx="354">
                  <c:v>-5.79E-2</c:v>
                </c:pt>
                <c:pt idx="355">
                  <c:v>-5.7099999999999998E-2</c:v>
                </c:pt>
                <c:pt idx="356">
                  <c:v>-5.5300000000000002E-2</c:v>
                </c:pt>
                <c:pt idx="357">
                  <c:v>-5.5E-2</c:v>
                </c:pt>
                <c:pt idx="358">
                  <c:v>-5.5899999999999998E-2</c:v>
                </c:pt>
                <c:pt idx="359">
                  <c:v>-5.5199999999999999E-2</c:v>
                </c:pt>
                <c:pt idx="360">
                  <c:v>-5.4100000000000002E-2</c:v>
                </c:pt>
                <c:pt idx="361">
                  <c:v>-5.1499999999999997E-2</c:v>
                </c:pt>
                <c:pt idx="362">
                  <c:v>-4.8800000000000003E-2</c:v>
                </c:pt>
                <c:pt idx="363">
                  <c:v>-4.41E-2</c:v>
                </c:pt>
                <c:pt idx="364">
                  <c:v>-4.1700000000000001E-2</c:v>
                </c:pt>
                <c:pt idx="365">
                  <c:v>-3.9100000000000003E-2</c:v>
                </c:pt>
                <c:pt idx="366">
                  <c:v>-4.2799999999999998E-2</c:v>
                </c:pt>
                <c:pt idx="367">
                  <c:v>-4.3999999999999997E-2</c:v>
                </c:pt>
                <c:pt idx="368">
                  <c:v>-4.5900000000000003E-2</c:v>
                </c:pt>
                <c:pt idx="369">
                  <c:v>-4.6300000000000001E-2</c:v>
                </c:pt>
                <c:pt idx="370">
                  <c:v>-4.8899999999999999E-2</c:v>
                </c:pt>
                <c:pt idx="371">
                  <c:v>-5.0299999999999997E-2</c:v>
                </c:pt>
                <c:pt idx="372">
                  <c:v>-5.21E-2</c:v>
                </c:pt>
                <c:pt idx="373">
                  <c:v>-5.7000000000000002E-2</c:v>
                </c:pt>
                <c:pt idx="374">
                  <c:v>-6.0499999999999998E-2</c:v>
                </c:pt>
                <c:pt idx="375">
                  <c:v>-6.4199999999999993E-2</c:v>
                </c:pt>
                <c:pt idx="376">
                  <c:v>-6.7900000000000002E-2</c:v>
                </c:pt>
                <c:pt idx="377">
                  <c:v>-7.0999999999999994E-2</c:v>
                </c:pt>
                <c:pt idx="378">
                  <c:v>-7.3999999999999996E-2</c:v>
                </c:pt>
                <c:pt idx="379">
                  <c:v>-7.5200000000000003E-2</c:v>
                </c:pt>
                <c:pt idx="380">
                  <c:v>-7.5600000000000001E-2</c:v>
                </c:pt>
                <c:pt idx="381">
                  <c:v>-7.4700000000000003E-2</c:v>
                </c:pt>
                <c:pt idx="382">
                  <c:v>-7.4399999999999994E-2</c:v>
                </c:pt>
                <c:pt idx="383">
                  <c:v>-6.8199999999999997E-2</c:v>
                </c:pt>
                <c:pt idx="384">
                  <c:v>-5.91E-2</c:v>
                </c:pt>
                <c:pt idx="385">
                  <c:v>-5.0900000000000001E-2</c:v>
                </c:pt>
                <c:pt idx="386">
                  <c:v>-4.6800000000000001E-2</c:v>
                </c:pt>
                <c:pt idx="387">
                  <c:v>-3.9899999999999998E-2</c:v>
                </c:pt>
                <c:pt idx="388">
                  <c:v>-3.5700000000000003E-2</c:v>
                </c:pt>
                <c:pt idx="389">
                  <c:v>-3.73E-2</c:v>
                </c:pt>
                <c:pt idx="390">
                  <c:v>-3.9600000000000003E-2</c:v>
                </c:pt>
                <c:pt idx="391">
                  <c:v>-4.0599999999999997E-2</c:v>
                </c:pt>
                <c:pt idx="392">
                  <c:v>-4.1399999999999999E-2</c:v>
                </c:pt>
                <c:pt idx="393">
                  <c:v>-4.0500000000000001E-2</c:v>
                </c:pt>
                <c:pt idx="394">
                  <c:v>-4.1399999999999999E-2</c:v>
                </c:pt>
                <c:pt idx="395">
                  <c:v>-4.1300000000000003E-2</c:v>
                </c:pt>
                <c:pt idx="396">
                  <c:v>-4.1500000000000002E-2</c:v>
                </c:pt>
                <c:pt idx="397">
                  <c:v>-4.3499999999999997E-2</c:v>
                </c:pt>
                <c:pt idx="398">
                  <c:v>-4.5999999999999999E-2</c:v>
                </c:pt>
                <c:pt idx="399">
                  <c:v>-4.7699999999999999E-2</c:v>
                </c:pt>
                <c:pt idx="400">
                  <c:v>-4.7399999999999998E-2</c:v>
                </c:pt>
                <c:pt idx="401">
                  <c:v>-4.7300000000000002E-2</c:v>
                </c:pt>
                <c:pt idx="402">
                  <c:v>-4.7800000000000002E-2</c:v>
                </c:pt>
                <c:pt idx="403">
                  <c:v>-4.8300000000000003E-2</c:v>
                </c:pt>
                <c:pt idx="404">
                  <c:v>-4.9200000000000001E-2</c:v>
                </c:pt>
                <c:pt idx="405">
                  <c:v>-4.9700000000000001E-2</c:v>
                </c:pt>
                <c:pt idx="406">
                  <c:v>-5.0299999999999997E-2</c:v>
                </c:pt>
                <c:pt idx="407">
                  <c:v>-5.2299999999999999E-2</c:v>
                </c:pt>
                <c:pt idx="408">
                  <c:v>-5.28E-2</c:v>
                </c:pt>
                <c:pt idx="409">
                  <c:v>-5.3400000000000003E-2</c:v>
                </c:pt>
                <c:pt idx="410">
                  <c:v>-5.33E-2</c:v>
                </c:pt>
                <c:pt idx="411">
                  <c:v>-5.16E-2</c:v>
                </c:pt>
                <c:pt idx="412">
                  <c:v>-5.1499999999999997E-2</c:v>
                </c:pt>
                <c:pt idx="413">
                  <c:v>-5.0700000000000002E-2</c:v>
                </c:pt>
                <c:pt idx="414">
                  <c:v>-5.28E-2</c:v>
                </c:pt>
                <c:pt idx="415">
                  <c:v>-5.33E-2</c:v>
                </c:pt>
                <c:pt idx="416">
                  <c:v>-4.8399999999999999E-2</c:v>
                </c:pt>
                <c:pt idx="417">
                  <c:v>-5.0999999999999997E-2</c:v>
                </c:pt>
                <c:pt idx="418">
                  <c:v>-4.4600000000000001E-2</c:v>
                </c:pt>
                <c:pt idx="419">
                  <c:v>-4.53E-2</c:v>
                </c:pt>
                <c:pt idx="420">
                  <c:v>-4.65E-2</c:v>
                </c:pt>
                <c:pt idx="421">
                  <c:v>-4.6399999999999997E-2</c:v>
                </c:pt>
                <c:pt idx="422">
                  <c:v>-4.7500000000000001E-2</c:v>
                </c:pt>
                <c:pt idx="423">
                  <c:v>-5.0299999999999997E-2</c:v>
                </c:pt>
                <c:pt idx="424">
                  <c:v>-4.9000000000000002E-2</c:v>
                </c:pt>
                <c:pt idx="425">
                  <c:v>-4.9000000000000002E-2</c:v>
                </c:pt>
                <c:pt idx="426">
                  <c:v>-4.8300000000000003E-2</c:v>
                </c:pt>
                <c:pt idx="427">
                  <c:v>-4.82E-2</c:v>
                </c:pt>
                <c:pt idx="428">
                  <c:v>-5.0200000000000002E-2</c:v>
                </c:pt>
                <c:pt idx="429">
                  <c:v>-5.1499999999999997E-2</c:v>
                </c:pt>
                <c:pt idx="430">
                  <c:v>-5.1999999999999998E-2</c:v>
                </c:pt>
                <c:pt idx="431">
                  <c:v>-5.28E-2</c:v>
                </c:pt>
                <c:pt idx="432">
                  <c:v>-5.4199999999999998E-2</c:v>
                </c:pt>
                <c:pt idx="433">
                  <c:v>-5.5800000000000002E-2</c:v>
                </c:pt>
                <c:pt idx="434">
                  <c:v>-6.0199999999999997E-2</c:v>
                </c:pt>
                <c:pt idx="435">
                  <c:v>-6.0299999999999999E-2</c:v>
                </c:pt>
                <c:pt idx="436">
                  <c:v>-6.0999999999999999E-2</c:v>
                </c:pt>
                <c:pt idx="437">
                  <c:v>-6.25E-2</c:v>
                </c:pt>
                <c:pt idx="438">
                  <c:v>-6.5699999999999995E-2</c:v>
                </c:pt>
                <c:pt idx="439">
                  <c:v>-6.3299999999999995E-2</c:v>
                </c:pt>
                <c:pt idx="440">
                  <c:v>-6.5100000000000005E-2</c:v>
                </c:pt>
                <c:pt idx="441">
                  <c:v>-6.3500000000000001E-2</c:v>
                </c:pt>
                <c:pt idx="442">
                  <c:v>-6.5799999999999997E-2</c:v>
                </c:pt>
                <c:pt idx="443">
                  <c:v>-6.6699999999999995E-2</c:v>
                </c:pt>
                <c:pt idx="444">
                  <c:v>-7.0400000000000004E-2</c:v>
                </c:pt>
                <c:pt idx="445">
                  <c:v>-6.9500000000000006E-2</c:v>
                </c:pt>
                <c:pt idx="446">
                  <c:v>-6.4000000000000001E-2</c:v>
                </c:pt>
                <c:pt idx="447">
                  <c:v>-5.7700000000000001E-2</c:v>
                </c:pt>
                <c:pt idx="448">
                  <c:v>-5.2699999999999997E-2</c:v>
                </c:pt>
                <c:pt idx="449">
                  <c:v>-4.8399999999999999E-2</c:v>
                </c:pt>
                <c:pt idx="450">
                  <c:v>-5.4699999999999999E-2</c:v>
                </c:pt>
                <c:pt idx="451">
                  <c:v>-5.6300000000000003E-2</c:v>
                </c:pt>
                <c:pt idx="452">
                  <c:v>-5.8400000000000001E-2</c:v>
                </c:pt>
                <c:pt idx="453">
                  <c:v>-5.7700000000000001E-2</c:v>
                </c:pt>
                <c:pt idx="454">
                  <c:v>-5.8299999999999998E-2</c:v>
                </c:pt>
                <c:pt idx="455">
                  <c:v>-5.7299999999999997E-2</c:v>
                </c:pt>
                <c:pt idx="456">
                  <c:v>-5.57E-2</c:v>
                </c:pt>
                <c:pt idx="457">
                  <c:v>-5.5E-2</c:v>
                </c:pt>
                <c:pt idx="458">
                  <c:v>-5.5E-2</c:v>
                </c:pt>
                <c:pt idx="459">
                  <c:v>-5.2999999999999999E-2</c:v>
                </c:pt>
                <c:pt idx="460">
                  <c:v>-5.3999999999999999E-2</c:v>
                </c:pt>
                <c:pt idx="461">
                  <c:v>-5.2999999999999999E-2</c:v>
                </c:pt>
                <c:pt idx="462">
                  <c:v>-5.8599999999999999E-2</c:v>
                </c:pt>
                <c:pt idx="463">
                  <c:v>-5.8400000000000001E-2</c:v>
                </c:pt>
                <c:pt idx="464">
                  <c:v>-5.7000000000000002E-2</c:v>
                </c:pt>
                <c:pt idx="465">
                  <c:v>-5.57E-2</c:v>
                </c:pt>
                <c:pt idx="466">
                  <c:v>-5.6300000000000003E-2</c:v>
                </c:pt>
                <c:pt idx="467">
                  <c:v>-5.8700000000000002E-2</c:v>
                </c:pt>
                <c:pt idx="468">
                  <c:v>-6.0699999999999997E-2</c:v>
                </c:pt>
                <c:pt idx="469">
                  <c:v>-6.4000000000000001E-2</c:v>
                </c:pt>
                <c:pt idx="470">
                  <c:v>-6.7000000000000004E-2</c:v>
                </c:pt>
                <c:pt idx="471">
                  <c:v>-6.8000000000000005E-2</c:v>
                </c:pt>
                <c:pt idx="472">
                  <c:v>-6.8699999999999997E-2</c:v>
                </c:pt>
                <c:pt idx="473">
                  <c:v>-7.0599999999999996E-2</c:v>
                </c:pt>
                <c:pt idx="474">
                  <c:v>-7.17E-2</c:v>
                </c:pt>
                <c:pt idx="475">
                  <c:v>-7.1599999999999997E-2</c:v>
                </c:pt>
                <c:pt idx="476">
                  <c:v>-7.5300000000000006E-2</c:v>
                </c:pt>
                <c:pt idx="477">
                  <c:v>-6.8400000000000002E-2</c:v>
                </c:pt>
                <c:pt idx="478">
                  <c:v>-6.13E-2</c:v>
                </c:pt>
                <c:pt idx="479">
                  <c:v>-5.2600000000000001E-2</c:v>
                </c:pt>
                <c:pt idx="480">
                  <c:v>-4.2000000000000003E-2</c:v>
                </c:pt>
                <c:pt idx="481">
                  <c:v>-4.2700000000000002E-2</c:v>
                </c:pt>
                <c:pt idx="482">
                  <c:v>-4.6699999999999998E-2</c:v>
                </c:pt>
                <c:pt idx="483">
                  <c:v>-4.8000000000000001E-2</c:v>
                </c:pt>
                <c:pt idx="484">
                  <c:v>-4.8599999999999997E-2</c:v>
                </c:pt>
                <c:pt idx="485">
                  <c:v>-4.7E-2</c:v>
                </c:pt>
                <c:pt idx="486">
                  <c:v>-4.7600000000000003E-2</c:v>
                </c:pt>
                <c:pt idx="487">
                  <c:v>-5.7000000000000002E-2</c:v>
                </c:pt>
                <c:pt idx="488">
                  <c:v>-5.9299999999999999E-2</c:v>
                </c:pt>
                <c:pt idx="489">
                  <c:v>-6.4699999999999994E-2</c:v>
                </c:pt>
                <c:pt idx="490">
                  <c:v>-6.3700000000000007E-2</c:v>
                </c:pt>
                <c:pt idx="491">
                  <c:v>-6.3299999999999995E-2</c:v>
                </c:pt>
                <c:pt idx="492">
                  <c:v>-6.3299999999999995E-2</c:v>
                </c:pt>
                <c:pt idx="493">
                  <c:v>-0.06</c:v>
                </c:pt>
                <c:pt idx="494">
                  <c:v>-5.8999999999999997E-2</c:v>
                </c:pt>
                <c:pt idx="495">
                  <c:v>-5.7299999999999997E-2</c:v>
                </c:pt>
                <c:pt idx="496">
                  <c:v>-5.5399999999999998E-2</c:v>
                </c:pt>
              </c:numCache>
            </c:numRef>
          </c:val>
          <c:smooth val="0"/>
        </c:ser>
        <c:ser>
          <c:idx val="0"/>
          <c:order val="3"/>
          <c:tx>
            <c:strRef>
              <c:f>'CPI_ROC_CoRD_LAYERS-ISO12640'!$F$1</c:f>
              <c:strCache>
                <c:ptCount val="1"/>
                <c:pt idx="0">
                  <c:v>CoRD</c:v>
                </c:pt>
              </c:strCache>
            </c:strRef>
          </c:tx>
          <c:spPr>
            <a:ln w="23260">
              <a:solidFill>
                <a:srgbClr val="800000"/>
              </a:solidFill>
              <a:prstDash val="solid"/>
            </a:ln>
          </c:spPr>
          <c:marker>
            <c:symbol val="none"/>
          </c:marker>
          <c:cat>
            <c:numRef>
              <c:f>'CPI_ROC_CoRD_LAYERS-ISO12640'!$A$2:$A$498</c:f>
              <c:numCache>
                <c:formatCode>General</c:formatCode>
                <c:ptCount val="497"/>
                <c:pt idx="0">
                  <c:v>1.06211E-2</c:v>
                </c:pt>
                <c:pt idx="1">
                  <c:v>2.1023300000000002E-2</c:v>
                </c:pt>
                <c:pt idx="2">
                  <c:v>3.1438899999999999E-2</c:v>
                </c:pt>
                <c:pt idx="3">
                  <c:v>4.17714E-2</c:v>
                </c:pt>
                <c:pt idx="4">
                  <c:v>5.2033099999999999E-2</c:v>
                </c:pt>
                <c:pt idx="5">
                  <c:v>6.2544500000000003E-2</c:v>
                </c:pt>
                <c:pt idx="6">
                  <c:v>7.2814500000000004E-2</c:v>
                </c:pt>
                <c:pt idx="7">
                  <c:v>8.3062399999999995E-2</c:v>
                </c:pt>
                <c:pt idx="8">
                  <c:v>9.3247499999999997E-2</c:v>
                </c:pt>
                <c:pt idx="9">
                  <c:v>0.103573</c:v>
                </c:pt>
                <c:pt idx="10">
                  <c:v>0.113992</c:v>
                </c:pt>
                <c:pt idx="11">
                  <c:v>0.12434199999999999</c:v>
                </c:pt>
                <c:pt idx="12">
                  <c:v>0.134494</c:v>
                </c:pt>
                <c:pt idx="13">
                  <c:v>0.14486599999999999</c:v>
                </c:pt>
                <c:pt idx="14">
                  <c:v>0.15498899999999999</c:v>
                </c:pt>
                <c:pt idx="15">
                  <c:v>0.16508999999999999</c:v>
                </c:pt>
                <c:pt idx="16">
                  <c:v>0.17524200000000001</c:v>
                </c:pt>
                <c:pt idx="17">
                  <c:v>0.18543799999999999</c:v>
                </c:pt>
                <c:pt idx="18">
                  <c:v>0.19576399999999999</c:v>
                </c:pt>
                <c:pt idx="19">
                  <c:v>0.205951</c:v>
                </c:pt>
                <c:pt idx="20">
                  <c:v>0.216284</c:v>
                </c:pt>
                <c:pt idx="21">
                  <c:v>0.22655400000000001</c:v>
                </c:pt>
                <c:pt idx="22">
                  <c:v>0.23666899999999999</c:v>
                </c:pt>
                <c:pt idx="23">
                  <c:v>0.247006</c:v>
                </c:pt>
                <c:pt idx="24">
                  <c:v>0.25713999999999998</c:v>
                </c:pt>
                <c:pt idx="25">
                  <c:v>0.26732499999999998</c:v>
                </c:pt>
                <c:pt idx="26">
                  <c:v>0.27753499999999998</c:v>
                </c:pt>
                <c:pt idx="27">
                  <c:v>0.28775600000000001</c:v>
                </c:pt>
                <c:pt idx="28">
                  <c:v>0.29808899999999999</c:v>
                </c:pt>
                <c:pt idx="29">
                  <c:v>0.30827500000000002</c:v>
                </c:pt>
                <c:pt idx="30">
                  <c:v>0.31850899999999999</c:v>
                </c:pt>
                <c:pt idx="31">
                  <c:v>0.32860699999999998</c:v>
                </c:pt>
                <c:pt idx="32">
                  <c:v>0.33882400000000001</c:v>
                </c:pt>
                <c:pt idx="33">
                  <c:v>0.34892800000000002</c:v>
                </c:pt>
                <c:pt idx="34">
                  <c:v>0.35907099999999997</c:v>
                </c:pt>
                <c:pt idx="35">
                  <c:v>0.36934</c:v>
                </c:pt>
                <c:pt idx="36">
                  <c:v>0.37941399999999997</c:v>
                </c:pt>
                <c:pt idx="37">
                  <c:v>0.38957999999999998</c:v>
                </c:pt>
                <c:pt idx="38">
                  <c:v>0.39968700000000001</c:v>
                </c:pt>
                <c:pt idx="39">
                  <c:v>0.40979700000000002</c:v>
                </c:pt>
                <c:pt idx="40">
                  <c:v>0.41995399999999999</c:v>
                </c:pt>
                <c:pt idx="41">
                  <c:v>0.43009500000000001</c:v>
                </c:pt>
                <c:pt idx="42">
                  <c:v>0.44032700000000002</c:v>
                </c:pt>
                <c:pt idx="43">
                  <c:v>0.45033899999999999</c:v>
                </c:pt>
                <c:pt idx="44">
                  <c:v>0.46050999999999997</c:v>
                </c:pt>
                <c:pt idx="45">
                  <c:v>0.47056999999999999</c:v>
                </c:pt>
                <c:pt idx="46">
                  <c:v>0.48086000000000001</c:v>
                </c:pt>
                <c:pt idx="47">
                  <c:v>0.49093799999999999</c:v>
                </c:pt>
                <c:pt idx="48">
                  <c:v>0.50102100000000005</c:v>
                </c:pt>
                <c:pt idx="49">
                  <c:v>0.51119400000000004</c:v>
                </c:pt>
                <c:pt idx="50">
                  <c:v>0.52129599999999998</c:v>
                </c:pt>
                <c:pt idx="51">
                  <c:v>0.531501</c:v>
                </c:pt>
                <c:pt idx="52">
                  <c:v>0.54172100000000001</c:v>
                </c:pt>
                <c:pt idx="53">
                  <c:v>0.55188300000000001</c:v>
                </c:pt>
                <c:pt idx="54">
                  <c:v>0.56190600000000002</c:v>
                </c:pt>
                <c:pt idx="55">
                  <c:v>0.57213000000000003</c:v>
                </c:pt>
                <c:pt idx="56">
                  <c:v>0.58236900000000003</c:v>
                </c:pt>
                <c:pt idx="57">
                  <c:v>0.59254399999999996</c:v>
                </c:pt>
                <c:pt idx="58">
                  <c:v>0.60260499999999995</c:v>
                </c:pt>
                <c:pt idx="59">
                  <c:v>0.61282300000000001</c:v>
                </c:pt>
                <c:pt idx="60">
                  <c:v>0.62294099999999997</c:v>
                </c:pt>
                <c:pt idx="61">
                  <c:v>0.63317599999999996</c:v>
                </c:pt>
                <c:pt idx="62">
                  <c:v>0.64320900000000003</c:v>
                </c:pt>
                <c:pt idx="63">
                  <c:v>0.65334499999999995</c:v>
                </c:pt>
                <c:pt idx="64">
                  <c:v>0.66349000000000002</c:v>
                </c:pt>
                <c:pt idx="65">
                  <c:v>0.67352699999999999</c:v>
                </c:pt>
                <c:pt idx="66">
                  <c:v>0.68364999999999998</c:v>
                </c:pt>
                <c:pt idx="67">
                  <c:v>0.69380200000000003</c:v>
                </c:pt>
                <c:pt idx="68">
                  <c:v>0.70391899999999996</c:v>
                </c:pt>
                <c:pt idx="69">
                  <c:v>0.71401099999999995</c:v>
                </c:pt>
                <c:pt idx="70">
                  <c:v>0.72427399999999997</c:v>
                </c:pt>
                <c:pt idx="71">
                  <c:v>0.73440700000000003</c:v>
                </c:pt>
                <c:pt idx="72">
                  <c:v>0.74452099999999999</c:v>
                </c:pt>
                <c:pt idx="73">
                  <c:v>0.754687</c:v>
                </c:pt>
                <c:pt idx="74">
                  <c:v>0.76481900000000003</c:v>
                </c:pt>
                <c:pt idx="75">
                  <c:v>0.77495899999999995</c:v>
                </c:pt>
                <c:pt idx="76">
                  <c:v>0.78497499999999998</c:v>
                </c:pt>
                <c:pt idx="77">
                  <c:v>0.79505099999999995</c:v>
                </c:pt>
                <c:pt idx="78">
                  <c:v>0.80518900000000004</c:v>
                </c:pt>
                <c:pt idx="79">
                  <c:v>0.81529200000000002</c:v>
                </c:pt>
                <c:pt idx="80">
                  <c:v>0.82538100000000003</c:v>
                </c:pt>
                <c:pt idx="81">
                  <c:v>0.83553500000000003</c:v>
                </c:pt>
                <c:pt idx="82">
                  <c:v>0.845607</c:v>
                </c:pt>
                <c:pt idx="83">
                  <c:v>0.85558299999999998</c:v>
                </c:pt>
                <c:pt idx="84">
                  <c:v>0.865699</c:v>
                </c:pt>
                <c:pt idx="85">
                  <c:v>0.87589399999999995</c:v>
                </c:pt>
                <c:pt idx="86">
                  <c:v>0.88592400000000004</c:v>
                </c:pt>
                <c:pt idx="87">
                  <c:v>0.89603999999999995</c:v>
                </c:pt>
                <c:pt idx="88">
                  <c:v>0.90619499999999997</c:v>
                </c:pt>
                <c:pt idx="89">
                  <c:v>0.91627599999999998</c:v>
                </c:pt>
                <c:pt idx="90">
                  <c:v>0.92645900000000003</c:v>
                </c:pt>
                <c:pt idx="91">
                  <c:v>0.93665799999999999</c:v>
                </c:pt>
                <c:pt idx="92">
                  <c:v>0.94685200000000003</c:v>
                </c:pt>
                <c:pt idx="93">
                  <c:v>0.956959</c:v>
                </c:pt>
                <c:pt idx="94">
                  <c:v>0.96713700000000002</c:v>
                </c:pt>
                <c:pt idx="95">
                  <c:v>0.97714299999999998</c:v>
                </c:pt>
                <c:pt idx="96">
                  <c:v>0.98721000000000003</c:v>
                </c:pt>
                <c:pt idx="97">
                  <c:v>0.99740899999999999</c:v>
                </c:pt>
                <c:pt idx="98">
                  <c:v>1.0074700000000001</c:v>
                </c:pt>
                <c:pt idx="99">
                  <c:v>1.0176000000000001</c:v>
                </c:pt>
                <c:pt idx="100">
                  <c:v>1.02776</c:v>
                </c:pt>
                <c:pt idx="101">
                  <c:v>1.03786</c:v>
                </c:pt>
                <c:pt idx="102">
                  <c:v>1.04803</c:v>
                </c:pt>
                <c:pt idx="103">
                  <c:v>1.0579400000000001</c:v>
                </c:pt>
                <c:pt idx="104">
                  <c:v>1.06816</c:v>
                </c:pt>
                <c:pt idx="105">
                  <c:v>1.07836</c:v>
                </c:pt>
                <c:pt idx="106">
                  <c:v>1.0883700000000001</c:v>
                </c:pt>
                <c:pt idx="107">
                  <c:v>1.0985199999999999</c:v>
                </c:pt>
                <c:pt idx="108">
                  <c:v>1.1085799999999999</c:v>
                </c:pt>
                <c:pt idx="109">
                  <c:v>1.1186400000000001</c:v>
                </c:pt>
                <c:pt idx="110">
                  <c:v>1.1286499999999999</c:v>
                </c:pt>
                <c:pt idx="111">
                  <c:v>1.1387</c:v>
                </c:pt>
                <c:pt idx="112">
                  <c:v>1.1487499999999999</c:v>
                </c:pt>
                <c:pt idx="113">
                  <c:v>1.1589400000000001</c:v>
                </c:pt>
                <c:pt idx="114">
                  <c:v>1.1688000000000001</c:v>
                </c:pt>
                <c:pt idx="115">
                  <c:v>1.1789499999999999</c:v>
                </c:pt>
                <c:pt idx="116">
                  <c:v>1.18896</c:v>
                </c:pt>
                <c:pt idx="117">
                  <c:v>1.1989799999999999</c:v>
                </c:pt>
                <c:pt idx="118">
                  <c:v>1.2091499999999999</c:v>
                </c:pt>
                <c:pt idx="119">
                  <c:v>1.21922</c:v>
                </c:pt>
                <c:pt idx="120">
                  <c:v>1.2291300000000001</c:v>
                </c:pt>
                <c:pt idx="121">
                  <c:v>1.2392099999999999</c:v>
                </c:pt>
                <c:pt idx="122">
                  <c:v>1.2492700000000001</c:v>
                </c:pt>
                <c:pt idx="123">
                  <c:v>1.25945</c:v>
                </c:pt>
                <c:pt idx="124">
                  <c:v>1.26945</c:v>
                </c:pt>
                <c:pt idx="125">
                  <c:v>1.27963</c:v>
                </c:pt>
                <c:pt idx="126">
                  <c:v>1.28969</c:v>
                </c:pt>
                <c:pt idx="127">
                  <c:v>1.2997099999999999</c:v>
                </c:pt>
                <c:pt idx="128">
                  <c:v>1.3097399999999999</c:v>
                </c:pt>
                <c:pt idx="129">
                  <c:v>1.31985</c:v>
                </c:pt>
                <c:pt idx="130">
                  <c:v>1.32986</c:v>
                </c:pt>
                <c:pt idx="131">
                  <c:v>1.3399700000000001</c:v>
                </c:pt>
                <c:pt idx="132">
                  <c:v>1.3500099999999999</c:v>
                </c:pt>
                <c:pt idx="133">
                  <c:v>1.35995</c:v>
                </c:pt>
                <c:pt idx="134">
                  <c:v>1.3701099999999999</c:v>
                </c:pt>
                <c:pt idx="135">
                  <c:v>1.3802099999999999</c:v>
                </c:pt>
                <c:pt idx="136">
                  <c:v>1.3902300000000001</c:v>
                </c:pt>
                <c:pt idx="137">
                  <c:v>1.40029</c:v>
                </c:pt>
                <c:pt idx="138">
                  <c:v>1.4102699999999999</c:v>
                </c:pt>
                <c:pt idx="139">
                  <c:v>1.42039</c:v>
                </c:pt>
                <c:pt idx="140">
                  <c:v>1.4305399999999999</c:v>
                </c:pt>
                <c:pt idx="141">
                  <c:v>1.4405600000000001</c:v>
                </c:pt>
                <c:pt idx="142">
                  <c:v>1.4506399999999999</c:v>
                </c:pt>
                <c:pt idx="143">
                  <c:v>1.4605900000000001</c:v>
                </c:pt>
                <c:pt idx="144">
                  <c:v>1.4708000000000001</c:v>
                </c:pt>
                <c:pt idx="145">
                  <c:v>1.4807600000000001</c:v>
                </c:pt>
                <c:pt idx="146">
                  <c:v>1.4908399999999999</c:v>
                </c:pt>
                <c:pt idx="147">
                  <c:v>1.5008699999999999</c:v>
                </c:pt>
                <c:pt idx="148">
                  <c:v>1.5109600000000001</c:v>
                </c:pt>
                <c:pt idx="149">
                  <c:v>1.52105</c:v>
                </c:pt>
                <c:pt idx="150">
                  <c:v>1.5311999999999999</c:v>
                </c:pt>
                <c:pt idx="151">
                  <c:v>1.5411699999999999</c:v>
                </c:pt>
                <c:pt idx="152">
                  <c:v>1.5511600000000001</c:v>
                </c:pt>
                <c:pt idx="153">
                  <c:v>1.5612699999999999</c:v>
                </c:pt>
                <c:pt idx="154">
                  <c:v>1.5713900000000001</c:v>
                </c:pt>
                <c:pt idx="155">
                  <c:v>1.5813699999999999</c:v>
                </c:pt>
                <c:pt idx="156">
                  <c:v>1.59151</c:v>
                </c:pt>
                <c:pt idx="157">
                  <c:v>1.60161</c:v>
                </c:pt>
                <c:pt idx="158">
                  <c:v>1.61161</c:v>
                </c:pt>
                <c:pt idx="159">
                  <c:v>1.62181</c:v>
                </c:pt>
                <c:pt idx="160">
                  <c:v>1.63195</c:v>
                </c:pt>
                <c:pt idx="161">
                  <c:v>1.64201</c:v>
                </c:pt>
                <c:pt idx="162">
                  <c:v>1.65204</c:v>
                </c:pt>
                <c:pt idx="163">
                  <c:v>1.66214</c:v>
                </c:pt>
                <c:pt idx="164">
                  <c:v>1.6723399999999999</c:v>
                </c:pt>
                <c:pt idx="165">
                  <c:v>1.6824300000000001</c:v>
                </c:pt>
                <c:pt idx="166">
                  <c:v>1.69251</c:v>
                </c:pt>
                <c:pt idx="167">
                  <c:v>1.70265</c:v>
                </c:pt>
                <c:pt idx="168">
                  <c:v>1.7127300000000001</c:v>
                </c:pt>
                <c:pt idx="169">
                  <c:v>1.7229099999999999</c:v>
                </c:pt>
                <c:pt idx="170">
                  <c:v>1.73309</c:v>
                </c:pt>
                <c:pt idx="171">
                  <c:v>1.74316</c:v>
                </c:pt>
                <c:pt idx="172">
                  <c:v>1.7533300000000001</c:v>
                </c:pt>
                <c:pt idx="173">
                  <c:v>1.7633700000000001</c:v>
                </c:pt>
                <c:pt idx="174">
                  <c:v>1.7736099999999999</c:v>
                </c:pt>
                <c:pt idx="175">
                  <c:v>1.78366</c:v>
                </c:pt>
                <c:pt idx="176">
                  <c:v>1.79386</c:v>
                </c:pt>
                <c:pt idx="177">
                  <c:v>1.8040099999999999</c:v>
                </c:pt>
                <c:pt idx="178">
                  <c:v>1.8140099999999999</c:v>
                </c:pt>
                <c:pt idx="179">
                  <c:v>1.8240400000000001</c:v>
                </c:pt>
                <c:pt idx="180">
                  <c:v>1.83426</c:v>
                </c:pt>
                <c:pt idx="181">
                  <c:v>1.84432</c:v>
                </c:pt>
                <c:pt idx="182">
                  <c:v>1.85442</c:v>
                </c:pt>
                <c:pt idx="183">
                  <c:v>1.8645</c:v>
                </c:pt>
                <c:pt idx="184">
                  <c:v>1.8745499999999999</c:v>
                </c:pt>
                <c:pt idx="185">
                  <c:v>1.8846499999999999</c:v>
                </c:pt>
                <c:pt idx="186">
                  <c:v>1.8948100000000001</c:v>
                </c:pt>
                <c:pt idx="187">
                  <c:v>1.9048</c:v>
                </c:pt>
                <c:pt idx="188">
                  <c:v>1.9148799999999999</c:v>
                </c:pt>
                <c:pt idx="189">
                  <c:v>1.92492</c:v>
                </c:pt>
                <c:pt idx="190">
                  <c:v>1.93496</c:v>
                </c:pt>
                <c:pt idx="191">
                  <c:v>1.94499</c:v>
                </c:pt>
                <c:pt idx="192">
                  <c:v>1.9551099999999999</c:v>
                </c:pt>
                <c:pt idx="193">
                  <c:v>1.96519</c:v>
                </c:pt>
                <c:pt idx="194">
                  <c:v>1.97525</c:v>
                </c:pt>
                <c:pt idx="195">
                  <c:v>1.98525</c:v>
                </c:pt>
                <c:pt idx="196">
                  <c:v>1.9953000000000001</c:v>
                </c:pt>
                <c:pt idx="197">
                  <c:v>2.0053999999999998</c:v>
                </c:pt>
                <c:pt idx="198">
                  <c:v>2.0154100000000001</c:v>
                </c:pt>
                <c:pt idx="199">
                  <c:v>2.0255100000000001</c:v>
                </c:pt>
                <c:pt idx="200">
                  <c:v>2.0356299999999998</c:v>
                </c:pt>
                <c:pt idx="201">
                  <c:v>2.04548</c:v>
                </c:pt>
                <c:pt idx="202">
                  <c:v>2.0555400000000001</c:v>
                </c:pt>
                <c:pt idx="203">
                  <c:v>2.0655399999999999</c:v>
                </c:pt>
                <c:pt idx="204">
                  <c:v>2.0757400000000001</c:v>
                </c:pt>
                <c:pt idx="205">
                  <c:v>2.08569</c:v>
                </c:pt>
                <c:pt idx="206">
                  <c:v>2.0957599999999998</c:v>
                </c:pt>
                <c:pt idx="207">
                  <c:v>2.1057899999999998</c:v>
                </c:pt>
                <c:pt idx="208">
                  <c:v>2.1158399999999999</c:v>
                </c:pt>
                <c:pt idx="209">
                  <c:v>2.12581</c:v>
                </c:pt>
                <c:pt idx="210">
                  <c:v>2.1360100000000002</c:v>
                </c:pt>
                <c:pt idx="211">
                  <c:v>2.14601</c:v>
                </c:pt>
                <c:pt idx="212">
                  <c:v>2.1560600000000001</c:v>
                </c:pt>
                <c:pt idx="213">
                  <c:v>2.1662400000000002</c:v>
                </c:pt>
                <c:pt idx="214">
                  <c:v>2.17618</c:v>
                </c:pt>
                <c:pt idx="215">
                  <c:v>2.18628</c:v>
                </c:pt>
                <c:pt idx="216">
                  <c:v>2.19625</c:v>
                </c:pt>
                <c:pt idx="217">
                  <c:v>2.2063299999999999</c:v>
                </c:pt>
                <c:pt idx="218">
                  <c:v>2.2163499999999998</c:v>
                </c:pt>
                <c:pt idx="219">
                  <c:v>2.2263700000000002</c:v>
                </c:pt>
                <c:pt idx="220">
                  <c:v>2.23637</c:v>
                </c:pt>
                <c:pt idx="221">
                  <c:v>2.2465700000000002</c:v>
                </c:pt>
                <c:pt idx="222">
                  <c:v>2.2565200000000001</c:v>
                </c:pt>
                <c:pt idx="223">
                  <c:v>2.2664900000000001</c:v>
                </c:pt>
                <c:pt idx="224">
                  <c:v>2.2765599999999999</c:v>
                </c:pt>
                <c:pt idx="225">
                  <c:v>2.2865500000000001</c:v>
                </c:pt>
                <c:pt idx="226">
                  <c:v>2.2965900000000001</c:v>
                </c:pt>
                <c:pt idx="227">
                  <c:v>2.3066599999999999</c:v>
                </c:pt>
                <c:pt idx="228">
                  <c:v>2.3167</c:v>
                </c:pt>
                <c:pt idx="229">
                  <c:v>2.3267799999999998</c:v>
                </c:pt>
                <c:pt idx="230">
                  <c:v>2.3368899999999999</c:v>
                </c:pt>
                <c:pt idx="231">
                  <c:v>2.3468399999999998</c:v>
                </c:pt>
                <c:pt idx="232">
                  <c:v>2.3569100000000001</c:v>
                </c:pt>
                <c:pt idx="233">
                  <c:v>2.3670599999999999</c:v>
                </c:pt>
                <c:pt idx="234">
                  <c:v>2.37717</c:v>
                </c:pt>
                <c:pt idx="235">
                  <c:v>2.3869799999999999</c:v>
                </c:pt>
                <c:pt idx="236">
                  <c:v>2.3969999999999998</c:v>
                </c:pt>
                <c:pt idx="237">
                  <c:v>2.4069799999999999</c:v>
                </c:pt>
                <c:pt idx="238">
                  <c:v>2.4170500000000001</c:v>
                </c:pt>
                <c:pt idx="239">
                  <c:v>2.4270200000000002</c:v>
                </c:pt>
                <c:pt idx="240">
                  <c:v>2.4370500000000002</c:v>
                </c:pt>
                <c:pt idx="241">
                  <c:v>2.44719</c:v>
                </c:pt>
                <c:pt idx="242">
                  <c:v>2.4571700000000001</c:v>
                </c:pt>
                <c:pt idx="243">
                  <c:v>2.4671799999999999</c:v>
                </c:pt>
                <c:pt idx="244">
                  <c:v>2.47722</c:v>
                </c:pt>
                <c:pt idx="245">
                  <c:v>2.48712</c:v>
                </c:pt>
                <c:pt idx="246">
                  <c:v>2.4972799999999999</c:v>
                </c:pt>
                <c:pt idx="247">
                  <c:v>2.5072100000000002</c:v>
                </c:pt>
                <c:pt idx="248">
                  <c:v>2.5171899999999998</c:v>
                </c:pt>
                <c:pt idx="249">
                  <c:v>2.5273099999999999</c:v>
                </c:pt>
                <c:pt idx="250">
                  <c:v>2.5374599999999998</c:v>
                </c:pt>
                <c:pt idx="251">
                  <c:v>2.54731</c:v>
                </c:pt>
                <c:pt idx="252">
                  <c:v>2.5574400000000002</c:v>
                </c:pt>
                <c:pt idx="253">
                  <c:v>2.5674100000000002</c:v>
                </c:pt>
                <c:pt idx="254">
                  <c:v>2.5775899999999998</c:v>
                </c:pt>
                <c:pt idx="255">
                  <c:v>2.5875499999999998</c:v>
                </c:pt>
                <c:pt idx="256">
                  <c:v>2.5976499999999998</c:v>
                </c:pt>
                <c:pt idx="257">
                  <c:v>2.60771</c:v>
                </c:pt>
                <c:pt idx="258">
                  <c:v>2.6177999999999999</c:v>
                </c:pt>
                <c:pt idx="259">
                  <c:v>2.6278600000000001</c:v>
                </c:pt>
                <c:pt idx="260">
                  <c:v>2.63774</c:v>
                </c:pt>
                <c:pt idx="261">
                  <c:v>2.6477599999999999</c:v>
                </c:pt>
                <c:pt idx="262">
                  <c:v>2.6578200000000001</c:v>
                </c:pt>
                <c:pt idx="263">
                  <c:v>2.6678700000000002</c:v>
                </c:pt>
                <c:pt idx="264">
                  <c:v>2.6779299999999999</c:v>
                </c:pt>
                <c:pt idx="265">
                  <c:v>2.6880899999999999</c:v>
                </c:pt>
                <c:pt idx="266">
                  <c:v>2.6981700000000002</c:v>
                </c:pt>
                <c:pt idx="267">
                  <c:v>2.70818</c:v>
                </c:pt>
                <c:pt idx="268">
                  <c:v>2.7181000000000002</c:v>
                </c:pt>
                <c:pt idx="269">
                  <c:v>2.7282999999999999</c:v>
                </c:pt>
                <c:pt idx="270">
                  <c:v>2.7384499999999998</c:v>
                </c:pt>
                <c:pt idx="271">
                  <c:v>2.7484899999999999</c:v>
                </c:pt>
                <c:pt idx="272">
                  <c:v>2.75868</c:v>
                </c:pt>
                <c:pt idx="273">
                  <c:v>2.7685900000000001</c:v>
                </c:pt>
                <c:pt idx="274">
                  <c:v>2.7787700000000002</c:v>
                </c:pt>
                <c:pt idx="275">
                  <c:v>2.7887499999999998</c:v>
                </c:pt>
                <c:pt idx="276">
                  <c:v>2.79887</c:v>
                </c:pt>
                <c:pt idx="277">
                  <c:v>2.80891</c:v>
                </c:pt>
                <c:pt idx="278">
                  <c:v>2.8190599999999999</c:v>
                </c:pt>
                <c:pt idx="279">
                  <c:v>2.8292099999999998</c:v>
                </c:pt>
                <c:pt idx="280">
                  <c:v>2.8391899999999999</c:v>
                </c:pt>
                <c:pt idx="281">
                  <c:v>2.8492500000000001</c:v>
                </c:pt>
                <c:pt idx="282">
                  <c:v>2.8593299999999999</c:v>
                </c:pt>
                <c:pt idx="283">
                  <c:v>2.8694099999999998</c:v>
                </c:pt>
                <c:pt idx="284">
                  <c:v>2.8795099999999998</c:v>
                </c:pt>
                <c:pt idx="285">
                  <c:v>2.8895</c:v>
                </c:pt>
                <c:pt idx="286">
                  <c:v>2.8996</c:v>
                </c:pt>
                <c:pt idx="287">
                  <c:v>2.9096899999999999</c:v>
                </c:pt>
                <c:pt idx="288">
                  <c:v>2.91961</c:v>
                </c:pt>
                <c:pt idx="289">
                  <c:v>2.9296899999999999</c:v>
                </c:pt>
                <c:pt idx="290">
                  <c:v>2.9398</c:v>
                </c:pt>
                <c:pt idx="291">
                  <c:v>2.9498000000000002</c:v>
                </c:pt>
                <c:pt idx="292">
                  <c:v>2.9598100000000001</c:v>
                </c:pt>
                <c:pt idx="293">
                  <c:v>2.9699499999999999</c:v>
                </c:pt>
                <c:pt idx="294">
                  <c:v>2.97993</c:v>
                </c:pt>
                <c:pt idx="295">
                  <c:v>2.98996</c:v>
                </c:pt>
                <c:pt idx="296">
                  <c:v>3.0000100000000001</c:v>
                </c:pt>
                <c:pt idx="297">
                  <c:v>3.0100600000000002</c:v>
                </c:pt>
                <c:pt idx="298">
                  <c:v>3.0200399999999998</c:v>
                </c:pt>
                <c:pt idx="299">
                  <c:v>3.0302600000000002</c:v>
                </c:pt>
                <c:pt idx="300">
                  <c:v>3.0402</c:v>
                </c:pt>
                <c:pt idx="301">
                  <c:v>3.0502600000000002</c:v>
                </c:pt>
                <c:pt idx="302">
                  <c:v>3.0602200000000002</c:v>
                </c:pt>
                <c:pt idx="303">
                  <c:v>3.07023</c:v>
                </c:pt>
                <c:pt idx="304">
                  <c:v>3.08033</c:v>
                </c:pt>
                <c:pt idx="305">
                  <c:v>3.09049</c:v>
                </c:pt>
                <c:pt idx="306">
                  <c:v>3.1005500000000001</c:v>
                </c:pt>
                <c:pt idx="307">
                  <c:v>3.11056</c:v>
                </c:pt>
                <c:pt idx="308">
                  <c:v>3.1206100000000001</c:v>
                </c:pt>
                <c:pt idx="309">
                  <c:v>3.1307499999999999</c:v>
                </c:pt>
                <c:pt idx="310">
                  <c:v>3.1407799999999999</c:v>
                </c:pt>
                <c:pt idx="311">
                  <c:v>3.1508600000000002</c:v>
                </c:pt>
                <c:pt idx="312">
                  <c:v>3.16099</c:v>
                </c:pt>
                <c:pt idx="313">
                  <c:v>3.17103</c:v>
                </c:pt>
                <c:pt idx="314">
                  <c:v>3.1811799999999999</c:v>
                </c:pt>
                <c:pt idx="315">
                  <c:v>3.1911900000000002</c:v>
                </c:pt>
                <c:pt idx="316">
                  <c:v>3.2012700000000001</c:v>
                </c:pt>
                <c:pt idx="317">
                  <c:v>3.21129</c:v>
                </c:pt>
                <c:pt idx="318">
                  <c:v>3.2214200000000002</c:v>
                </c:pt>
                <c:pt idx="319">
                  <c:v>3.2315499999999999</c:v>
                </c:pt>
                <c:pt idx="320">
                  <c:v>3.2417799999999999</c:v>
                </c:pt>
                <c:pt idx="321">
                  <c:v>3.2519200000000001</c:v>
                </c:pt>
                <c:pt idx="322">
                  <c:v>3.2619400000000001</c:v>
                </c:pt>
                <c:pt idx="323">
                  <c:v>3.2719999999999998</c:v>
                </c:pt>
                <c:pt idx="324">
                  <c:v>3.2820200000000002</c:v>
                </c:pt>
                <c:pt idx="325">
                  <c:v>3.2917700000000001</c:v>
                </c:pt>
                <c:pt idx="326">
                  <c:v>3.3020399999999999</c:v>
                </c:pt>
                <c:pt idx="327">
                  <c:v>3.3121700000000001</c:v>
                </c:pt>
                <c:pt idx="328">
                  <c:v>3.3222399999999999</c:v>
                </c:pt>
                <c:pt idx="329">
                  <c:v>3.3321299999999998</c:v>
                </c:pt>
                <c:pt idx="330">
                  <c:v>3.3423099999999999</c:v>
                </c:pt>
                <c:pt idx="331">
                  <c:v>3.3523000000000001</c:v>
                </c:pt>
                <c:pt idx="332">
                  <c:v>3.3624700000000001</c:v>
                </c:pt>
                <c:pt idx="333">
                  <c:v>3.37236</c:v>
                </c:pt>
                <c:pt idx="334">
                  <c:v>3.3824299999999998</c:v>
                </c:pt>
                <c:pt idx="335">
                  <c:v>3.39236</c:v>
                </c:pt>
                <c:pt idx="336">
                  <c:v>3.4023599999999998</c:v>
                </c:pt>
                <c:pt idx="337">
                  <c:v>3.4125700000000001</c:v>
                </c:pt>
                <c:pt idx="338">
                  <c:v>3.4224700000000001</c:v>
                </c:pt>
                <c:pt idx="339">
                  <c:v>3.4324699999999999</c:v>
                </c:pt>
                <c:pt idx="340">
                  <c:v>3.4424600000000001</c:v>
                </c:pt>
                <c:pt idx="341">
                  <c:v>3.4526300000000001</c:v>
                </c:pt>
                <c:pt idx="342">
                  <c:v>3.4626700000000001</c:v>
                </c:pt>
                <c:pt idx="343">
                  <c:v>3.4725999999999999</c:v>
                </c:pt>
                <c:pt idx="344">
                  <c:v>3.4826700000000002</c:v>
                </c:pt>
                <c:pt idx="345">
                  <c:v>3.4926400000000002</c:v>
                </c:pt>
                <c:pt idx="346">
                  <c:v>3.5026299999999999</c:v>
                </c:pt>
                <c:pt idx="347">
                  <c:v>3.5126599999999999</c:v>
                </c:pt>
                <c:pt idx="348">
                  <c:v>3.52271</c:v>
                </c:pt>
                <c:pt idx="349">
                  <c:v>3.53281</c:v>
                </c:pt>
                <c:pt idx="350">
                  <c:v>3.5427900000000001</c:v>
                </c:pt>
                <c:pt idx="351">
                  <c:v>3.5527099999999998</c:v>
                </c:pt>
                <c:pt idx="352">
                  <c:v>3.5627900000000001</c:v>
                </c:pt>
                <c:pt idx="353">
                  <c:v>3.57294</c:v>
                </c:pt>
                <c:pt idx="354">
                  <c:v>3.58283</c:v>
                </c:pt>
                <c:pt idx="355">
                  <c:v>3.593</c:v>
                </c:pt>
                <c:pt idx="356">
                  <c:v>3.6030600000000002</c:v>
                </c:pt>
                <c:pt idx="357">
                  <c:v>3.61294</c:v>
                </c:pt>
                <c:pt idx="358">
                  <c:v>3.6229100000000001</c:v>
                </c:pt>
                <c:pt idx="359">
                  <c:v>3.6330100000000001</c:v>
                </c:pt>
                <c:pt idx="360">
                  <c:v>3.64297</c:v>
                </c:pt>
                <c:pt idx="361">
                  <c:v>3.65306</c:v>
                </c:pt>
                <c:pt idx="362">
                  <c:v>3.6630699999999998</c:v>
                </c:pt>
                <c:pt idx="363">
                  <c:v>3.6730399999999999</c:v>
                </c:pt>
                <c:pt idx="364">
                  <c:v>3.6831100000000001</c:v>
                </c:pt>
                <c:pt idx="365">
                  <c:v>3.6931699999999998</c:v>
                </c:pt>
                <c:pt idx="366">
                  <c:v>3.7031100000000001</c:v>
                </c:pt>
                <c:pt idx="367">
                  <c:v>3.7131599999999998</c:v>
                </c:pt>
                <c:pt idx="368">
                  <c:v>3.7231299999999998</c:v>
                </c:pt>
                <c:pt idx="369">
                  <c:v>3.7331400000000001</c:v>
                </c:pt>
                <c:pt idx="370">
                  <c:v>3.7432599999999998</c:v>
                </c:pt>
                <c:pt idx="371">
                  <c:v>3.7532100000000002</c:v>
                </c:pt>
                <c:pt idx="372">
                  <c:v>3.76336</c:v>
                </c:pt>
                <c:pt idx="373">
                  <c:v>3.7733300000000001</c:v>
                </c:pt>
                <c:pt idx="374">
                  <c:v>3.7834099999999999</c:v>
                </c:pt>
                <c:pt idx="375">
                  <c:v>3.79331</c:v>
                </c:pt>
                <c:pt idx="376">
                  <c:v>3.80341</c:v>
                </c:pt>
                <c:pt idx="377">
                  <c:v>3.8134399999999999</c:v>
                </c:pt>
                <c:pt idx="378">
                  <c:v>3.8233899999999998</c:v>
                </c:pt>
                <c:pt idx="379">
                  <c:v>3.8334899999999998</c:v>
                </c:pt>
                <c:pt idx="380">
                  <c:v>3.8435100000000002</c:v>
                </c:pt>
                <c:pt idx="381">
                  <c:v>3.8535400000000002</c:v>
                </c:pt>
                <c:pt idx="382">
                  <c:v>3.86354</c:v>
                </c:pt>
                <c:pt idx="383">
                  <c:v>3.8736100000000002</c:v>
                </c:pt>
                <c:pt idx="384">
                  <c:v>3.8835099999999998</c:v>
                </c:pt>
                <c:pt idx="385">
                  <c:v>3.8935399999999998</c:v>
                </c:pt>
                <c:pt idx="386">
                  <c:v>3.9035899999999999</c:v>
                </c:pt>
                <c:pt idx="387">
                  <c:v>3.9136000000000002</c:v>
                </c:pt>
                <c:pt idx="388">
                  <c:v>3.92381</c:v>
                </c:pt>
                <c:pt idx="389">
                  <c:v>3.93371</c:v>
                </c:pt>
                <c:pt idx="390">
                  <c:v>3.94374</c:v>
                </c:pt>
                <c:pt idx="391">
                  <c:v>3.9539</c:v>
                </c:pt>
                <c:pt idx="392">
                  <c:v>3.9639600000000002</c:v>
                </c:pt>
                <c:pt idx="393">
                  <c:v>3.9740700000000002</c:v>
                </c:pt>
                <c:pt idx="394">
                  <c:v>3.9840100000000001</c:v>
                </c:pt>
                <c:pt idx="395">
                  <c:v>3.9940899999999999</c:v>
                </c:pt>
                <c:pt idx="396">
                  <c:v>4.0042299999999997</c:v>
                </c:pt>
                <c:pt idx="397">
                  <c:v>4.0141299999999998</c:v>
                </c:pt>
                <c:pt idx="398">
                  <c:v>4.0242599999999999</c:v>
                </c:pt>
                <c:pt idx="399">
                  <c:v>4.0341300000000002</c:v>
                </c:pt>
                <c:pt idx="400">
                  <c:v>4.0443100000000003</c:v>
                </c:pt>
                <c:pt idx="401">
                  <c:v>4.0544000000000002</c:v>
                </c:pt>
                <c:pt idx="402">
                  <c:v>4.0645600000000002</c:v>
                </c:pt>
                <c:pt idx="403">
                  <c:v>4.0747</c:v>
                </c:pt>
                <c:pt idx="404">
                  <c:v>4.0846299999999998</c:v>
                </c:pt>
                <c:pt idx="405">
                  <c:v>4.0947300000000002</c:v>
                </c:pt>
                <c:pt idx="406">
                  <c:v>4.1036700000000002</c:v>
                </c:pt>
                <c:pt idx="407">
                  <c:v>4.1153300000000002</c:v>
                </c:pt>
                <c:pt idx="408">
                  <c:v>4.1254</c:v>
                </c:pt>
                <c:pt idx="409">
                  <c:v>4.1355700000000004</c:v>
                </c:pt>
                <c:pt idx="410">
                  <c:v>4.1456</c:v>
                </c:pt>
                <c:pt idx="411">
                  <c:v>4.1557700000000004</c:v>
                </c:pt>
                <c:pt idx="412">
                  <c:v>4.1644800000000002</c:v>
                </c:pt>
                <c:pt idx="413">
                  <c:v>4.1752200000000004</c:v>
                </c:pt>
                <c:pt idx="414">
                  <c:v>4.1844000000000001</c:v>
                </c:pt>
                <c:pt idx="415">
                  <c:v>4.1952699999999998</c:v>
                </c:pt>
                <c:pt idx="416">
                  <c:v>4.20533</c:v>
                </c:pt>
                <c:pt idx="417">
                  <c:v>4.21523</c:v>
                </c:pt>
                <c:pt idx="418">
                  <c:v>4.2253999999999996</c:v>
                </c:pt>
                <c:pt idx="419">
                  <c:v>4.2354000000000003</c:v>
                </c:pt>
                <c:pt idx="420">
                  <c:v>4.2453500000000002</c:v>
                </c:pt>
                <c:pt idx="421">
                  <c:v>4.2554699999999999</c:v>
                </c:pt>
                <c:pt idx="422">
                  <c:v>4.2654800000000002</c:v>
                </c:pt>
                <c:pt idx="423">
                  <c:v>4.2755000000000001</c:v>
                </c:pt>
                <c:pt idx="424">
                  <c:v>4.2855999999999996</c:v>
                </c:pt>
                <c:pt idx="425">
                  <c:v>4.2956000000000003</c:v>
                </c:pt>
                <c:pt idx="426">
                  <c:v>4.3054500000000004</c:v>
                </c:pt>
                <c:pt idx="427">
                  <c:v>4.3156499999999998</c:v>
                </c:pt>
                <c:pt idx="428">
                  <c:v>4.3255699999999999</c:v>
                </c:pt>
                <c:pt idx="429">
                  <c:v>4.33568</c:v>
                </c:pt>
                <c:pt idx="430">
                  <c:v>4.3457999999999997</c:v>
                </c:pt>
                <c:pt idx="431">
                  <c:v>4.3557499999999996</c:v>
                </c:pt>
                <c:pt idx="432">
                  <c:v>4.3656499999999996</c:v>
                </c:pt>
                <c:pt idx="433">
                  <c:v>4.3760300000000001</c:v>
                </c:pt>
                <c:pt idx="434">
                  <c:v>4.3863500000000002</c:v>
                </c:pt>
                <c:pt idx="435">
                  <c:v>4.3963999999999999</c:v>
                </c:pt>
                <c:pt idx="436">
                  <c:v>4.4065000000000003</c:v>
                </c:pt>
                <c:pt idx="437">
                  <c:v>4.4166699999999999</c:v>
                </c:pt>
                <c:pt idx="438">
                  <c:v>4.4268000000000001</c:v>
                </c:pt>
                <c:pt idx="439">
                  <c:v>4.4368499999999997</c:v>
                </c:pt>
                <c:pt idx="440">
                  <c:v>4.44693</c:v>
                </c:pt>
                <c:pt idx="441">
                  <c:v>4.4576500000000001</c:v>
                </c:pt>
                <c:pt idx="442">
                  <c:v>4.4677300000000004</c:v>
                </c:pt>
                <c:pt idx="443">
                  <c:v>4.4777300000000002</c:v>
                </c:pt>
                <c:pt idx="444">
                  <c:v>4.4878</c:v>
                </c:pt>
                <c:pt idx="445">
                  <c:v>4.49777</c:v>
                </c:pt>
                <c:pt idx="446">
                  <c:v>4.50793</c:v>
                </c:pt>
                <c:pt idx="447">
                  <c:v>4.5178000000000003</c:v>
                </c:pt>
                <c:pt idx="448">
                  <c:v>4.5280699999999996</c:v>
                </c:pt>
                <c:pt idx="449">
                  <c:v>4.53803</c:v>
                </c:pt>
                <c:pt idx="450">
                  <c:v>4.5480999999999998</c:v>
                </c:pt>
                <c:pt idx="451">
                  <c:v>4.5579299999999998</c:v>
                </c:pt>
                <c:pt idx="452">
                  <c:v>4.5682299999999998</c:v>
                </c:pt>
                <c:pt idx="453">
                  <c:v>4.5782299999999996</c:v>
                </c:pt>
                <c:pt idx="454">
                  <c:v>4.5880999999999998</c:v>
                </c:pt>
                <c:pt idx="455">
                  <c:v>4.59823</c:v>
                </c:pt>
                <c:pt idx="456">
                  <c:v>4.6082700000000001</c:v>
                </c:pt>
                <c:pt idx="457">
                  <c:v>4.6183300000000003</c:v>
                </c:pt>
                <c:pt idx="458">
                  <c:v>4.6283000000000003</c:v>
                </c:pt>
                <c:pt idx="459">
                  <c:v>4.6383999999999999</c:v>
                </c:pt>
                <c:pt idx="460">
                  <c:v>4.6482700000000001</c:v>
                </c:pt>
                <c:pt idx="461">
                  <c:v>4.6584700000000003</c:v>
                </c:pt>
                <c:pt idx="462">
                  <c:v>4.6685299999999996</c:v>
                </c:pt>
                <c:pt idx="463">
                  <c:v>4.6785300000000003</c:v>
                </c:pt>
                <c:pt idx="464">
                  <c:v>4.6884300000000003</c:v>
                </c:pt>
                <c:pt idx="465">
                  <c:v>4.6985700000000001</c:v>
                </c:pt>
                <c:pt idx="466">
                  <c:v>4.7085299999999997</c:v>
                </c:pt>
                <c:pt idx="467">
                  <c:v>4.7186700000000004</c:v>
                </c:pt>
                <c:pt idx="468">
                  <c:v>4.7286999999999999</c:v>
                </c:pt>
                <c:pt idx="469">
                  <c:v>4.7388000000000003</c:v>
                </c:pt>
                <c:pt idx="470">
                  <c:v>4.7485999999999997</c:v>
                </c:pt>
                <c:pt idx="471">
                  <c:v>4.7587000000000002</c:v>
                </c:pt>
                <c:pt idx="472">
                  <c:v>4.7686299999999999</c:v>
                </c:pt>
                <c:pt idx="473">
                  <c:v>4.7788700000000004</c:v>
                </c:pt>
                <c:pt idx="474">
                  <c:v>4.7888299999999999</c:v>
                </c:pt>
                <c:pt idx="475">
                  <c:v>4.7991299999999999</c:v>
                </c:pt>
                <c:pt idx="476">
                  <c:v>4.8090700000000002</c:v>
                </c:pt>
                <c:pt idx="477">
                  <c:v>4.8189700000000002</c:v>
                </c:pt>
                <c:pt idx="478">
                  <c:v>4.82897</c:v>
                </c:pt>
                <c:pt idx="479">
                  <c:v>4.8390700000000004</c:v>
                </c:pt>
                <c:pt idx="480">
                  <c:v>4.8489699999999996</c:v>
                </c:pt>
                <c:pt idx="481">
                  <c:v>4.8588699999999996</c:v>
                </c:pt>
                <c:pt idx="482">
                  <c:v>4.8690300000000004</c:v>
                </c:pt>
                <c:pt idx="483">
                  <c:v>4.8792299999999997</c:v>
                </c:pt>
                <c:pt idx="484">
                  <c:v>4.8890700000000002</c:v>
                </c:pt>
                <c:pt idx="485">
                  <c:v>4.899</c:v>
                </c:pt>
                <c:pt idx="486">
                  <c:v>4.90937</c:v>
                </c:pt>
                <c:pt idx="487">
                  <c:v>4.9192</c:v>
                </c:pt>
                <c:pt idx="488">
                  <c:v>4.9290700000000003</c:v>
                </c:pt>
                <c:pt idx="489">
                  <c:v>4.9390299999999998</c:v>
                </c:pt>
                <c:pt idx="490">
                  <c:v>4.9491699999999996</c:v>
                </c:pt>
                <c:pt idx="491">
                  <c:v>4.9594300000000002</c:v>
                </c:pt>
                <c:pt idx="492">
                  <c:v>4.9692999999999996</c:v>
                </c:pt>
                <c:pt idx="493">
                  <c:v>4.97933</c:v>
                </c:pt>
                <c:pt idx="494">
                  <c:v>4.9892000000000003</c:v>
                </c:pt>
                <c:pt idx="495">
                  <c:v>4.9992000000000001</c:v>
                </c:pt>
                <c:pt idx="496">
                  <c:v>5.0092699999999999</c:v>
                </c:pt>
              </c:numCache>
            </c:numRef>
          </c:cat>
          <c:val>
            <c:numRef>
              <c:f>'CPI_ROC_CoRD_LAYERS-ISO12640'!$F$2:$F$498</c:f>
              <c:numCache>
                <c:formatCode>General</c:formatCode>
                <c:ptCount val="497"/>
                <c:pt idx="0">
                  <c:v>-2.6397899999999998E-2</c:v>
                </c:pt>
                <c:pt idx="1">
                  <c:v>-8.0201499999999995E-2</c:v>
                </c:pt>
                <c:pt idx="2">
                  <c:v>-8.1276100000000004E-2</c:v>
                </c:pt>
                <c:pt idx="3">
                  <c:v>-0.114971</c:v>
                </c:pt>
                <c:pt idx="4">
                  <c:v>-9.2268699999999995E-2</c:v>
                </c:pt>
                <c:pt idx="5">
                  <c:v>-8.2865400000000006E-2</c:v>
                </c:pt>
                <c:pt idx="6">
                  <c:v>-9.1763499999999998E-2</c:v>
                </c:pt>
                <c:pt idx="7">
                  <c:v>-0.109874</c:v>
                </c:pt>
                <c:pt idx="8">
                  <c:v>-9.4424499999999995E-2</c:v>
                </c:pt>
                <c:pt idx="9">
                  <c:v>-9.5164899999999997E-2</c:v>
                </c:pt>
                <c:pt idx="10">
                  <c:v>-0.10574500000000001</c:v>
                </c:pt>
                <c:pt idx="11">
                  <c:v>-0.111155</c:v>
                </c:pt>
                <c:pt idx="12">
                  <c:v>-0.10977199999999999</c:v>
                </c:pt>
                <c:pt idx="13">
                  <c:v>-0.104126</c:v>
                </c:pt>
                <c:pt idx="14">
                  <c:v>-9.6520900000000007E-2</c:v>
                </c:pt>
                <c:pt idx="15">
                  <c:v>-9.4361500000000001E-2</c:v>
                </c:pt>
                <c:pt idx="16">
                  <c:v>-8.9693599999999998E-2</c:v>
                </c:pt>
                <c:pt idx="17">
                  <c:v>-8.5071900000000006E-2</c:v>
                </c:pt>
                <c:pt idx="18">
                  <c:v>-8.7638999999999995E-2</c:v>
                </c:pt>
                <c:pt idx="19">
                  <c:v>-8.6193400000000003E-2</c:v>
                </c:pt>
                <c:pt idx="20">
                  <c:v>-7.8524899999999995E-2</c:v>
                </c:pt>
                <c:pt idx="21">
                  <c:v>-8.2010899999999998E-2</c:v>
                </c:pt>
                <c:pt idx="22">
                  <c:v>-9.2656699999999995E-2</c:v>
                </c:pt>
                <c:pt idx="23">
                  <c:v>-0.101871</c:v>
                </c:pt>
                <c:pt idx="24">
                  <c:v>-0.110265</c:v>
                </c:pt>
                <c:pt idx="25">
                  <c:v>-0.102448</c:v>
                </c:pt>
                <c:pt idx="26">
                  <c:v>-9.6506999999999996E-2</c:v>
                </c:pt>
                <c:pt idx="27">
                  <c:v>-9.7595600000000005E-2</c:v>
                </c:pt>
                <c:pt idx="28">
                  <c:v>-8.2868899999999995E-2</c:v>
                </c:pt>
                <c:pt idx="29">
                  <c:v>-6.9407899999999995E-2</c:v>
                </c:pt>
                <c:pt idx="30">
                  <c:v>-6.4667000000000002E-2</c:v>
                </c:pt>
                <c:pt idx="31">
                  <c:v>-6.0798600000000001E-2</c:v>
                </c:pt>
                <c:pt idx="32">
                  <c:v>-6.3966099999999998E-2</c:v>
                </c:pt>
                <c:pt idx="33">
                  <c:v>-7.3582499999999995E-2</c:v>
                </c:pt>
                <c:pt idx="34">
                  <c:v>-7.9145900000000005E-2</c:v>
                </c:pt>
                <c:pt idx="35">
                  <c:v>-8.7978600000000004E-2</c:v>
                </c:pt>
                <c:pt idx="36">
                  <c:v>-9.63334E-2</c:v>
                </c:pt>
                <c:pt idx="37">
                  <c:v>-0.10245700000000001</c:v>
                </c:pt>
                <c:pt idx="38">
                  <c:v>-9.9889699999999998E-2</c:v>
                </c:pt>
                <c:pt idx="39">
                  <c:v>-9.6226500000000006E-2</c:v>
                </c:pt>
                <c:pt idx="40">
                  <c:v>-7.8542000000000001E-2</c:v>
                </c:pt>
                <c:pt idx="41">
                  <c:v>-7.1862300000000004E-2</c:v>
                </c:pt>
                <c:pt idx="42">
                  <c:v>-6.6091800000000006E-2</c:v>
                </c:pt>
                <c:pt idx="43">
                  <c:v>-5.91461E-2</c:v>
                </c:pt>
                <c:pt idx="44">
                  <c:v>-6.0624499999999998E-2</c:v>
                </c:pt>
                <c:pt idx="45">
                  <c:v>-6.6018400000000005E-2</c:v>
                </c:pt>
                <c:pt idx="46">
                  <c:v>-6.8262600000000007E-2</c:v>
                </c:pt>
                <c:pt idx="47">
                  <c:v>-7.0079100000000005E-2</c:v>
                </c:pt>
                <c:pt idx="48">
                  <c:v>-7.1850800000000006E-2</c:v>
                </c:pt>
                <c:pt idx="49">
                  <c:v>-7.5888300000000006E-2</c:v>
                </c:pt>
                <c:pt idx="50">
                  <c:v>-7.8158400000000003E-2</c:v>
                </c:pt>
                <c:pt idx="51">
                  <c:v>-7.8916600000000003E-2</c:v>
                </c:pt>
                <c:pt idx="52">
                  <c:v>-7.6965400000000003E-2</c:v>
                </c:pt>
                <c:pt idx="53">
                  <c:v>-7.5598600000000002E-2</c:v>
                </c:pt>
                <c:pt idx="54">
                  <c:v>-7.1430900000000006E-2</c:v>
                </c:pt>
                <c:pt idx="55">
                  <c:v>-7.2161199999999995E-2</c:v>
                </c:pt>
                <c:pt idx="56">
                  <c:v>-6.9597199999999998E-2</c:v>
                </c:pt>
                <c:pt idx="57">
                  <c:v>-6.7694599999999994E-2</c:v>
                </c:pt>
                <c:pt idx="58">
                  <c:v>-6.22845E-2</c:v>
                </c:pt>
                <c:pt idx="59">
                  <c:v>-6.2808000000000003E-2</c:v>
                </c:pt>
                <c:pt idx="60">
                  <c:v>-6.0765899999999998E-2</c:v>
                </c:pt>
                <c:pt idx="61">
                  <c:v>-5.8828900000000003E-2</c:v>
                </c:pt>
                <c:pt idx="62">
                  <c:v>-5.8665599999999998E-2</c:v>
                </c:pt>
                <c:pt idx="63">
                  <c:v>-6.0491000000000003E-2</c:v>
                </c:pt>
                <c:pt idx="64">
                  <c:v>-6.6763699999999995E-2</c:v>
                </c:pt>
                <c:pt idx="65">
                  <c:v>-7.0387000000000005E-2</c:v>
                </c:pt>
                <c:pt idx="66">
                  <c:v>-7.6336399999999999E-2</c:v>
                </c:pt>
                <c:pt idx="67">
                  <c:v>-8.5273600000000005E-2</c:v>
                </c:pt>
                <c:pt idx="68">
                  <c:v>-9.3263100000000002E-2</c:v>
                </c:pt>
                <c:pt idx="69">
                  <c:v>-9.6175399999999994E-2</c:v>
                </c:pt>
                <c:pt idx="70">
                  <c:v>-0.10043199999999999</c:v>
                </c:pt>
                <c:pt idx="71">
                  <c:v>-0.101102</c:v>
                </c:pt>
                <c:pt idx="72">
                  <c:v>-0.100894</c:v>
                </c:pt>
                <c:pt idx="73">
                  <c:v>-9.6201900000000007E-2</c:v>
                </c:pt>
                <c:pt idx="74">
                  <c:v>-9.4525300000000007E-2</c:v>
                </c:pt>
                <c:pt idx="75">
                  <c:v>-8.8262400000000005E-2</c:v>
                </c:pt>
                <c:pt idx="76">
                  <c:v>-8.3791000000000004E-2</c:v>
                </c:pt>
                <c:pt idx="77">
                  <c:v>-8.0524399999999996E-2</c:v>
                </c:pt>
                <c:pt idx="78">
                  <c:v>-7.7508599999999997E-2</c:v>
                </c:pt>
                <c:pt idx="79">
                  <c:v>-7.0174399999999998E-2</c:v>
                </c:pt>
                <c:pt idx="80">
                  <c:v>-7.0479200000000006E-2</c:v>
                </c:pt>
                <c:pt idx="81">
                  <c:v>-7.5870000000000007E-2</c:v>
                </c:pt>
                <c:pt idx="82">
                  <c:v>-7.7815300000000004E-2</c:v>
                </c:pt>
                <c:pt idx="83">
                  <c:v>-7.8769699999999998E-2</c:v>
                </c:pt>
                <c:pt idx="84">
                  <c:v>-7.9819399999999999E-2</c:v>
                </c:pt>
                <c:pt idx="85">
                  <c:v>-8.21495E-2</c:v>
                </c:pt>
                <c:pt idx="86">
                  <c:v>-8.6779800000000004E-2</c:v>
                </c:pt>
                <c:pt idx="87">
                  <c:v>-8.8303400000000004E-2</c:v>
                </c:pt>
                <c:pt idx="88">
                  <c:v>-8.4302100000000005E-2</c:v>
                </c:pt>
                <c:pt idx="89">
                  <c:v>-7.7329599999999998E-2</c:v>
                </c:pt>
                <c:pt idx="90">
                  <c:v>-7.0643300000000006E-2</c:v>
                </c:pt>
                <c:pt idx="91">
                  <c:v>-6.65076E-2</c:v>
                </c:pt>
                <c:pt idx="92">
                  <c:v>-6.7816500000000002E-2</c:v>
                </c:pt>
                <c:pt idx="93">
                  <c:v>-6.9694900000000004E-2</c:v>
                </c:pt>
                <c:pt idx="94">
                  <c:v>-6.7753999999999995E-2</c:v>
                </c:pt>
                <c:pt idx="95">
                  <c:v>-6.6411399999999995E-2</c:v>
                </c:pt>
                <c:pt idx="96">
                  <c:v>-6.58276E-2</c:v>
                </c:pt>
                <c:pt idx="97">
                  <c:v>-6.54256E-2</c:v>
                </c:pt>
                <c:pt idx="98">
                  <c:v>-6.5263699999999994E-2</c:v>
                </c:pt>
                <c:pt idx="99">
                  <c:v>-6.5211900000000003E-2</c:v>
                </c:pt>
                <c:pt idx="100">
                  <c:v>-6.3839300000000002E-2</c:v>
                </c:pt>
                <c:pt idx="101">
                  <c:v>-6.0562600000000001E-2</c:v>
                </c:pt>
                <c:pt idx="102">
                  <c:v>-5.8258699999999997E-2</c:v>
                </c:pt>
                <c:pt idx="103">
                  <c:v>-5.0594399999999998E-2</c:v>
                </c:pt>
                <c:pt idx="104">
                  <c:v>-4.8335500000000003E-2</c:v>
                </c:pt>
                <c:pt idx="105">
                  <c:v>-4.58859E-2</c:v>
                </c:pt>
                <c:pt idx="106">
                  <c:v>-4.3682199999999997E-2</c:v>
                </c:pt>
                <c:pt idx="107">
                  <c:v>-4.5257499999999999E-2</c:v>
                </c:pt>
                <c:pt idx="108">
                  <c:v>-4.6854399999999997E-2</c:v>
                </c:pt>
                <c:pt idx="109">
                  <c:v>-4.8767400000000002E-2</c:v>
                </c:pt>
                <c:pt idx="110">
                  <c:v>-5.1255799999999997E-2</c:v>
                </c:pt>
                <c:pt idx="111">
                  <c:v>-5.4500800000000002E-2</c:v>
                </c:pt>
                <c:pt idx="112">
                  <c:v>-5.9351399999999999E-2</c:v>
                </c:pt>
                <c:pt idx="113">
                  <c:v>-6.2662599999999999E-2</c:v>
                </c:pt>
                <c:pt idx="114">
                  <c:v>-6.2920500000000004E-2</c:v>
                </c:pt>
                <c:pt idx="115">
                  <c:v>-6.4116199999999998E-2</c:v>
                </c:pt>
                <c:pt idx="116">
                  <c:v>-6.8824499999999997E-2</c:v>
                </c:pt>
                <c:pt idx="117">
                  <c:v>-7.1462499999999998E-2</c:v>
                </c:pt>
                <c:pt idx="118">
                  <c:v>-7.4310600000000004E-2</c:v>
                </c:pt>
                <c:pt idx="119">
                  <c:v>-7.5560500000000003E-2</c:v>
                </c:pt>
                <c:pt idx="120">
                  <c:v>-7.90936E-2</c:v>
                </c:pt>
                <c:pt idx="121">
                  <c:v>-7.9463500000000006E-2</c:v>
                </c:pt>
                <c:pt idx="122">
                  <c:v>-7.8190499999999996E-2</c:v>
                </c:pt>
                <c:pt idx="123">
                  <c:v>-7.5590400000000002E-2</c:v>
                </c:pt>
                <c:pt idx="124">
                  <c:v>-7.54055E-2</c:v>
                </c:pt>
                <c:pt idx="125">
                  <c:v>-7.4957300000000004E-2</c:v>
                </c:pt>
                <c:pt idx="126">
                  <c:v>-7.48809E-2</c:v>
                </c:pt>
                <c:pt idx="127">
                  <c:v>-7.4940599999999996E-2</c:v>
                </c:pt>
                <c:pt idx="128">
                  <c:v>-7.4554499999999996E-2</c:v>
                </c:pt>
                <c:pt idx="129">
                  <c:v>-7.4910699999999997E-2</c:v>
                </c:pt>
                <c:pt idx="130">
                  <c:v>-7.5572899999999998E-2</c:v>
                </c:pt>
                <c:pt idx="131">
                  <c:v>-7.8134400000000007E-2</c:v>
                </c:pt>
                <c:pt idx="132">
                  <c:v>-7.8219899999999995E-2</c:v>
                </c:pt>
                <c:pt idx="133">
                  <c:v>-7.6173400000000002E-2</c:v>
                </c:pt>
                <c:pt idx="134">
                  <c:v>-7.3188699999999995E-2</c:v>
                </c:pt>
                <c:pt idx="135">
                  <c:v>-6.8472599999999995E-2</c:v>
                </c:pt>
                <c:pt idx="136">
                  <c:v>-6.6923300000000005E-2</c:v>
                </c:pt>
                <c:pt idx="137">
                  <c:v>-6.3313499999999995E-2</c:v>
                </c:pt>
                <c:pt idx="138">
                  <c:v>-6.3286400000000007E-2</c:v>
                </c:pt>
                <c:pt idx="139">
                  <c:v>-5.7047500000000001E-2</c:v>
                </c:pt>
                <c:pt idx="140">
                  <c:v>-5.4586900000000001E-2</c:v>
                </c:pt>
                <c:pt idx="141">
                  <c:v>-5.3793599999999997E-2</c:v>
                </c:pt>
                <c:pt idx="142">
                  <c:v>-5.2128300000000002E-2</c:v>
                </c:pt>
                <c:pt idx="143">
                  <c:v>-4.7698600000000001E-2</c:v>
                </c:pt>
                <c:pt idx="144">
                  <c:v>-4.9216500000000003E-2</c:v>
                </c:pt>
                <c:pt idx="145">
                  <c:v>-4.8237299999999997E-2</c:v>
                </c:pt>
                <c:pt idx="146">
                  <c:v>-4.7881899999999998E-2</c:v>
                </c:pt>
                <c:pt idx="147">
                  <c:v>-4.6760000000000003E-2</c:v>
                </c:pt>
                <c:pt idx="148">
                  <c:v>-4.8793700000000002E-2</c:v>
                </c:pt>
                <c:pt idx="149">
                  <c:v>-4.8044200000000002E-2</c:v>
                </c:pt>
                <c:pt idx="150">
                  <c:v>-4.71701E-2</c:v>
                </c:pt>
                <c:pt idx="151">
                  <c:v>-5.0114600000000002E-2</c:v>
                </c:pt>
                <c:pt idx="152">
                  <c:v>-5.1610499999999997E-2</c:v>
                </c:pt>
                <c:pt idx="153">
                  <c:v>-5.3345400000000001E-2</c:v>
                </c:pt>
                <c:pt idx="154">
                  <c:v>-5.8428500000000001E-2</c:v>
                </c:pt>
                <c:pt idx="155">
                  <c:v>-6.3914399999999996E-2</c:v>
                </c:pt>
                <c:pt idx="156">
                  <c:v>-6.7930900000000002E-2</c:v>
                </c:pt>
                <c:pt idx="157">
                  <c:v>-7.0765900000000007E-2</c:v>
                </c:pt>
                <c:pt idx="158">
                  <c:v>-7.3787199999999997E-2</c:v>
                </c:pt>
                <c:pt idx="159">
                  <c:v>-7.5425000000000006E-2</c:v>
                </c:pt>
                <c:pt idx="160">
                  <c:v>-7.3781700000000006E-2</c:v>
                </c:pt>
                <c:pt idx="161">
                  <c:v>-7.6297199999999996E-2</c:v>
                </c:pt>
                <c:pt idx="162">
                  <c:v>-7.7824599999999994E-2</c:v>
                </c:pt>
                <c:pt idx="163">
                  <c:v>-7.7863100000000005E-2</c:v>
                </c:pt>
                <c:pt idx="164">
                  <c:v>-7.9423300000000002E-2</c:v>
                </c:pt>
                <c:pt idx="165">
                  <c:v>-8.0100000000000005E-2</c:v>
                </c:pt>
                <c:pt idx="166">
                  <c:v>-8.2166000000000003E-2</c:v>
                </c:pt>
                <c:pt idx="167">
                  <c:v>-8.0540600000000004E-2</c:v>
                </c:pt>
                <c:pt idx="168">
                  <c:v>-7.8549900000000006E-2</c:v>
                </c:pt>
                <c:pt idx="169">
                  <c:v>-7.9686499999999993E-2</c:v>
                </c:pt>
                <c:pt idx="170">
                  <c:v>-7.8151300000000007E-2</c:v>
                </c:pt>
                <c:pt idx="171">
                  <c:v>-7.62824E-2</c:v>
                </c:pt>
                <c:pt idx="172">
                  <c:v>-7.1246900000000002E-2</c:v>
                </c:pt>
                <c:pt idx="173">
                  <c:v>-6.9937299999999994E-2</c:v>
                </c:pt>
                <c:pt idx="174">
                  <c:v>-6.8799799999999994E-2</c:v>
                </c:pt>
                <c:pt idx="175">
                  <c:v>-6.8607699999999994E-2</c:v>
                </c:pt>
                <c:pt idx="176">
                  <c:v>-6.8816100000000005E-2</c:v>
                </c:pt>
                <c:pt idx="177">
                  <c:v>-6.86499E-2</c:v>
                </c:pt>
                <c:pt idx="178">
                  <c:v>-7.0589600000000002E-2</c:v>
                </c:pt>
                <c:pt idx="179">
                  <c:v>-7.0288600000000007E-2</c:v>
                </c:pt>
                <c:pt idx="180">
                  <c:v>-6.7561499999999997E-2</c:v>
                </c:pt>
                <c:pt idx="181">
                  <c:v>-6.1661899999999999E-2</c:v>
                </c:pt>
                <c:pt idx="182">
                  <c:v>-5.5431399999999999E-2</c:v>
                </c:pt>
                <c:pt idx="183">
                  <c:v>-5.2946300000000002E-2</c:v>
                </c:pt>
                <c:pt idx="184">
                  <c:v>-4.9442100000000003E-2</c:v>
                </c:pt>
                <c:pt idx="185">
                  <c:v>-4.8387199999999998E-2</c:v>
                </c:pt>
                <c:pt idx="186">
                  <c:v>-4.7269400000000003E-2</c:v>
                </c:pt>
                <c:pt idx="187">
                  <c:v>-4.6953099999999998E-2</c:v>
                </c:pt>
                <c:pt idx="188">
                  <c:v>-4.7291E-2</c:v>
                </c:pt>
                <c:pt idx="189">
                  <c:v>-4.86674E-2</c:v>
                </c:pt>
                <c:pt idx="190">
                  <c:v>-4.8412700000000003E-2</c:v>
                </c:pt>
                <c:pt idx="191">
                  <c:v>-4.9063799999999998E-2</c:v>
                </c:pt>
                <c:pt idx="192">
                  <c:v>-5.0324599999999997E-2</c:v>
                </c:pt>
                <c:pt idx="193">
                  <c:v>-4.97405E-2</c:v>
                </c:pt>
                <c:pt idx="194">
                  <c:v>-4.7806399999999999E-2</c:v>
                </c:pt>
                <c:pt idx="195">
                  <c:v>-4.7426999999999997E-2</c:v>
                </c:pt>
                <c:pt idx="196">
                  <c:v>-4.3982399999999998E-2</c:v>
                </c:pt>
                <c:pt idx="197">
                  <c:v>-4.2516499999999999E-2</c:v>
                </c:pt>
                <c:pt idx="198">
                  <c:v>-4.3155499999999999E-2</c:v>
                </c:pt>
                <c:pt idx="199">
                  <c:v>-4.3380000000000002E-2</c:v>
                </c:pt>
                <c:pt idx="200">
                  <c:v>-4.4616299999999998E-2</c:v>
                </c:pt>
                <c:pt idx="201">
                  <c:v>-4.6333399999999997E-2</c:v>
                </c:pt>
                <c:pt idx="202">
                  <c:v>-4.8663499999999998E-2</c:v>
                </c:pt>
                <c:pt idx="203">
                  <c:v>-5.0069299999999997E-2</c:v>
                </c:pt>
                <c:pt idx="204">
                  <c:v>-5.0858100000000003E-2</c:v>
                </c:pt>
                <c:pt idx="205">
                  <c:v>-5.1659700000000003E-2</c:v>
                </c:pt>
                <c:pt idx="206">
                  <c:v>-5.2860900000000002E-2</c:v>
                </c:pt>
                <c:pt idx="207">
                  <c:v>-5.42599E-2</c:v>
                </c:pt>
                <c:pt idx="208">
                  <c:v>-5.5707800000000002E-2</c:v>
                </c:pt>
                <c:pt idx="209">
                  <c:v>-5.8141400000000003E-2</c:v>
                </c:pt>
                <c:pt idx="210">
                  <c:v>-6.0585E-2</c:v>
                </c:pt>
                <c:pt idx="211">
                  <c:v>-6.0444100000000001E-2</c:v>
                </c:pt>
                <c:pt idx="212">
                  <c:v>-6.1590899999999997E-2</c:v>
                </c:pt>
                <c:pt idx="213">
                  <c:v>-6.2626699999999993E-2</c:v>
                </c:pt>
                <c:pt idx="214">
                  <c:v>-6.3807100000000005E-2</c:v>
                </c:pt>
                <c:pt idx="215">
                  <c:v>-6.3998299999999994E-2</c:v>
                </c:pt>
                <c:pt idx="216">
                  <c:v>-6.4825900000000006E-2</c:v>
                </c:pt>
                <c:pt idx="217">
                  <c:v>-6.5605499999999997E-2</c:v>
                </c:pt>
                <c:pt idx="218">
                  <c:v>-6.7374199999999995E-2</c:v>
                </c:pt>
                <c:pt idx="219">
                  <c:v>-7.0039900000000002E-2</c:v>
                </c:pt>
                <c:pt idx="220">
                  <c:v>-6.9635699999999995E-2</c:v>
                </c:pt>
                <c:pt idx="221">
                  <c:v>-6.9488900000000006E-2</c:v>
                </c:pt>
                <c:pt idx="222">
                  <c:v>-6.9280499999999995E-2</c:v>
                </c:pt>
                <c:pt idx="223">
                  <c:v>-6.84139E-2</c:v>
                </c:pt>
                <c:pt idx="224">
                  <c:v>-6.5899399999999997E-2</c:v>
                </c:pt>
                <c:pt idx="225">
                  <c:v>-6.2459399999999998E-2</c:v>
                </c:pt>
                <c:pt idx="226">
                  <c:v>-5.9111400000000001E-2</c:v>
                </c:pt>
                <c:pt idx="227">
                  <c:v>-5.7829899999999997E-2</c:v>
                </c:pt>
                <c:pt idx="228">
                  <c:v>-5.6272999999999997E-2</c:v>
                </c:pt>
                <c:pt idx="229">
                  <c:v>-5.3201999999999999E-2</c:v>
                </c:pt>
                <c:pt idx="230">
                  <c:v>-5.28326E-2</c:v>
                </c:pt>
                <c:pt idx="231">
                  <c:v>-4.9814700000000003E-2</c:v>
                </c:pt>
                <c:pt idx="232">
                  <c:v>-4.9318500000000001E-2</c:v>
                </c:pt>
                <c:pt idx="233">
                  <c:v>-5.0530600000000002E-2</c:v>
                </c:pt>
                <c:pt idx="234">
                  <c:v>-5.1759800000000002E-2</c:v>
                </c:pt>
                <c:pt idx="235">
                  <c:v>-5.2916600000000001E-2</c:v>
                </c:pt>
                <c:pt idx="236">
                  <c:v>-5.2652200000000003E-2</c:v>
                </c:pt>
                <c:pt idx="237">
                  <c:v>-5.4056399999999998E-2</c:v>
                </c:pt>
                <c:pt idx="238">
                  <c:v>-5.2170599999999998E-2</c:v>
                </c:pt>
                <c:pt idx="239">
                  <c:v>-5.3590400000000003E-2</c:v>
                </c:pt>
                <c:pt idx="240">
                  <c:v>-5.4412099999999998E-2</c:v>
                </c:pt>
                <c:pt idx="241">
                  <c:v>-5.4296200000000003E-2</c:v>
                </c:pt>
                <c:pt idx="242">
                  <c:v>-5.6316199999999997E-2</c:v>
                </c:pt>
                <c:pt idx="243">
                  <c:v>-5.9531599999999997E-2</c:v>
                </c:pt>
                <c:pt idx="244">
                  <c:v>-6.19281E-2</c:v>
                </c:pt>
                <c:pt idx="245">
                  <c:v>-6.4684500000000006E-2</c:v>
                </c:pt>
                <c:pt idx="246">
                  <c:v>-6.6204499999999999E-2</c:v>
                </c:pt>
                <c:pt idx="247">
                  <c:v>-6.7792099999999994E-2</c:v>
                </c:pt>
                <c:pt idx="248">
                  <c:v>-6.7501099999999994E-2</c:v>
                </c:pt>
                <c:pt idx="249">
                  <c:v>-6.7832000000000003E-2</c:v>
                </c:pt>
                <c:pt idx="250">
                  <c:v>-7.0290099999999994E-2</c:v>
                </c:pt>
                <c:pt idx="251">
                  <c:v>-7.0271100000000003E-2</c:v>
                </c:pt>
                <c:pt idx="252">
                  <c:v>-7.1371599999999993E-2</c:v>
                </c:pt>
                <c:pt idx="253">
                  <c:v>-7.0557599999999998E-2</c:v>
                </c:pt>
                <c:pt idx="254">
                  <c:v>-6.9558599999999998E-2</c:v>
                </c:pt>
                <c:pt idx="255">
                  <c:v>-6.9398600000000005E-2</c:v>
                </c:pt>
                <c:pt idx="256">
                  <c:v>-6.9665900000000003E-2</c:v>
                </c:pt>
                <c:pt idx="257">
                  <c:v>-6.8040199999999995E-2</c:v>
                </c:pt>
                <c:pt idx="258">
                  <c:v>-6.5898600000000002E-2</c:v>
                </c:pt>
                <c:pt idx="259">
                  <c:v>-6.4463099999999995E-2</c:v>
                </c:pt>
                <c:pt idx="260">
                  <c:v>-6.1674399999999997E-2</c:v>
                </c:pt>
                <c:pt idx="261">
                  <c:v>-5.9697E-2</c:v>
                </c:pt>
                <c:pt idx="262">
                  <c:v>-5.6858600000000002E-2</c:v>
                </c:pt>
                <c:pt idx="263">
                  <c:v>-5.5875800000000003E-2</c:v>
                </c:pt>
                <c:pt idx="264">
                  <c:v>-5.2676399999999998E-2</c:v>
                </c:pt>
                <c:pt idx="265">
                  <c:v>-5.1462399999999998E-2</c:v>
                </c:pt>
                <c:pt idx="266">
                  <c:v>-4.9702700000000002E-2</c:v>
                </c:pt>
                <c:pt idx="267">
                  <c:v>-4.7071799999999997E-2</c:v>
                </c:pt>
                <c:pt idx="268">
                  <c:v>-4.8548300000000003E-2</c:v>
                </c:pt>
                <c:pt idx="269">
                  <c:v>-4.8189900000000001E-2</c:v>
                </c:pt>
                <c:pt idx="270">
                  <c:v>-4.6879700000000003E-2</c:v>
                </c:pt>
                <c:pt idx="271">
                  <c:v>-4.6582400000000003E-2</c:v>
                </c:pt>
                <c:pt idx="272">
                  <c:v>-4.539E-2</c:v>
                </c:pt>
                <c:pt idx="273">
                  <c:v>-4.2437000000000002E-2</c:v>
                </c:pt>
                <c:pt idx="274">
                  <c:v>-4.0703400000000001E-2</c:v>
                </c:pt>
                <c:pt idx="275">
                  <c:v>-3.9230099999999997E-2</c:v>
                </c:pt>
                <c:pt idx="276">
                  <c:v>-3.7740500000000003E-2</c:v>
                </c:pt>
                <c:pt idx="277">
                  <c:v>-4.0272799999999997E-2</c:v>
                </c:pt>
                <c:pt idx="278">
                  <c:v>-3.9295999999999998E-2</c:v>
                </c:pt>
                <c:pt idx="279">
                  <c:v>-3.8601200000000002E-2</c:v>
                </c:pt>
                <c:pt idx="280">
                  <c:v>-4.0812300000000003E-2</c:v>
                </c:pt>
                <c:pt idx="281">
                  <c:v>-4.3156E-2</c:v>
                </c:pt>
                <c:pt idx="282">
                  <c:v>-4.2746600000000003E-2</c:v>
                </c:pt>
                <c:pt idx="283">
                  <c:v>-4.1030499999999998E-2</c:v>
                </c:pt>
                <c:pt idx="284">
                  <c:v>-3.9657199999999997E-2</c:v>
                </c:pt>
                <c:pt idx="285">
                  <c:v>-4.0522799999999998E-2</c:v>
                </c:pt>
                <c:pt idx="286">
                  <c:v>-4.0985000000000001E-2</c:v>
                </c:pt>
                <c:pt idx="287">
                  <c:v>-4.3521400000000002E-2</c:v>
                </c:pt>
                <c:pt idx="288">
                  <c:v>-4.29719E-2</c:v>
                </c:pt>
                <c:pt idx="289">
                  <c:v>-4.1872899999999998E-2</c:v>
                </c:pt>
                <c:pt idx="290">
                  <c:v>-4.1855200000000002E-2</c:v>
                </c:pt>
                <c:pt idx="291">
                  <c:v>-3.9285800000000003E-2</c:v>
                </c:pt>
                <c:pt idx="292">
                  <c:v>-3.85724E-2</c:v>
                </c:pt>
                <c:pt idx="293">
                  <c:v>-3.6715200000000003E-2</c:v>
                </c:pt>
                <c:pt idx="294">
                  <c:v>-3.8616499999999998E-2</c:v>
                </c:pt>
                <c:pt idx="295">
                  <c:v>-3.8689399999999999E-2</c:v>
                </c:pt>
                <c:pt idx="296">
                  <c:v>-3.8475599999999999E-2</c:v>
                </c:pt>
                <c:pt idx="297">
                  <c:v>-3.75324E-2</c:v>
                </c:pt>
                <c:pt idx="298">
                  <c:v>-3.6118900000000002E-2</c:v>
                </c:pt>
                <c:pt idx="299">
                  <c:v>-3.5702499999999998E-2</c:v>
                </c:pt>
                <c:pt idx="300">
                  <c:v>-3.4748000000000001E-2</c:v>
                </c:pt>
                <c:pt idx="301">
                  <c:v>-3.5047799999999997E-2</c:v>
                </c:pt>
                <c:pt idx="302">
                  <c:v>-3.6651000000000003E-2</c:v>
                </c:pt>
                <c:pt idx="303">
                  <c:v>-3.9420700000000003E-2</c:v>
                </c:pt>
                <c:pt idx="304">
                  <c:v>-4.09319E-2</c:v>
                </c:pt>
                <c:pt idx="305">
                  <c:v>-4.1350999999999999E-2</c:v>
                </c:pt>
                <c:pt idx="306">
                  <c:v>-4.2162999999999999E-2</c:v>
                </c:pt>
                <c:pt idx="307">
                  <c:v>-4.17159E-2</c:v>
                </c:pt>
                <c:pt idx="308">
                  <c:v>-4.11131E-2</c:v>
                </c:pt>
                <c:pt idx="309">
                  <c:v>-4.2372899999999998E-2</c:v>
                </c:pt>
                <c:pt idx="310">
                  <c:v>-4.2129300000000001E-2</c:v>
                </c:pt>
                <c:pt idx="311">
                  <c:v>-4.3995199999999998E-2</c:v>
                </c:pt>
                <c:pt idx="312">
                  <c:v>-4.3569400000000001E-2</c:v>
                </c:pt>
                <c:pt idx="313">
                  <c:v>-4.3578100000000002E-2</c:v>
                </c:pt>
                <c:pt idx="314">
                  <c:v>-4.1788499999999999E-2</c:v>
                </c:pt>
                <c:pt idx="315">
                  <c:v>-4.2740899999999998E-2</c:v>
                </c:pt>
                <c:pt idx="316">
                  <c:v>-4.3751699999999998E-2</c:v>
                </c:pt>
                <c:pt idx="317">
                  <c:v>-4.3230699999999997E-2</c:v>
                </c:pt>
                <c:pt idx="318">
                  <c:v>-4.2318300000000003E-2</c:v>
                </c:pt>
                <c:pt idx="319">
                  <c:v>-4.1719699999999998E-2</c:v>
                </c:pt>
                <c:pt idx="320">
                  <c:v>-4.1258700000000002E-2</c:v>
                </c:pt>
                <c:pt idx="321">
                  <c:v>-4.1869200000000002E-2</c:v>
                </c:pt>
                <c:pt idx="322">
                  <c:v>-4.1593499999999999E-2</c:v>
                </c:pt>
                <c:pt idx="323">
                  <c:v>-4.1297899999999998E-2</c:v>
                </c:pt>
                <c:pt idx="324">
                  <c:v>-4.0723799999999998E-2</c:v>
                </c:pt>
                <c:pt idx="325">
                  <c:v>-4.02876E-2</c:v>
                </c:pt>
                <c:pt idx="326">
                  <c:v>-4.3578699999999998E-2</c:v>
                </c:pt>
                <c:pt idx="327">
                  <c:v>-4.1829699999999997E-2</c:v>
                </c:pt>
                <c:pt idx="328">
                  <c:v>-4.2687299999999997E-2</c:v>
                </c:pt>
                <c:pt idx="329">
                  <c:v>-4.2023600000000001E-2</c:v>
                </c:pt>
                <c:pt idx="330">
                  <c:v>-4.35906E-2</c:v>
                </c:pt>
                <c:pt idx="331">
                  <c:v>-4.4275399999999999E-2</c:v>
                </c:pt>
                <c:pt idx="332">
                  <c:v>-4.5396100000000002E-2</c:v>
                </c:pt>
                <c:pt idx="333">
                  <c:v>-4.5238899999999999E-2</c:v>
                </c:pt>
                <c:pt idx="334">
                  <c:v>-4.58193E-2</c:v>
                </c:pt>
                <c:pt idx="335">
                  <c:v>-4.52177E-2</c:v>
                </c:pt>
                <c:pt idx="336">
                  <c:v>-4.3798299999999998E-2</c:v>
                </c:pt>
                <c:pt idx="337">
                  <c:v>-4.4043699999999998E-2</c:v>
                </c:pt>
                <c:pt idx="338">
                  <c:v>-4.4480400000000003E-2</c:v>
                </c:pt>
                <c:pt idx="339">
                  <c:v>-4.6738399999999999E-2</c:v>
                </c:pt>
                <c:pt idx="340">
                  <c:v>-4.8558900000000002E-2</c:v>
                </c:pt>
                <c:pt idx="341">
                  <c:v>-4.92726E-2</c:v>
                </c:pt>
                <c:pt idx="342">
                  <c:v>-5.0787600000000002E-2</c:v>
                </c:pt>
                <c:pt idx="343">
                  <c:v>-5.0516699999999998E-2</c:v>
                </c:pt>
                <c:pt idx="344">
                  <c:v>-5.1202900000000003E-2</c:v>
                </c:pt>
                <c:pt idx="345">
                  <c:v>-5.0433400000000003E-2</c:v>
                </c:pt>
                <c:pt idx="346">
                  <c:v>-5.0108E-2</c:v>
                </c:pt>
                <c:pt idx="347">
                  <c:v>-4.8860099999999997E-2</c:v>
                </c:pt>
                <c:pt idx="348">
                  <c:v>-4.8197700000000003E-2</c:v>
                </c:pt>
                <c:pt idx="349">
                  <c:v>-4.87263E-2</c:v>
                </c:pt>
                <c:pt idx="350">
                  <c:v>-4.8872899999999997E-2</c:v>
                </c:pt>
                <c:pt idx="351">
                  <c:v>-4.7206400000000003E-2</c:v>
                </c:pt>
                <c:pt idx="352">
                  <c:v>-4.7149299999999998E-2</c:v>
                </c:pt>
                <c:pt idx="353">
                  <c:v>-4.6549899999999998E-2</c:v>
                </c:pt>
                <c:pt idx="354">
                  <c:v>-4.8638899999999999E-2</c:v>
                </c:pt>
                <c:pt idx="355">
                  <c:v>-4.8685899999999997E-2</c:v>
                </c:pt>
                <c:pt idx="356">
                  <c:v>-4.91867E-2</c:v>
                </c:pt>
                <c:pt idx="357">
                  <c:v>-4.9410900000000001E-2</c:v>
                </c:pt>
                <c:pt idx="358">
                  <c:v>-5.11203E-2</c:v>
                </c:pt>
                <c:pt idx="359">
                  <c:v>-5.26784E-2</c:v>
                </c:pt>
                <c:pt idx="360">
                  <c:v>-5.1697E-2</c:v>
                </c:pt>
                <c:pt idx="361">
                  <c:v>-4.9889700000000002E-2</c:v>
                </c:pt>
                <c:pt idx="362">
                  <c:v>-4.8116300000000001E-2</c:v>
                </c:pt>
                <c:pt idx="363">
                  <c:v>-4.6001E-2</c:v>
                </c:pt>
                <c:pt idx="364">
                  <c:v>-4.4598899999999997E-2</c:v>
                </c:pt>
                <c:pt idx="365">
                  <c:v>-4.2439299999999999E-2</c:v>
                </c:pt>
                <c:pt idx="366">
                  <c:v>-4.1374099999999997E-2</c:v>
                </c:pt>
                <c:pt idx="367">
                  <c:v>-4.0213400000000003E-2</c:v>
                </c:pt>
                <c:pt idx="368">
                  <c:v>-3.65616E-2</c:v>
                </c:pt>
                <c:pt idx="369">
                  <c:v>-3.1864099999999999E-2</c:v>
                </c:pt>
                <c:pt idx="370">
                  <c:v>-2.8103099999999999E-2</c:v>
                </c:pt>
                <c:pt idx="371">
                  <c:v>-2.40614E-2</c:v>
                </c:pt>
                <c:pt idx="372">
                  <c:v>-1.9376000000000001E-2</c:v>
                </c:pt>
                <c:pt idx="373">
                  <c:v>-1.9246699999999999E-2</c:v>
                </c:pt>
                <c:pt idx="374">
                  <c:v>-2.09909E-2</c:v>
                </c:pt>
                <c:pt idx="375">
                  <c:v>-2.0459399999999999E-2</c:v>
                </c:pt>
                <c:pt idx="376">
                  <c:v>-2.1700899999999999E-2</c:v>
                </c:pt>
                <c:pt idx="377">
                  <c:v>-2.4025100000000001E-2</c:v>
                </c:pt>
                <c:pt idx="378">
                  <c:v>-2.56089E-2</c:v>
                </c:pt>
                <c:pt idx="379">
                  <c:v>-3.0653699999999999E-2</c:v>
                </c:pt>
                <c:pt idx="380">
                  <c:v>-3.1063400000000001E-2</c:v>
                </c:pt>
                <c:pt idx="381">
                  <c:v>-3.3101999999999999E-2</c:v>
                </c:pt>
                <c:pt idx="382">
                  <c:v>-3.4652299999999997E-2</c:v>
                </c:pt>
                <c:pt idx="383">
                  <c:v>-3.4816899999999998E-2</c:v>
                </c:pt>
                <c:pt idx="384">
                  <c:v>-3.58213E-2</c:v>
                </c:pt>
                <c:pt idx="385">
                  <c:v>-3.3368700000000001E-2</c:v>
                </c:pt>
                <c:pt idx="386">
                  <c:v>-3.4513299999999997E-2</c:v>
                </c:pt>
                <c:pt idx="387">
                  <c:v>-3.2418599999999999E-2</c:v>
                </c:pt>
                <c:pt idx="388">
                  <c:v>-3.3317300000000001E-2</c:v>
                </c:pt>
                <c:pt idx="389">
                  <c:v>-3.4011399999999997E-2</c:v>
                </c:pt>
                <c:pt idx="390">
                  <c:v>-3.56333E-2</c:v>
                </c:pt>
                <c:pt idx="391">
                  <c:v>-3.5631900000000001E-2</c:v>
                </c:pt>
                <c:pt idx="392">
                  <c:v>-3.52149E-2</c:v>
                </c:pt>
                <c:pt idx="393">
                  <c:v>-3.4447899999999997E-2</c:v>
                </c:pt>
                <c:pt idx="394">
                  <c:v>-3.1204300000000001E-2</c:v>
                </c:pt>
                <c:pt idx="395">
                  <c:v>-2.9288999999999999E-2</c:v>
                </c:pt>
                <c:pt idx="396">
                  <c:v>-2.63661E-2</c:v>
                </c:pt>
                <c:pt idx="397">
                  <c:v>-2.6823699999999999E-2</c:v>
                </c:pt>
                <c:pt idx="398">
                  <c:v>-2.7914999999999999E-2</c:v>
                </c:pt>
                <c:pt idx="399">
                  <c:v>-2.8815899999999998E-2</c:v>
                </c:pt>
                <c:pt idx="400">
                  <c:v>-2.8728699999999999E-2</c:v>
                </c:pt>
                <c:pt idx="401">
                  <c:v>-2.9481899999999998E-2</c:v>
                </c:pt>
                <c:pt idx="402">
                  <c:v>-2.8645299999999999E-2</c:v>
                </c:pt>
                <c:pt idx="403">
                  <c:v>-2.5965100000000001E-2</c:v>
                </c:pt>
                <c:pt idx="404">
                  <c:v>-2.5757100000000002E-2</c:v>
                </c:pt>
                <c:pt idx="405">
                  <c:v>-2.5960299999999999E-2</c:v>
                </c:pt>
                <c:pt idx="406">
                  <c:v>-2.5935300000000001E-2</c:v>
                </c:pt>
                <c:pt idx="407">
                  <c:v>-3.0198200000000001E-2</c:v>
                </c:pt>
                <c:pt idx="408">
                  <c:v>-2.9376200000000002E-2</c:v>
                </c:pt>
                <c:pt idx="409">
                  <c:v>-2.99367E-2</c:v>
                </c:pt>
                <c:pt idx="410">
                  <c:v>-2.8997700000000001E-2</c:v>
                </c:pt>
                <c:pt idx="411">
                  <c:v>-2.5516199999999999E-2</c:v>
                </c:pt>
                <c:pt idx="412">
                  <c:v>-2.6254699999999999E-2</c:v>
                </c:pt>
                <c:pt idx="413">
                  <c:v>-3.01412E-2</c:v>
                </c:pt>
                <c:pt idx="414">
                  <c:v>-3.0128599999999998E-2</c:v>
                </c:pt>
                <c:pt idx="415">
                  <c:v>-3.6479699999999997E-2</c:v>
                </c:pt>
                <c:pt idx="416">
                  <c:v>-3.6721999999999998E-2</c:v>
                </c:pt>
                <c:pt idx="417">
                  <c:v>-3.6720799999999998E-2</c:v>
                </c:pt>
                <c:pt idx="418">
                  <c:v>-3.7200200000000003E-2</c:v>
                </c:pt>
                <c:pt idx="419">
                  <c:v>-3.8991999999999999E-2</c:v>
                </c:pt>
                <c:pt idx="420">
                  <c:v>-3.9968200000000002E-2</c:v>
                </c:pt>
                <c:pt idx="421">
                  <c:v>-4.1653000000000003E-2</c:v>
                </c:pt>
                <c:pt idx="422">
                  <c:v>-4.4141E-2</c:v>
                </c:pt>
                <c:pt idx="423">
                  <c:v>-4.4924499999999999E-2</c:v>
                </c:pt>
                <c:pt idx="424">
                  <c:v>-4.5355800000000002E-2</c:v>
                </c:pt>
                <c:pt idx="425">
                  <c:v>-4.7580699999999997E-2</c:v>
                </c:pt>
                <c:pt idx="426">
                  <c:v>-4.6419299999999997E-2</c:v>
                </c:pt>
                <c:pt idx="427">
                  <c:v>-4.7833800000000003E-2</c:v>
                </c:pt>
                <c:pt idx="428">
                  <c:v>-4.7712999999999998E-2</c:v>
                </c:pt>
                <c:pt idx="429">
                  <c:v>-4.8790300000000002E-2</c:v>
                </c:pt>
                <c:pt idx="430">
                  <c:v>-4.9674999999999997E-2</c:v>
                </c:pt>
                <c:pt idx="431">
                  <c:v>-4.6645199999999998E-2</c:v>
                </c:pt>
                <c:pt idx="432">
                  <c:v>-4.6328000000000001E-2</c:v>
                </c:pt>
                <c:pt idx="433">
                  <c:v>-4.4235200000000002E-2</c:v>
                </c:pt>
                <c:pt idx="434">
                  <c:v>-4.0314299999999997E-2</c:v>
                </c:pt>
                <c:pt idx="435">
                  <c:v>-3.6931499999999999E-2</c:v>
                </c:pt>
                <c:pt idx="436">
                  <c:v>-3.5940800000000002E-2</c:v>
                </c:pt>
                <c:pt idx="437">
                  <c:v>-3.5607300000000001E-2</c:v>
                </c:pt>
                <c:pt idx="438">
                  <c:v>-3.2374800000000002E-2</c:v>
                </c:pt>
                <c:pt idx="439">
                  <c:v>-2.7896799999999999E-2</c:v>
                </c:pt>
                <c:pt idx="440">
                  <c:v>-2.1698499999999999E-2</c:v>
                </c:pt>
                <c:pt idx="441">
                  <c:v>-1.2892499999999999E-2</c:v>
                </c:pt>
                <c:pt idx="442">
                  <c:v>-1.3547699999999999E-2</c:v>
                </c:pt>
                <c:pt idx="443">
                  <c:v>-1.6096699999999999E-2</c:v>
                </c:pt>
                <c:pt idx="444">
                  <c:v>-1.9907999999999999E-2</c:v>
                </c:pt>
                <c:pt idx="445">
                  <c:v>-2.35613E-2</c:v>
                </c:pt>
                <c:pt idx="446">
                  <c:v>-2.8563999999999999E-2</c:v>
                </c:pt>
                <c:pt idx="447">
                  <c:v>-2.94717E-2</c:v>
                </c:pt>
                <c:pt idx="448">
                  <c:v>-3.21503E-2</c:v>
                </c:pt>
                <c:pt idx="449">
                  <c:v>-3.4160299999999998E-2</c:v>
                </c:pt>
                <c:pt idx="450">
                  <c:v>-3.6881299999999999E-2</c:v>
                </c:pt>
                <c:pt idx="451">
                  <c:v>-3.9708300000000002E-2</c:v>
                </c:pt>
                <c:pt idx="452">
                  <c:v>-4.2325700000000001E-2</c:v>
                </c:pt>
                <c:pt idx="453">
                  <c:v>-4.4922999999999998E-2</c:v>
                </c:pt>
                <c:pt idx="454">
                  <c:v>-4.4971700000000003E-2</c:v>
                </c:pt>
                <c:pt idx="455">
                  <c:v>-4.0134700000000002E-2</c:v>
                </c:pt>
                <c:pt idx="456">
                  <c:v>-4.0247699999999997E-2</c:v>
                </c:pt>
                <c:pt idx="457">
                  <c:v>-4.1191999999999999E-2</c:v>
                </c:pt>
                <c:pt idx="458">
                  <c:v>-4.0924000000000002E-2</c:v>
                </c:pt>
                <c:pt idx="459">
                  <c:v>-3.8697000000000002E-2</c:v>
                </c:pt>
                <c:pt idx="460">
                  <c:v>-3.90473E-2</c:v>
                </c:pt>
                <c:pt idx="461">
                  <c:v>-3.7592300000000002E-2</c:v>
                </c:pt>
                <c:pt idx="462">
                  <c:v>-3.5752699999999998E-2</c:v>
                </c:pt>
                <c:pt idx="463">
                  <c:v>-3.4869299999999999E-2</c:v>
                </c:pt>
                <c:pt idx="464">
                  <c:v>-3.40583E-2</c:v>
                </c:pt>
                <c:pt idx="465">
                  <c:v>-3.0592999999999999E-2</c:v>
                </c:pt>
                <c:pt idx="466">
                  <c:v>-2.57433E-2</c:v>
                </c:pt>
                <c:pt idx="467">
                  <c:v>-2.2856700000000001E-2</c:v>
                </c:pt>
                <c:pt idx="468">
                  <c:v>-2.1877000000000001E-2</c:v>
                </c:pt>
                <c:pt idx="469">
                  <c:v>-2.1056999999999999E-2</c:v>
                </c:pt>
                <c:pt idx="470">
                  <c:v>-2.0643700000000001E-2</c:v>
                </c:pt>
                <c:pt idx="471">
                  <c:v>-2.0266300000000001E-2</c:v>
                </c:pt>
                <c:pt idx="472">
                  <c:v>-2.0962700000000001E-2</c:v>
                </c:pt>
                <c:pt idx="473">
                  <c:v>-2.0613300000000001E-2</c:v>
                </c:pt>
                <c:pt idx="474">
                  <c:v>-1.9951699999999999E-2</c:v>
                </c:pt>
                <c:pt idx="475">
                  <c:v>-1.9327E-2</c:v>
                </c:pt>
                <c:pt idx="476">
                  <c:v>-1.7288000000000001E-2</c:v>
                </c:pt>
                <c:pt idx="477">
                  <c:v>-1.6760299999999999E-2</c:v>
                </c:pt>
                <c:pt idx="478">
                  <c:v>-1.42503E-2</c:v>
                </c:pt>
                <c:pt idx="479">
                  <c:v>-1.16107E-2</c:v>
                </c:pt>
                <c:pt idx="480">
                  <c:v>-8.3246699999999993E-3</c:v>
                </c:pt>
                <c:pt idx="481">
                  <c:v>-5.9589999999999999E-3</c:v>
                </c:pt>
                <c:pt idx="482">
                  <c:v>-5.7586699999999996E-3</c:v>
                </c:pt>
                <c:pt idx="483">
                  <c:v>-7.9609999999999993E-3</c:v>
                </c:pt>
                <c:pt idx="484">
                  <c:v>-7.3446700000000002E-3</c:v>
                </c:pt>
                <c:pt idx="485">
                  <c:v>-6.0846700000000004E-3</c:v>
                </c:pt>
                <c:pt idx="486">
                  <c:v>-6.6066700000000003E-3</c:v>
                </c:pt>
                <c:pt idx="487">
                  <c:v>-9.3930000000000003E-3</c:v>
                </c:pt>
                <c:pt idx="488">
                  <c:v>-7.4186699999999996E-3</c:v>
                </c:pt>
                <c:pt idx="489">
                  <c:v>-8.0943300000000003E-3</c:v>
                </c:pt>
                <c:pt idx="490">
                  <c:v>-9.2923299999999997E-3</c:v>
                </c:pt>
                <c:pt idx="491">
                  <c:v>-5.57867E-3</c:v>
                </c:pt>
                <c:pt idx="492">
                  <c:v>-2.1543299999999999E-3</c:v>
                </c:pt>
                <c:pt idx="493">
                  <c:v>-1.789E-3</c:v>
                </c:pt>
                <c:pt idx="494">
                  <c:v>-3.8633299999999999E-4</c:v>
                </c:pt>
                <c:pt idx="495">
                  <c:v>-2.6033300000000001E-3</c:v>
                </c:pt>
                <c:pt idx="496">
                  <c:v>-5.7429999999999998E-3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2589184"/>
        <c:axId val="153415616"/>
      </c:lineChart>
      <c:catAx>
        <c:axId val="1225891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99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bits per sample (bps)</a:t>
                </a:r>
              </a:p>
            </c:rich>
          </c:tx>
          <c:layout>
            <c:manualLayout>
              <c:xMode val="edge"/>
              <c:yMode val="edge"/>
              <c:x val="0.44926108374384238"/>
              <c:y val="0.93579766536964981"/>
            </c:manualLayout>
          </c:layout>
          <c:overlay val="0"/>
          <c:spPr>
            <a:noFill/>
            <a:ln w="23260">
              <a:noFill/>
            </a:ln>
          </c:spPr>
        </c:title>
        <c:numFmt formatCode="General" sourceLinked="1"/>
        <c:majorTickMark val="none"/>
        <c:minorTickMark val="none"/>
        <c:tickLblPos val="none"/>
        <c:spPr>
          <a:ln w="8722">
            <a:noFill/>
          </a:ln>
        </c:spPr>
        <c:crossAx val="153415616"/>
        <c:crosses val="autoZero"/>
        <c:auto val="1"/>
        <c:lblAlgn val="ctr"/>
        <c:lblOffset val="100"/>
        <c:tickMarkSkip val="1"/>
        <c:noMultiLvlLbl val="0"/>
      </c:catAx>
      <c:valAx>
        <c:axId val="153415616"/>
        <c:scaling>
          <c:orientation val="minMax"/>
          <c:max val="0.01"/>
          <c:min val="-0.3"/>
        </c:scaling>
        <c:delete val="0"/>
        <c:axPos val="l"/>
        <c:majorGridlines>
          <c:spPr>
            <a:ln w="2907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99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PSNR difference (in dB)</a:t>
                </a:r>
              </a:p>
            </c:rich>
          </c:tx>
          <c:layout>
            <c:manualLayout>
              <c:xMode val="edge"/>
              <c:yMode val="edge"/>
              <c:x val="1.2807881773399015E-2"/>
              <c:y val="0.31906614785992216"/>
            </c:manualLayout>
          </c:layout>
          <c:overlay val="0"/>
          <c:spPr>
            <a:noFill/>
            <a:ln w="2326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0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7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122589184"/>
        <c:crosses val="autoZero"/>
        <c:crossBetween val="between"/>
      </c:valAx>
      <c:spPr>
        <a:solidFill>
          <a:srgbClr val="FFFFFF"/>
        </a:solidFill>
        <a:ln w="2907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9359605911330047"/>
          <c:y val="0.65758754863813229"/>
          <c:w val="0.26305418719211821"/>
          <c:h val="0.321011673151751"/>
        </c:manualLayout>
      </c:layout>
      <c:overlay val="0"/>
      <c:spPr>
        <a:solidFill>
          <a:srgbClr val="FFFFFF"/>
        </a:solidFill>
        <a:ln w="2907">
          <a:solidFill>
            <a:srgbClr val="000000"/>
          </a:solidFill>
          <a:prstDash val="solid"/>
        </a:ln>
      </c:spPr>
      <c:txPr>
        <a:bodyPr/>
        <a:lstStyle/>
        <a:p>
          <a:pPr>
            <a:defRPr sz="1177" b="0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2907">
      <a:solidFill>
        <a:srgbClr val="000000"/>
      </a:solidFill>
      <a:prstDash val="solid"/>
    </a:ln>
  </c:spPr>
  <c:txPr>
    <a:bodyPr/>
    <a:lstStyle/>
    <a:p>
      <a:pPr>
        <a:defRPr sz="1099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63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1463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PCRD vs CPI, ROC, CoRD </a:t>
            </a:r>
            <a:r>
              <a:rPr lang="en-US" sz="1463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(RS corpus, gray, lossy mode)</a:t>
            </a:r>
            <a:endParaRPr lang="en-US"/>
          </a:p>
        </c:rich>
      </c:tx>
      <c:layout>
        <c:manualLayout>
          <c:xMode val="edge"/>
          <c:yMode val="edge"/>
          <c:x val="0.22868217054263565"/>
          <c:y val="2.5193798449612403E-2"/>
        </c:manualLayout>
      </c:layout>
      <c:overlay val="0"/>
      <c:spPr>
        <a:noFill/>
        <a:ln w="23218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4961240310077522E-2"/>
          <c:y val="0.15116279069767441"/>
          <c:w val="0.88953488372093026"/>
          <c:h val="0.72286821705426352"/>
        </c:manualLayout>
      </c:layout>
      <c:lineChart>
        <c:grouping val="standard"/>
        <c:varyColors val="0"/>
        <c:ser>
          <c:idx val="1"/>
          <c:order val="0"/>
          <c:tx>
            <c:strRef>
              <c:f>'CPI_ROC_CoRD_LAYERS-RS'!$B$1</c:f>
              <c:strCache>
                <c:ptCount val="1"/>
                <c:pt idx="0">
                  <c:v>PCRD</c:v>
                </c:pt>
              </c:strCache>
            </c:strRef>
          </c:tx>
          <c:spPr>
            <a:ln w="34827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'CPI_ROC_CoRD_LAYERS-RS'!$A$2:$A$476</c:f>
              <c:numCache>
                <c:formatCode>General</c:formatCode>
                <c:ptCount val="475"/>
                <c:pt idx="0">
                  <c:v>1.08223E-2</c:v>
                </c:pt>
                <c:pt idx="1">
                  <c:v>1.92721E-2</c:v>
                </c:pt>
                <c:pt idx="2">
                  <c:v>2.7965400000000001E-2</c:v>
                </c:pt>
                <c:pt idx="3">
                  <c:v>3.671E-2</c:v>
                </c:pt>
                <c:pt idx="4">
                  <c:v>4.51622E-2</c:v>
                </c:pt>
                <c:pt idx="5">
                  <c:v>5.3651600000000001E-2</c:v>
                </c:pt>
                <c:pt idx="6">
                  <c:v>6.2237399999999998E-2</c:v>
                </c:pt>
                <c:pt idx="7">
                  <c:v>7.0970199999999997E-2</c:v>
                </c:pt>
                <c:pt idx="8">
                  <c:v>7.9522800000000005E-2</c:v>
                </c:pt>
                <c:pt idx="9">
                  <c:v>8.8174600000000006E-2</c:v>
                </c:pt>
                <c:pt idx="10">
                  <c:v>9.6817200000000006E-2</c:v>
                </c:pt>
                <c:pt idx="11">
                  <c:v>0.10532</c:v>
                </c:pt>
                <c:pt idx="12">
                  <c:v>0.11388</c:v>
                </c:pt>
                <c:pt idx="13">
                  <c:v>0.122451</c:v>
                </c:pt>
                <c:pt idx="14">
                  <c:v>0.13069900000000001</c:v>
                </c:pt>
                <c:pt idx="15">
                  <c:v>0.139292</c:v>
                </c:pt>
                <c:pt idx="16">
                  <c:v>0.14776300000000001</c:v>
                </c:pt>
                <c:pt idx="17">
                  <c:v>0.15627199999999999</c:v>
                </c:pt>
                <c:pt idx="18">
                  <c:v>0.16484299999999999</c:v>
                </c:pt>
                <c:pt idx="19">
                  <c:v>0.17358799999999999</c:v>
                </c:pt>
                <c:pt idx="20">
                  <c:v>0.18222099999999999</c:v>
                </c:pt>
                <c:pt idx="21">
                  <c:v>0.19062599999999999</c:v>
                </c:pt>
                <c:pt idx="22">
                  <c:v>0.19938600000000001</c:v>
                </c:pt>
                <c:pt idx="23">
                  <c:v>0.207812</c:v>
                </c:pt>
                <c:pt idx="24">
                  <c:v>0.21620600000000001</c:v>
                </c:pt>
                <c:pt idx="25">
                  <c:v>0.2248</c:v>
                </c:pt>
                <c:pt idx="26">
                  <c:v>0.233178</c:v>
                </c:pt>
                <c:pt idx="27">
                  <c:v>0.24179800000000001</c:v>
                </c:pt>
                <c:pt idx="28">
                  <c:v>0.25035400000000002</c:v>
                </c:pt>
                <c:pt idx="29">
                  <c:v>0.25880599999999998</c:v>
                </c:pt>
                <c:pt idx="30">
                  <c:v>0.26722600000000002</c:v>
                </c:pt>
                <c:pt idx="31">
                  <c:v>0.275758</c:v>
                </c:pt>
                <c:pt idx="32">
                  <c:v>0.284362</c:v>
                </c:pt>
                <c:pt idx="33">
                  <c:v>0.29271999999999998</c:v>
                </c:pt>
                <c:pt idx="34">
                  <c:v>0.30131799999999997</c:v>
                </c:pt>
                <c:pt idx="35">
                  <c:v>0.30956</c:v>
                </c:pt>
                <c:pt idx="36">
                  <c:v>0.31820799999999999</c:v>
                </c:pt>
                <c:pt idx="37">
                  <c:v>0.32657399999999998</c:v>
                </c:pt>
                <c:pt idx="38">
                  <c:v>0.33501799999999998</c:v>
                </c:pt>
                <c:pt idx="39">
                  <c:v>0.34331800000000001</c:v>
                </c:pt>
                <c:pt idx="40">
                  <c:v>0.351794</c:v>
                </c:pt>
                <c:pt idx="41">
                  <c:v>0.36033399999999999</c:v>
                </c:pt>
                <c:pt idx="42">
                  <c:v>0.36869000000000002</c:v>
                </c:pt>
                <c:pt idx="43">
                  <c:v>0.377272</c:v>
                </c:pt>
                <c:pt idx="44">
                  <c:v>0.38578200000000001</c:v>
                </c:pt>
                <c:pt idx="45">
                  <c:v>0.39410200000000001</c:v>
                </c:pt>
                <c:pt idx="46">
                  <c:v>0.40250599999999997</c:v>
                </c:pt>
                <c:pt idx="47">
                  <c:v>0.41095199999999998</c:v>
                </c:pt>
                <c:pt idx="48">
                  <c:v>0.41935800000000001</c:v>
                </c:pt>
                <c:pt idx="49">
                  <c:v>0.42792400000000003</c:v>
                </c:pt>
                <c:pt idx="50">
                  <c:v>0.43640000000000001</c:v>
                </c:pt>
                <c:pt idx="51">
                  <c:v>0.44507799999999997</c:v>
                </c:pt>
                <c:pt idx="52">
                  <c:v>0.45349400000000001</c:v>
                </c:pt>
                <c:pt idx="53">
                  <c:v>0.46211400000000002</c:v>
                </c:pt>
                <c:pt idx="54">
                  <c:v>0.47050999999999998</c:v>
                </c:pt>
                <c:pt idx="55">
                  <c:v>0.47904200000000002</c:v>
                </c:pt>
                <c:pt idx="56">
                  <c:v>0.48741400000000001</c:v>
                </c:pt>
                <c:pt idx="57">
                  <c:v>0.49576599999999998</c:v>
                </c:pt>
                <c:pt idx="58">
                  <c:v>0.50456199999999995</c:v>
                </c:pt>
                <c:pt idx="59">
                  <c:v>0.51283400000000001</c:v>
                </c:pt>
                <c:pt idx="60">
                  <c:v>0.52141000000000004</c:v>
                </c:pt>
                <c:pt idx="61">
                  <c:v>0.52976400000000001</c:v>
                </c:pt>
                <c:pt idx="62">
                  <c:v>0.53804399999999997</c:v>
                </c:pt>
                <c:pt idx="63">
                  <c:v>0.54645999999999995</c:v>
                </c:pt>
                <c:pt idx="64">
                  <c:v>0.55499200000000004</c:v>
                </c:pt>
                <c:pt idx="65">
                  <c:v>0.56333999999999995</c:v>
                </c:pt>
                <c:pt idx="66">
                  <c:v>0.57164199999999998</c:v>
                </c:pt>
                <c:pt idx="67">
                  <c:v>0.58011999999999997</c:v>
                </c:pt>
                <c:pt idx="68">
                  <c:v>0.58843199999999996</c:v>
                </c:pt>
                <c:pt idx="69">
                  <c:v>0.59687800000000002</c:v>
                </c:pt>
                <c:pt idx="70">
                  <c:v>0.60537399999999997</c:v>
                </c:pt>
                <c:pt idx="71">
                  <c:v>0.61382999999999999</c:v>
                </c:pt>
                <c:pt idx="72">
                  <c:v>0.62224999999999997</c:v>
                </c:pt>
                <c:pt idx="73">
                  <c:v>0.63069200000000003</c:v>
                </c:pt>
                <c:pt idx="74">
                  <c:v>0.63915200000000005</c:v>
                </c:pt>
                <c:pt idx="75">
                  <c:v>0.64757799999999999</c:v>
                </c:pt>
                <c:pt idx="76">
                  <c:v>0.65603199999999995</c:v>
                </c:pt>
                <c:pt idx="77">
                  <c:v>0.66456000000000004</c:v>
                </c:pt>
                <c:pt idx="78">
                  <c:v>0.67303999999999997</c:v>
                </c:pt>
                <c:pt idx="79">
                  <c:v>0.68126600000000004</c:v>
                </c:pt>
                <c:pt idx="80">
                  <c:v>0.68960600000000005</c:v>
                </c:pt>
                <c:pt idx="81">
                  <c:v>0.69814600000000004</c:v>
                </c:pt>
                <c:pt idx="82">
                  <c:v>0.70659799999999995</c:v>
                </c:pt>
                <c:pt idx="83">
                  <c:v>0.71513599999999999</c:v>
                </c:pt>
                <c:pt idx="84">
                  <c:v>0.72360999999999998</c:v>
                </c:pt>
                <c:pt idx="85">
                  <c:v>0.732298</c:v>
                </c:pt>
                <c:pt idx="86">
                  <c:v>0.74087599999999998</c:v>
                </c:pt>
                <c:pt idx="87">
                  <c:v>0.74912000000000001</c:v>
                </c:pt>
                <c:pt idx="88">
                  <c:v>0.75747600000000004</c:v>
                </c:pt>
                <c:pt idx="89">
                  <c:v>0.76599200000000001</c:v>
                </c:pt>
                <c:pt idx="90">
                  <c:v>0.77442800000000001</c:v>
                </c:pt>
                <c:pt idx="91">
                  <c:v>0.782694</c:v>
                </c:pt>
                <c:pt idx="92">
                  <c:v>0.79099799999999998</c:v>
                </c:pt>
                <c:pt idx="93">
                  <c:v>0.79948799999999998</c:v>
                </c:pt>
                <c:pt idx="94">
                  <c:v>0.80801400000000001</c:v>
                </c:pt>
                <c:pt idx="95">
                  <c:v>0.81623599999999996</c:v>
                </c:pt>
                <c:pt idx="96">
                  <c:v>0.82452199999999998</c:v>
                </c:pt>
                <c:pt idx="97">
                  <c:v>0.83287199999999995</c:v>
                </c:pt>
                <c:pt idx="98">
                  <c:v>0.84158599999999995</c:v>
                </c:pt>
                <c:pt idx="99">
                  <c:v>0.849854</c:v>
                </c:pt>
                <c:pt idx="100">
                  <c:v>0.85824199999999995</c:v>
                </c:pt>
                <c:pt idx="101">
                  <c:v>0.86672199999999999</c:v>
                </c:pt>
                <c:pt idx="102">
                  <c:v>0.87495400000000001</c:v>
                </c:pt>
                <c:pt idx="103">
                  <c:v>0.88327599999999995</c:v>
                </c:pt>
                <c:pt idx="104">
                  <c:v>0.89172200000000001</c:v>
                </c:pt>
                <c:pt idx="105">
                  <c:v>0.90016399999999996</c:v>
                </c:pt>
                <c:pt idx="106">
                  <c:v>0.90851599999999999</c:v>
                </c:pt>
                <c:pt idx="107">
                  <c:v>0.91693199999999997</c:v>
                </c:pt>
                <c:pt idx="108">
                  <c:v>0.92527199999999998</c:v>
                </c:pt>
                <c:pt idx="109">
                  <c:v>0.93360600000000005</c:v>
                </c:pt>
                <c:pt idx="110">
                  <c:v>0.942106</c:v>
                </c:pt>
                <c:pt idx="111">
                  <c:v>0.95052199999999998</c:v>
                </c:pt>
                <c:pt idx="112">
                  <c:v>0.95879800000000004</c:v>
                </c:pt>
                <c:pt idx="113">
                  <c:v>0.96721000000000001</c:v>
                </c:pt>
                <c:pt idx="114">
                  <c:v>0.97555999999999998</c:v>
                </c:pt>
                <c:pt idx="115">
                  <c:v>0.98400600000000005</c:v>
                </c:pt>
                <c:pt idx="116">
                  <c:v>0.99230600000000002</c:v>
                </c:pt>
                <c:pt idx="117">
                  <c:v>1.0007900000000001</c:v>
                </c:pt>
                <c:pt idx="118">
                  <c:v>1.00905</c:v>
                </c:pt>
                <c:pt idx="119">
                  <c:v>1.01738</c:v>
                </c:pt>
                <c:pt idx="120">
                  <c:v>1.0258400000000001</c:v>
                </c:pt>
                <c:pt idx="121">
                  <c:v>1.0343100000000001</c:v>
                </c:pt>
                <c:pt idx="122">
                  <c:v>1.04251</c:v>
                </c:pt>
                <c:pt idx="123">
                  <c:v>1.05105</c:v>
                </c:pt>
                <c:pt idx="124">
                  <c:v>1.0593900000000001</c:v>
                </c:pt>
                <c:pt idx="125">
                  <c:v>1.0678799999999999</c:v>
                </c:pt>
                <c:pt idx="126">
                  <c:v>1.07633</c:v>
                </c:pt>
                <c:pt idx="127">
                  <c:v>1.08487</c:v>
                </c:pt>
                <c:pt idx="128">
                  <c:v>1.09321</c:v>
                </c:pt>
                <c:pt idx="129">
                  <c:v>1.10182</c:v>
                </c:pt>
                <c:pt idx="130">
                  <c:v>1.11019</c:v>
                </c:pt>
                <c:pt idx="131">
                  <c:v>1.1186400000000001</c:v>
                </c:pt>
                <c:pt idx="132">
                  <c:v>1.12717</c:v>
                </c:pt>
                <c:pt idx="133">
                  <c:v>1.1355900000000001</c:v>
                </c:pt>
                <c:pt idx="134">
                  <c:v>1.1440999999999999</c:v>
                </c:pt>
                <c:pt idx="135">
                  <c:v>1.1524399999999999</c:v>
                </c:pt>
                <c:pt idx="136">
                  <c:v>1.1608700000000001</c:v>
                </c:pt>
                <c:pt idx="137">
                  <c:v>1.16933</c:v>
                </c:pt>
                <c:pt idx="138">
                  <c:v>1.17753</c:v>
                </c:pt>
                <c:pt idx="139">
                  <c:v>1.1859999999999999</c:v>
                </c:pt>
                <c:pt idx="140">
                  <c:v>1.1943999999999999</c:v>
                </c:pt>
                <c:pt idx="141">
                  <c:v>1.2029000000000001</c:v>
                </c:pt>
                <c:pt idx="142">
                  <c:v>1.2113</c:v>
                </c:pt>
                <c:pt idx="143">
                  <c:v>1.2196</c:v>
                </c:pt>
                <c:pt idx="144">
                  <c:v>1.2279800000000001</c:v>
                </c:pt>
                <c:pt idx="145">
                  <c:v>1.23634</c:v>
                </c:pt>
                <c:pt idx="146">
                  <c:v>1.24475</c:v>
                </c:pt>
                <c:pt idx="147">
                  <c:v>1.2530600000000001</c:v>
                </c:pt>
                <c:pt idx="148">
                  <c:v>1.26146</c:v>
                </c:pt>
                <c:pt idx="149">
                  <c:v>1.26976</c:v>
                </c:pt>
                <c:pt idx="150">
                  <c:v>1.2781499999999999</c:v>
                </c:pt>
                <c:pt idx="151">
                  <c:v>1.28654</c:v>
                </c:pt>
                <c:pt idx="152">
                  <c:v>1.2948500000000001</c:v>
                </c:pt>
                <c:pt idx="153">
                  <c:v>1.30338</c:v>
                </c:pt>
                <c:pt idx="154">
                  <c:v>1.31175</c:v>
                </c:pt>
                <c:pt idx="155">
                  <c:v>1.3201099999999999</c:v>
                </c:pt>
                <c:pt idx="156">
                  <c:v>1.32853</c:v>
                </c:pt>
                <c:pt idx="157">
                  <c:v>1.3369500000000001</c:v>
                </c:pt>
                <c:pt idx="158">
                  <c:v>1.3452900000000001</c:v>
                </c:pt>
                <c:pt idx="159">
                  <c:v>1.3538300000000001</c:v>
                </c:pt>
                <c:pt idx="160">
                  <c:v>1.36236</c:v>
                </c:pt>
                <c:pt idx="161">
                  <c:v>1.3706499999999999</c:v>
                </c:pt>
                <c:pt idx="162">
                  <c:v>1.37887</c:v>
                </c:pt>
                <c:pt idx="163">
                  <c:v>1.3873899999999999</c:v>
                </c:pt>
                <c:pt idx="164">
                  <c:v>1.39577</c:v>
                </c:pt>
                <c:pt idx="165">
                  <c:v>1.40405</c:v>
                </c:pt>
                <c:pt idx="166">
                  <c:v>1.4124300000000001</c:v>
                </c:pt>
                <c:pt idx="167">
                  <c:v>1.4207700000000001</c:v>
                </c:pt>
                <c:pt idx="168">
                  <c:v>1.4290400000000001</c:v>
                </c:pt>
                <c:pt idx="169">
                  <c:v>1.4375199999999999</c:v>
                </c:pt>
                <c:pt idx="170">
                  <c:v>1.44587</c:v>
                </c:pt>
                <c:pt idx="171">
                  <c:v>1.4541900000000001</c:v>
                </c:pt>
                <c:pt idx="172">
                  <c:v>1.4626399999999999</c:v>
                </c:pt>
                <c:pt idx="173">
                  <c:v>1.47095</c:v>
                </c:pt>
                <c:pt idx="174">
                  <c:v>1.47942</c:v>
                </c:pt>
                <c:pt idx="175">
                  <c:v>1.48786</c:v>
                </c:pt>
                <c:pt idx="176">
                  <c:v>1.4961599999999999</c:v>
                </c:pt>
                <c:pt idx="177">
                  <c:v>1.50468</c:v>
                </c:pt>
                <c:pt idx="178">
                  <c:v>1.51309</c:v>
                </c:pt>
                <c:pt idx="179">
                  <c:v>1.5215700000000001</c:v>
                </c:pt>
                <c:pt idx="180">
                  <c:v>1.52983</c:v>
                </c:pt>
                <c:pt idx="181">
                  <c:v>1.5381800000000001</c:v>
                </c:pt>
                <c:pt idx="182">
                  <c:v>1.5465500000000001</c:v>
                </c:pt>
                <c:pt idx="183">
                  <c:v>1.5550299999999999</c:v>
                </c:pt>
                <c:pt idx="184">
                  <c:v>1.5633999999999999</c:v>
                </c:pt>
                <c:pt idx="185">
                  <c:v>1.57185</c:v>
                </c:pt>
                <c:pt idx="186">
                  <c:v>1.5801400000000001</c:v>
                </c:pt>
                <c:pt idx="187">
                  <c:v>1.5884400000000001</c:v>
                </c:pt>
                <c:pt idx="188">
                  <c:v>1.59684</c:v>
                </c:pt>
                <c:pt idx="189">
                  <c:v>1.6052900000000001</c:v>
                </c:pt>
                <c:pt idx="190">
                  <c:v>1.6136600000000001</c:v>
                </c:pt>
                <c:pt idx="191">
                  <c:v>1.6220699999999999</c:v>
                </c:pt>
                <c:pt idx="192">
                  <c:v>1.63039</c:v>
                </c:pt>
                <c:pt idx="193">
                  <c:v>1.6386099999999999</c:v>
                </c:pt>
                <c:pt idx="194">
                  <c:v>1.64716</c:v>
                </c:pt>
                <c:pt idx="195">
                  <c:v>1.65554</c:v>
                </c:pt>
                <c:pt idx="196">
                  <c:v>1.6639200000000001</c:v>
                </c:pt>
                <c:pt idx="197">
                  <c:v>1.6722900000000001</c:v>
                </c:pt>
                <c:pt idx="198">
                  <c:v>1.68058</c:v>
                </c:pt>
                <c:pt idx="199">
                  <c:v>1.68896</c:v>
                </c:pt>
                <c:pt idx="200">
                  <c:v>1.6973</c:v>
                </c:pt>
                <c:pt idx="201">
                  <c:v>1.7057</c:v>
                </c:pt>
                <c:pt idx="202">
                  <c:v>1.7141500000000001</c:v>
                </c:pt>
                <c:pt idx="203">
                  <c:v>1.72251</c:v>
                </c:pt>
                <c:pt idx="204">
                  <c:v>1.7308699999999999</c:v>
                </c:pt>
                <c:pt idx="205">
                  <c:v>1.7390699999999999</c:v>
                </c:pt>
                <c:pt idx="206">
                  <c:v>1.7474799999999999</c:v>
                </c:pt>
                <c:pt idx="207">
                  <c:v>1.75583</c:v>
                </c:pt>
                <c:pt idx="208">
                  <c:v>1.76441</c:v>
                </c:pt>
                <c:pt idx="209">
                  <c:v>1.77264</c:v>
                </c:pt>
                <c:pt idx="210">
                  <c:v>1.7809900000000001</c:v>
                </c:pt>
                <c:pt idx="211">
                  <c:v>1.7894399999999999</c:v>
                </c:pt>
                <c:pt idx="212">
                  <c:v>1.79783</c:v>
                </c:pt>
                <c:pt idx="213">
                  <c:v>1.80616</c:v>
                </c:pt>
                <c:pt idx="214">
                  <c:v>1.8143899999999999</c:v>
                </c:pt>
                <c:pt idx="215">
                  <c:v>1.82277</c:v>
                </c:pt>
                <c:pt idx="216">
                  <c:v>1.83114</c:v>
                </c:pt>
                <c:pt idx="217">
                  <c:v>1.8394900000000001</c:v>
                </c:pt>
                <c:pt idx="218">
                  <c:v>1.8480099999999999</c:v>
                </c:pt>
                <c:pt idx="219">
                  <c:v>1.8562399999999999</c:v>
                </c:pt>
                <c:pt idx="220">
                  <c:v>1.8647800000000001</c:v>
                </c:pt>
                <c:pt idx="221">
                  <c:v>1.87324</c:v>
                </c:pt>
                <c:pt idx="222">
                  <c:v>1.88147</c:v>
                </c:pt>
                <c:pt idx="223">
                  <c:v>1.8898299999999999</c:v>
                </c:pt>
                <c:pt idx="224">
                  <c:v>1.89825</c:v>
                </c:pt>
                <c:pt idx="225">
                  <c:v>1.90659</c:v>
                </c:pt>
                <c:pt idx="226">
                  <c:v>1.9151400000000001</c:v>
                </c:pt>
                <c:pt idx="227">
                  <c:v>1.92337</c:v>
                </c:pt>
                <c:pt idx="228">
                  <c:v>1.93184</c:v>
                </c:pt>
                <c:pt idx="229">
                  <c:v>1.9401999999999999</c:v>
                </c:pt>
                <c:pt idx="230">
                  <c:v>1.94859</c:v>
                </c:pt>
                <c:pt idx="231">
                  <c:v>1.9570000000000001</c:v>
                </c:pt>
                <c:pt idx="232">
                  <c:v>1.96529</c:v>
                </c:pt>
                <c:pt idx="233">
                  <c:v>1.9739100000000001</c:v>
                </c:pt>
                <c:pt idx="234">
                  <c:v>1.9821299999999999</c:v>
                </c:pt>
                <c:pt idx="235">
                  <c:v>1.99048</c:v>
                </c:pt>
                <c:pt idx="236">
                  <c:v>1.9987699999999999</c:v>
                </c:pt>
                <c:pt idx="237">
                  <c:v>2.0071400000000001</c:v>
                </c:pt>
                <c:pt idx="238">
                  <c:v>2.01566</c:v>
                </c:pt>
                <c:pt idx="239">
                  <c:v>2.0239199999999999</c:v>
                </c:pt>
                <c:pt idx="240">
                  <c:v>2.0322200000000001</c:v>
                </c:pt>
                <c:pt idx="241">
                  <c:v>2.0407000000000002</c:v>
                </c:pt>
                <c:pt idx="242">
                  <c:v>2.0491799999999998</c:v>
                </c:pt>
                <c:pt idx="243">
                  <c:v>2.0575000000000001</c:v>
                </c:pt>
                <c:pt idx="244">
                  <c:v>2.0659800000000001</c:v>
                </c:pt>
                <c:pt idx="245">
                  <c:v>2.0743800000000001</c:v>
                </c:pt>
                <c:pt idx="246">
                  <c:v>2.08284</c:v>
                </c:pt>
                <c:pt idx="247">
                  <c:v>2.0911400000000002</c:v>
                </c:pt>
                <c:pt idx="248">
                  <c:v>2.0994999999999999</c:v>
                </c:pt>
                <c:pt idx="249">
                  <c:v>2.1080800000000002</c:v>
                </c:pt>
                <c:pt idx="250">
                  <c:v>2.1163400000000001</c:v>
                </c:pt>
                <c:pt idx="251">
                  <c:v>2.1249400000000001</c:v>
                </c:pt>
                <c:pt idx="252">
                  <c:v>2.13334</c:v>
                </c:pt>
                <c:pt idx="253">
                  <c:v>2.1417999999999999</c:v>
                </c:pt>
                <c:pt idx="254">
                  <c:v>2.15022</c:v>
                </c:pt>
                <c:pt idx="255">
                  <c:v>2.1586799999999999</c:v>
                </c:pt>
                <c:pt idx="256">
                  <c:v>2.1669999999999998</c:v>
                </c:pt>
                <c:pt idx="257">
                  <c:v>2.1753999999999998</c:v>
                </c:pt>
                <c:pt idx="258">
                  <c:v>2.1837599999999999</c:v>
                </c:pt>
                <c:pt idx="259">
                  <c:v>2.1921599999999999</c:v>
                </c:pt>
                <c:pt idx="260">
                  <c:v>2.20072</c:v>
                </c:pt>
                <c:pt idx="261">
                  <c:v>2.2089599999999998</c:v>
                </c:pt>
                <c:pt idx="262">
                  <c:v>2.2172200000000002</c:v>
                </c:pt>
                <c:pt idx="263">
                  <c:v>2.2256200000000002</c:v>
                </c:pt>
                <c:pt idx="264">
                  <c:v>2.23394</c:v>
                </c:pt>
                <c:pt idx="265">
                  <c:v>2.2425000000000002</c:v>
                </c:pt>
                <c:pt idx="266">
                  <c:v>2.2507199999999998</c:v>
                </c:pt>
                <c:pt idx="267">
                  <c:v>2.2592400000000001</c:v>
                </c:pt>
                <c:pt idx="268">
                  <c:v>2.2675800000000002</c:v>
                </c:pt>
                <c:pt idx="269">
                  <c:v>2.2759399999999999</c:v>
                </c:pt>
                <c:pt idx="270">
                  <c:v>2.2841399999999998</c:v>
                </c:pt>
                <c:pt idx="271">
                  <c:v>2.2926000000000002</c:v>
                </c:pt>
                <c:pt idx="272">
                  <c:v>2.30104</c:v>
                </c:pt>
                <c:pt idx="273">
                  <c:v>2.30932</c:v>
                </c:pt>
                <c:pt idx="274">
                  <c:v>2.3176800000000002</c:v>
                </c:pt>
                <c:pt idx="275">
                  <c:v>2.3260200000000002</c:v>
                </c:pt>
                <c:pt idx="276">
                  <c:v>2.3341799999999999</c:v>
                </c:pt>
                <c:pt idx="277">
                  <c:v>2.34246</c:v>
                </c:pt>
                <c:pt idx="278">
                  <c:v>2.35087</c:v>
                </c:pt>
                <c:pt idx="279">
                  <c:v>2.35954</c:v>
                </c:pt>
                <c:pt idx="280">
                  <c:v>2.3676300000000001</c:v>
                </c:pt>
                <c:pt idx="281">
                  <c:v>2.3761299999999999</c:v>
                </c:pt>
                <c:pt idx="282">
                  <c:v>2.3842599999999998</c:v>
                </c:pt>
                <c:pt idx="283">
                  <c:v>2.39262</c:v>
                </c:pt>
                <c:pt idx="284">
                  <c:v>2.4010899999999999</c:v>
                </c:pt>
                <c:pt idx="285">
                  <c:v>2.4094099999999998</c:v>
                </c:pt>
                <c:pt idx="286">
                  <c:v>2.4177900000000001</c:v>
                </c:pt>
                <c:pt idx="287">
                  <c:v>2.4260299999999999</c:v>
                </c:pt>
                <c:pt idx="288">
                  <c:v>2.4346100000000002</c:v>
                </c:pt>
                <c:pt idx="289">
                  <c:v>2.44278</c:v>
                </c:pt>
                <c:pt idx="290">
                  <c:v>2.45133</c:v>
                </c:pt>
                <c:pt idx="291">
                  <c:v>2.4594200000000002</c:v>
                </c:pt>
                <c:pt idx="292">
                  <c:v>2.4678800000000001</c:v>
                </c:pt>
                <c:pt idx="293">
                  <c:v>2.4763000000000002</c:v>
                </c:pt>
                <c:pt idx="294">
                  <c:v>2.4846900000000001</c:v>
                </c:pt>
                <c:pt idx="295">
                  <c:v>2.4931999999999999</c:v>
                </c:pt>
                <c:pt idx="296">
                  <c:v>2.5015200000000002</c:v>
                </c:pt>
                <c:pt idx="297">
                  <c:v>2.50983</c:v>
                </c:pt>
                <c:pt idx="298">
                  <c:v>2.5183</c:v>
                </c:pt>
                <c:pt idx="299">
                  <c:v>2.5268700000000002</c:v>
                </c:pt>
                <c:pt idx="300">
                  <c:v>2.5352700000000001</c:v>
                </c:pt>
                <c:pt idx="301">
                  <c:v>2.5435500000000002</c:v>
                </c:pt>
                <c:pt idx="302">
                  <c:v>2.5520499999999999</c:v>
                </c:pt>
                <c:pt idx="303">
                  <c:v>2.5601500000000001</c:v>
                </c:pt>
                <c:pt idx="304">
                  <c:v>2.5687000000000002</c:v>
                </c:pt>
                <c:pt idx="305">
                  <c:v>2.5769799999999998</c:v>
                </c:pt>
                <c:pt idx="306">
                  <c:v>2.5854499999999998</c:v>
                </c:pt>
                <c:pt idx="307">
                  <c:v>2.5939999999999999</c:v>
                </c:pt>
                <c:pt idx="308">
                  <c:v>2.6021999999999998</c:v>
                </c:pt>
                <c:pt idx="309">
                  <c:v>2.6105499999999999</c:v>
                </c:pt>
                <c:pt idx="310">
                  <c:v>2.6189</c:v>
                </c:pt>
                <c:pt idx="311">
                  <c:v>2.6274000000000002</c:v>
                </c:pt>
                <c:pt idx="312">
                  <c:v>2.6356700000000002</c:v>
                </c:pt>
                <c:pt idx="313">
                  <c:v>2.64405</c:v>
                </c:pt>
                <c:pt idx="314">
                  <c:v>2.6524000000000001</c:v>
                </c:pt>
                <c:pt idx="315">
                  <c:v>2.6608200000000002</c:v>
                </c:pt>
                <c:pt idx="316">
                  <c:v>2.6692</c:v>
                </c:pt>
                <c:pt idx="317">
                  <c:v>2.6775799999999998</c:v>
                </c:pt>
                <c:pt idx="318">
                  <c:v>2.68587</c:v>
                </c:pt>
                <c:pt idx="319">
                  <c:v>2.6943700000000002</c:v>
                </c:pt>
                <c:pt idx="320">
                  <c:v>2.7027000000000001</c:v>
                </c:pt>
                <c:pt idx="321">
                  <c:v>2.7109299999999998</c:v>
                </c:pt>
                <c:pt idx="322">
                  <c:v>2.7193499999999999</c:v>
                </c:pt>
                <c:pt idx="323">
                  <c:v>2.7277200000000001</c:v>
                </c:pt>
                <c:pt idx="324">
                  <c:v>2.7361200000000001</c:v>
                </c:pt>
                <c:pt idx="325">
                  <c:v>2.7446000000000002</c:v>
                </c:pt>
                <c:pt idx="326">
                  <c:v>2.75292</c:v>
                </c:pt>
                <c:pt idx="327">
                  <c:v>2.7612700000000001</c:v>
                </c:pt>
                <c:pt idx="328">
                  <c:v>2.7696999999999998</c:v>
                </c:pt>
                <c:pt idx="329">
                  <c:v>2.7784499999999999</c:v>
                </c:pt>
                <c:pt idx="330">
                  <c:v>2.78688</c:v>
                </c:pt>
                <c:pt idx="331">
                  <c:v>2.7952499999999998</c:v>
                </c:pt>
                <c:pt idx="332">
                  <c:v>2.80362</c:v>
                </c:pt>
                <c:pt idx="333">
                  <c:v>2.8120500000000002</c:v>
                </c:pt>
                <c:pt idx="334">
                  <c:v>2.8205</c:v>
                </c:pt>
                <c:pt idx="335">
                  <c:v>2.8288000000000002</c:v>
                </c:pt>
                <c:pt idx="336">
                  <c:v>2.8372700000000002</c:v>
                </c:pt>
                <c:pt idx="337">
                  <c:v>2.84572</c:v>
                </c:pt>
                <c:pt idx="338">
                  <c:v>2.8542299999999998</c:v>
                </c:pt>
                <c:pt idx="339">
                  <c:v>2.8625799999999999</c:v>
                </c:pt>
                <c:pt idx="340">
                  <c:v>2.871</c:v>
                </c:pt>
                <c:pt idx="341">
                  <c:v>2.8793299999999999</c:v>
                </c:pt>
                <c:pt idx="342">
                  <c:v>2.8878200000000001</c:v>
                </c:pt>
                <c:pt idx="343">
                  <c:v>2.89608</c:v>
                </c:pt>
                <c:pt idx="344">
                  <c:v>2.90462</c:v>
                </c:pt>
                <c:pt idx="345">
                  <c:v>2.91093</c:v>
                </c:pt>
                <c:pt idx="346">
                  <c:v>2.9211999999999998</c:v>
                </c:pt>
                <c:pt idx="347">
                  <c:v>2.9297399999999998</c:v>
                </c:pt>
                <c:pt idx="348">
                  <c:v>2.9377900000000001</c:v>
                </c:pt>
                <c:pt idx="349">
                  <c:v>2.9462999999999999</c:v>
                </c:pt>
                <c:pt idx="350">
                  <c:v>2.9546100000000002</c:v>
                </c:pt>
                <c:pt idx="351">
                  <c:v>2.9631599999999998</c:v>
                </c:pt>
                <c:pt idx="352">
                  <c:v>2.9714399999999999</c:v>
                </c:pt>
                <c:pt idx="353">
                  <c:v>2.9797400000000001</c:v>
                </c:pt>
                <c:pt idx="354">
                  <c:v>2.9881899999999999</c:v>
                </c:pt>
                <c:pt idx="355">
                  <c:v>2.9965799999999998</c:v>
                </c:pt>
                <c:pt idx="356">
                  <c:v>3.0049800000000002</c:v>
                </c:pt>
                <c:pt idx="357">
                  <c:v>3.0132300000000001</c:v>
                </c:pt>
                <c:pt idx="358">
                  <c:v>3.0214599999999998</c:v>
                </c:pt>
                <c:pt idx="359">
                  <c:v>3.0299200000000002</c:v>
                </c:pt>
                <c:pt idx="360">
                  <c:v>3.0383399999999998</c:v>
                </c:pt>
                <c:pt idx="361">
                  <c:v>3.0465599999999999</c:v>
                </c:pt>
                <c:pt idx="362">
                  <c:v>3.0550000000000002</c:v>
                </c:pt>
                <c:pt idx="363">
                  <c:v>3.0633900000000001</c:v>
                </c:pt>
                <c:pt idx="364">
                  <c:v>3.0719500000000002</c:v>
                </c:pt>
                <c:pt idx="365">
                  <c:v>3.0800900000000002</c:v>
                </c:pt>
                <c:pt idx="366">
                  <c:v>3.0884399999999999</c:v>
                </c:pt>
                <c:pt idx="367">
                  <c:v>3.09694</c:v>
                </c:pt>
                <c:pt idx="368">
                  <c:v>3.1052399999999998</c:v>
                </c:pt>
                <c:pt idx="369">
                  <c:v>3.1135100000000002</c:v>
                </c:pt>
                <c:pt idx="370">
                  <c:v>3.1219399999999999</c:v>
                </c:pt>
                <c:pt idx="371">
                  <c:v>3.13042</c:v>
                </c:pt>
                <c:pt idx="372">
                  <c:v>3.1386500000000002</c:v>
                </c:pt>
                <c:pt idx="373">
                  <c:v>3.14696</c:v>
                </c:pt>
                <c:pt idx="374">
                  <c:v>3.1552600000000002</c:v>
                </c:pt>
                <c:pt idx="375">
                  <c:v>3.1637300000000002</c:v>
                </c:pt>
                <c:pt idx="376">
                  <c:v>3.1721699999999999</c:v>
                </c:pt>
                <c:pt idx="377">
                  <c:v>3.18058</c:v>
                </c:pt>
                <c:pt idx="378">
                  <c:v>3.1888800000000002</c:v>
                </c:pt>
                <c:pt idx="379">
                  <c:v>3.1972900000000002</c:v>
                </c:pt>
                <c:pt idx="380">
                  <c:v>3.20553</c:v>
                </c:pt>
                <c:pt idx="381">
                  <c:v>3.2139199999999999</c:v>
                </c:pt>
                <c:pt idx="382">
                  <c:v>3.2221600000000001</c:v>
                </c:pt>
                <c:pt idx="383">
                  <c:v>3.2307299999999999</c:v>
                </c:pt>
                <c:pt idx="384">
                  <c:v>3.23881</c:v>
                </c:pt>
                <c:pt idx="385">
                  <c:v>3.2472099999999999</c:v>
                </c:pt>
                <c:pt idx="386">
                  <c:v>3.2557100000000001</c:v>
                </c:pt>
                <c:pt idx="387">
                  <c:v>3.2639300000000002</c:v>
                </c:pt>
                <c:pt idx="388">
                  <c:v>3.2725</c:v>
                </c:pt>
                <c:pt idx="389">
                  <c:v>3.2807900000000001</c:v>
                </c:pt>
                <c:pt idx="390">
                  <c:v>3.2892999999999999</c:v>
                </c:pt>
                <c:pt idx="391">
                  <c:v>3.2978200000000002</c:v>
                </c:pt>
                <c:pt idx="392">
                  <c:v>3.30627</c:v>
                </c:pt>
                <c:pt idx="393">
                  <c:v>3.3147899999999999</c:v>
                </c:pt>
                <c:pt idx="394">
                  <c:v>3.3228800000000001</c:v>
                </c:pt>
                <c:pt idx="395">
                  <c:v>3.33148</c:v>
                </c:pt>
                <c:pt idx="396">
                  <c:v>3.3397999999999999</c:v>
                </c:pt>
                <c:pt idx="397">
                  <c:v>3.3481000000000001</c:v>
                </c:pt>
                <c:pt idx="398">
                  <c:v>3.35643</c:v>
                </c:pt>
                <c:pt idx="399">
                  <c:v>3.3649</c:v>
                </c:pt>
                <c:pt idx="400">
                  <c:v>3.3734299999999999</c:v>
                </c:pt>
                <c:pt idx="401">
                  <c:v>3.3817300000000001</c:v>
                </c:pt>
                <c:pt idx="402">
                  <c:v>3.3903699999999999</c:v>
                </c:pt>
                <c:pt idx="403">
                  <c:v>3.3986999999999998</c:v>
                </c:pt>
                <c:pt idx="404">
                  <c:v>3.4069699999999998</c:v>
                </c:pt>
                <c:pt idx="405">
                  <c:v>3.4155000000000002</c:v>
                </c:pt>
                <c:pt idx="406">
                  <c:v>3.4229699999999998</c:v>
                </c:pt>
                <c:pt idx="407">
                  <c:v>3.43133</c:v>
                </c:pt>
                <c:pt idx="408">
                  <c:v>3.4396599999999999</c:v>
                </c:pt>
                <c:pt idx="409">
                  <c:v>3.4478800000000001</c:v>
                </c:pt>
                <c:pt idx="410">
                  <c:v>3.4561500000000001</c:v>
                </c:pt>
                <c:pt idx="411">
                  <c:v>3.46455</c:v>
                </c:pt>
                <c:pt idx="412">
                  <c:v>3.47309</c:v>
                </c:pt>
                <c:pt idx="413">
                  <c:v>3.4812099999999999</c:v>
                </c:pt>
                <c:pt idx="414">
                  <c:v>3.48963</c:v>
                </c:pt>
                <c:pt idx="415">
                  <c:v>3.4981599999999999</c:v>
                </c:pt>
                <c:pt idx="416">
                  <c:v>3.50631</c:v>
                </c:pt>
                <c:pt idx="417">
                  <c:v>3.51485</c:v>
                </c:pt>
                <c:pt idx="418">
                  <c:v>3.5230299999999999</c:v>
                </c:pt>
                <c:pt idx="419">
                  <c:v>3.5314000000000001</c:v>
                </c:pt>
                <c:pt idx="420">
                  <c:v>3.53992</c:v>
                </c:pt>
                <c:pt idx="421">
                  <c:v>3.5484499999999999</c:v>
                </c:pt>
                <c:pt idx="422">
                  <c:v>3.5568499999999998</c:v>
                </c:pt>
                <c:pt idx="423">
                  <c:v>3.5653700000000002</c:v>
                </c:pt>
                <c:pt idx="424">
                  <c:v>3.57389</c:v>
                </c:pt>
                <c:pt idx="425">
                  <c:v>3.5823499999999999</c:v>
                </c:pt>
                <c:pt idx="426">
                  <c:v>3.5909499999999999</c:v>
                </c:pt>
                <c:pt idx="427">
                  <c:v>3.5991499999999998</c:v>
                </c:pt>
                <c:pt idx="428">
                  <c:v>3.6078800000000002</c:v>
                </c:pt>
                <c:pt idx="429">
                  <c:v>3.61619</c:v>
                </c:pt>
                <c:pt idx="430">
                  <c:v>3.62479</c:v>
                </c:pt>
                <c:pt idx="431">
                  <c:v>3.63327</c:v>
                </c:pt>
                <c:pt idx="432">
                  <c:v>3.6419199999999998</c:v>
                </c:pt>
                <c:pt idx="433">
                  <c:v>3.6465999999999998</c:v>
                </c:pt>
                <c:pt idx="434">
                  <c:v>3.6598000000000002</c:v>
                </c:pt>
                <c:pt idx="435">
                  <c:v>3.6680199999999998</c:v>
                </c:pt>
                <c:pt idx="436">
                  <c:v>3.6768800000000001</c:v>
                </c:pt>
                <c:pt idx="437">
                  <c:v>3.6850999999999998</c:v>
                </c:pt>
                <c:pt idx="438">
                  <c:v>3.6929799999999999</c:v>
                </c:pt>
                <c:pt idx="439">
                  <c:v>3.70153</c:v>
                </c:pt>
                <c:pt idx="440">
                  <c:v>3.7096900000000002</c:v>
                </c:pt>
                <c:pt idx="441">
                  <c:v>3.7180900000000001</c:v>
                </c:pt>
                <c:pt idx="442">
                  <c:v>3.7264699999999999</c:v>
                </c:pt>
                <c:pt idx="443">
                  <c:v>3.7352500000000002</c:v>
                </c:pt>
                <c:pt idx="444">
                  <c:v>3.7438400000000001</c:v>
                </c:pt>
                <c:pt idx="445">
                  <c:v>3.7515000000000001</c:v>
                </c:pt>
                <c:pt idx="446">
                  <c:v>3.7598500000000001</c:v>
                </c:pt>
                <c:pt idx="447">
                  <c:v>3.7682500000000001</c:v>
                </c:pt>
                <c:pt idx="448">
                  <c:v>3.7767900000000001</c:v>
                </c:pt>
                <c:pt idx="449">
                  <c:v>3.7854800000000002</c:v>
                </c:pt>
                <c:pt idx="450">
                  <c:v>3.7932999999999999</c:v>
                </c:pt>
                <c:pt idx="451">
                  <c:v>3.80213</c:v>
                </c:pt>
                <c:pt idx="452">
                  <c:v>3.8101099999999999</c:v>
                </c:pt>
                <c:pt idx="453">
                  <c:v>3.8187500000000001</c:v>
                </c:pt>
                <c:pt idx="454">
                  <c:v>3.8271899999999999</c:v>
                </c:pt>
                <c:pt idx="455">
                  <c:v>3.83514</c:v>
                </c:pt>
                <c:pt idx="456">
                  <c:v>3.84362</c:v>
                </c:pt>
                <c:pt idx="457">
                  <c:v>3.8524099999999999</c:v>
                </c:pt>
                <c:pt idx="458">
                  <c:v>3.8601899999999998</c:v>
                </c:pt>
                <c:pt idx="459">
                  <c:v>3.8686099999999999</c:v>
                </c:pt>
                <c:pt idx="460">
                  <c:v>3.8778600000000001</c:v>
                </c:pt>
                <c:pt idx="461">
                  <c:v>3.8864200000000002</c:v>
                </c:pt>
                <c:pt idx="462">
                  <c:v>3.8952399999999998</c:v>
                </c:pt>
                <c:pt idx="463">
                  <c:v>3.9035500000000001</c:v>
                </c:pt>
                <c:pt idx="464">
                  <c:v>3.9119700000000002</c:v>
                </c:pt>
                <c:pt idx="465">
                  <c:v>3.9201899999999998</c:v>
                </c:pt>
                <c:pt idx="466">
                  <c:v>3.9287700000000001</c:v>
                </c:pt>
                <c:pt idx="467">
                  <c:v>3.93737</c:v>
                </c:pt>
                <c:pt idx="468">
                  <c:v>3.9456199999999999</c:v>
                </c:pt>
                <c:pt idx="469">
                  <c:v>3.9541200000000001</c:v>
                </c:pt>
                <c:pt idx="470">
                  <c:v>3.9625499999999998</c:v>
                </c:pt>
                <c:pt idx="471">
                  <c:v>3.9714100000000001</c:v>
                </c:pt>
                <c:pt idx="472">
                  <c:v>3.9795199999999999</c:v>
                </c:pt>
                <c:pt idx="473">
                  <c:v>3.9878399999999998</c:v>
                </c:pt>
                <c:pt idx="474">
                  <c:v>3.9956800000000001</c:v>
                </c:pt>
              </c:numCache>
            </c:numRef>
          </c:cat>
          <c:val>
            <c:numRef>
              <c:f>'CPI_ROC_CoRD_LAYERS-RS'!$B$2:$B$476</c:f>
              <c:numCache>
                <c:formatCode>General</c:formatCode>
                <c:ptCount val="47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'CPI_ROC_CoRD_LAYERS-RS'!$C$1</c:f>
              <c:strCache>
                <c:ptCount val="1"/>
                <c:pt idx="0">
                  <c:v>CPI</c:v>
                </c:pt>
              </c:strCache>
            </c:strRef>
          </c:tx>
          <c:spPr>
            <a:ln w="23218">
              <a:solidFill>
                <a:srgbClr val="008000"/>
              </a:solidFill>
              <a:prstDash val="solid"/>
            </a:ln>
          </c:spPr>
          <c:marker>
            <c:symbol val="none"/>
          </c:marker>
          <c:cat>
            <c:numRef>
              <c:f>'CPI_ROC_CoRD_LAYERS-RS'!$A$2:$A$476</c:f>
              <c:numCache>
                <c:formatCode>General</c:formatCode>
                <c:ptCount val="475"/>
                <c:pt idx="0">
                  <c:v>1.08223E-2</c:v>
                </c:pt>
                <c:pt idx="1">
                  <c:v>1.92721E-2</c:v>
                </c:pt>
                <c:pt idx="2">
                  <c:v>2.7965400000000001E-2</c:v>
                </c:pt>
                <c:pt idx="3">
                  <c:v>3.671E-2</c:v>
                </c:pt>
                <c:pt idx="4">
                  <c:v>4.51622E-2</c:v>
                </c:pt>
                <c:pt idx="5">
                  <c:v>5.3651600000000001E-2</c:v>
                </c:pt>
                <c:pt idx="6">
                  <c:v>6.2237399999999998E-2</c:v>
                </c:pt>
                <c:pt idx="7">
                  <c:v>7.0970199999999997E-2</c:v>
                </c:pt>
                <c:pt idx="8">
                  <c:v>7.9522800000000005E-2</c:v>
                </c:pt>
                <c:pt idx="9">
                  <c:v>8.8174600000000006E-2</c:v>
                </c:pt>
                <c:pt idx="10">
                  <c:v>9.6817200000000006E-2</c:v>
                </c:pt>
                <c:pt idx="11">
                  <c:v>0.10532</c:v>
                </c:pt>
                <c:pt idx="12">
                  <c:v>0.11388</c:v>
                </c:pt>
                <c:pt idx="13">
                  <c:v>0.122451</c:v>
                </c:pt>
                <c:pt idx="14">
                  <c:v>0.13069900000000001</c:v>
                </c:pt>
                <c:pt idx="15">
                  <c:v>0.139292</c:v>
                </c:pt>
                <c:pt idx="16">
                  <c:v>0.14776300000000001</c:v>
                </c:pt>
                <c:pt idx="17">
                  <c:v>0.15627199999999999</c:v>
                </c:pt>
                <c:pt idx="18">
                  <c:v>0.16484299999999999</c:v>
                </c:pt>
                <c:pt idx="19">
                  <c:v>0.17358799999999999</c:v>
                </c:pt>
                <c:pt idx="20">
                  <c:v>0.18222099999999999</c:v>
                </c:pt>
                <c:pt idx="21">
                  <c:v>0.19062599999999999</c:v>
                </c:pt>
                <c:pt idx="22">
                  <c:v>0.19938600000000001</c:v>
                </c:pt>
                <c:pt idx="23">
                  <c:v>0.207812</c:v>
                </c:pt>
                <c:pt idx="24">
                  <c:v>0.21620600000000001</c:v>
                </c:pt>
                <c:pt idx="25">
                  <c:v>0.2248</c:v>
                </c:pt>
                <c:pt idx="26">
                  <c:v>0.233178</c:v>
                </c:pt>
                <c:pt idx="27">
                  <c:v>0.24179800000000001</c:v>
                </c:pt>
                <c:pt idx="28">
                  <c:v>0.25035400000000002</c:v>
                </c:pt>
                <c:pt idx="29">
                  <c:v>0.25880599999999998</c:v>
                </c:pt>
                <c:pt idx="30">
                  <c:v>0.26722600000000002</c:v>
                </c:pt>
                <c:pt idx="31">
                  <c:v>0.275758</c:v>
                </c:pt>
                <c:pt idx="32">
                  <c:v>0.284362</c:v>
                </c:pt>
                <c:pt idx="33">
                  <c:v>0.29271999999999998</c:v>
                </c:pt>
                <c:pt idx="34">
                  <c:v>0.30131799999999997</c:v>
                </c:pt>
                <c:pt idx="35">
                  <c:v>0.30956</c:v>
                </c:pt>
                <c:pt idx="36">
                  <c:v>0.31820799999999999</c:v>
                </c:pt>
                <c:pt idx="37">
                  <c:v>0.32657399999999998</c:v>
                </c:pt>
                <c:pt idx="38">
                  <c:v>0.33501799999999998</c:v>
                </c:pt>
                <c:pt idx="39">
                  <c:v>0.34331800000000001</c:v>
                </c:pt>
                <c:pt idx="40">
                  <c:v>0.351794</c:v>
                </c:pt>
                <c:pt idx="41">
                  <c:v>0.36033399999999999</c:v>
                </c:pt>
                <c:pt idx="42">
                  <c:v>0.36869000000000002</c:v>
                </c:pt>
                <c:pt idx="43">
                  <c:v>0.377272</c:v>
                </c:pt>
                <c:pt idx="44">
                  <c:v>0.38578200000000001</c:v>
                </c:pt>
                <c:pt idx="45">
                  <c:v>0.39410200000000001</c:v>
                </c:pt>
                <c:pt idx="46">
                  <c:v>0.40250599999999997</c:v>
                </c:pt>
                <c:pt idx="47">
                  <c:v>0.41095199999999998</c:v>
                </c:pt>
                <c:pt idx="48">
                  <c:v>0.41935800000000001</c:v>
                </c:pt>
                <c:pt idx="49">
                  <c:v>0.42792400000000003</c:v>
                </c:pt>
                <c:pt idx="50">
                  <c:v>0.43640000000000001</c:v>
                </c:pt>
                <c:pt idx="51">
                  <c:v>0.44507799999999997</c:v>
                </c:pt>
                <c:pt idx="52">
                  <c:v>0.45349400000000001</c:v>
                </c:pt>
                <c:pt idx="53">
                  <c:v>0.46211400000000002</c:v>
                </c:pt>
                <c:pt idx="54">
                  <c:v>0.47050999999999998</c:v>
                </c:pt>
                <c:pt idx="55">
                  <c:v>0.47904200000000002</c:v>
                </c:pt>
                <c:pt idx="56">
                  <c:v>0.48741400000000001</c:v>
                </c:pt>
                <c:pt idx="57">
                  <c:v>0.49576599999999998</c:v>
                </c:pt>
                <c:pt idx="58">
                  <c:v>0.50456199999999995</c:v>
                </c:pt>
                <c:pt idx="59">
                  <c:v>0.51283400000000001</c:v>
                </c:pt>
                <c:pt idx="60">
                  <c:v>0.52141000000000004</c:v>
                </c:pt>
                <c:pt idx="61">
                  <c:v>0.52976400000000001</c:v>
                </c:pt>
                <c:pt idx="62">
                  <c:v>0.53804399999999997</c:v>
                </c:pt>
                <c:pt idx="63">
                  <c:v>0.54645999999999995</c:v>
                </c:pt>
                <c:pt idx="64">
                  <c:v>0.55499200000000004</c:v>
                </c:pt>
                <c:pt idx="65">
                  <c:v>0.56333999999999995</c:v>
                </c:pt>
                <c:pt idx="66">
                  <c:v>0.57164199999999998</c:v>
                </c:pt>
                <c:pt idx="67">
                  <c:v>0.58011999999999997</c:v>
                </c:pt>
                <c:pt idx="68">
                  <c:v>0.58843199999999996</c:v>
                </c:pt>
                <c:pt idx="69">
                  <c:v>0.59687800000000002</c:v>
                </c:pt>
                <c:pt idx="70">
                  <c:v>0.60537399999999997</c:v>
                </c:pt>
                <c:pt idx="71">
                  <c:v>0.61382999999999999</c:v>
                </c:pt>
                <c:pt idx="72">
                  <c:v>0.62224999999999997</c:v>
                </c:pt>
                <c:pt idx="73">
                  <c:v>0.63069200000000003</c:v>
                </c:pt>
                <c:pt idx="74">
                  <c:v>0.63915200000000005</c:v>
                </c:pt>
                <c:pt idx="75">
                  <c:v>0.64757799999999999</c:v>
                </c:pt>
                <c:pt idx="76">
                  <c:v>0.65603199999999995</c:v>
                </c:pt>
                <c:pt idx="77">
                  <c:v>0.66456000000000004</c:v>
                </c:pt>
                <c:pt idx="78">
                  <c:v>0.67303999999999997</c:v>
                </c:pt>
                <c:pt idx="79">
                  <c:v>0.68126600000000004</c:v>
                </c:pt>
                <c:pt idx="80">
                  <c:v>0.68960600000000005</c:v>
                </c:pt>
                <c:pt idx="81">
                  <c:v>0.69814600000000004</c:v>
                </c:pt>
                <c:pt idx="82">
                  <c:v>0.70659799999999995</c:v>
                </c:pt>
                <c:pt idx="83">
                  <c:v>0.71513599999999999</c:v>
                </c:pt>
                <c:pt idx="84">
                  <c:v>0.72360999999999998</c:v>
                </c:pt>
                <c:pt idx="85">
                  <c:v>0.732298</c:v>
                </c:pt>
                <c:pt idx="86">
                  <c:v>0.74087599999999998</c:v>
                </c:pt>
                <c:pt idx="87">
                  <c:v>0.74912000000000001</c:v>
                </c:pt>
                <c:pt idx="88">
                  <c:v>0.75747600000000004</c:v>
                </c:pt>
                <c:pt idx="89">
                  <c:v>0.76599200000000001</c:v>
                </c:pt>
                <c:pt idx="90">
                  <c:v>0.77442800000000001</c:v>
                </c:pt>
                <c:pt idx="91">
                  <c:v>0.782694</c:v>
                </c:pt>
                <c:pt idx="92">
                  <c:v>0.79099799999999998</c:v>
                </c:pt>
                <c:pt idx="93">
                  <c:v>0.79948799999999998</c:v>
                </c:pt>
                <c:pt idx="94">
                  <c:v>0.80801400000000001</c:v>
                </c:pt>
                <c:pt idx="95">
                  <c:v>0.81623599999999996</c:v>
                </c:pt>
                <c:pt idx="96">
                  <c:v>0.82452199999999998</c:v>
                </c:pt>
                <c:pt idx="97">
                  <c:v>0.83287199999999995</c:v>
                </c:pt>
                <c:pt idx="98">
                  <c:v>0.84158599999999995</c:v>
                </c:pt>
                <c:pt idx="99">
                  <c:v>0.849854</c:v>
                </c:pt>
                <c:pt idx="100">
                  <c:v>0.85824199999999995</c:v>
                </c:pt>
                <c:pt idx="101">
                  <c:v>0.86672199999999999</c:v>
                </c:pt>
                <c:pt idx="102">
                  <c:v>0.87495400000000001</c:v>
                </c:pt>
                <c:pt idx="103">
                  <c:v>0.88327599999999995</c:v>
                </c:pt>
                <c:pt idx="104">
                  <c:v>0.89172200000000001</c:v>
                </c:pt>
                <c:pt idx="105">
                  <c:v>0.90016399999999996</c:v>
                </c:pt>
                <c:pt idx="106">
                  <c:v>0.90851599999999999</c:v>
                </c:pt>
                <c:pt idx="107">
                  <c:v>0.91693199999999997</c:v>
                </c:pt>
                <c:pt idx="108">
                  <c:v>0.92527199999999998</c:v>
                </c:pt>
                <c:pt idx="109">
                  <c:v>0.93360600000000005</c:v>
                </c:pt>
                <c:pt idx="110">
                  <c:v>0.942106</c:v>
                </c:pt>
                <c:pt idx="111">
                  <c:v>0.95052199999999998</c:v>
                </c:pt>
                <c:pt idx="112">
                  <c:v>0.95879800000000004</c:v>
                </c:pt>
                <c:pt idx="113">
                  <c:v>0.96721000000000001</c:v>
                </c:pt>
                <c:pt idx="114">
                  <c:v>0.97555999999999998</c:v>
                </c:pt>
                <c:pt idx="115">
                  <c:v>0.98400600000000005</c:v>
                </c:pt>
                <c:pt idx="116">
                  <c:v>0.99230600000000002</c:v>
                </c:pt>
                <c:pt idx="117">
                  <c:v>1.0007900000000001</c:v>
                </c:pt>
                <c:pt idx="118">
                  <c:v>1.00905</c:v>
                </c:pt>
                <c:pt idx="119">
                  <c:v>1.01738</c:v>
                </c:pt>
                <c:pt idx="120">
                  <c:v>1.0258400000000001</c:v>
                </c:pt>
                <c:pt idx="121">
                  <c:v>1.0343100000000001</c:v>
                </c:pt>
                <c:pt idx="122">
                  <c:v>1.04251</c:v>
                </c:pt>
                <c:pt idx="123">
                  <c:v>1.05105</c:v>
                </c:pt>
                <c:pt idx="124">
                  <c:v>1.0593900000000001</c:v>
                </c:pt>
                <c:pt idx="125">
                  <c:v>1.0678799999999999</c:v>
                </c:pt>
                <c:pt idx="126">
                  <c:v>1.07633</c:v>
                </c:pt>
                <c:pt idx="127">
                  <c:v>1.08487</c:v>
                </c:pt>
                <c:pt idx="128">
                  <c:v>1.09321</c:v>
                </c:pt>
                <c:pt idx="129">
                  <c:v>1.10182</c:v>
                </c:pt>
                <c:pt idx="130">
                  <c:v>1.11019</c:v>
                </c:pt>
                <c:pt idx="131">
                  <c:v>1.1186400000000001</c:v>
                </c:pt>
                <c:pt idx="132">
                  <c:v>1.12717</c:v>
                </c:pt>
                <c:pt idx="133">
                  <c:v>1.1355900000000001</c:v>
                </c:pt>
                <c:pt idx="134">
                  <c:v>1.1440999999999999</c:v>
                </c:pt>
                <c:pt idx="135">
                  <c:v>1.1524399999999999</c:v>
                </c:pt>
                <c:pt idx="136">
                  <c:v>1.1608700000000001</c:v>
                </c:pt>
                <c:pt idx="137">
                  <c:v>1.16933</c:v>
                </c:pt>
                <c:pt idx="138">
                  <c:v>1.17753</c:v>
                </c:pt>
                <c:pt idx="139">
                  <c:v>1.1859999999999999</c:v>
                </c:pt>
                <c:pt idx="140">
                  <c:v>1.1943999999999999</c:v>
                </c:pt>
                <c:pt idx="141">
                  <c:v>1.2029000000000001</c:v>
                </c:pt>
                <c:pt idx="142">
                  <c:v>1.2113</c:v>
                </c:pt>
                <c:pt idx="143">
                  <c:v>1.2196</c:v>
                </c:pt>
                <c:pt idx="144">
                  <c:v>1.2279800000000001</c:v>
                </c:pt>
                <c:pt idx="145">
                  <c:v>1.23634</c:v>
                </c:pt>
                <c:pt idx="146">
                  <c:v>1.24475</c:v>
                </c:pt>
                <c:pt idx="147">
                  <c:v>1.2530600000000001</c:v>
                </c:pt>
                <c:pt idx="148">
                  <c:v>1.26146</c:v>
                </c:pt>
                <c:pt idx="149">
                  <c:v>1.26976</c:v>
                </c:pt>
                <c:pt idx="150">
                  <c:v>1.2781499999999999</c:v>
                </c:pt>
                <c:pt idx="151">
                  <c:v>1.28654</c:v>
                </c:pt>
                <c:pt idx="152">
                  <c:v>1.2948500000000001</c:v>
                </c:pt>
                <c:pt idx="153">
                  <c:v>1.30338</c:v>
                </c:pt>
                <c:pt idx="154">
                  <c:v>1.31175</c:v>
                </c:pt>
                <c:pt idx="155">
                  <c:v>1.3201099999999999</c:v>
                </c:pt>
                <c:pt idx="156">
                  <c:v>1.32853</c:v>
                </c:pt>
                <c:pt idx="157">
                  <c:v>1.3369500000000001</c:v>
                </c:pt>
                <c:pt idx="158">
                  <c:v>1.3452900000000001</c:v>
                </c:pt>
                <c:pt idx="159">
                  <c:v>1.3538300000000001</c:v>
                </c:pt>
                <c:pt idx="160">
                  <c:v>1.36236</c:v>
                </c:pt>
                <c:pt idx="161">
                  <c:v>1.3706499999999999</c:v>
                </c:pt>
                <c:pt idx="162">
                  <c:v>1.37887</c:v>
                </c:pt>
                <c:pt idx="163">
                  <c:v>1.3873899999999999</c:v>
                </c:pt>
                <c:pt idx="164">
                  <c:v>1.39577</c:v>
                </c:pt>
                <c:pt idx="165">
                  <c:v>1.40405</c:v>
                </c:pt>
                <c:pt idx="166">
                  <c:v>1.4124300000000001</c:v>
                </c:pt>
                <c:pt idx="167">
                  <c:v>1.4207700000000001</c:v>
                </c:pt>
                <c:pt idx="168">
                  <c:v>1.4290400000000001</c:v>
                </c:pt>
                <c:pt idx="169">
                  <c:v>1.4375199999999999</c:v>
                </c:pt>
                <c:pt idx="170">
                  <c:v>1.44587</c:v>
                </c:pt>
                <c:pt idx="171">
                  <c:v>1.4541900000000001</c:v>
                </c:pt>
                <c:pt idx="172">
                  <c:v>1.4626399999999999</c:v>
                </c:pt>
                <c:pt idx="173">
                  <c:v>1.47095</c:v>
                </c:pt>
                <c:pt idx="174">
                  <c:v>1.47942</c:v>
                </c:pt>
                <c:pt idx="175">
                  <c:v>1.48786</c:v>
                </c:pt>
                <c:pt idx="176">
                  <c:v>1.4961599999999999</c:v>
                </c:pt>
                <c:pt idx="177">
                  <c:v>1.50468</c:v>
                </c:pt>
                <c:pt idx="178">
                  <c:v>1.51309</c:v>
                </c:pt>
                <c:pt idx="179">
                  <c:v>1.5215700000000001</c:v>
                </c:pt>
                <c:pt idx="180">
                  <c:v>1.52983</c:v>
                </c:pt>
                <c:pt idx="181">
                  <c:v>1.5381800000000001</c:v>
                </c:pt>
                <c:pt idx="182">
                  <c:v>1.5465500000000001</c:v>
                </c:pt>
                <c:pt idx="183">
                  <c:v>1.5550299999999999</c:v>
                </c:pt>
                <c:pt idx="184">
                  <c:v>1.5633999999999999</c:v>
                </c:pt>
                <c:pt idx="185">
                  <c:v>1.57185</c:v>
                </c:pt>
                <c:pt idx="186">
                  <c:v>1.5801400000000001</c:v>
                </c:pt>
                <c:pt idx="187">
                  <c:v>1.5884400000000001</c:v>
                </c:pt>
                <c:pt idx="188">
                  <c:v>1.59684</c:v>
                </c:pt>
                <c:pt idx="189">
                  <c:v>1.6052900000000001</c:v>
                </c:pt>
                <c:pt idx="190">
                  <c:v>1.6136600000000001</c:v>
                </c:pt>
                <c:pt idx="191">
                  <c:v>1.6220699999999999</c:v>
                </c:pt>
                <c:pt idx="192">
                  <c:v>1.63039</c:v>
                </c:pt>
                <c:pt idx="193">
                  <c:v>1.6386099999999999</c:v>
                </c:pt>
                <c:pt idx="194">
                  <c:v>1.64716</c:v>
                </c:pt>
                <c:pt idx="195">
                  <c:v>1.65554</c:v>
                </c:pt>
                <c:pt idx="196">
                  <c:v>1.6639200000000001</c:v>
                </c:pt>
                <c:pt idx="197">
                  <c:v>1.6722900000000001</c:v>
                </c:pt>
                <c:pt idx="198">
                  <c:v>1.68058</c:v>
                </c:pt>
                <c:pt idx="199">
                  <c:v>1.68896</c:v>
                </c:pt>
                <c:pt idx="200">
                  <c:v>1.6973</c:v>
                </c:pt>
                <c:pt idx="201">
                  <c:v>1.7057</c:v>
                </c:pt>
                <c:pt idx="202">
                  <c:v>1.7141500000000001</c:v>
                </c:pt>
                <c:pt idx="203">
                  <c:v>1.72251</c:v>
                </c:pt>
                <c:pt idx="204">
                  <c:v>1.7308699999999999</c:v>
                </c:pt>
                <c:pt idx="205">
                  <c:v>1.7390699999999999</c:v>
                </c:pt>
                <c:pt idx="206">
                  <c:v>1.7474799999999999</c:v>
                </c:pt>
                <c:pt idx="207">
                  <c:v>1.75583</c:v>
                </c:pt>
                <c:pt idx="208">
                  <c:v>1.76441</c:v>
                </c:pt>
                <c:pt idx="209">
                  <c:v>1.77264</c:v>
                </c:pt>
                <c:pt idx="210">
                  <c:v>1.7809900000000001</c:v>
                </c:pt>
                <c:pt idx="211">
                  <c:v>1.7894399999999999</c:v>
                </c:pt>
                <c:pt idx="212">
                  <c:v>1.79783</c:v>
                </c:pt>
                <c:pt idx="213">
                  <c:v>1.80616</c:v>
                </c:pt>
                <c:pt idx="214">
                  <c:v>1.8143899999999999</c:v>
                </c:pt>
                <c:pt idx="215">
                  <c:v>1.82277</c:v>
                </c:pt>
                <c:pt idx="216">
                  <c:v>1.83114</c:v>
                </c:pt>
                <c:pt idx="217">
                  <c:v>1.8394900000000001</c:v>
                </c:pt>
                <c:pt idx="218">
                  <c:v>1.8480099999999999</c:v>
                </c:pt>
                <c:pt idx="219">
                  <c:v>1.8562399999999999</c:v>
                </c:pt>
                <c:pt idx="220">
                  <c:v>1.8647800000000001</c:v>
                </c:pt>
                <c:pt idx="221">
                  <c:v>1.87324</c:v>
                </c:pt>
                <c:pt idx="222">
                  <c:v>1.88147</c:v>
                </c:pt>
                <c:pt idx="223">
                  <c:v>1.8898299999999999</c:v>
                </c:pt>
                <c:pt idx="224">
                  <c:v>1.89825</c:v>
                </c:pt>
                <c:pt idx="225">
                  <c:v>1.90659</c:v>
                </c:pt>
                <c:pt idx="226">
                  <c:v>1.9151400000000001</c:v>
                </c:pt>
                <c:pt idx="227">
                  <c:v>1.92337</c:v>
                </c:pt>
                <c:pt idx="228">
                  <c:v>1.93184</c:v>
                </c:pt>
                <c:pt idx="229">
                  <c:v>1.9401999999999999</c:v>
                </c:pt>
                <c:pt idx="230">
                  <c:v>1.94859</c:v>
                </c:pt>
                <c:pt idx="231">
                  <c:v>1.9570000000000001</c:v>
                </c:pt>
                <c:pt idx="232">
                  <c:v>1.96529</c:v>
                </c:pt>
                <c:pt idx="233">
                  <c:v>1.9739100000000001</c:v>
                </c:pt>
                <c:pt idx="234">
                  <c:v>1.9821299999999999</c:v>
                </c:pt>
                <c:pt idx="235">
                  <c:v>1.99048</c:v>
                </c:pt>
                <c:pt idx="236">
                  <c:v>1.9987699999999999</c:v>
                </c:pt>
                <c:pt idx="237">
                  <c:v>2.0071400000000001</c:v>
                </c:pt>
                <c:pt idx="238">
                  <c:v>2.01566</c:v>
                </c:pt>
                <c:pt idx="239">
                  <c:v>2.0239199999999999</c:v>
                </c:pt>
                <c:pt idx="240">
                  <c:v>2.0322200000000001</c:v>
                </c:pt>
                <c:pt idx="241">
                  <c:v>2.0407000000000002</c:v>
                </c:pt>
                <c:pt idx="242">
                  <c:v>2.0491799999999998</c:v>
                </c:pt>
                <c:pt idx="243">
                  <c:v>2.0575000000000001</c:v>
                </c:pt>
                <c:pt idx="244">
                  <c:v>2.0659800000000001</c:v>
                </c:pt>
                <c:pt idx="245">
                  <c:v>2.0743800000000001</c:v>
                </c:pt>
                <c:pt idx="246">
                  <c:v>2.08284</c:v>
                </c:pt>
                <c:pt idx="247">
                  <c:v>2.0911400000000002</c:v>
                </c:pt>
                <c:pt idx="248">
                  <c:v>2.0994999999999999</c:v>
                </c:pt>
                <c:pt idx="249">
                  <c:v>2.1080800000000002</c:v>
                </c:pt>
                <c:pt idx="250">
                  <c:v>2.1163400000000001</c:v>
                </c:pt>
                <c:pt idx="251">
                  <c:v>2.1249400000000001</c:v>
                </c:pt>
                <c:pt idx="252">
                  <c:v>2.13334</c:v>
                </c:pt>
                <c:pt idx="253">
                  <c:v>2.1417999999999999</c:v>
                </c:pt>
                <c:pt idx="254">
                  <c:v>2.15022</c:v>
                </c:pt>
                <c:pt idx="255">
                  <c:v>2.1586799999999999</c:v>
                </c:pt>
                <c:pt idx="256">
                  <c:v>2.1669999999999998</c:v>
                </c:pt>
                <c:pt idx="257">
                  <c:v>2.1753999999999998</c:v>
                </c:pt>
                <c:pt idx="258">
                  <c:v>2.1837599999999999</c:v>
                </c:pt>
                <c:pt idx="259">
                  <c:v>2.1921599999999999</c:v>
                </c:pt>
                <c:pt idx="260">
                  <c:v>2.20072</c:v>
                </c:pt>
                <c:pt idx="261">
                  <c:v>2.2089599999999998</c:v>
                </c:pt>
                <c:pt idx="262">
                  <c:v>2.2172200000000002</c:v>
                </c:pt>
                <c:pt idx="263">
                  <c:v>2.2256200000000002</c:v>
                </c:pt>
                <c:pt idx="264">
                  <c:v>2.23394</c:v>
                </c:pt>
                <c:pt idx="265">
                  <c:v>2.2425000000000002</c:v>
                </c:pt>
                <c:pt idx="266">
                  <c:v>2.2507199999999998</c:v>
                </c:pt>
                <c:pt idx="267">
                  <c:v>2.2592400000000001</c:v>
                </c:pt>
                <c:pt idx="268">
                  <c:v>2.2675800000000002</c:v>
                </c:pt>
                <c:pt idx="269">
                  <c:v>2.2759399999999999</c:v>
                </c:pt>
                <c:pt idx="270">
                  <c:v>2.2841399999999998</c:v>
                </c:pt>
                <c:pt idx="271">
                  <c:v>2.2926000000000002</c:v>
                </c:pt>
                <c:pt idx="272">
                  <c:v>2.30104</c:v>
                </c:pt>
                <c:pt idx="273">
                  <c:v>2.30932</c:v>
                </c:pt>
                <c:pt idx="274">
                  <c:v>2.3176800000000002</c:v>
                </c:pt>
                <c:pt idx="275">
                  <c:v>2.3260200000000002</c:v>
                </c:pt>
                <c:pt idx="276">
                  <c:v>2.3341799999999999</c:v>
                </c:pt>
                <c:pt idx="277">
                  <c:v>2.34246</c:v>
                </c:pt>
                <c:pt idx="278">
                  <c:v>2.35087</c:v>
                </c:pt>
                <c:pt idx="279">
                  <c:v>2.35954</c:v>
                </c:pt>
                <c:pt idx="280">
                  <c:v>2.3676300000000001</c:v>
                </c:pt>
                <c:pt idx="281">
                  <c:v>2.3761299999999999</c:v>
                </c:pt>
                <c:pt idx="282">
                  <c:v>2.3842599999999998</c:v>
                </c:pt>
                <c:pt idx="283">
                  <c:v>2.39262</c:v>
                </c:pt>
                <c:pt idx="284">
                  <c:v>2.4010899999999999</c:v>
                </c:pt>
                <c:pt idx="285">
                  <c:v>2.4094099999999998</c:v>
                </c:pt>
                <c:pt idx="286">
                  <c:v>2.4177900000000001</c:v>
                </c:pt>
                <c:pt idx="287">
                  <c:v>2.4260299999999999</c:v>
                </c:pt>
                <c:pt idx="288">
                  <c:v>2.4346100000000002</c:v>
                </c:pt>
                <c:pt idx="289">
                  <c:v>2.44278</c:v>
                </c:pt>
                <c:pt idx="290">
                  <c:v>2.45133</c:v>
                </c:pt>
                <c:pt idx="291">
                  <c:v>2.4594200000000002</c:v>
                </c:pt>
                <c:pt idx="292">
                  <c:v>2.4678800000000001</c:v>
                </c:pt>
                <c:pt idx="293">
                  <c:v>2.4763000000000002</c:v>
                </c:pt>
                <c:pt idx="294">
                  <c:v>2.4846900000000001</c:v>
                </c:pt>
                <c:pt idx="295">
                  <c:v>2.4931999999999999</c:v>
                </c:pt>
                <c:pt idx="296">
                  <c:v>2.5015200000000002</c:v>
                </c:pt>
                <c:pt idx="297">
                  <c:v>2.50983</c:v>
                </c:pt>
                <c:pt idx="298">
                  <c:v>2.5183</c:v>
                </c:pt>
                <c:pt idx="299">
                  <c:v>2.5268700000000002</c:v>
                </c:pt>
                <c:pt idx="300">
                  <c:v>2.5352700000000001</c:v>
                </c:pt>
                <c:pt idx="301">
                  <c:v>2.5435500000000002</c:v>
                </c:pt>
                <c:pt idx="302">
                  <c:v>2.5520499999999999</c:v>
                </c:pt>
                <c:pt idx="303">
                  <c:v>2.5601500000000001</c:v>
                </c:pt>
                <c:pt idx="304">
                  <c:v>2.5687000000000002</c:v>
                </c:pt>
                <c:pt idx="305">
                  <c:v>2.5769799999999998</c:v>
                </c:pt>
                <c:pt idx="306">
                  <c:v>2.5854499999999998</c:v>
                </c:pt>
                <c:pt idx="307">
                  <c:v>2.5939999999999999</c:v>
                </c:pt>
                <c:pt idx="308">
                  <c:v>2.6021999999999998</c:v>
                </c:pt>
                <c:pt idx="309">
                  <c:v>2.6105499999999999</c:v>
                </c:pt>
                <c:pt idx="310">
                  <c:v>2.6189</c:v>
                </c:pt>
                <c:pt idx="311">
                  <c:v>2.6274000000000002</c:v>
                </c:pt>
                <c:pt idx="312">
                  <c:v>2.6356700000000002</c:v>
                </c:pt>
                <c:pt idx="313">
                  <c:v>2.64405</c:v>
                </c:pt>
                <c:pt idx="314">
                  <c:v>2.6524000000000001</c:v>
                </c:pt>
                <c:pt idx="315">
                  <c:v>2.6608200000000002</c:v>
                </c:pt>
                <c:pt idx="316">
                  <c:v>2.6692</c:v>
                </c:pt>
                <c:pt idx="317">
                  <c:v>2.6775799999999998</c:v>
                </c:pt>
                <c:pt idx="318">
                  <c:v>2.68587</c:v>
                </c:pt>
                <c:pt idx="319">
                  <c:v>2.6943700000000002</c:v>
                </c:pt>
                <c:pt idx="320">
                  <c:v>2.7027000000000001</c:v>
                </c:pt>
                <c:pt idx="321">
                  <c:v>2.7109299999999998</c:v>
                </c:pt>
                <c:pt idx="322">
                  <c:v>2.7193499999999999</c:v>
                </c:pt>
                <c:pt idx="323">
                  <c:v>2.7277200000000001</c:v>
                </c:pt>
                <c:pt idx="324">
                  <c:v>2.7361200000000001</c:v>
                </c:pt>
                <c:pt idx="325">
                  <c:v>2.7446000000000002</c:v>
                </c:pt>
                <c:pt idx="326">
                  <c:v>2.75292</c:v>
                </c:pt>
                <c:pt idx="327">
                  <c:v>2.7612700000000001</c:v>
                </c:pt>
                <c:pt idx="328">
                  <c:v>2.7696999999999998</c:v>
                </c:pt>
                <c:pt idx="329">
                  <c:v>2.7784499999999999</c:v>
                </c:pt>
                <c:pt idx="330">
                  <c:v>2.78688</c:v>
                </c:pt>
                <c:pt idx="331">
                  <c:v>2.7952499999999998</c:v>
                </c:pt>
                <c:pt idx="332">
                  <c:v>2.80362</c:v>
                </c:pt>
                <c:pt idx="333">
                  <c:v>2.8120500000000002</c:v>
                </c:pt>
                <c:pt idx="334">
                  <c:v>2.8205</c:v>
                </c:pt>
                <c:pt idx="335">
                  <c:v>2.8288000000000002</c:v>
                </c:pt>
                <c:pt idx="336">
                  <c:v>2.8372700000000002</c:v>
                </c:pt>
                <c:pt idx="337">
                  <c:v>2.84572</c:v>
                </c:pt>
                <c:pt idx="338">
                  <c:v>2.8542299999999998</c:v>
                </c:pt>
                <c:pt idx="339">
                  <c:v>2.8625799999999999</c:v>
                </c:pt>
                <c:pt idx="340">
                  <c:v>2.871</c:v>
                </c:pt>
                <c:pt idx="341">
                  <c:v>2.8793299999999999</c:v>
                </c:pt>
                <c:pt idx="342">
                  <c:v>2.8878200000000001</c:v>
                </c:pt>
                <c:pt idx="343">
                  <c:v>2.89608</c:v>
                </c:pt>
                <c:pt idx="344">
                  <c:v>2.90462</c:v>
                </c:pt>
                <c:pt idx="345">
                  <c:v>2.91093</c:v>
                </c:pt>
                <c:pt idx="346">
                  <c:v>2.9211999999999998</c:v>
                </c:pt>
                <c:pt idx="347">
                  <c:v>2.9297399999999998</c:v>
                </c:pt>
                <c:pt idx="348">
                  <c:v>2.9377900000000001</c:v>
                </c:pt>
                <c:pt idx="349">
                  <c:v>2.9462999999999999</c:v>
                </c:pt>
                <c:pt idx="350">
                  <c:v>2.9546100000000002</c:v>
                </c:pt>
                <c:pt idx="351">
                  <c:v>2.9631599999999998</c:v>
                </c:pt>
                <c:pt idx="352">
                  <c:v>2.9714399999999999</c:v>
                </c:pt>
                <c:pt idx="353">
                  <c:v>2.9797400000000001</c:v>
                </c:pt>
                <c:pt idx="354">
                  <c:v>2.9881899999999999</c:v>
                </c:pt>
                <c:pt idx="355">
                  <c:v>2.9965799999999998</c:v>
                </c:pt>
                <c:pt idx="356">
                  <c:v>3.0049800000000002</c:v>
                </c:pt>
                <c:pt idx="357">
                  <c:v>3.0132300000000001</c:v>
                </c:pt>
                <c:pt idx="358">
                  <c:v>3.0214599999999998</c:v>
                </c:pt>
                <c:pt idx="359">
                  <c:v>3.0299200000000002</c:v>
                </c:pt>
                <c:pt idx="360">
                  <c:v>3.0383399999999998</c:v>
                </c:pt>
                <c:pt idx="361">
                  <c:v>3.0465599999999999</c:v>
                </c:pt>
                <c:pt idx="362">
                  <c:v>3.0550000000000002</c:v>
                </c:pt>
                <c:pt idx="363">
                  <c:v>3.0633900000000001</c:v>
                </c:pt>
                <c:pt idx="364">
                  <c:v>3.0719500000000002</c:v>
                </c:pt>
                <c:pt idx="365">
                  <c:v>3.0800900000000002</c:v>
                </c:pt>
                <c:pt idx="366">
                  <c:v>3.0884399999999999</c:v>
                </c:pt>
                <c:pt idx="367">
                  <c:v>3.09694</c:v>
                </c:pt>
                <c:pt idx="368">
                  <c:v>3.1052399999999998</c:v>
                </c:pt>
                <c:pt idx="369">
                  <c:v>3.1135100000000002</c:v>
                </c:pt>
                <c:pt idx="370">
                  <c:v>3.1219399999999999</c:v>
                </c:pt>
                <c:pt idx="371">
                  <c:v>3.13042</c:v>
                </c:pt>
                <c:pt idx="372">
                  <c:v>3.1386500000000002</c:v>
                </c:pt>
                <c:pt idx="373">
                  <c:v>3.14696</c:v>
                </c:pt>
                <c:pt idx="374">
                  <c:v>3.1552600000000002</c:v>
                </c:pt>
                <c:pt idx="375">
                  <c:v>3.1637300000000002</c:v>
                </c:pt>
                <c:pt idx="376">
                  <c:v>3.1721699999999999</c:v>
                </c:pt>
                <c:pt idx="377">
                  <c:v>3.18058</c:v>
                </c:pt>
                <c:pt idx="378">
                  <c:v>3.1888800000000002</c:v>
                </c:pt>
                <c:pt idx="379">
                  <c:v>3.1972900000000002</c:v>
                </c:pt>
                <c:pt idx="380">
                  <c:v>3.20553</c:v>
                </c:pt>
                <c:pt idx="381">
                  <c:v>3.2139199999999999</c:v>
                </c:pt>
                <c:pt idx="382">
                  <c:v>3.2221600000000001</c:v>
                </c:pt>
                <c:pt idx="383">
                  <c:v>3.2307299999999999</c:v>
                </c:pt>
                <c:pt idx="384">
                  <c:v>3.23881</c:v>
                </c:pt>
                <c:pt idx="385">
                  <c:v>3.2472099999999999</c:v>
                </c:pt>
                <c:pt idx="386">
                  <c:v>3.2557100000000001</c:v>
                </c:pt>
                <c:pt idx="387">
                  <c:v>3.2639300000000002</c:v>
                </c:pt>
                <c:pt idx="388">
                  <c:v>3.2725</c:v>
                </c:pt>
                <c:pt idx="389">
                  <c:v>3.2807900000000001</c:v>
                </c:pt>
                <c:pt idx="390">
                  <c:v>3.2892999999999999</c:v>
                </c:pt>
                <c:pt idx="391">
                  <c:v>3.2978200000000002</c:v>
                </c:pt>
                <c:pt idx="392">
                  <c:v>3.30627</c:v>
                </c:pt>
                <c:pt idx="393">
                  <c:v>3.3147899999999999</c:v>
                </c:pt>
                <c:pt idx="394">
                  <c:v>3.3228800000000001</c:v>
                </c:pt>
                <c:pt idx="395">
                  <c:v>3.33148</c:v>
                </c:pt>
                <c:pt idx="396">
                  <c:v>3.3397999999999999</c:v>
                </c:pt>
                <c:pt idx="397">
                  <c:v>3.3481000000000001</c:v>
                </c:pt>
                <c:pt idx="398">
                  <c:v>3.35643</c:v>
                </c:pt>
                <c:pt idx="399">
                  <c:v>3.3649</c:v>
                </c:pt>
                <c:pt idx="400">
                  <c:v>3.3734299999999999</c:v>
                </c:pt>
                <c:pt idx="401">
                  <c:v>3.3817300000000001</c:v>
                </c:pt>
                <c:pt idx="402">
                  <c:v>3.3903699999999999</c:v>
                </c:pt>
                <c:pt idx="403">
                  <c:v>3.3986999999999998</c:v>
                </c:pt>
                <c:pt idx="404">
                  <c:v>3.4069699999999998</c:v>
                </c:pt>
                <c:pt idx="405">
                  <c:v>3.4155000000000002</c:v>
                </c:pt>
                <c:pt idx="406">
                  <c:v>3.4229699999999998</c:v>
                </c:pt>
                <c:pt idx="407">
                  <c:v>3.43133</c:v>
                </c:pt>
                <c:pt idx="408">
                  <c:v>3.4396599999999999</c:v>
                </c:pt>
                <c:pt idx="409">
                  <c:v>3.4478800000000001</c:v>
                </c:pt>
                <c:pt idx="410">
                  <c:v>3.4561500000000001</c:v>
                </c:pt>
                <c:pt idx="411">
                  <c:v>3.46455</c:v>
                </c:pt>
                <c:pt idx="412">
                  <c:v>3.47309</c:v>
                </c:pt>
                <c:pt idx="413">
                  <c:v>3.4812099999999999</c:v>
                </c:pt>
                <c:pt idx="414">
                  <c:v>3.48963</c:v>
                </c:pt>
                <c:pt idx="415">
                  <c:v>3.4981599999999999</c:v>
                </c:pt>
                <c:pt idx="416">
                  <c:v>3.50631</c:v>
                </c:pt>
                <c:pt idx="417">
                  <c:v>3.51485</c:v>
                </c:pt>
                <c:pt idx="418">
                  <c:v>3.5230299999999999</c:v>
                </c:pt>
                <c:pt idx="419">
                  <c:v>3.5314000000000001</c:v>
                </c:pt>
                <c:pt idx="420">
                  <c:v>3.53992</c:v>
                </c:pt>
                <c:pt idx="421">
                  <c:v>3.5484499999999999</c:v>
                </c:pt>
                <c:pt idx="422">
                  <c:v>3.5568499999999998</c:v>
                </c:pt>
                <c:pt idx="423">
                  <c:v>3.5653700000000002</c:v>
                </c:pt>
                <c:pt idx="424">
                  <c:v>3.57389</c:v>
                </c:pt>
                <c:pt idx="425">
                  <c:v>3.5823499999999999</c:v>
                </c:pt>
                <c:pt idx="426">
                  <c:v>3.5909499999999999</c:v>
                </c:pt>
                <c:pt idx="427">
                  <c:v>3.5991499999999998</c:v>
                </c:pt>
                <c:pt idx="428">
                  <c:v>3.6078800000000002</c:v>
                </c:pt>
                <c:pt idx="429">
                  <c:v>3.61619</c:v>
                </c:pt>
                <c:pt idx="430">
                  <c:v>3.62479</c:v>
                </c:pt>
                <c:pt idx="431">
                  <c:v>3.63327</c:v>
                </c:pt>
                <c:pt idx="432">
                  <c:v>3.6419199999999998</c:v>
                </c:pt>
                <c:pt idx="433">
                  <c:v>3.6465999999999998</c:v>
                </c:pt>
                <c:pt idx="434">
                  <c:v>3.6598000000000002</c:v>
                </c:pt>
                <c:pt idx="435">
                  <c:v>3.6680199999999998</c:v>
                </c:pt>
                <c:pt idx="436">
                  <c:v>3.6768800000000001</c:v>
                </c:pt>
                <c:pt idx="437">
                  <c:v>3.6850999999999998</c:v>
                </c:pt>
                <c:pt idx="438">
                  <c:v>3.6929799999999999</c:v>
                </c:pt>
                <c:pt idx="439">
                  <c:v>3.70153</c:v>
                </c:pt>
                <c:pt idx="440">
                  <c:v>3.7096900000000002</c:v>
                </c:pt>
                <c:pt idx="441">
                  <c:v>3.7180900000000001</c:v>
                </c:pt>
                <c:pt idx="442">
                  <c:v>3.7264699999999999</c:v>
                </c:pt>
                <c:pt idx="443">
                  <c:v>3.7352500000000002</c:v>
                </c:pt>
                <c:pt idx="444">
                  <c:v>3.7438400000000001</c:v>
                </c:pt>
                <c:pt idx="445">
                  <c:v>3.7515000000000001</c:v>
                </c:pt>
                <c:pt idx="446">
                  <c:v>3.7598500000000001</c:v>
                </c:pt>
                <c:pt idx="447">
                  <c:v>3.7682500000000001</c:v>
                </c:pt>
                <c:pt idx="448">
                  <c:v>3.7767900000000001</c:v>
                </c:pt>
                <c:pt idx="449">
                  <c:v>3.7854800000000002</c:v>
                </c:pt>
                <c:pt idx="450">
                  <c:v>3.7932999999999999</c:v>
                </c:pt>
                <c:pt idx="451">
                  <c:v>3.80213</c:v>
                </c:pt>
                <c:pt idx="452">
                  <c:v>3.8101099999999999</c:v>
                </c:pt>
                <c:pt idx="453">
                  <c:v>3.8187500000000001</c:v>
                </c:pt>
                <c:pt idx="454">
                  <c:v>3.8271899999999999</c:v>
                </c:pt>
                <c:pt idx="455">
                  <c:v>3.83514</c:v>
                </c:pt>
                <c:pt idx="456">
                  <c:v>3.84362</c:v>
                </c:pt>
                <c:pt idx="457">
                  <c:v>3.8524099999999999</c:v>
                </c:pt>
                <c:pt idx="458">
                  <c:v>3.8601899999999998</c:v>
                </c:pt>
                <c:pt idx="459">
                  <c:v>3.8686099999999999</c:v>
                </c:pt>
                <c:pt idx="460">
                  <c:v>3.8778600000000001</c:v>
                </c:pt>
                <c:pt idx="461">
                  <c:v>3.8864200000000002</c:v>
                </c:pt>
                <c:pt idx="462">
                  <c:v>3.8952399999999998</c:v>
                </c:pt>
                <c:pt idx="463">
                  <c:v>3.9035500000000001</c:v>
                </c:pt>
                <c:pt idx="464">
                  <c:v>3.9119700000000002</c:v>
                </c:pt>
                <c:pt idx="465">
                  <c:v>3.9201899999999998</c:v>
                </c:pt>
                <c:pt idx="466">
                  <c:v>3.9287700000000001</c:v>
                </c:pt>
                <c:pt idx="467">
                  <c:v>3.93737</c:v>
                </c:pt>
                <c:pt idx="468">
                  <c:v>3.9456199999999999</c:v>
                </c:pt>
                <c:pt idx="469">
                  <c:v>3.9541200000000001</c:v>
                </c:pt>
                <c:pt idx="470">
                  <c:v>3.9625499999999998</c:v>
                </c:pt>
                <c:pt idx="471">
                  <c:v>3.9714100000000001</c:v>
                </c:pt>
                <c:pt idx="472">
                  <c:v>3.9795199999999999</c:v>
                </c:pt>
                <c:pt idx="473">
                  <c:v>3.9878399999999998</c:v>
                </c:pt>
                <c:pt idx="474">
                  <c:v>3.9956800000000001</c:v>
                </c:pt>
              </c:numCache>
            </c:numRef>
          </c:cat>
          <c:val>
            <c:numRef>
              <c:f>'CPI_ROC_CoRD_LAYERS-RS'!$C$2:$C$476</c:f>
              <c:numCache>
                <c:formatCode>General</c:formatCode>
                <c:ptCount val="475"/>
                <c:pt idx="0">
                  <c:v>-2.55832E-2</c:v>
                </c:pt>
                <c:pt idx="1">
                  <c:v>-1.3075999999999999E-3</c:v>
                </c:pt>
                <c:pt idx="2">
                  <c:v>-3.3861000000000002E-2</c:v>
                </c:pt>
                <c:pt idx="3">
                  <c:v>-3.37024E-2</c:v>
                </c:pt>
                <c:pt idx="4">
                  <c:v>-4.6827800000000003E-2</c:v>
                </c:pt>
                <c:pt idx="5">
                  <c:v>-2.3229400000000001E-2</c:v>
                </c:pt>
                <c:pt idx="6">
                  <c:v>-3.4484000000000001E-2</c:v>
                </c:pt>
                <c:pt idx="7">
                  <c:v>-2.9716200000000002E-2</c:v>
                </c:pt>
                <c:pt idx="8">
                  <c:v>-3.7561999999999998E-2</c:v>
                </c:pt>
                <c:pt idx="9">
                  <c:v>-3.03936E-2</c:v>
                </c:pt>
                <c:pt idx="10">
                  <c:v>-4.2182400000000002E-2</c:v>
                </c:pt>
                <c:pt idx="11">
                  <c:v>-3.5964000000000003E-2</c:v>
                </c:pt>
                <c:pt idx="12">
                  <c:v>-4.2758200000000003E-2</c:v>
                </c:pt>
                <c:pt idx="13">
                  <c:v>-4.8090000000000001E-2</c:v>
                </c:pt>
                <c:pt idx="14">
                  <c:v>-4.4707999999999998E-2</c:v>
                </c:pt>
                <c:pt idx="15">
                  <c:v>-4.8602199999999998E-2</c:v>
                </c:pt>
                <c:pt idx="16">
                  <c:v>-3.4861000000000003E-2</c:v>
                </c:pt>
                <c:pt idx="17">
                  <c:v>-4.5338200000000002E-2</c:v>
                </c:pt>
                <c:pt idx="18">
                  <c:v>-4.0939400000000001E-2</c:v>
                </c:pt>
                <c:pt idx="19">
                  <c:v>-4.3205599999999997E-2</c:v>
                </c:pt>
                <c:pt idx="20">
                  <c:v>-3.9131199999999998E-2</c:v>
                </c:pt>
                <c:pt idx="21">
                  <c:v>-4.2853599999999999E-2</c:v>
                </c:pt>
                <c:pt idx="22">
                  <c:v>-3.9903800000000003E-2</c:v>
                </c:pt>
                <c:pt idx="23">
                  <c:v>-3.8947200000000001E-2</c:v>
                </c:pt>
                <c:pt idx="24">
                  <c:v>-3.5649E-2</c:v>
                </c:pt>
                <c:pt idx="25">
                  <c:v>-4.4580599999999998E-2</c:v>
                </c:pt>
                <c:pt idx="26">
                  <c:v>-4.7503200000000002E-2</c:v>
                </c:pt>
                <c:pt idx="27">
                  <c:v>-5.0792200000000003E-2</c:v>
                </c:pt>
                <c:pt idx="28">
                  <c:v>-4.7476400000000002E-2</c:v>
                </c:pt>
                <c:pt idx="29">
                  <c:v>-3.74144E-2</c:v>
                </c:pt>
                <c:pt idx="30">
                  <c:v>-3.6252E-2</c:v>
                </c:pt>
                <c:pt idx="31">
                  <c:v>-3.17372E-2</c:v>
                </c:pt>
                <c:pt idx="32">
                  <c:v>-3.4144800000000003E-2</c:v>
                </c:pt>
                <c:pt idx="33">
                  <c:v>-3.8863599999999998E-2</c:v>
                </c:pt>
                <c:pt idx="34">
                  <c:v>-4.0391400000000001E-2</c:v>
                </c:pt>
                <c:pt idx="35">
                  <c:v>-4.6735199999999998E-2</c:v>
                </c:pt>
                <c:pt idx="36">
                  <c:v>-4.8328599999999999E-2</c:v>
                </c:pt>
                <c:pt idx="37">
                  <c:v>-4.45078E-2</c:v>
                </c:pt>
                <c:pt idx="38">
                  <c:v>-4.04956E-2</c:v>
                </c:pt>
                <c:pt idx="39">
                  <c:v>-3.69308E-2</c:v>
                </c:pt>
                <c:pt idx="40">
                  <c:v>-3.6840600000000001E-2</c:v>
                </c:pt>
                <c:pt idx="41">
                  <c:v>-3.5014000000000003E-2</c:v>
                </c:pt>
                <c:pt idx="42">
                  <c:v>-3.9601400000000002E-2</c:v>
                </c:pt>
                <c:pt idx="43">
                  <c:v>-4.0200199999999998E-2</c:v>
                </c:pt>
                <c:pt idx="44">
                  <c:v>-3.6791600000000001E-2</c:v>
                </c:pt>
                <c:pt idx="45">
                  <c:v>-3.1850799999999999E-2</c:v>
                </c:pt>
                <c:pt idx="46">
                  <c:v>-2.5628600000000001E-2</c:v>
                </c:pt>
                <c:pt idx="47">
                  <c:v>-2.5853999999999999E-2</c:v>
                </c:pt>
                <c:pt idx="48">
                  <c:v>-2.40492E-2</c:v>
                </c:pt>
                <c:pt idx="49">
                  <c:v>-2.71208E-2</c:v>
                </c:pt>
                <c:pt idx="50">
                  <c:v>-3.4229200000000001E-2</c:v>
                </c:pt>
                <c:pt idx="51">
                  <c:v>-3.8010599999999999E-2</c:v>
                </c:pt>
                <c:pt idx="52">
                  <c:v>-3.9508000000000001E-2</c:v>
                </c:pt>
                <c:pt idx="53">
                  <c:v>-3.7109000000000003E-2</c:v>
                </c:pt>
                <c:pt idx="54">
                  <c:v>-4.0472599999999997E-2</c:v>
                </c:pt>
                <c:pt idx="55">
                  <c:v>-4.4186400000000001E-2</c:v>
                </c:pt>
                <c:pt idx="56">
                  <c:v>-4.4924600000000002E-2</c:v>
                </c:pt>
                <c:pt idx="57">
                  <c:v>-5.0051199999999997E-2</c:v>
                </c:pt>
                <c:pt idx="58">
                  <c:v>-5.3365200000000002E-2</c:v>
                </c:pt>
                <c:pt idx="59">
                  <c:v>-5.4347600000000003E-2</c:v>
                </c:pt>
                <c:pt idx="60">
                  <c:v>-5.4818600000000002E-2</c:v>
                </c:pt>
                <c:pt idx="61">
                  <c:v>-5.4283600000000001E-2</c:v>
                </c:pt>
                <c:pt idx="62">
                  <c:v>-5.3968599999999999E-2</c:v>
                </c:pt>
                <c:pt idx="63">
                  <c:v>-5.4609400000000002E-2</c:v>
                </c:pt>
                <c:pt idx="64">
                  <c:v>-6.0059000000000001E-2</c:v>
                </c:pt>
                <c:pt idx="65">
                  <c:v>-6.2250800000000002E-2</c:v>
                </c:pt>
                <c:pt idx="66">
                  <c:v>-6.4415200000000006E-2</c:v>
                </c:pt>
                <c:pt idx="67">
                  <c:v>-6.71186E-2</c:v>
                </c:pt>
                <c:pt idx="68">
                  <c:v>-6.4448000000000005E-2</c:v>
                </c:pt>
                <c:pt idx="69">
                  <c:v>-6.2003200000000001E-2</c:v>
                </c:pt>
                <c:pt idx="70">
                  <c:v>-5.66686E-2</c:v>
                </c:pt>
                <c:pt idx="71">
                  <c:v>-5.8527000000000003E-2</c:v>
                </c:pt>
                <c:pt idx="72">
                  <c:v>-5.6095199999999998E-2</c:v>
                </c:pt>
                <c:pt idx="73">
                  <c:v>-4.9428199999999999E-2</c:v>
                </c:pt>
                <c:pt idx="74">
                  <c:v>-4.3160799999999999E-2</c:v>
                </c:pt>
                <c:pt idx="75">
                  <c:v>-3.9941200000000003E-2</c:v>
                </c:pt>
                <c:pt idx="76">
                  <c:v>-3.6847199999999997E-2</c:v>
                </c:pt>
                <c:pt idx="77">
                  <c:v>-3.94966E-2</c:v>
                </c:pt>
                <c:pt idx="78">
                  <c:v>-4.5789799999999999E-2</c:v>
                </c:pt>
                <c:pt idx="79">
                  <c:v>-5.1163800000000002E-2</c:v>
                </c:pt>
                <c:pt idx="80">
                  <c:v>-5.6143400000000003E-2</c:v>
                </c:pt>
                <c:pt idx="81">
                  <c:v>-5.9409200000000002E-2</c:v>
                </c:pt>
                <c:pt idx="82">
                  <c:v>-5.9351399999999999E-2</c:v>
                </c:pt>
                <c:pt idx="83">
                  <c:v>-6.0551199999999999E-2</c:v>
                </c:pt>
                <c:pt idx="84">
                  <c:v>-6.1198599999999999E-2</c:v>
                </c:pt>
                <c:pt idx="85">
                  <c:v>-6.0851000000000002E-2</c:v>
                </c:pt>
                <c:pt idx="86">
                  <c:v>-5.6544200000000003E-2</c:v>
                </c:pt>
                <c:pt idx="87">
                  <c:v>-5.4724399999999999E-2</c:v>
                </c:pt>
                <c:pt idx="88">
                  <c:v>-5.23022E-2</c:v>
                </c:pt>
                <c:pt idx="89">
                  <c:v>-5.4056399999999998E-2</c:v>
                </c:pt>
                <c:pt idx="90">
                  <c:v>-5.6263800000000003E-2</c:v>
                </c:pt>
                <c:pt idx="91">
                  <c:v>-5.7561000000000001E-2</c:v>
                </c:pt>
                <c:pt idx="92">
                  <c:v>-5.69384E-2</c:v>
                </c:pt>
                <c:pt idx="93">
                  <c:v>-5.7127999999999998E-2</c:v>
                </c:pt>
                <c:pt idx="94">
                  <c:v>-5.6623399999999997E-2</c:v>
                </c:pt>
                <c:pt idx="95">
                  <c:v>-5.5588600000000002E-2</c:v>
                </c:pt>
                <c:pt idx="96">
                  <c:v>-5.6937799999999997E-2</c:v>
                </c:pt>
                <c:pt idx="97">
                  <c:v>-5.8227599999999997E-2</c:v>
                </c:pt>
                <c:pt idx="98">
                  <c:v>-5.7702000000000003E-2</c:v>
                </c:pt>
                <c:pt idx="99">
                  <c:v>-5.5474999999999997E-2</c:v>
                </c:pt>
                <c:pt idx="100">
                  <c:v>-5.1214200000000001E-2</c:v>
                </c:pt>
                <c:pt idx="101">
                  <c:v>-4.6621799999999998E-2</c:v>
                </c:pt>
                <c:pt idx="102">
                  <c:v>-4.3930400000000001E-2</c:v>
                </c:pt>
                <c:pt idx="103">
                  <c:v>-4.0783E-2</c:v>
                </c:pt>
                <c:pt idx="104">
                  <c:v>-4.2757799999999999E-2</c:v>
                </c:pt>
                <c:pt idx="105">
                  <c:v>-4.3424999999999998E-2</c:v>
                </c:pt>
                <c:pt idx="106">
                  <c:v>-4.21664E-2</c:v>
                </c:pt>
                <c:pt idx="107">
                  <c:v>-3.8289999999999998E-2</c:v>
                </c:pt>
                <c:pt idx="108">
                  <c:v>-3.74472E-2</c:v>
                </c:pt>
                <c:pt idx="109">
                  <c:v>-3.7106600000000003E-2</c:v>
                </c:pt>
                <c:pt idx="110">
                  <c:v>-3.6561799999999998E-2</c:v>
                </c:pt>
                <c:pt idx="111">
                  <c:v>-3.5857199999999999E-2</c:v>
                </c:pt>
                <c:pt idx="112">
                  <c:v>-3.5873200000000001E-2</c:v>
                </c:pt>
                <c:pt idx="113">
                  <c:v>-3.5199800000000003E-2</c:v>
                </c:pt>
                <c:pt idx="114">
                  <c:v>-3.8240200000000002E-2</c:v>
                </c:pt>
                <c:pt idx="115">
                  <c:v>-4.0232200000000003E-2</c:v>
                </c:pt>
                <c:pt idx="116">
                  <c:v>-4.20986E-2</c:v>
                </c:pt>
                <c:pt idx="117">
                  <c:v>-4.2994400000000002E-2</c:v>
                </c:pt>
                <c:pt idx="118">
                  <c:v>-4.3837000000000001E-2</c:v>
                </c:pt>
                <c:pt idx="119">
                  <c:v>-4.8112000000000002E-2</c:v>
                </c:pt>
                <c:pt idx="120">
                  <c:v>-5.4859400000000003E-2</c:v>
                </c:pt>
                <c:pt idx="121">
                  <c:v>-5.9140600000000002E-2</c:v>
                </c:pt>
                <c:pt idx="122">
                  <c:v>-6.2146800000000002E-2</c:v>
                </c:pt>
                <c:pt idx="123">
                  <c:v>-6.6594799999999996E-2</c:v>
                </c:pt>
                <c:pt idx="124">
                  <c:v>-7.1013999999999994E-2</c:v>
                </c:pt>
                <c:pt idx="125">
                  <c:v>-7.4536000000000005E-2</c:v>
                </c:pt>
                <c:pt idx="126">
                  <c:v>-7.5213199999999994E-2</c:v>
                </c:pt>
                <c:pt idx="127">
                  <c:v>-7.9443200000000005E-2</c:v>
                </c:pt>
                <c:pt idx="128">
                  <c:v>-8.3658399999999994E-2</c:v>
                </c:pt>
                <c:pt idx="129">
                  <c:v>-8.5271799999999995E-2</c:v>
                </c:pt>
                <c:pt idx="130">
                  <c:v>-8.5979600000000003E-2</c:v>
                </c:pt>
                <c:pt idx="131">
                  <c:v>-8.3712800000000004E-2</c:v>
                </c:pt>
                <c:pt idx="132">
                  <c:v>-8.2856200000000005E-2</c:v>
                </c:pt>
                <c:pt idx="133">
                  <c:v>-8.1481600000000001E-2</c:v>
                </c:pt>
                <c:pt idx="134">
                  <c:v>-7.85608E-2</c:v>
                </c:pt>
                <c:pt idx="135">
                  <c:v>-7.6638399999999995E-2</c:v>
                </c:pt>
                <c:pt idx="136">
                  <c:v>-7.4374599999999999E-2</c:v>
                </c:pt>
                <c:pt idx="137">
                  <c:v>-7.1923000000000001E-2</c:v>
                </c:pt>
                <c:pt idx="138">
                  <c:v>-6.8351999999999996E-2</c:v>
                </c:pt>
                <c:pt idx="139">
                  <c:v>-6.4303799999999994E-2</c:v>
                </c:pt>
                <c:pt idx="140">
                  <c:v>-6.1075200000000003E-2</c:v>
                </c:pt>
                <c:pt idx="141">
                  <c:v>-5.81992E-2</c:v>
                </c:pt>
                <c:pt idx="142">
                  <c:v>-5.1782599999999998E-2</c:v>
                </c:pt>
                <c:pt idx="143">
                  <c:v>-4.4301199999999999E-2</c:v>
                </c:pt>
                <c:pt idx="144">
                  <c:v>-4.0946799999999998E-2</c:v>
                </c:pt>
                <c:pt idx="145">
                  <c:v>-4.1094800000000001E-2</c:v>
                </c:pt>
                <c:pt idx="146">
                  <c:v>-4.1659799999999997E-2</c:v>
                </c:pt>
                <c:pt idx="147">
                  <c:v>-4.4303200000000001E-2</c:v>
                </c:pt>
                <c:pt idx="148">
                  <c:v>-4.6116999999999998E-2</c:v>
                </c:pt>
                <c:pt idx="149">
                  <c:v>-4.4585800000000002E-2</c:v>
                </c:pt>
                <c:pt idx="150">
                  <c:v>-4.3112200000000003E-2</c:v>
                </c:pt>
                <c:pt idx="151">
                  <c:v>-4.2849600000000002E-2</c:v>
                </c:pt>
                <c:pt idx="152">
                  <c:v>-4.07058E-2</c:v>
                </c:pt>
                <c:pt idx="153">
                  <c:v>-3.8094999999999997E-2</c:v>
                </c:pt>
                <c:pt idx="154">
                  <c:v>-3.6951199999999997E-2</c:v>
                </c:pt>
                <c:pt idx="155">
                  <c:v>-3.95958E-2</c:v>
                </c:pt>
                <c:pt idx="156">
                  <c:v>-4.0418799999999998E-2</c:v>
                </c:pt>
                <c:pt idx="157">
                  <c:v>-4.51376E-2</c:v>
                </c:pt>
                <c:pt idx="158">
                  <c:v>-5.0091200000000002E-2</c:v>
                </c:pt>
                <c:pt idx="159">
                  <c:v>-5.4044200000000001E-2</c:v>
                </c:pt>
                <c:pt idx="160">
                  <c:v>-5.7307200000000003E-2</c:v>
                </c:pt>
                <c:pt idx="161">
                  <c:v>-6.1637999999999998E-2</c:v>
                </c:pt>
                <c:pt idx="162">
                  <c:v>-6.4134399999999994E-2</c:v>
                </c:pt>
                <c:pt idx="163">
                  <c:v>-6.9311999999999999E-2</c:v>
                </c:pt>
                <c:pt idx="164">
                  <c:v>-7.4666399999999994E-2</c:v>
                </c:pt>
                <c:pt idx="165">
                  <c:v>-7.9988600000000007E-2</c:v>
                </c:pt>
                <c:pt idx="166">
                  <c:v>-8.4577600000000003E-2</c:v>
                </c:pt>
                <c:pt idx="167">
                  <c:v>-8.7942199999999998E-2</c:v>
                </c:pt>
                <c:pt idx="168">
                  <c:v>-9.2537999999999995E-2</c:v>
                </c:pt>
                <c:pt idx="169">
                  <c:v>-9.9084400000000003E-2</c:v>
                </c:pt>
                <c:pt idx="170">
                  <c:v>-0.10333199999999999</c:v>
                </c:pt>
                <c:pt idx="171">
                  <c:v>-0.10799400000000001</c:v>
                </c:pt>
                <c:pt idx="172">
                  <c:v>-0.11222799999999999</c:v>
                </c:pt>
                <c:pt idx="173">
                  <c:v>-0.11458400000000001</c:v>
                </c:pt>
                <c:pt idx="174">
                  <c:v>-0.11715100000000001</c:v>
                </c:pt>
                <c:pt idx="175">
                  <c:v>-0.118754</c:v>
                </c:pt>
                <c:pt idx="176">
                  <c:v>-0.119905</c:v>
                </c:pt>
                <c:pt idx="177">
                  <c:v>-0.11891699999999999</c:v>
                </c:pt>
                <c:pt idx="178">
                  <c:v>-0.1174</c:v>
                </c:pt>
                <c:pt idx="179">
                  <c:v>-0.114978</c:v>
                </c:pt>
                <c:pt idx="180">
                  <c:v>-0.112054</c:v>
                </c:pt>
                <c:pt idx="181">
                  <c:v>-0.109698</c:v>
                </c:pt>
                <c:pt idx="182">
                  <c:v>-0.107556</c:v>
                </c:pt>
                <c:pt idx="183">
                  <c:v>-0.104293</c:v>
                </c:pt>
                <c:pt idx="184">
                  <c:v>-0.10093000000000001</c:v>
                </c:pt>
                <c:pt idx="185">
                  <c:v>-9.9017599999999997E-2</c:v>
                </c:pt>
                <c:pt idx="186">
                  <c:v>-9.5238400000000001E-2</c:v>
                </c:pt>
                <c:pt idx="187">
                  <c:v>-9.2537999999999995E-2</c:v>
                </c:pt>
                <c:pt idx="188">
                  <c:v>-8.9565000000000006E-2</c:v>
                </c:pt>
                <c:pt idx="189">
                  <c:v>-8.5190600000000005E-2</c:v>
                </c:pt>
                <c:pt idx="190">
                  <c:v>-8.1607600000000002E-2</c:v>
                </c:pt>
                <c:pt idx="191">
                  <c:v>-7.5666600000000001E-2</c:v>
                </c:pt>
                <c:pt idx="192">
                  <c:v>-6.8537000000000001E-2</c:v>
                </c:pt>
                <c:pt idx="193">
                  <c:v>-5.8617799999999998E-2</c:v>
                </c:pt>
                <c:pt idx="194">
                  <c:v>-5.4990999999999998E-2</c:v>
                </c:pt>
                <c:pt idx="195">
                  <c:v>-4.99152E-2</c:v>
                </c:pt>
                <c:pt idx="196">
                  <c:v>-4.3826799999999999E-2</c:v>
                </c:pt>
                <c:pt idx="197">
                  <c:v>-4.0675000000000003E-2</c:v>
                </c:pt>
                <c:pt idx="198">
                  <c:v>-3.9779000000000002E-2</c:v>
                </c:pt>
                <c:pt idx="199">
                  <c:v>-4.1266799999999999E-2</c:v>
                </c:pt>
                <c:pt idx="200">
                  <c:v>-4.35684E-2</c:v>
                </c:pt>
                <c:pt idx="201">
                  <c:v>-4.4893000000000002E-2</c:v>
                </c:pt>
                <c:pt idx="202">
                  <c:v>-4.6462000000000003E-2</c:v>
                </c:pt>
                <c:pt idx="203">
                  <c:v>-4.8752799999999999E-2</c:v>
                </c:pt>
                <c:pt idx="204">
                  <c:v>-5.1339599999999999E-2</c:v>
                </c:pt>
                <c:pt idx="205">
                  <c:v>-5.2814399999999997E-2</c:v>
                </c:pt>
                <c:pt idx="206">
                  <c:v>-5.4753999999999997E-2</c:v>
                </c:pt>
                <c:pt idx="207">
                  <c:v>-5.4925399999999999E-2</c:v>
                </c:pt>
                <c:pt idx="208">
                  <c:v>-5.6379199999999997E-2</c:v>
                </c:pt>
                <c:pt idx="209">
                  <c:v>-5.7061000000000001E-2</c:v>
                </c:pt>
                <c:pt idx="210">
                  <c:v>-5.5673599999999997E-2</c:v>
                </c:pt>
                <c:pt idx="211">
                  <c:v>-5.5956199999999998E-2</c:v>
                </c:pt>
                <c:pt idx="212">
                  <c:v>-5.4895399999999997E-2</c:v>
                </c:pt>
                <c:pt idx="213">
                  <c:v>-5.2527200000000003E-2</c:v>
                </c:pt>
                <c:pt idx="214">
                  <c:v>-5.2460199999999998E-2</c:v>
                </c:pt>
                <c:pt idx="215">
                  <c:v>-5.0776799999999997E-2</c:v>
                </c:pt>
                <c:pt idx="216">
                  <c:v>-5.08558E-2</c:v>
                </c:pt>
                <c:pt idx="217">
                  <c:v>-5.40548E-2</c:v>
                </c:pt>
                <c:pt idx="218">
                  <c:v>-5.5475799999999999E-2</c:v>
                </c:pt>
                <c:pt idx="219">
                  <c:v>-5.5118800000000003E-2</c:v>
                </c:pt>
                <c:pt idx="220">
                  <c:v>-5.5727400000000003E-2</c:v>
                </c:pt>
                <c:pt idx="221">
                  <c:v>-5.4497999999999998E-2</c:v>
                </c:pt>
                <c:pt idx="222">
                  <c:v>-5.7422399999999998E-2</c:v>
                </c:pt>
                <c:pt idx="223">
                  <c:v>-6.0078199999999998E-2</c:v>
                </c:pt>
                <c:pt idx="224">
                  <c:v>-5.97332E-2</c:v>
                </c:pt>
                <c:pt idx="225">
                  <c:v>-6.2787999999999997E-2</c:v>
                </c:pt>
                <c:pt idx="226">
                  <c:v>-6.5416000000000002E-2</c:v>
                </c:pt>
                <c:pt idx="227">
                  <c:v>-6.5267000000000006E-2</c:v>
                </c:pt>
                <c:pt idx="228">
                  <c:v>-6.8033999999999997E-2</c:v>
                </c:pt>
                <c:pt idx="229">
                  <c:v>-7.0502599999999999E-2</c:v>
                </c:pt>
                <c:pt idx="230">
                  <c:v>-6.9906599999999999E-2</c:v>
                </c:pt>
                <c:pt idx="231">
                  <c:v>-6.8485799999999999E-2</c:v>
                </c:pt>
                <c:pt idx="232">
                  <c:v>-6.6669999999999993E-2</c:v>
                </c:pt>
                <c:pt idx="233">
                  <c:v>-7.1641800000000005E-2</c:v>
                </c:pt>
                <c:pt idx="234">
                  <c:v>-7.3852799999999996E-2</c:v>
                </c:pt>
                <c:pt idx="235">
                  <c:v>-7.7941800000000006E-2</c:v>
                </c:pt>
                <c:pt idx="236">
                  <c:v>-8.1491800000000003E-2</c:v>
                </c:pt>
                <c:pt idx="237">
                  <c:v>-8.6182400000000006E-2</c:v>
                </c:pt>
                <c:pt idx="238">
                  <c:v>-9.0416999999999997E-2</c:v>
                </c:pt>
                <c:pt idx="239">
                  <c:v>-9.5543799999999998E-2</c:v>
                </c:pt>
                <c:pt idx="240">
                  <c:v>-9.86456E-2</c:v>
                </c:pt>
                <c:pt idx="241">
                  <c:v>-0.100606</c:v>
                </c:pt>
                <c:pt idx="242">
                  <c:v>-0.10323499999999999</c:v>
                </c:pt>
                <c:pt idx="243">
                  <c:v>-0.106447</c:v>
                </c:pt>
                <c:pt idx="244">
                  <c:v>-0.109971</c:v>
                </c:pt>
                <c:pt idx="245">
                  <c:v>-0.114302</c:v>
                </c:pt>
                <c:pt idx="246">
                  <c:v>-0.120228</c:v>
                </c:pt>
                <c:pt idx="247">
                  <c:v>-0.123414</c:v>
                </c:pt>
                <c:pt idx="248">
                  <c:v>-0.124182</c:v>
                </c:pt>
                <c:pt idx="249">
                  <c:v>-0.123616</c:v>
                </c:pt>
                <c:pt idx="250">
                  <c:v>-0.12373199999999999</c:v>
                </c:pt>
                <c:pt idx="251">
                  <c:v>-0.120488</c:v>
                </c:pt>
                <c:pt idx="252">
                  <c:v>-0.119063</c:v>
                </c:pt>
                <c:pt idx="253">
                  <c:v>-0.11598799999999999</c:v>
                </c:pt>
                <c:pt idx="254">
                  <c:v>-0.113672</c:v>
                </c:pt>
                <c:pt idx="255">
                  <c:v>-0.108945</c:v>
                </c:pt>
                <c:pt idx="256">
                  <c:v>-0.104631</c:v>
                </c:pt>
                <c:pt idx="257">
                  <c:v>-0.10383100000000001</c:v>
                </c:pt>
                <c:pt idx="258">
                  <c:v>-0.10005699999999999</c:v>
                </c:pt>
                <c:pt idx="259">
                  <c:v>-0.101114</c:v>
                </c:pt>
                <c:pt idx="260">
                  <c:v>-0.10012699999999999</c:v>
                </c:pt>
                <c:pt idx="261">
                  <c:v>-9.7986599999999993E-2</c:v>
                </c:pt>
                <c:pt idx="262">
                  <c:v>-9.4677399999999995E-2</c:v>
                </c:pt>
                <c:pt idx="263">
                  <c:v>-9.3061000000000005E-2</c:v>
                </c:pt>
                <c:pt idx="264">
                  <c:v>-9.1013999999999998E-2</c:v>
                </c:pt>
                <c:pt idx="265">
                  <c:v>-8.9550000000000005E-2</c:v>
                </c:pt>
                <c:pt idx="266">
                  <c:v>-9.0681600000000001E-2</c:v>
                </c:pt>
                <c:pt idx="267">
                  <c:v>-9.1780399999999998E-2</c:v>
                </c:pt>
                <c:pt idx="268">
                  <c:v>-9.4072799999999998E-2</c:v>
                </c:pt>
                <c:pt idx="269">
                  <c:v>-9.3859999999999999E-2</c:v>
                </c:pt>
                <c:pt idx="270">
                  <c:v>-9.5647399999999994E-2</c:v>
                </c:pt>
                <c:pt idx="271">
                  <c:v>-9.6759600000000001E-2</c:v>
                </c:pt>
                <c:pt idx="272">
                  <c:v>-9.8057000000000005E-2</c:v>
                </c:pt>
                <c:pt idx="273">
                  <c:v>-9.76548E-2</c:v>
                </c:pt>
                <c:pt idx="274">
                  <c:v>-9.8310400000000006E-2</c:v>
                </c:pt>
                <c:pt idx="275">
                  <c:v>-9.7473400000000002E-2</c:v>
                </c:pt>
                <c:pt idx="276">
                  <c:v>-9.6324999999999994E-2</c:v>
                </c:pt>
                <c:pt idx="277">
                  <c:v>-0.11992999999999999</c:v>
                </c:pt>
                <c:pt idx="278">
                  <c:v>-0.12027599999999999</c:v>
                </c:pt>
                <c:pt idx="279">
                  <c:v>-0.120757</c:v>
                </c:pt>
                <c:pt idx="280">
                  <c:v>-0.11962100000000001</c:v>
                </c:pt>
                <c:pt idx="281">
                  <c:v>-0.11910800000000001</c:v>
                </c:pt>
                <c:pt idx="282">
                  <c:v>-0.117725</c:v>
                </c:pt>
                <c:pt idx="283">
                  <c:v>-0.115249</c:v>
                </c:pt>
                <c:pt idx="284">
                  <c:v>-0.110211</c:v>
                </c:pt>
                <c:pt idx="285">
                  <c:v>-0.11011600000000001</c:v>
                </c:pt>
                <c:pt idx="286">
                  <c:v>-0.110484</c:v>
                </c:pt>
                <c:pt idx="287">
                  <c:v>-0.11314399999999999</c:v>
                </c:pt>
                <c:pt idx="288">
                  <c:v>-0.114907</c:v>
                </c:pt>
                <c:pt idx="289">
                  <c:v>-0.11643299999999999</c:v>
                </c:pt>
                <c:pt idx="290">
                  <c:v>-0.11787300000000001</c:v>
                </c:pt>
                <c:pt idx="291">
                  <c:v>-0.119493</c:v>
                </c:pt>
                <c:pt idx="292">
                  <c:v>-0.118851</c:v>
                </c:pt>
                <c:pt idx="293">
                  <c:v>-0.121082</c:v>
                </c:pt>
                <c:pt idx="294">
                  <c:v>-0.12535199999999999</c:v>
                </c:pt>
                <c:pt idx="295">
                  <c:v>-0.12989700000000001</c:v>
                </c:pt>
                <c:pt idx="296">
                  <c:v>-0.137957</c:v>
                </c:pt>
                <c:pt idx="297">
                  <c:v>-0.136129</c:v>
                </c:pt>
                <c:pt idx="298">
                  <c:v>-0.13746</c:v>
                </c:pt>
                <c:pt idx="299">
                  <c:v>-0.13794300000000001</c:v>
                </c:pt>
                <c:pt idx="300">
                  <c:v>-0.13784399999999999</c:v>
                </c:pt>
                <c:pt idx="301">
                  <c:v>-0.13938999999999999</c:v>
                </c:pt>
                <c:pt idx="302">
                  <c:v>-0.13908000000000001</c:v>
                </c:pt>
                <c:pt idx="303">
                  <c:v>-0.1371</c:v>
                </c:pt>
                <c:pt idx="304">
                  <c:v>-0.134576</c:v>
                </c:pt>
                <c:pt idx="305">
                  <c:v>-0.13245799999999999</c:v>
                </c:pt>
                <c:pt idx="306">
                  <c:v>-0.12818399999999999</c:v>
                </c:pt>
                <c:pt idx="307">
                  <c:v>-0.12631899999999999</c:v>
                </c:pt>
                <c:pt idx="308">
                  <c:v>-0.131324</c:v>
                </c:pt>
                <c:pt idx="309">
                  <c:v>-0.13517100000000001</c:v>
                </c:pt>
                <c:pt idx="310">
                  <c:v>-0.139874</c:v>
                </c:pt>
                <c:pt idx="311">
                  <c:v>-0.14391100000000001</c:v>
                </c:pt>
                <c:pt idx="312">
                  <c:v>-0.148314</c:v>
                </c:pt>
                <c:pt idx="313">
                  <c:v>-0.15081900000000001</c:v>
                </c:pt>
                <c:pt idx="314">
                  <c:v>-0.15550700000000001</c:v>
                </c:pt>
                <c:pt idx="315">
                  <c:v>-0.159113</c:v>
                </c:pt>
                <c:pt idx="316">
                  <c:v>-0.16092899999999999</c:v>
                </c:pt>
                <c:pt idx="317">
                  <c:v>-0.161969</c:v>
                </c:pt>
                <c:pt idx="318">
                  <c:v>-0.163022</c:v>
                </c:pt>
                <c:pt idx="319">
                  <c:v>-0.164883</c:v>
                </c:pt>
                <c:pt idx="320">
                  <c:v>-0.16645199999999999</c:v>
                </c:pt>
                <c:pt idx="321">
                  <c:v>-0.165682</c:v>
                </c:pt>
                <c:pt idx="322">
                  <c:v>-0.16442000000000001</c:v>
                </c:pt>
                <c:pt idx="323">
                  <c:v>-0.164213</c:v>
                </c:pt>
                <c:pt idx="324">
                  <c:v>-0.163827</c:v>
                </c:pt>
                <c:pt idx="325">
                  <c:v>-0.16161500000000001</c:v>
                </c:pt>
                <c:pt idx="326">
                  <c:v>-0.15587899999999999</c:v>
                </c:pt>
                <c:pt idx="327">
                  <c:v>-0.147011</c:v>
                </c:pt>
                <c:pt idx="328">
                  <c:v>-0.136549</c:v>
                </c:pt>
                <c:pt idx="329">
                  <c:v>-0.12798499999999999</c:v>
                </c:pt>
                <c:pt idx="330">
                  <c:v>-0.120646</c:v>
                </c:pt>
                <c:pt idx="331">
                  <c:v>-0.114621</c:v>
                </c:pt>
                <c:pt idx="332">
                  <c:v>-0.10636900000000001</c:v>
                </c:pt>
                <c:pt idx="333">
                  <c:v>-9.9902699999999997E-2</c:v>
                </c:pt>
                <c:pt idx="334">
                  <c:v>-9.2402999999999999E-2</c:v>
                </c:pt>
                <c:pt idx="335">
                  <c:v>-8.3954699999999993E-2</c:v>
                </c:pt>
                <c:pt idx="336">
                  <c:v>-7.4989700000000006E-2</c:v>
                </c:pt>
                <c:pt idx="337">
                  <c:v>-6.5541199999999994E-2</c:v>
                </c:pt>
                <c:pt idx="338">
                  <c:v>-5.6592499999999997E-2</c:v>
                </c:pt>
                <c:pt idx="339">
                  <c:v>-4.8528300000000003E-2</c:v>
                </c:pt>
                <c:pt idx="340">
                  <c:v>-4.6055199999999998E-2</c:v>
                </c:pt>
                <c:pt idx="341">
                  <c:v>-4.3701200000000003E-2</c:v>
                </c:pt>
                <c:pt idx="342">
                  <c:v>-3.9907499999999999E-2</c:v>
                </c:pt>
                <c:pt idx="343">
                  <c:v>-3.9615999999999998E-2</c:v>
                </c:pt>
                <c:pt idx="344">
                  <c:v>-4.0246499999999998E-2</c:v>
                </c:pt>
                <c:pt idx="345">
                  <c:v>-4.3324799999999997E-2</c:v>
                </c:pt>
                <c:pt idx="346">
                  <c:v>-6.3413700000000003E-2</c:v>
                </c:pt>
                <c:pt idx="347">
                  <c:v>-6.8626999999999994E-2</c:v>
                </c:pt>
                <c:pt idx="348">
                  <c:v>-7.3557999999999998E-2</c:v>
                </c:pt>
                <c:pt idx="349">
                  <c:v>-7.6599E-2</c:v>
                </c:pt>
                <c:pt idx="350">
                  <c:v>-8.0425999999999997E-2</c:v>
                </c:pt>
                <c:pt idx="351">
                  <c:v>-8.3674299999999993E-2</c:v>
                </c:pt>
                <c:pt idx="352">
                  <c:v>-8.6526000000000006E-2</c:v>
                </c:pt>
                <c:pt idx="353">
                  <c:v>-9.0732699999999999E-2</c:v>
                </c:pt>
                <c:pt idx="354">
                  <c:v>-9.4630000000000006E-2</c:v>
                </c:pt>
                <c:pt idx="355">
                  <c:v>-9.8812999999999998E-2</c:v>
                </c:pt>
                <c:pt idx="356">
                  <c:v>-0.101518</c:v>
                </c:pt>
                <c:pt idx="357">
                  <c:v>-0.104522</c:v>
                </c:pt>
                <c:pt idx="358">
                  <c:v>-0.102784</c:v>
                </c:pt>
                <c:pt idx="359">
                  <c:v>-0.10206899999999999</c:v>
                </c:pt>
                <c:pt idx="360">
                  <c:v>-0.100148</c:v>
                </c:pt>
                <c:pt idx="361">
                  <c:v>-9.81123E-2</c:v>
                </c:pt>
                <c:pt idx="362">
                  <c:v>-9.1901700000000003E-2</c:v>
                </c:pt>
                <c:pt idx="363">
                  <c:v>-9.6488699999999997E-2</c:v>
                </c:pt>
                <c:pt idx="364">
                  <c:v>-0.100206</c:v>
                </c:pt>
                <c:pt idx="365">
                  <c:v>-0.10417700000000001</c:v>
                </c:pt>
                <c:pt idx="366">
                  <c:v>-0.109931</c:v>
                </c:pt>
                <c:pt idx="367">
                  <c:v>-0.114133</c:v>
                </c:pt>
                <c:pt idx="368">
                  <c:v>-0.119631</c:v>
                </c:pt>
                <c:pt idx="369">
                  <c:v>-0.121957</c:v>
                </c:pt>
                <c:pt idx="370">
                  <c:v>-0.125222</c:v>
                </c:pt>
                <c:pt idx="371">
                  <c:v>-0.12931899999999999</c:v>
                </c:pt>
                <c:pt idx="372">
                  <c:v>-0.131684</c:v>
                </c:pt>
                <c:pt idx="373">
                  <c:v>-0.132658</c:v>
                </c:pt>
                <c:pt idx="374">
                  <c:v>-0.133687</c:v>
                </c:pt>
                <c:pt idx="375">
                  <c:v>-0.13352800000000001</c:v>
                </c:pt>
                <c:pt idx="376">
                  <c:v>-0.13287199999999999</c:v>
                </c:pt>
                <c:pt idx="377">
                  <c:v>-0.13477800000000001</c:v>
                </c:pt>
                <c:pt idx="378">
                  <c:v>-0.13362499999999999</c:v>
                </c:pt>
                <c:pt idx="379">
                  <c:v>-0.13354099999999999</c:v>
                </c:pt>
                <c:pt idx="380">
                  <c:v>-0.12928700000000001</c:v>
                </c:pt>
                <c:pt idx="381">
                  <c:v>-0.125643</c:v>
                </c:pt>
                <c:pt idx="382">
                  <c:v>-0.124683</c:v>
                </c:pt>
                <c:pt idx="383">
                  <c:v>-0.12186900000000001</c:v>
                </c:pt>
                <c:pt idx="384">
                  <c:v>-0.118441</c:v>
                </c:pt>
                <c:pt idx="385">
                  <c:v>-0.115216</c:v>
                </c:pt>
                <c:pt idx="386">
                  <c:v>-0.11135</c:v>
                </c:pt>
                <c:pt idx="387">
                  <c:v>-0.10717500000000001</c:v>
                </c:pt>
                <c:pt idx="388">
                  <c:v>-0.102468</c:v>
                </c:pt>
                <c:pt idx="389">
                  <c:v>-0.10002900000000001</c:v>
                </c:pt>
                <c:pt idx="390">
                  <c:v>-9.7323999999999994E-2</c:v>
                </c:pt>
                <c:pt idx="391">
                  <c:v>-9.4020699999999999E-2</c:v>
                </c:pt>
                <c:pt idx="392">
                  <c:v>-9.1423000000000004E-2</c:v>
                </c:pt>
                <c:pt idx="393">
                  <c:v>-8.8325699999999993E-2</c:v>
                </c:pt>
                <c:pt idx="394">
                  <c:v>-8.5463700000000004E-2</c:v>
                </c:pt>
                <c:pt idx="395">
                  <c:v>-7.9458000000000001E-2</c:v>
                </c:pt>
                <c:pt idx="396">
                  <c:v>-7.3186000000000001E-2</c:v>
                </c:pt>
                <c:pt idx="397">
                  <c:v>-6.91827E-2</c:v>
                </c:pt>
                <c:pt idx="398">
                  <c:v>-6.8295300000000003E-2</c:v>
                </c:pt>
                <c:pt idx="399">
                  <c:v>-6.3251000000000002E-2</c:v>
                </c:pt>
                <c:pt idx="400">
                  <c:v>-5.75443E-2</c:v>
                </c:pt>
                <c:pt idx="401">
                  <c:v>-5.7143699999999999E-2</c:v>
                </c:pt>
                <c:pt idx="402">
                  <c:v>-5.8377999999999999E-2</c:v>
                </c:pt>
                <c:pt idx="403">
                  <c:v>-6.4560300000000001E-2</c:v>
                </c:pt>
                <c:pt idx="404">
                  <c:v>-6.59077E-2</c:v>
                </c:pt>
                <c:pt idx="405">
                  <c:v>-6.6108299999999995E-2</c:v>
                </c:pt>
                <c:pt idx="406">
                  <c:v>-6.4786700000000003E-2</c:v>
                </c:pt>
                <c:pt idx="407">
                  <c:v>-0.104448</c:v>
                </c:pt>
                <c:pt idx="408">
                  <c:v>-0.110411</c:v>
                </c:pt>
                <c:pt idx="409">
                  <c:v>-0.11482199999999999</c:v>
                </c:pt>
                <c:pt idx="410">
                  <c:v>-0.11938699999999999</c:v>
                </c:pt>
                <c:pt idx="411">
                  <c:v>-0.1221</c:v>
                </c:pt>
                <c:pt idx="412">
                  <c:v>-0.117782</c:v>
                </c:pt>
                <c:pt idx="413">
                  <c:v>-0.114075</c:v>
                </c:pt>
                <c:pt idx="414">
                  <c:v>-0.11143500000000001</c:v>
                </c:pt>
                <c:pt idx="415">
                  <c:v>-0.108399</c:v>
                </c:pt>
                <c:pt idx="416">
                  <c:v>-0.106194</c:v>
                </c:pt>
                <c:pt idx="417">
                  <c:v>-0.102071</c:v>
                </c:pt>
                <c:pt idx="418">
                  <c:v>-9.7277500000000003E-2</c:v>
                </c:pt>
                <c:pt idx="419">
                  <c:v>-9.4671500000000006E-2</c:v>
                </c:pt>
                <c:pt idx="420">
                  <c:v>-9.2680499999999999E-2</c:v>
                </c:pt>
                <c:pt idx="421">
                  <c:v>-9.0271000000000004E-2</c:v>
                </c:pt>
                <c:pt idx="422">
                  <c:v>-9.3901499999999999E-2</c:v>
                </c:pt>
                <c:pt idx="423">
                  <c:v>-9.8443500000000003E-2</c:v>
                </c:pt>
                <c:pt idx="424">
                  <c:v>-0.10373400000000001</c:v>
                </c:pt>
                <c:pt idx="425">
                  <c:v>-0.109808</c:v>
                </c:pt>
                <c:pt idx="426">
                  <c:v>-0.113136</c:v>
                </c:pt>
                <c:pt idx="427">
                  <c:v>-0.119976</c:v>
                </c:pt>
                <c:pt idx="428">
                  <c:v>-0.12611900000000001</c:v>
                </c:pt>
                <c:pt idx="429">
                  <c:v>-0.12764</c:v>
                </c:pt>
                <c:pt idx="430">
                  <c:v>-0.114188</c:v>
                </c:pt>
                <c:pt idx="431">
                  <c:v>-0.100185</c:v>
                </c:pt>
                <c:pt idx="432">
                  <c:v>-9.1066499999999995E-2</c:v>
                </c:pt>
                <c:pt idx="433">
                  <c:v>-8.8910500000000003E-2</c:v>
                </c:pt>
                <c:pt idx="434">
                  <c:v>-0.17487800000000001</c:v>
                </c:pt>
                <c:pt idx="435">
                  <c:v>-0.170848</c:v>
                </c:pt>
                <c:pt idx="436">
                  <c:v>-0.16930899999999999</c:v>
                </c:pt>
                <c:pt idx="437">
                  <c:v>-0.16488900000000001</c:v>
                </c:pt>
                <c:pt idx="438">
                  <c:v>-0.15995799999999999</c:v>
                </c:pt>
                <c:pt idx="439">
                  <c:v>-0.15844900000000001</c:v>
                </c:pt>
                <c:pt idx="440">
                  <c:v>-0.15820400000000001</c:v>
                </c:pt>
                <c:pt idx="441">
                  <c:v>-0.15623300000000001</c:v>
                </c:pt>
                <c:pt idx="442">
                  <c:v>-0.15856600000000001</c:v>
                </c:pt>
                <c:pt idx="443">
                  <c:v>-0.15579699999999999</c:v>
                </c:pt>
                <c:pt idx="444">
                  <c:v>-0.15873100000000001</c:v>
                </c:pt>
                <c:pt idx="445">
                  <c:v>-0.154616</c:v>
                </c:pt>
                <c:pt idx="446">
                  <c:v>-0.158161</c:v>
                </c:pt>
                <c:pt idx="447">
                  <c:v>-0.158582</c:v>
                </c:pt>
                <c:pt idx="448">
                  <c:v>-0.158057</c:v>
                </c:pt>
                <c:pt idx="449">
                  <c:v>-0.14966499999999999</c:v>
                </c:pt>
                <c:pt idx="450">
                  <c:v>-0.141732</c:v>
                </c:pt>
                <c:pt idx="451">
                  <c:v>-0.12890799999999999</c:v>
                </c:pt>
                <c:pt idx="452">
                  <c:v>-0.116068</c:v>
                </c:pt>
                <c:pt idx="453">
                  <c:v>-0.105156</c:v>
                </c:pt>
                <c:pt idx="454">
                  <c:v>-8.9182999999999998E-2</c:v>
                </c:pt>
                <c:pt idx="455">
                  <c:v>-7.7468999999999996E-2</c:v>
                </c:pt>
                <c:pt idx="456">
                  <c:v>-6.2817999999999999E-2</c:v>
                </c:pt>
                <c:pt idx="457">
                  <c:v>-5.0569999999999997E-2</c:v>
                </c:pt>
                <c:pt idx="458">
                  <c:v>-3.6773E-2</c:v>
                </c:pt>
                <c:pt idx="459">
                  <c:v>-2.3446000000000002E-2</c:v>
                </c:pt>
                <c:pt idx="460">
                  <c:v>-7.4149999999999997E-3</c:v>
                </c:pt>
                <c:pt idx="461">
                  <c:v>-5.0619999999999997E-3</c:v>
                </c:pt>
                <c:pt idx="462">
                  <c:v>-3.0500000000000002E-3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-2.2599999999999999E-4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'CPI_ROC_CoRD_LAYERS-RS'!$E$1</c:f>
              <c:strCache>
                <c:ptCount val="1"/>
                <c:pt idx="0">
                  <c:v>ROC</c:v>
                </c:pt>
              </c:strCache>
            </c:strRef>
          </c:tx>
          <c:spPr>
            <a:ln w="23218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numRef>
              <c:f>'CPI_ROC_CoRD_LAYERS-RS'!$A$2:$A$476</c:f>
              <c:numCache>
                <c:formatCode>General</c:formatCode>
                <c:ptCount val="475"/>
                <c:pt idx="0">
                  <c:v>1.08223E-2</c:v>
                </c:pt>
                <c:pt idx="1">
                  <c:v>1.92721E-2</c:v>
                </c:pt>
                <c:pt idx="2">
                  <c:v>2.7965400000000001E-2</c:v>
                </c:pt>
                <c:pt idx="3">
                  <c:v>3.671E-2</c:v>
                </c:pt>
                <c:pt idx="4">
                  <c:v>4.51622E-2</c:v>
                </c:pt>
                <c:pt idx="5">
                  <c:v>5.3651600000000001E-2</c:v>
                </c:pt>
                <c:pt idx="6">
                  <c:v>6.2237399999999998E-2</c:v>
                </c:pt>
                <c:pt idx="7">
                  <c:v>7.0970199999999997E-2</c:v>
                </c:pt>
                <c:pt idx="8">
                  <c:v>7.9522800000000005E-2</c:v>
                </c:pt>
                <c:pt idx="9">
                  <c:v>8.8174600000000006E-2</c:v>
                </c:pt>
                <c:pt idx="10">
                  <c:v>9.6817200000000006E-2</c:v>
                </c:pt>
                <c:pt idx="11">
                  <c:v>0.10532</c:v>
                </c:pt>
                <c:pt idx="12">
                  <c:v>0.11388</c:v>
                </c:pt>
                <c:pt idx="13">
                  <c:v>0.122451</c:v>
                </c:pt>
                <c:pt idx="14">
                  <c:v>0.13069900000000001</c:v>
                </c:pt>
                <c:pt idx="15">
                  <c:v>0.139292</c:v>
                </c:pt>
                <c:pt idx="16">
                  <c:v>0.14776300000000001</c:v>
                </c:pt>
                <c:pt idx="17">
                  <c:v>0.15627199999999999</c:v>
                </c:pt>
                <c:pt idx="18">
                  <c:v>0.16484299999999999</c:v>
                </c:pt>
                <c:pt idx="19">
                  <c:v>0.17358799999999999</c:v>
                </c:pt>
                <c:pt idx="20">
                  <c:v>0.18222099999999999</c:v>
                </c:pt>
                <c:pt idx="21">
                  <c:v>0.19062599999999999</c:v>
                </c:pt>
                <c:pt idx="22">
                  <c:v>0.19938600000000001</c:v>
                </c:pt>
                <c:pt idx="23">
                  <c:v>0.207812</c:v>
                </c:pt>
                <c:pt idx="24">
                  <c:v>0.21620600000000001</c:v>
                </c:pt>
                <c:pt idx="25">
                  <c:v>0.2248</c:v>
                </c:pt>
                <c:pt idx="26">
                  <c:v>0.233178</c:v>
                </c:pt>
                <c:pt idx="27">
                  <c:v>0.24179800000000001</c:v>
                </c:pt>
                <c:pt idx="28">
                  <c:v>0.25035400000000002</c:v>
                </c:pt>
                <c:pt idx="29">
                  <c:v>0.25880599999999998</c:v>
                </c:pt>
                <c:pt idx="30">
                  <c:v>0.26722600000000002</c:v>
                </c:pt>
                <c:pt idx="31">
                  <c:v>0.275758</c:v>
                </c:pt>
                <c:pt idx="32">
                  <c:v>0.284362</c:v>
                </c:pt>
                <c:pt idx="33">
                  <c:v>0.29271999999999998</c:v>
                </c:pt>
                <c:pt idx="34">
                  <c:v>0.30131799999999997</c:v>
                </c:pt>
                <c:pt idx="35">
                  <c:v>0.30956</c:v>
                </c:pt>
                <c:pt idx="36">
                  <c:v>0.31820799999999999</c:v>
                </c:pt>
                <c:pt idx="37">
                  <c:v>0.32657399999999998</c:v>
                </c:pt>
                <c:pt idx="38">
                  <c:v>0.33501799999999998</c:v>
                </c:pt>
                <c:pt idx="39">
                  <c:v>0.34331800000000001</c:v>
                </c:pt>
                <c:pt idx="40">
                  <c:v>0.351794</c:v>
                </c:pt>
                <c:pt idx="41">
                  <c:v>0.36033399999999999</c:v>
                </c:pt>
                <c:pt idx="42">
                  <c:v>0.36869000000000002</c:v>
                </c:pt>
                <c:pt idx="43">
                  <c:v>0.377272</c:v>
                </c:pt>
                <c:pt idx="44">
                  <c:v>0.38578200000000001</c:v>
                </c:pt>
                <c:pt idx="45">
                  <c:v>0.39410200000000001</c:v>
                </c:pt>
                <c:pt idx="46">
                  <c:v>0.40250599999999997</c:v>
                </c:pt>
                <c:pt idx="47">
                  <c:v>0.41095199999999998</c:v>
                </c:pt>
                <c:pt idx="48">
                  <c:v>0.41935800000000001</c:v>
                </c:pt>
                <c:pt idx="49">
                  <c:v>0.42792400000000003</c:v>
                </c:pt>
                <c:pt idx="50">
                  <c:v>0.43640000000000001</c:v>
                </c:pt>
                <c:pt idx="51">
                  <c:v>0.44507799999999997</c:v>
                </c:pt>
                <c:pt idx="52">
                  <c:v>0.45349400000000001</c:v>
                </c:pt>
                <c:pt idx="53">
                  <c:v>0.46211400000000002</c:v>
                </c:pt>
                <c:pt idx="54">
                  <c:v>0.47050999999999998</c:v>
                </c:pt>
                <c:pt idx="55">
                  <c:v>0.47904200000000002</c:v>
                </c:pt>
                <c:pt idx="56">
                  <c:v>0.48741400000000001</c:v>
                </c:pt>
                <c:pt idx="57">
                  <c:v>0.49576599999999998</c:v>
                </c:pt>
                <c:pt idx="58">
                  <c:v>0.50456199999999995</c:v>
                </c:pt>
                <c:pt idx="59">
                  <c:v>0.51283400000000001</c:v>
                </c:pt>
                <c:pt idx="60">
                  <c:v>0.52141000000000004</c:v>
                </c:pt>
                <c:pt idx="61">
                  <c:v>0.52976400000000001</c:v>
                </c:pt>
                <c:pt idx="62">
                  <c:v>0.53804399999999997</c:v>
                </c:pt>
                <c:pt idx="63">
                  <c:v>0.54645999999999995</c:v>
                </c:pt>
                <c:pt idx="64">
                  <c:v>0.55499200000000004</c:v>
                </c:pt>
                <c:pt idx="65">
                  <c:v>0.56333999999999995</c:v>
                </c:pt>
                <c:pt idx="66">
                  <c:v>0.57164199999999998</c:v>
                </c:pt>
                <c:pt idx="67">
                  <c:v>0.58011999999999997</c:v>
                </c:pt>
                <c:pt idx="68">
                  <c:v>0.58843199999999996</c:v>
                </c:pt>
                <c:pt idx="69">
                  <c:v>0.59687800000000002</c:v>
                </c:pt>
                <c:pt idx="70">
                  <c:v>0.60537399999999997</c:v>
                </c:pt>
                <c:pt idx="71">
                  <c:v>0.61382999999999999</c:v>
                </c:pt>
                <c:pt idx="72">
                  <c:v>0.62224999999999997</c:v>
                </c:pt>
                <c:pt idx="73">
                  <c:v>0.63069200000000003</c:v>
                </c:pt>
                <c:pt idx="74">
                  <c:v>0.63915200000000005</c:v>
                </c:pt>
                <c:pt idx="75">
                  <c:v>0.64757799999999999</c:v>
                </c:pt>
                <c:pt idx="76">
                  <c:v>0.65603199999999995</c:v>
                </c:pt>
                <c:pt idx="77">
                  <c:v>0.66456000000000004</c:v>
                </c:pt>
                <c:pt idx="78">
                  <c:v>0.67303999999999997</c:v>
                </c:pt>
                <c:pt idx="79">
                  <c:v>0.68126600000000004</c:v>
                </c:pt>
                <c:pt idx="80">
                  <c:v>0.68960600000000005</c:v>
                </c:pt>
                <c:pt idx="81">
                  <c:v>0.69814600000000004</c:v>
                </c:pt>
                <c:pt idx="82">
                  <c:v>0.70659799999999995</c:v>
                </c:pt>
                <c:pt idx="83">
                  <c:v>0.71513599999999999</c:v>
                </c:pt>
                <c:pt idx="84">
                  <c:v>0.72360999999999998</c:v>
                </c:pt>
                <c:pt idx="85">
                  <c:v>0.732298</c:v>
                </c:pt>
                <c:pt idx="86">
                  <c:v>0.74087599999999998</c:v>
                </c:pt>
                <c:pt idx="87">
                  <c:v>0.74912000000000001</c:v>
                </c:pt>
                <c:pt idx="88">
                  <c:v>0.75747600000000004</c:v>
                </c:pt>
                <c:pt idx="89">
                  <c:v>0.76599200000000001</c:v>
                </c:pt>
                <c:pt idx="90">
                  <c:v>0.77442800000000001</c:v>
                </c:pt>
                <c:pt idx="91">
                  <c:v>0.782694</c:v>
                </c:pt>
                <c:pt idx="92">
                  <c:v>0.79099799999999998</c:v>
                </c:pt>
                <c:pt idx="93">
                  <c:v>0.79948799999999998</c:v>
                </c:pt>
                <c:pt idx="94">
                  <c:v>0.80801400000000001</c:v>
                </c:pt>
                <c:pt idx="95">
                  <c:v>0.81623599999999996</c:v>
                </c:pt>
                <c:pt idx="96">
                  <c:v>0.82452199999999998</c:v>
                </c:pt>
                <c:pt idx="97">
                  <c:v>0.83287199999999995</c:v>
                </c:pt>
                <c:pt idx="98">
                  <c:v>0.84158599999999995</c:v>
                </c:pt>
                <c:pt idx="99">
                  <c:v>0.849854</c:v>
                </c:pt>
                <c:pt idx="100">
                  <c:v>0.85824199999999995</c:v>
                </c:pt>
                <c:pt idx="101">
                  <c:v>0.86672199999999999</c:v>
                </c:pt>
                <c:pt idx="102">
                  <c:v>0.87495400000000001</c:v>
                </c:pt>
                <c:pt idx="103">
                  <c:v>0.88327599999999995</c:v>
                </c:pt>
                <c:pt idx="104">
                  <c:v>0.89172200000000001</c:v>
                </c:pt>
                <c:pt idx="105">
                  <c:v>0.90016399999999996</c:v>
                </c:pt>
                <c:pt idx="106">
                  <c:v>0.90851599999999999</c:v>
                </c:pt>
                <c:pt idx="107">
                  <c:v>0.91693199999999997</c:v>
                </c:pt>
                <c:pt idx="108">
                  <c:v>0.92527199999999998</c:v>
                </c:pt>
                <c:pt idx="109">
                  <c:v>0.93360600000000005</c:v>
                </c:pt>
                <c:pt idx="110">
                  <c:v>0.942106</c:v>
                </c:pt>
                <c:pt idx="111">
                  <c:v>0.95052199999999998</c:v>
                </c:pt>
                <c:pt idx="112">
                  <c:v>0.95879800000000004</c:v>
                </c:pt>
                <c:pt idx="113">
                  <c:v>0.96721000000000001</c:v>
                </c:pt>
                <c:pt idx="114">
                  <c:v>0.97555999999999998</c:v>
                </c:pt>
                <c:pt idx="115">
                  <c:v>0.98400600000000005</c:v>
                </c:pt>
                <c:pt idx="116">
                  <c:v>0.99230600000000002</c:v>
                </c:pt>
                <c:pt idx="117">
                  <c:v>1.0007900000000001</c:v>
                </c:pt>
                <c:pt idx="118">
                  <c:v>1.00905</c:v>
                </c:pt>
                <c:pt idx="119">
                  <c:v>1.01738</c:v>
                </c:pt>
                <c:pt idx="120">
                  <c:v>1.0258400000000001</c:v>
                </c:pt>
                <c:pt idx="121">
                  <c:v>1.0343100000000001</c:v>
                </c:pt>
                <c:pt idx="122">
                  <c:v>1.04251</c:v>
                </c:pt>
                <c:pt idx="123">
                  <c:v>1.05105</c:v>
                </c:pt>
                <c:pt idx="124">
                  <c:v>1.0593900000000001</c:v>
                </c:pt>
                <c:pt idx="125">
                  <c:v>1.0678799999999999</c:v>
                </c:pt>
                <c:pt idx="126">
                  <c:v>1.07633</c:v>
                </c:pt>
                <c:pt idx="127">
                  <c:v>1.08487</c:v>
                </c:pt>
                <c:pt idx="128">
                  <c:v>1.09321</c:v>
                </c:pt>
                <c:pt idx="129">
                  <c:v>1.10182</c:v>
                </c:pt>
                <c:pt idx="130">
                  <c:v>1.11019</c:v>
                </c:pt>
                <c:pt idx="131">
                  <c:v>1.1186400000000001</c:v>
                </c:pt>
                <c:pt idx="132">
                  <c:v>1.12717</c:v>
                </c:pt>
                <c:pt idx="133">
                  <c:v>1.1355900000000001</c:v>
                </c:pt>
                <c:pt idx="134">
                  <c:v>1.1440999999999999</c:v>
                </c:pt>
                <c:pt idx="135">
                  <c:v>1.1524399999999999</c:v>
                </c:pt>
                <c:pt idx="136">
                  <c:v>1.1608700000000001</c:v>
                </c:pt>
                <c:pt idx="137">
                  <c:v>1.16933</c:v>
                </c:pt>
                <c:pt idx="138">
                  <c:v>1.17753</c:v>
                </c:pt>
                <c:pt idx="139">
                  <c:v>1.1859999999999999</c:v>
                </c:pt>
                <c:pt idx="140">
                  <c:v>1.1943999999999999</c:v>
                </c:pt>
                <c:pt idx="141">
                  <c:v>1.2029000000000001</c:v>
                </c:pt>
                <c:pt idx="142">
                  <c:v>1.2113</c:v>
                </c:pt>
                <c:pt idx="143">
                  <c:v>1.2196</c:v>
                </c:pt>
                <c:pt idx="144">
                  <c:v>1.2279800000000001</c:v>
                </c:pt>
                <c:pt idx="145">
                  <c:v>1.23634</c:v>
                </c:pt>
                <c:pt idx="146">
                  <c:v>1.24475</c:v>
                </c:pt>
                <c:pt idx="147">
                  <c:v>1.2530600000000001</c:v>
                </c:pt>
                <c:pt idx="148">
                  <c:v>1.26146</c:v>
                </c:pt>
                <c:pt idx="149">
                  <c:v>1.26976</c:v>
                </c:pt>
                <c:pt idx="150">
                  <c:v>1.2781499999999999</c:v>
                </c:pt>
                <c:pt idx="151">
                  <c:v>1.28654</c:v>
                </c:pt>
                <c:pt idx="152">
                  <c:v>1.2948500000000001</c:v>
                </c:pt>
                <c:pt idx="153">
                  <c:v>1.30338</c:v>
                </c:pt>
                <c:pt idx="154">
                  <c:v>1.31175</c:v>
                </c:pt>
                <c:pt idx="155">
                  <c:v>1.3201099999999999</c:v>
                </c:pt>
                <c:pt idx="156">
                  <c:v>1.32853</c:v>
                </c:pt>
                <c:pt idx="157">
                  <c:v>1.3369500000000001</c:v>
                </c:pt>
                <c:pt idx="158">
                  <c:v>1.3452900000000001</c:v>
                </c:pt>
                <c:pt idx="159">
                  <c:v>1.3538300000000001</c:v>
                </c:pt>
                <c:pt idx="160">
                  <c:v>1.36236</c:v>
                </c:pt>
                <c:pt idx="161">
                  <c:v>1.3706499999999999</c:v>
                </c:pt>
                <c:pt idx="162">
                  <c:v>1.37887</c:v>
                </c:pt>
                <c:pt idx="163">
                  <c:v>1.3873899999999999</c:v>
                </c:pt>
                <c:pt idx="164">
                  <c:v>1.39577</c:v>
                </c:pt>
                <c:pt idx="165">
                  <c:v>1.40405</c:v>
                </c:pt>
                <c:pt idx="166">
                  <c:v>1.4124300000000001</c:v>
                </c:pt>
                <c:pt idx="167">
                  <c:v>1.4207700000000001</c:v>
                </c:pt>
                <c:pt idx="168">
                  <c:v>1.4290400000000001</c:v>
                </c:pt>
                <c:pt idx="169">
                  <c:v>1.4375199999999999</c:v>
                </c:pt>
                <c:pt idx="170">
                  <c:v>1.44587</c:v>
                </c:pt>
                <c:pt idx="171">
                  <c:v>1.4541900000000001</c:v>
                </c:pt>
                <c:pt idx="172">
                  <c:v>1.4626399999999999</c:v>
                </c:pt>
                <c:pt idx="173">
                  <c:v>1.47095</c:v>
                </c:pt>
                <c:pt idx="174">
                  <c:v>1.47942</c:v>
                </c:pt>
                <c:pt idx="175">
                  <c:v>1.48786</c:v>
                </c:pt>
                <c:pt idx="176">
                  <c:v>1.4961599999999999</c:v>
                </c:pt>
                <c:pt idx="177">
                  <c:v>1.50468</c:v>
                </c:pt>
                <c:pt idx="178">
                  <c:v>1.51309</c:v>
                </c:pt>
                <c:pt idx="179">
                  <c:v>1.5215700000000001</c:v>
                </c:pt>
                <c:pt idx="180">
                  <c:v>1.52983</c:v>
                </c:pt>
                <c:pt idx="181">
                  <c:v>1.5381800000000001</c:v>
                </c:pt>
                <c:pt idx="182">
                  <c:v>1.5465500000000001</c:v>
                </c:pt>
                <c:pt idx="183">
                  <c:v>1.5550299999999999</c:v>
                </c:pt>
                <c:pt idx="184">
                  <c:v>1.5633999999999999</c:v>
                </c:pt>
                <c:pt idx="185">
                  <c:v>1.57185</c:v>
                </c:pt>
                <c:pt idx="186">
                  <c:v>1.5801400000000001</c:v>
                </c:pt>
                <c:pt idx="187">
                  <c:v>1.5884400000000001</c:v>
                </c:pt>
                <c:pt idx="188">
                  <c:v>1.59684</c:v>
                </c:pt>
                <c:pt idx="189">
                  <c:v>1.6052900000000001</c:v>
                </c:pt>
                <c:pt idx="190">
                  <c:v>1.6136600000000001</c:v>
                </c:pt>
                <c:pt idx="191">
                  <c:v>1.6220699999999999</c:v>
                </c:pt>
                <c:pt idx="192">
                  <c:v>1.63039</c:v>
                </c:pt>
                <c:pt idx="193">
                  <c:v>1.6386099999999999</c:v>
                </c:pt>
                <c:pt idx="194">
                  <c:v>1.64716</c:v>
                </c:pt>
                <c:pt idx="195">
                  <c:v>1.65554</c:v>
                </c:pt>
                <c:pt idx="196">
                  <c:v>1.6639200000000001</c:v>
                </c:pt>
                <c:pt idx="197">
                  <c:v>1.6722900000000001</c:v>
                </c:pt>
                <c:pt idx="198">
                  <c:v>1.68058</c:v>
                </c:pt>
                <c:pt idx="199">
                  <c:v>1.68896</c:v>
                </c:pt>
                <c:pt idx="200">
                  <c:v>1.6973</c:v>
                </c:pt>
                <c:pt idx="201">
                  <c:v>1.7057</c:v>
                </c:pt>
                <c:pt idx="202">
                  <c:v>1.7141500000000001</c:v>
                </c:pt>
                <c:pt idx="203">
                  <c:v>1.72251</c:v>
                </c:pt>
                <c:pt idx="204">
                  <c:v>1.7308699999999999</c:v>
                </c:pt>
                <c:pt idx="205">
                  <c:v>1.7390699999999999</c:v>
                </c:pt>
                <c:pt idx="206">
                  <c:v>1.7474799999999999</c:v>
                </c:pt>
                <c:pt idx="207">
                  <c:v>1.75583</c:v>
                </c:pt>
                <c:pt idx="208">
                  <c:v>1.76441</c:v>
                </c:pt>
                <c:pt idx="209">
                  <c:v>1.77264</c:v>
                </c:pt>
                <c:pt idx="210">
                  <c:v>1.7809900000000001</c:v>
                </c:pt>
                <c:pt idx="211">
                  <c:v>1.7894399999999999</c:v>
                </c:pt>
                <c:pt idx="212">
                  <c:v>1.79783</c:v>
                </c:pt>
                <c:pt idx="213">
                  <c:v>1.80616</c:v>
                </c:pt>
                <c:pt idx="214">
                  <c:v>1.8143899999999999</c:v>
                </c:pt>
                <c:pt idx="215">
                  <c:v>1.82277</c:v>
                </c:pt>
                <c:pt idx="216">
                  <c:v>1.83114</c:v>
                </c:pt>
                <c:pt idx="217">
                  <c:v>1.8394900000000001</c:v>
                </c:pt>
                <c:pt idx="218">
                  <c:v>1.8480099999999999</c:v>
                </c:pt>
                <c:pt idx="219">
                  <c:v>1.8562399999999999</c:v>
                </c:pt>
                <c:pt idx="220">
                  <c:v>1.8647800000000001</c:v>
                </c:pt>
                <c:pt idx="221">
                  <c:v>1.87324</c:v>
                </c:pt>
                <c:pt idx="222">
                  <c:v>1.88147</c:v>
                </c:pt>
                <c:pt idx="223">
                  <c:v>1.8898299999999999</c:v>
                </c:pt>
                <c:pt idx="224">
                  <c:v>1.89825</c:v>
                </c:pt>
                <c:pt idx="225">
                  <c:v>1.90659</c:v>
                </c:pt>
                <c:pt idx="226">
                  <c:v>1.9151400000000001</c:v>
                </c:pt>
                <c:pt idx="227">
                  <c:v>1.92337</c:v>
                </c:pt>
                <c:pt idx="228">
                  <c:v>1.93184</c:v>
                </c:pt>
                <c:pt idx="229">
                  <c:v>1.9401999999999999</c:v>
                </c:pt>
                <c:pt idx="230">
                  <c:v>1.94859</c:v>
                </c:pt>
                <c:pt idx="231">
                  <c:v>1.9570000000000001</c:v>
                </c:pt>
                <c:pt idx="232">
                  <c:v>1.96529</c:v>
                </c:pt>
                <c:pt idx="233">
                  <c:v>1.9739100000000001</c:v>
                </c:pt>
                <c:pt idx="234">
                  <c:v>1.9821299999999999</c:v>
                </c:pt>
                <c:pt idx="235">
                  <c:v>1.99048</c:v>
                </c:pt>
                <c:pt idx="236">
                  <c:v>1.9987699999999999</c:v>
                </c:pt>
                <c:pt idx="237">
                  <c:v>2.0071400000000001</c:v>
                </c:pt>
                <c:pt idx="238">
                  <c:v>2.01566</c:v>
                </c:pt>
                <c:pt idx="239">
                  <c:v>2.0239199999999999</c:v>
                </c:pt>
                <c:pt idx="240">
                  <c:v>2.0322200000000001</c:v>
                </c:pt>
                <c:pt idx="241">
                  <c:v>2.0407000000000002</c:v>
                </c:pt>
                <c:pt idx="242">
                  <c:v>2.0491799999999998</c:v>
                </c:pt>
                <c:pt idx="243">
                  <c:v>2.0575000000000001</c:v>
                </c:pt>
                <c:pt idx="244">
                  <c:v>2.0659800000000001</c:v>
                </c:pt>
                <c:pt idx="245">
                  <c:v>2.0743800000000001</c:v>
                </c:pt>
                <c:pt idx="246">
                  <c:v>2.08284</c:v>
                </c:pt>
                <c:pt idx="247">
                  <c:v>2.0911400000000002</c:v>
                </c:pt>
                <c:pt idx="248">
                  <c:v>2.0994999999999999</c:v>
                </c:pt>
                <c:pt idx="249">
                  <c:v>2.1080800000000002</c:v>
                </c:pt>
                <c:pt idx="250">
                  <c:v>2.1163400000000001</c:v>
                </c:pt>
                <c:pt idx="251">
                  <c:v>2.1249400000000001</c:v>
                </c:pt>
                <c:pt idx="252">
                  <c:v>2.13334</c:v>
                </c:pt>
                <c:pt idx="253">
                  <c:v>2.1417999999999999</c:v>
                </c:pt>
                <c:pt idx="254">
                  <c:v>2.15022</c:v>
                </c:pt>
                <c:pt idx="255">
                  <c:v>2.1586799999999999</c:v>
                </c:pt>
                <c:pt idx="256">
                  <c:v>2.1669999999999998</c:v>
                </c:pt>
                <c:pt idx="257">
                  <c:v>2.1753999999999998</c:v>
                </c:pt>
                <c:pt idx="258">
                  <c:v>2.1837599999999999</c:v>
                </c:pt>
                <c:pt idx="259">
                  <c:v>2.1921599999999999</c:v>
                </c:pt>
                <c:pt idx="260">
                  <c:v>2.20072</c:v>
                </c:pt>
                <c:pt idx="261">
                  <c:v>2.2089599999999998</c:v>
                </c:pt>
                <c:pt idx="262">
                  <c:v>2.2172200000000002</c:v>
                </c:pt>
                <c:pt idx="263">
                  <c:v>2.2256200000000002</c:v>
                </c:pt>
                <c:pt idx="264">
                  <c:v>2.23394</c:v>
                </c:pt>
                <c:pt idx="265">
                  <c:v>2.2425000000000002</c:v>
                </c:pt>
                <c:pt idx="266">
                  <c:v>2.2507199999999998</c:v>
                </c:pt>
                <c:pt idx="267">
                  <c:v>2.2592400000000001</c:v>
                </c:pt>
                <c:pt idx="268">
                  <c:v>2.2675800000000002</c:v>
                </c:pt>
                <c:pt idx="269">
                  <c:v>2.2759399999999999</c:v>
                </c:pt>
                <c:pt idx="270">
                  <c:v>2.2841399999999998</c:v>
                </c:pt>
                <c:pt idx="271">
                  <c:v>2.2926000000000002</c:v>
                </c:pt>
                <c:pt idx="272">
                  <c:v>2.30104</c:v>
                </c:pt>
                <c:pt idx="273">
                  <c:v>2.30932</c:v>
                </c:pt>
                <c:pt idx="274">
                  <c:v>2.3176800000000002</c:v>
                </c:pt>
                <c:pt idx="275">
                  <c:v>2.3260200000000002</c:v>
                </c:pt>
                <c:pt idx="276">
                  <c:v>2.3341799999999999</c:v>
                </c:pt>
                <c:pt idx="277">
                  <c:v>2.34246</c:v>
                </c:pt>
                <c:pt idx="278">
                  <c:v>2.35087</c:v>
                </c:pt>
                <c:pt idx="279">
                  <c:v>2.35954</c:v>
                </c:pt>
                <c:pt idx="280">
                  <c:v>2.3676300000000001</c:v>
                </c:pt>
                <c:pt idx="281">
                  <c:v>2.3761299999999999</c:v>
                </c:pt>
                <c:pt idx="282">
                  <c:v>2.3842599999999998</c:v>
                </c:pt>
                <c:pt idx="283">
                  <c:v>2.39262</c:v>
                </c:pt>
                <c:pt idx="284">
                  <c:v>2.4010899999999999</c:v>
                </c:pt>
                <c:pt idx="285">
                  <c:v>2.4094099999999998</c:v>
                </c:pt>
                <c:pt idx="286">
                  <c:v>2.4177900000000001</c:v>
                </c:pt>
                <c:pt idx="287">
                  <c:v>2.4260299999999999</c:v>
                </c:pt>
                <c:pt idx="288">
                  <c:v>2.4346100000000002</c:v>
                </c:pt>
                <c:pt idx="289">
                  <c:v>2.44278</c:v>
                </c:pt>
                <c:pt idx="290">
                  <c:v>2.45133</c:v>
                </c:pt>
                <c:pt idx="291">
                  <c:v>2.4594200000000002</c:v>
                </c:pt>
                <c:pt idx="292">
                  <c:v>2.4678800000000001</c:v>
                </c:pt>
                <c:pt idx="293">
                  <c:v>2.4763000000000002</c:v>
                </c:pt>
                <c:pt idx="294">
                  <c:v>2.4846900000000001</c:v>
                </c:pt>
                <c:pt idx="295">
                  <c:v>2.4931999999999999</c:v>
                </c:pt>
                <c:pt idx="296">
                  <c:v>2.5015200000000002</c:v>
                </c:pt>
                <c:pt idx="297">
                  <c:v>2.50983</c:v>
                </c:pt>
                <c:pt idx="298">
                  <c:v>2.5183</c:v>
                </c:pt>
                <c:pt idx="299">
                  <c:v>2.5268700000000002</c:v>
                </c:pt>
                <c:pt idx="300">
                  <c:v>2.5352700000000001</c:v>
                </c:pt>
                <c:pt idx="301">
                  <c:v>2.5435500000000002</c:v>
                </c:pt>
                <c:pt idx="302">
                  <c:v>2.5520499999999999</c:v>
                </c:pt>
                <c:pt idx="303">
                  <c:v>2.5601500000000001</c:v>
                </c:pt>
                <c:pt idx="304">
                  <c:v>2.5687000000000002</c:v>
                </c:pt>
                <c:pt idx="305">
                  <c:v>2.5769799999999998</c:v>
                </c:pt>
                <c:pt idx="306">
                  <c:v>2.5854499999999998</c:v>
                </c:pt>
                <c:pt idx="307">
                  <c:v>2.5939999999999999</c:v>
                </c:pt>
                <c:pt idx="308">
                  <c:v>2.6021999999999998</c:v>
                </c:pt>
                <c:pt idx="309">
                  <c:v>2.6105499999999999</c:v>
                </c:pt>
                <c:pt idx="310">
                  <c:v>2.6189</c:v>
                </c:pt>
                <c:pt idx="311">
                  <c:v>2.6274000000000002</c:v>
                </c:pt>
                <c:pt idx="312">
                  <c:v>2.6356700000000002</c:v>
                </c:pt>
                <c:pt idx="313">
                  <c:v>2.64405</c:v>
                </c:pt>
                <c:pt idx="314">
                  <c:v>2.6524000000000001</c:v>
                </c:pt>
                <c:pt idx="315">
                  <c:v>2.6608200000000002</c:v>
                </c:pt>
                <c:pt idx="316">
                  <c:v>2.6692</c:v>
                </c:pt>
                <c:pt idx="317">
                  <c:v>2.6775799999999998</c:v>
                </c:pt>
                <c:pt idx="318">
                  <c:v>2.68587</c:v>
                </c:pt>
                <c:pt idx="319">
                  <c:v>2.6943700000000002</c:v>
                </c:pt>
                <c:pt idx="320">
                  <c:v>2.7027000000000001</c:v>
                </c:pt>
                <c:pt idx="321">
                  <c:v>2.7109299999999998</c:v>
                </c:pt>
                <c:pt idx="322">
                  <c:v>2.7193499999999999</c:v>
                </c:pt>
                <c:pt idx="323">
                  <c:v>2.7277200000000001</c:v>
                </c:pt>
                <c:pt idx="324">
                  <c:v>2.7361200000000001</c:v>
                </c:pt>
                <c:pt idx="325">
                  <c:v>2.7446000000000002</c:v>
                </c:pt>
                <c:pt idx="326">
                  <c:v>2.75292</c:v>
                </c:pt>
                <c:pt idx="327">
                  <c:v>2.7612700000000001</c:v>
                </c:pt>
                <c:pt idx="328">
                  <c:v>2.7696999999999998</c:v>
                </c:pt>
                <c:pt idx="329">
                  <c:v>2.7784499999999999</c:v>
                </c:pt>
                <c:pt idx="330">
                  <c:v>2.78688</c:v>
                </c:pt>
                <c:pt idx="331">
                  <c:v>2.7952499999999998</c:v>
                </c:pt>
                <c:pt idx="332">
                  <c:v>2.80362</c:v>
                </c:pt>
                <c:pt idx="333">
                  <c:v>2.8120500000000002</c:v>
                </c:pt>
                <c:pt idx="334">
                  <c:v>2.8205</c:v>
                </c:pt>
                <c:pt idx="335">
                  <c:v>2.8288000000000002</c:v>
                </c:pt>
                <c:pt idx="336">
                  <c:v>2.8372700000000002</c:v>
                </c:pt>
                <c:pt idx="337">
                  <c:v>2.84572</c:v>
                </c:pt>
                <c:pt idx="338">
                  <c:v>2.8542299999999998</c:v>
                </c:pt>
                <c:pt idx="339">
                  <c:v>2.8625799999999999</c:v>
                </c:pt>
                <c:pt idx="340">
                  <c:v>2.871</c:v>
                </c:pt>
                <c:pt idx="341">
                  <c:v>2.8793299999999999</c:v>
                </c:pt>
                <c:pt idx="342">
                  <c:v>2.8878200000000001</c:v>
                </c:pt>
                <c:pt idx="343">
                  <c:v>2.89608</c:v>
                </c:pt>
                <c:pt idx="344">
                  <c:v>2.90462</c:v>
                </c:pt>
                <c:pt idx="345">
                  <c:v>2.91093</c:v>
                </c:pt>
                <c:pt idx="346">
                  <c:v>2.9211999999999998</c:v>
                </c:pt>
                <c:pt idx="347">
                  <c:v>2.9297399999999998</c:v>
                </c:pt>
                <c:pt idx="348">
                  <c:v>2.9377900000000001</c:v>
                </c:pt>
                <c:pt idx="349">
                  <c:v>2.9462999999999999</c:v>
                </c:pt>
                <c:pt idx="350">
                  <c:v>2.9546100000000002</c:v>
                </c:pt>
                <c:pt idx="351">
                  <c:v>2.9631599999999998</c:v>
                </c:pt>
                <c:pt idx="352">
                  <c:v>2.9714399999999999</c:v>
                </c:pt>
                <c:pt idx="353">
                  <c:v>2.9797400000000001</c:v>
                </c:pt>
                <c:pt idx="354">
                  <c:v>2.9881899999999999</c:v>
                </c:pt>
                <c:pt idx="355">
                  <c:v>2.9965799999999998</c:v>
                </c:pt>
                <c:pt idx="356">
                  <c:v>3.0049800000000002</c:v>
                </c:pt>
                <c:pt idx="357">
                  <c:v>3.0132300000000001</c:v>
                </c:pt>
                <c:pt idx="358">
                  <c:v>3.0214599999999998</c:v>
                </c:pt>
                <c:pt idx="359">
                  <c:v>3.0299200000000002</c:v>
                </c:pt>
                <c:pt idx="360">
                  <c:v>3.0383399999999998</c:v>
                </c:pt>
                <c:pt idx="361">
                  <c:v>3.0465599999999999</c:v>
                </c:pt>
                <c:pt idx="362">
                  <c:v>3.0550000000000002</c:v>
                </c:pt>
                <c:pt idx="363">
                  <c:v>3.0633900000000001</c:v>
                </c:pt>
                <c:pt idx="364">
                  <c:v>3.0719500000000002</c:v>
                </c:pt>
                <c:pt idx="365">
                  <c:v>3.0800900000000002</c:v>
                </c:pt>
                <c:pt idx="366">
                  <c:v>3.0884399999999999</c:v>
                </c:pt>
                <c:pt idx="367">
                  <c:v>3.09694</c:v>
                </c:pt>
                <c:pt idx="368">
                  <c:v>3.1052399999999998</c:v>
                </c:pt>
                <c:pt idx="369">
                  <c:v>3.1135100000000002</c:v>
                </c:pt>
                <c:pt idx="370">
                  <c:v>3.1219399999999999</c:v>
                </c:pt>
                <c:pt idx="371">
                  <c:v>3.13042</c:v>
                </c:pt>
                <c:pt idx="372">
                  <c:v>3.1386500000000002</c:v>
                </c:pt>
                <c:pt idx="373">
                  <c:v>3.14696</c:v>
                </c:pt>
                <c:pt idx="374">
                  <c:v>3.1552600000000002</c:v>
                </c:pt>
                <c:pt idx="375">
                  <c:v>3.1637300000000002</c:v>
                </c:pt>
                <c:pt idx="376">
                  <c:v>3.1721699999999999</c:v>
                </c:pt>
                <c:pt idx="377">
                  <c:v>3.18058</c:v>
                </c:pt>
                <c:pt idx="378">
                  <c:v>3.1888800000000002</c:v>
                </c:pt>
                <c:pt idx="379">
                  <c:v>3.1972900000000002</c:v>
                </c:pt>
                <c:pt idx="380">
                  <c:v>3.20553</c:v>
                </c:pt>
                <c:pt idx="381">
                  <c:v>3.2139199999999999</c:v>
                </c:pt>
                <c:pt idx="382">
                  <c:v>3.2221600000000001</c:v>
                </c:pt>
                <c:pt idx="383">
                  <c:v>3.2307299999999999</c:v>
                </c:pt>
                <c:pt idx="384">
                  <c:v>3.23881</c:v>
                </c:pt>
                <c:pt idx="385">
                  <c:v>3.2472099999999999</c:v>
                </c:pt>
                <c:pt idx="386">
                  <c:v>3.2557100000000001</c:v>
                </c:pt>
                <c:pt idx="387">
                  <c:v>3.2639300000000002</c:v>
                </c:pt>
                <c:pt idx="388">
                  <c:v>3.2725</c:v>
                </c:pt>
                <c:pt idx="389">
                  <c:v>3.2807900000000001</c:v>
                </c:pt>
                <c:pt idx="390">
                  <c:v>3.2892999999999999</c:v>
                </c:pt>
                <c:pt idx="391">
                  <c:v>3.2978200000000002</c:v>
                </c:pt>
                <c:pt idx="392">
                  <c:v>3.30627</c:v>
                </c:pt>
                <c:pt idx="393">
                  <c:v>3.3147899999999999</c:v>
                </c:pt>
                <c:pt idx="394">
                  <c:v>3.3228800000000001</c:v>
                </c:pt>
                <c:pt idx="395">
                  <c:v>3.33148</c:v>
                </c:pt>
                <c:pt idx="396">
                  <c:v>3.3397999999999999</c:v>
                </c:pt>
                <c:pt idx="397">
                  <c:v>3.3481000000000001</c:v>
                </c:pt>
                <c:pt idx="398">
                  <c:v>3.35643</c:v>
                </c:pt>
                <c:pt idx="399">
                  <c:v>3.3649</c:v>
                </c:pt>
                <c:pt idx="400">
                  <c:v>3.3734299999999999</c:v>
                </c:pt>
                <c:pt idx="401">
                  <c:v>3.3817300000000001</c:v>
                </c:pt>
                <c:pt idx="402">
                  <c:v>3.3903699999999999</c:v>
                </c:pt>
                <c:pt idx="403">
                  <c:v>3.3986999999999998</c:v>
                </c:pt>
                <c:pt idx="404">
                  <c:v>3.4069699999999998</c:v>
                </c:pt>
                <c:pt idx="405">
                  <c:v>3.4155000000000002</c:v>
                </c:pt>
                <c:pt idx="406">
                  <c:v>3.4229699999999998</c:v>
                </c:pt>
                <c:pt idx="407">
                  <c:v>3.43133</c:v>
                </c:pt>
                <c:pt idx="408">
                  <c:v>3.4396599999999999</c:v>
                </c:pt>
                <c:pt idx="409">
                  <c:v>3.4478800000000001</c:v>
                </c:pt>
                <c:pt idx="410">
                  <c:v>3.4561500000000001</c:v>
                </c:pt>
                <c:pt idx="411">
                  <c:v>3.46455</c:v>
                </c:pt>
                <c:pt idx="412">
                  <c:v>3.47309</c:v>
                </c:pt>
                <c:pt idx="413">
                  <c:v>3.4812099999999999</c:v>
                </c:pt>
                <c:pt idx="414">
                  <c:v>3.48963</c:v>
                </c:pt>
                <c:pt idx="415">
                  <c:v>3.4981599999999999</c:v>
                </c:pt>
                <c:pt idx="416">
                  <c:v>3.50631</c:v>
                </c:pt>
                <c:pt idx="417">
                  <c:v>3.51485</c:v>
                </c:pt>
                <c:pt idx="418">
                  <c:v>3.5230299999999999</c:v>
                </c:pt>
                <c:pt idx="419">
                  <c:v>3.5314000000000001</c:v>
                </c:pt>
                <c:pt idx="420">
                  <c:v>3.53992</c:v>
                </c:pt>
                <c:pt idx="421">
                  <c:v>3.5484499999999999</c:v>
                </c:pt>
                <c:pt idx="422">
                  <c:v>3.5568499999999998</c:v>
                </c:pt>
                <c:pt idx="423">
                  <c:v>3.5653700000000002</c:v>
                </c:pt>
                <c:pt idx="424">
                  <c:v>3.57389</c:v>
                </c:pt>
                <c:pt idx="425">
                  <c:v>3.5823499999999999</c:v>
                </c:pt>
                <c:pt idx="426">
                  <c:v>3.5909499999999999</c:v>
                </c:pt>
                <c:pt idx="427">
                  <c:v>3.5991499999999998</c:v>
                </c:pt>
                <c:pt idx="428">
                  <c:v>3.6078800000000002</c:v>
                </c:pt>
                <c:pt idx="429">
                  <c:v>3.61619</c:v>
                </c:pt>
                <c:pt idx="430">
                  <c:v>3.62479</c:v>
                </c:pt>
                <c:pt idx="431">
                  <c:v>3.63327</c:v>
                </c:pt>
                <c:pt idx="432">
                  <c:v>3.6419199999999998</c:v>
                </c:pt>
                <c:pt idx="433">
                  <c:v>3.6465999999999998</c:v>
                </c:pt>
                <c:pt idx="434">
                  <c:v>3.6598000000000002</c:v>
                </c:pt>
                <c:pt idx="435">
                  <c:v>3.6680199999999998</c:v>
                </c:pt>
                <c:pt idx="436">
                  <c:v>3.6768800000000001</c:v>
                </c:pt>
                <c:pt idx="437">
                  <c:v>3.6850999999999998</c:v>
                </c:pt>
                <c:pt idx="438">
                  <c:v>3.6929799999999999</c:v>
                </c:pt>
                <c:pt idx="439">
                  <c:v>3.70153</c:v>
                </c:pt>
                <c:pt idx="440">
                  <c:v>3.7096900000000002</c:v>
                </c:pt>
                <c:pt idx="441">
                  <c:v>3.7180900000000001</c:v>
                </c:pt>
                <c:pt idx="442">
                  <c:v>3.7264699999999999</c:v>
                </c:pt>
                <c:pt idx="443">
                  <c:v>3.7352500000000002</c:v>
                </c:pt>
                <c:pt idx="444">
                  <c:v>3.7438400000000001</c:v>
                </c:pt>
                <c:pt idx="445">
                  <c:v>3.7515000000000001</c:v>
                </c:pt>
                <c:pt idx="446">
                  <c:v>3.7598500000000001</c:v>
                </c:pt>
                <c:pt idx="447">
                  <c:v>3.7682500000000001</c:v>
                </c:pt>
                <c:pt idx="448">
                  <c:v>3.7767900000000001</c:v>
                </c:pt>
                <c:pt idx="449">
                  <c:v>3.7854800000000002</c:v>
                </c:pt>
                <c:pt idx="450">
                  <c:v>3.7932999999999999</c:v>
                </c:pt>
                <c:pt idx="451">
                  <c:v>3.80213</c:v>
                </c:pt>
                <c:pt idx="452">
                  <c:v>3.8101099999999999</c:v>
                </c:pt>
                <c:pt idx="453">
                  <c:v>3.8187500000000001</c:v>
                </c:pt>
                <c:pt idx="454">
                  <c:v>3.8271899999999999</c:v>
                </c:pt>
                <c:pt idx="455">
                  <c:v>3.83514</c:v>
                </c:pt>
                <c:pt idx="456">
                  <c:v>3.84362</c:v>
                </c:pt>
                <c:pt idx="457">
                  <c:v>3.8524099999999999</c:v>
                </c:pt>
                <c:pt idx="458">
                  <c:v>3.8601899999999998</c:v>
                </c:pt>
                <c:pt idx="459">
                  <c:v>3.8686099999999999</c:v>
                </c:pt>
                <c:pt idx="460">
                  <c:v>3.8778600000000001</c:v>
                </c:pt>
                <c:pt idx="461">
                  <c:v>3.8864200000000002</c:v>
                </c:pt>
                <c:pt idx="462">
                  <c:v>3.8952399999999998</c:v>
                </c:pt>
                <c:pt idx="463">
                  <c:v>3.9035500000000001</c:v>
                </c:pt>
                <c:pt idx="464">
                  <c:v>3.9119700000000002</c:v>
                </c:pt>
                <c:pt idx="465">
                  <c:v>3.9201899999999998</c:v>
                </c:pt>
                <c:pt idx="466">
                  <c:v>3.9287700000000001</c:v>
                </c:pt>
                <c:pt idx="467">
                  <c:v>3.93737</c:v>
                </c:pt>
                <c:pt idx="468">
                  <c:v>3.9456199999999999</c:v>
                </c:pt>
                <c:pt idx="469">
                  <c:v>3.9541200000000001</c:v>
                </c:pt>
                <c:pt idx="470">
                  <c:v>3.9625499999999998</c:v>
                </c:pt>
                <c:pt idx="471">
                  <c:v>3.9714100000000001</c:v>
                </c:pt>
                <c:pt idx="472">
                  <c:v>3.9795199999999999</c:v>
                </c:pt>
                <c:pt idx="473">
                  <c:v>3.9878399999999998</c:v>
                </c:pt>
                <c:pt idx="474">
                  <c:v>3.9956800000000001</c:v>
                </c:pt>
              </c:numCache>
            </c:numRef>
          </c:cat>
          <c:val>
            <c:numRef>
              <c:f>'CPI_ROC_CoRD_LAYERS-RS'!$E$2:$E$476</c:f>
              <c:numCache>
                <c:formatCode>General</c:formatCode>
                <c:ptCount val="475"/>
                <c:pt idx="0">
                  <c:v>-2.55832E-2</c:v>
                </c:pt>
                <c:pt idx="1">
                  <c:v>-1.3075999999999999E-3</c:v>
                </c:pt>
                <c:pt idx="2">
                  <c:v>-3.3861000000000002E-2</c:v>
                </c:pt>
                <c:pt idx="3">
                  <c:v>-3.37024E-2</c:v>
                </c:pt>
                <c:pt idx="4">
                  <c:v>-4.6827800000000003E-2</c:v>
                </c:pt>
                <c:pt idx="5">
                  <c:v>-2.3229400000000001E-2</c:v>
                </c:pt>
                <c:pt idx="6">
                  <c:v>-3.4484000000000001E-2</c:v>
                </c:pt>
                <c:pt idx="7">
                  <c:v>-2.9716200000000002E-2</c:v>
                </c:pt>
                <c:pt idx="8">
                  <c:v>-3.7561999999999998E-2</c:v>
                </c:pt>
                <c:pt idx="9">
                  <c:v>-3.03936E-2</c:v>
                </c:pt>
                <c:pt idx="10">
                  <c:v>-4.2182400000000002E-2</c:v>
                </c:pt>
                <c:pt idx="11">
                  <c:v>-3.5964000000000003E-2</c:v>
                </c:pt>
                <c:pt idx="12">
                  <c:v>-4.6609999999999999E-2</c:v>
                </c:pt>
                <c:pt idx="13">
                  <c:v>-6.3111E-2</c:v>
                </c:pt>
                <c:pt idx="14">
                  <c:v>-6.5081600000000003E-2</c:v>
                </c:pt>
                <c:pt idx="15">
                  <c:v>-7.4329199999999998E-2</c:v>
                </c:pt>
                <c:pt idx="16">
                  <c:v>-6.2377799999999997E-2</c:v>
                </c:pt>
                <c:pt idx="17">
                  <c:v>-6.80172E-2</c:v>
                </c:pt>
                <c:pt idx="18">
                  <c:v>-5.9509399999999997E-2</c:v>
                </c:pt>
                <c:pt idx="19">
                  <c:v>-5.3202199999999998E-2</c:v>
                </c:pt>
                <c:pt idx="20">
                  <c:v>-4.0143199999999997E-2</c:v>
                </c:pt>
                <c:pt idx="21">
                  <c:v>-5.0579399999999997E-2</c:v>
                </c:pt>
                <c:pt idx="22">
                  <c:v>-5.3770999999999999E-2</c:v>
                </c:pt>
                <c:pt idx="23">
                  <c:v>-6.0377800000000002E-2</c:v>
                </c:pt>
                <c:pt idx="24">
                  <c:v>-6.3775600000000002E-2</c:v>
                </c:pt>
                <c:pt idx="25">
                  <c:v>-7.7973399999999998E-2</c:v>
                </c:pt>
                <c:pt idx="26">
                  <c:v>-8.5067599999999993E-2</c:v>
                </c:pt>
                <c:pt idx="27">
                  <c:v>-9.1788800000000004E-2</c:v>
                </c:pt>
                <c:pt idx="28">
                  <c:v>-9.6823000000000006E-2</c:v>
                </c:pt>
                <c:pt idx="29">
                  <c:v>-9.8442600000000005E-2</c:v>
                </c:pt>
                <c:pt idx="30">
                  <c:v>-0.107055</c:v>
                </c:pt>
                <c:pt idx="31">
                  <c:v>-0.118037</c:v>
                </c:pt>
                <c:pt idx="32">
                  <c:v>-0.13173699999999999</c:v>
                </c:pt>
                <c:pt idx="33">
                  <c:v>-0.15146999999999999</c:v>
                </c:pt>
                <c:pt idx="34">
                  <c:v>-0.16642399999999999</c:v>
                </c:pt>
                <c:pt idx="35">
                  <c:v>-0.177925</c:v>
                </c:pt>
                <c:pt idx="36">
                  <c:v>-0.185614</c:v>
                </c:pt>
                <c:pt idx="37">
                  <c:v>-0.18507899999999999</c:v>
                </c:pt>
                <c:pt idx="38">
                  <c:v>-0.184531</c:v>
                </c:pt>
                <c:pt idx="39">
                  <c:v>-0.18065999999999999</c:v>
                </c:pt>
                <c:pt idx="40">
                  <c:v>-0.16986799999999999</c:v>
                </c:pt>
                <c:pt idx="41">
                  <c:v>-0.15624099999999999</c:v>
                </c:pt>
                <c:pt idx="42">
                  <c:v>-0.15007499999999999</c:v>
                </c:pt>
                <c:pt idx="43">
                  <c:v>-0.13594100000000001</c:v>
                </c:pt>
                <c:pt idx="44">
                  <c:v>-0.127715</c:v>
                </c:pt>
                <c:pt idx="45">
                  <c:v>-0.116956</c:v>
                </c:pt>
                <c:pt idx="46">
                  <c:v>-9.6106399999999995E-2</c:v>
                </c:pt>
                <c:pt idx="47">
                  <c:v>-8.8612999999999997E-2</c:v>
                </c:pt>
                <c:pt idx="48">
                  <c:v>-8.4058999999999995E-2</c:v>
                </c:pt>
                <c:pt idx="49">
                  <c:v>-7.9362799999999997E-2</c:v>
                </c:pt>
                <c:pt idx="50">
                  <c:v>-8.6256200000000005E-2</c:v>
                </c:pt>
                <c:pt idx="51">
                  <c:v>-9.5080600000000001E-2</c:v>
                </c:pt>
                <c:pt idx="52">
                  <c:v>-0.101976</c:v>
                </c:pt>
                <c:pt idx="53">
                  <c:v>-0.105001</c:v>
                </c:pt>
                <c:pt idx="54">
                  <c:v>-0.117233</c:v>
                </c:pt>
                <c:pt idx="55">
                  <c:v>-0.12889800000000001</c:v>
                </c:pt>
                <c:pt idx="56">
                  <c:v>-0.13902400000000001</c:v>
                </c:pt>
                <c:pt idx="57">
                  <c:v>-0.14641199999999999</c:v>
                </c:pt>
                <c:pt idx="58">
                  <c:v>-0.15240600000000001</c:v>
                </c:pt>
                <c:pt idx="59">
                  <c:v>-0.15732399999999999</c:v>
                </c:pt>
                <c:pt idx="60">
                  <c:v>-0.16293199999999999</c:v>
                </c:pt>
                <c:pt idx="61">
                  <c:v>-0.17122899999999999</c:v>
                </c:pt>
                <c:pt idx="62">
                  <c:v>-0.17447799999999999</c:v>
                </c:pt>
                <c:pt idx="63">
                  <c:v>-0.175793</c:v>
                </c:pt>
                <c:pt idx="64">
                  <c:v>-0.17310700000000001</c:v>
                </c:pt>
                <c:pt idx="65">
                  <c:v>-0.17227000000000001</c:v>
                </c:pt>
                <c:pt idx="66">
                  <c:v>-0.17072399999999999</c:v>
                </c:pt>
                <c:pt idx="67">
                  <c:v>-0.16919600000000001</c:v>
                </c:pt>
                <c:pt idx="68">
                  <c:v>-0.16350500000000001</c:v>
                </c:pt>
                <c:pt idx="69">
                  <c:v>-0.158887</c:v>
                </c:pt>
                <c:pt idx="70">
                  <c:v>-0.15077199999999999</c:v>
                </c:pt>
                <c:pt idx="71">
                  <c:v>-0.14308100000000001</c:v>
                </c:pt>
                <c:pt idx="72">
                  <c:v>-0.13156599999999999</c:v>
                </c:pt>
                <c:pt idx="73">
                  <c:v>-0.11373</c:v>
                </c:pt>
                <c:pt idx="74">
                  <c:v>-9.0807399999999996E-2</c:v>
                </c:pt>
                <c:pt idx="75">
                  <c:v>-7.84556E-2</c:v>
                </c:pt>
                <c:pt idx="76">
                  <c:v>-7.1334800000000004E-2</c:v>
                </c:pt>
                <c:pt idx="77">
                  <c:v>-7.6507800000000001E-2</c:v>
                </c:pt>
                <c:pt idx="78">
                  <c:v>-8.8007799999999997E-2</c:v>
                </c:pt>
                <c:pt idx="79">
                  <c:v>-9.9339800000000006E-2</c:v>
                </c:pt>
                <c:pt idx="80">
                  <c:v>-0.107519</c:v>
                </c:pt>
                <c:pt idx="81">
                  <c:v>-0.115549</c:v>
                </c:pt>
                <c:pt idx="82">
                  <c:v>-0.123587</c:v>
                </c:pt>
                <c:pt idx="83">
                  <c:v>-0.12715099999999999</c:v>
                </c:pt>
                <c:pt idx="84">
                  <c:v>-0.1303</c:v>
                </c:pt>
                <c:pt idx="85">
                  <c:v>-0.13284799999999999</c:v>
                </c:pt>
                <c:pt idx="86">
                  <c:v>-0.134467</c:v>
                </c:pt>
                <c:pt idx="87">
                  <c:v>-0.13356299999999999</c:v>
                </c:pt>
                <c:pt idx="88">
                  <c:v>-0.13064700000000001</c:v>
                </c:pt>
                <c:pt idx="89">
                  <c:v>-0.13356799999999999</c:v>
                </c:pt>
                <c:pt idx="90">
                  <c:v>-0.13892599999999999</c:v>
                </c:pt>
                <c:pt idx="91">
                  <c:v>-0.144376</c:v>
                </c:pt>
                <c:pt idx="92">
                  <c:v>-0.14716099999999999</c:v>
                </c:pt>
                <c:pt idx="93">
                  <c:v>-0.15095700000000001</c:v>
                </c:pt>
                <c:pt idx="94">
                  <c:v>-0.15265599999999999</c:v>
                </c:pt>
                <c:pt idx="95">
                  <c:v>-0.15449199999999999</c:v>
                </c:pt>
                <c:pt idx="96">
                  <c:v>-0.154609</c:v>
                </c:pt>
                <c:pt idx="97">
                  <c:v>-0.15731500000000001</c:v>
                </c:pt>
                <c:pt idx="98">
                  <c:v>-0.15756300000000001</c:v>
                </c:pt>
                <c:pt idx="99">
                  <c:v>-0.16026099999999999</c:v>
                </c:pt>
                <c:pt idx="100">
                  <c:v>-0.15873499999999999</c:v>
                </c:pt>
                <c:pt idx="101">
                  <c:v>-0.15729699999999999</c:v>
                </c:pt>
                <c:pt idx="102">
                  <c:v>-0.15845699999999999</c:v>
                </c:pt>
                <c:pt idx="103">
                  <c:v>-0.155808</c:v>
                </c:pt>
                <c:pt idx="104">
                  <c:v>-0.15399299999999999</c:v>
                </c:pt>
                <c:pt idx="105">
                  <c:v>-0.14962400000000001</c:v>
                </c:pt>
                <c:pt idx="106">
                  <c:v>-0.14461199999999999</c:v>
                </c:pt>
                <c:pt idx="107">
                  <c:v>-0.141093</c:v>
                </c:pt>
                <c:pt idx="108">
                  <c:v>-0.13695199999999999</c:v>
                </c:pt>
                <c:pt idx="109">
                  <c:v>-0.136628</c:v>
                </c:pt>
                <c:pt idx="110">
                  <c:v>-0.13394500000000001</c:v>
                </c:pt>
                <c:pt idx="111">
                  <c:v>-0.12853400000000001</c:v>
                </c:pt>
                <c:pt idx="112">
                  <c:v>-0.12375800000000001</c:v>
                </c:pt>
                <c:pt idx="113">
                  <c:v>-0.117093</c:v>
                </c:pt>
                <c:pt idx="114">
                  <c:v>-0.11992899999999999</c:v>
                </c:pt>
                <c:pt idx="115">
                  <c:v>-0.12084399999999999</c:v>
                </c:pt>
                <c:pt idx="116">
                  <c:v>-0.118106</c:v>
                </c:pt>
                <c:pt idx="117">
                  <c:v>-0.114438</c:v>
                </c:pt>
                <c:pt idx="118">
                  <c:v>-0.108252</c:v>
                </c:pt>
                <c:pt idx="119">
                  <c:v>-0.108485</c:v>
                </c:pt>
                <c:pt idx="120">
                  <c:v>-0.112471</c:v>
                </c:pt>
                <c:pt idx="121">
                  <c:v>-0.11417099999999999</c:v>
                </c:pt>
                <c:pt idx="122">
                  <c:v>-0.116063</c:v>
                </c:pt>
                <c:pt idx="123">
                  <c:v>-0.118058</c:v>
                </c:pt>
                <c:pt idx="124">
                  <c:v>-0.11733</c:v>
                </c:pt>
                <c:pt idx="125">
                  <c:v>-0.11698500000000001</c:v>
                </c:pt>
                <c:pt idx="126">
                  <c:v>-0.11468399999999999</c:v>
                </c:pt>
                <c:pt idx="127">
                  <c:v>-0.111789</c:v>
                </c:pt>
                <c:pt idx="128">
                  <c:v>-0.110014</c:v>
                </c:pt>
                <c:pt idx="129">
                  <c:v>-0.10663300000000001</c:v>
                </c:pt>
                <c:pt idx="130">
                  <c:v>-0.100688</c:v>
                </c:pt>
                <c:pt idx="131">
                  <c:v>-9.3734399999999996E-2</c:v>
                </c:pt>
                <c:pt idx="132">
                  <c:v>-8.7546799999999994E-2</c:v>
                </c:pt>
                <c:pt idx="133">
                  <c:v>-8.43198E-2</c:v>
                </c:pt>
                <c:pt idx="134">
                  <c:v>-8.1478400000000006E-2</c:v>
                </c:pt>
                <c:pt idx="135">
                  <c:v>-8.1713599999999997E-2</c:v>
                </c:pt>
                <c:pt idx="136">
                  <c:v>-8.6375400000000005E-2</c:v>
                </c:pt>
                <c:pt idx="137">
                  <c:v>-8.9140200000000003E-2</c:v>
                </c:pt>
                <c:pt idx="138">
                  <c:v>-9.0301999999999993E-2</c:v>
                </c:pt>
                <c:pt idx="139">
                  <c:v>-9.3533000000000005E-2</c:v>
                </c:pt>
                <c:pt idx="140">
                  <c:v>-9.1963000000000003E-2</c:v>
                </c:pt>
                <c:pt idx="141">
                  <c:v>-8.7340600000000004E-2</c:v>
                </c:pt>
                <c:pt idx="142">
                  <c:v>-7.95936E-2</c:v>
                </c:pt>
                <c:pt idx="143">
                  <c:v>-7.1975600000000001E-2</c:v>
                </c:pt>
                <c:pt idx="144">
                  <c:v>-6.7496200000000006E-2</c:v>
                </c:pt>
                <c:pt idx="145">
                  <c:v>-6.9153000000000006E-2</c:v>
                </c:pt>
                <c:pt idx="146">
                  <c:v>-6.93106E-2</c:v>
                </c:pt>
                <c:pt idx="147">
                  <c:v>-7.1999400000000005E-2</c:v>
                </c:pt>
                <c:pt idx="148">
                  <c:v>-7.2507799999999997E-2</c:v>
                </c:pt>
                <c:pt idx="149">
                  <c:v>-7.2264599999999998E-2</c:v>
                </c:pt>
                <c:pt idx="150">
                  <c:v>-7.3329000000000005E-2</c:v>
                </c:pt>
                <c:pt idx="151">
                  <c:v>-7.5725600000000004E-2</c:v>
                </c:pt>
                <c:pt idx="152">
                  <c:v>-7.4164400000000005E-2</c:v>
                </c:pt>
                <c:pt idx="153">
                  <c:v>-7.2869799999999998E-2</c:v>
                </c:pt>
                <c:pt idx="154">
                  <c:v>-7.30156E-2</c:v>
                </c:pt>
                <c:pt idx="155">
                  <c:v>-7.5086200000000006E-2</c:v>
                </c:pt>
                <c:pt idx="156">
                  <c:v>-7.4041599999999999E-2</c:v>
                </c:pt>
                <c:pt idx="157">
                  <c:v>-7.3731599999999994E-2</c:v>
                </c:pt>
                <c:pt idx="158">
                  <c:v>-7.8003000000000003E-2</c:v>
                </c:pt>
                <c:pt idx="159">
                  <c:v>-8.1714400000000006E-2</c:v>
                </c:pt>
                <c:pt idx="160">
                  <c:v>-8.4685200000000002E-2</c:v>
                </c:pt>
                <c:pt idx="161">
                  <c:v>-8.7391800000000006E-2</c:v>
                </c:pt>
                <c:pt idx="162">
                  <c:v>-9.1980599999999996E-2</c:v>
                </c:pt>
                <c:pt idx="163">
                  <c:v>-9.5123200000000005E-2</c:v>
                </c:pt>
                <c:pt idx="164">
                  <c:v>-9.6134999999999998E-2</c:v>
                </c:pt>
                <c:pt idx="165">
                  <c:v>-9.8383200000000004E-2</c:v>
                </c:pt>
                <c:pt idx="166">
                  <c:v>-9.9921800000000005E-2</c:v>
                </c:pt>
                <c:pt idx="167">
                  <c:v>-0.101589</c:v>
                </c:pt>
                <c:pt idx="168">
                  <c:v>-0.104894</c:v>
                </c:pt>
                <c:pt idx="169">
                  <c:v>-0.10664999999999999</c:v>
                </c:pt>
                <c:pt idx="170">
                  <c:v>-0.111334</c:v>
                </c:pt>
                <c:pt idx="171">
                  <c:v>-0.113702</c:v>
                </c:pt>
                <c:pt idx="172">
                  <c:v>-0.11562</c:v>
                </c:pt>
                <c:pt idx="173">
                  <c:v>-0.117324</c:v>
                </c:pt>
                <c:pt idx="174">
                  <c:v>-0.11829000000000001</c:v>
                </c:pt>
                <c:pt idx="175">
                  <c:v>-0.11880599999999999</c:v>
                </c:pt>
                <c:pt idx="176">
                  <c:v>-0.11929099999999999</c:v>
                </c:pt>
                <c:pt idx="177">
                  <c:v>-0.119321</c:v>
                </c:pt>
                <c:pt idx="178">
                  <c:v>-0.119311</c:v>
                </c:pt>
                <c:pt idx="179">
                  <c:v>-0.11944399999999999</c:v>
                </c:pt>
                <c:pt idx="180">
                  <c:v>-0.11855</c:v>
                </c:pt>
                <c:pt idx="181">
                  <c:v>-0.117382</c:v>
                </c:pt>
                <c:pt idx="182">
                  <c:v>-0.115522</c:v>
                </c:pt>
                <c:pt idx="183">
                  <c:v>-0.113833</c:v>
                </c:pt>
                <c:pt idx="184">
                  <c:v>-0.113286</c:v>
                </c:pt>
                <c:pt idx="185">
                  <c:v>-0.11157599999999999</c:v>
                </c:pt>
                <c:pt idx="186">
                  <c:v>-0.11115800000000001</c:v>
                </c:pt>
                <c:pt idx="187">
                  <c:v>-0.11296100000000001</c:v>
                </c:pt>
                <c:pt idx="188">
                  <c:v>-0.114063</c:v>
                </c:pt>
                <c:pt idx="189">
                  <c:v>-0.114148</c:v>
                </c:pt>
                <c:pt idx="190">
                  <c:v>-0.113178</c:v>
                </c:pt>
                <c:pt idx="191">
                  <c:v>-0.10563599999999999</c:v>
                </c:pt>
                <c:pt idx="192">
                  <c:v>-0.10032199999999999</c:v>
                </c:pt>
                <c:pt idx="193">
                  <c:v>-9.2619199999999999E-2</c:v>
                </c:pt>
                <c:pt idx="194">
                  <c:v>-9.0870400000000004E-2</c:v>
                </c:pt>
                <c:pt idx="195">
                  <c:v>-8.9527999999999996E-2</c:v>
                </c:pt>
                <c:pt idx="196">
                  <c:v>-8.8284399999999999E-2</c:v>
                </c:pt>
                <c:pt idx="197">
                  <c:v>-8.7249199999999999E-2</c:v>
                </c:pt>
                <c:pt idx="198">
                  <c:v>-8.6409600000000003E-2</c:v>
                </c:pt>
                <c:pt idx="199">
                  <c:v>-8.5076600000000002E-2</c:v>
                </c:pt>
                <c:pt idx="200">
                  <c:v>-8.9357199999999998E-2</c:v>
                </c:pt>
                <c:pt idx="201">
                  <c:v>-9.2391200000000007E-2</c:v>
                </c:pt>
                <c:pt idx="202">
                  <c:v>-9.4501199999999994E-2</c:v>
                </c:pt>
                <c:pt idx="203">
                  <c:v>-9.6224199999999996E-2</c:v>
                </c:pt>
                <c:pt idx="204">
                  <c:v>-9.6072199999999996E-2</c:v>
                </c:pt>
                <c:pt idx="205">
                  <c:v>-9.6602400000000005E-2</c:v>
                </c:pt>
                <c:pt idx="206">
                  <c:v>-9.6447400000000003E-2</c:v>
                </c:pt>
                <c:pt idx="207">
                  <c:v>-9.6072199999999996E-2</c:v>
                </c:pt>
                <c:pt idx="208">
                  <c:v>-9.6181000000000003E-2</c:v>
                </c:pt>
                <c:pt idx="209">
                  <c:v>-9.6049399999999993E-2</c:v>
                </c:pt>
                <c:pt idx="210">
                  <c:v>-9.4028E-2</c:v>
                </c:pt>
                <c:pt idx="211">
                  <c:v>-9.3035400000000004E-2</c:v>
                </c:pt>
                <c:pt idx="212">
                  <c:v>-9.1284599999999994E-2</c:v>
                </c:pt>
                <c:pt idx="213">
                  <c:v>-9.0469400000000005E-2</c:v>
                </c:pt>
                <c:pt idx="214">
                  <c:v>-8.4969799999999998E-2</c:v>
                </c:pt>
                <c:pt idx="215">
                  <c:v>-8.0371799999999993E-2</c:v>
                </c:pt>
                <c:pt idx="216">
                  <c:v>-7.7280199999999993E-2</c:v>
                </c:pt>
                <c:pt idx="217">
                  <c:v>-8.1004400000000004E-2</c:v>
                </c:pt>
                <c:pt idx="218">
                  <c:v>-8.3000000000000004E-2</c:v>
                </c:pt>
                <c:pt idx="219">
                  <c:v>-8.4438600000000003E-2</c:v>
                </c:pt>
                <c:pt idx="220">
                  <c:v>-8.7067199999999997E-2</c:v>
                </c:pt>
                <c:pt idx="221">
                  <c:v>-8.8415199999999999E-2</c:v>
                </c:pt>
                <c:pt idx="222">
                  <c:v>-8.7711999999999998E-2</c:v>
                </c:pt>
                <c:pt idx="223">
                  <c:v>-8.6357199999999995E-2</c:v>
                </c:pt>
                <c:pt idx="224">
                  <c:v>-8.4326399999999996E-2</c:v>
                </c:pt>
                <c:pt idx="225">
                  <c:v>-8.1974199999999997E-2</c:v>
                </c:pt>
                <c:pt idx="226">
                  <c:v>-7.79136E-2</c:v>
                </c:pt>
                <c:pt idx="227">
                  <c:v>-7.1967400000000001E-2</c:v>
                </c:pt>
                <c:pt idx="228">
                  <c:v>-6.5881800000000004E-2</c:v>
                </c:pt>
                <c:pt idx="229">
                  <c:v>-6.2928999999999999E-2</c:v>
                </c:pt>
                <c:pt idx="230">
                  <c:v>-6.3518599999999995E-2</c:v>
                </c:pt>
                <c:pt idx="231">
                  <c:v>-6.1093799999999997E-2</c:v>
                </c:pt>
                <c:pt idx="232">
                  <c:v>-6.0003599999999997E-2</c:v>
                </c:pt>
                <c:pt idx="233">
                  <c:v>-6.4209799999999997E-2</c:v>
                </c:pt>
                <c:pt idx="234">
                  <c:v>-7.0378800000000005E-2</c:v>
                </c:pt>
                <c:pt idx="235">
                  <c:v>-7.4482599999999996E-2</c:v>
                </c:pt>
                <c:pt idx="236">
                  <c:v>-7.8647800000000004E-2</c:v>
                </c:pt>
                <c:pt idx="237">
                  <c:v>-8.1779599999999994E-2</c:v>
                </c:pt>
                <c:pt idx="238">
                  <c:v>-8.43024E-2</c:v>
                </c:pt>
                <c:pt idx="239">
                  <c:v>-8.6376800000000004E-2</c:v>
                </c:pt>
                <c:pt idx="240">
                  <c:v>-9.0126600000000001E-2</c:v>
                </c:pt>
                <c:pt idx="241">
                  <c:v>-9.3873200000000004E-2</c:v>
                </c:pt>
                <c:pt idx="242">
                  <c:v>-9.6815399999999996E-2</c:v>
                </c:pt>
                <c:pt idx="243">
                  <c:v>-0.101531</c:v>
                </c:pt>
                <c:pt idx="244">
                  <c:v>-0.104575</c:v>
                </c:pt>
                <c:pt idx="245">
                  <c:v>-0.11012</c:v>
                </c:pt>
                <c:pt idx="246">
                  <c:v>-0.11387</c:v>
                </c:pt>
                <c:pt idx="247">
                  <c:v>-0.11713700000000001</c:v>
                </c:pt>
                <c:pt idx="248">
                  <c:v>-0.11891699999999999</c:v>
                </c:pt>
                <c:pt idx="249">
                  <c:v>-0.120569</c:v>
                </c:pt>
                <c:pt idx="250">
                  <c:v>-0.12334000000000001</c:v>
                </c:pt>
                <c:pt idx="251">
                  <c:v>-0.12587200000000001</c:v>
                </c:pt>
                <c:pt idx="252">
                  <c:v>-0.12509100000000001</c:v>
                </c:pt>
                <c:pt idx="253">
                  <c:v>-0.12556800000000001</c:v>
                </c:pt>
                <c:pt idx="254">
                  <c:v>-0.125448</c:v>
                </c:pt>
                <c:pt idx="255">
                  <c:v>-0.12467</c:v>
                </c:pt>
                <c:pt idx="256">
                  <c:v>-0.122963</c:v>
                </c:pt>
                <c:pt idx="257">
                  <c:v>-0.120085</c:v>
                </c:pt>
                <c:pt idx="258">
                  <c:v>-0.116017</c:v>
                </c:pt>
                <c:pt idx="259">
                  <c:v>-0.11690200000000001</c:v>
                </c:pt>
                <c:pt idx="260">
                  <c:v>-0.116533</c:v>
                </c:pt>
                <c:pt idx="261">
                  <c:v>-0.11522300000000001</c:v>
                </c:pt>
                <c:pt idx="262">
                  <c:v>-0.113915</c:v>
                </c:pt>
                <c:pt idx="263">
                  <c:v>-0.110405</c:v>
                </c:pt>
                <c:pt idx="264">
                  <c:v>-0.10628600000000001</c:v>
                </c:pt>
                <c:pt idx="265">
                  <c:v>-0.10216799999999999</c:v>
                </c:pt>
                <c:pt idx="266">
                  <c:v>-0.101766</c:v>
                </c:pt>
                <c:pt idx="267">
                  <c:v>-0.101447</c:v>
                </c:pt>
                <c:pt idx="268">
                  <c:v>-9.8848599999999995E-2</c:v>
                </c:pt>
                <c:pt idx="269">
                  <c:v>-9.5994200000000002E-2</c:v>
                </c:pt>
                <c:pt idx="270">
                  <c:v>-9.3964599999999995E-2</c:v>
                </c:pt>
                <c:pt idx="271">
                  <c:v>-9.2618000000000006E-2</c:v>
                </c:pt>
                <c:pt idx="272">
                  <c:v>-9.1602799999999998E-2</c:v>
                </c:pt>
                <c:pt idx="273">
                  <c:v>-8.9550599999999994E-2</c:v>
                </c:pt>
                <c:pt idx="274">
                  <c:v>-8.6977600000000002E-2</c:v>
                </c:pt>
                <c:pt idx="275">
                  <c:v>-8.3931800000000001E-2</c:v>
                </c:pt>
                <c:pt idx="276">
                  <c:v>-7.9796199999999998E-2</c:v>
                </c:pt>
                <c:pt idx="277">
                  <c:v>-9.6742499999999995E-2</c:v>
                </c:pt>
                <c:pt idx="278">
                  <c:v>-9.5032000000000005E-2</c:v>
                </c:pt>
                <c:pt idx="279">
                  <c:v>-9.1298699999999997E-2</c:v>
                </c:pt>
                <c:pt idx="280">
                  <c:v>-8.9088500000000001E-2</c:v>
                </c:pt>
                <c:pt idx="281">
                  <c:v>-8.6870000000000003E-2</c:v>
                </c:pt>
                <c:pt idx="282">
                  <c:v>-8.2572499999999993E-2</c:v>
                </c:pt>
                <c:pt idx="283">
                  <c:v>-7.38375E-2</c:v>
                </c:pt>
                <c:pt idx="284">
                  <c:v>-6.3594499999999998E-2</c:v>
                </c:pt>
                <c:pt idx="285">
                  <c:v>-5.9791999999999998E-2</c:v>
                </c:pt>
                <c:pt idx="286">
                  <c:v>-6.0256999999999998E-2</c:v>
                </c:pt>
                <c:pt idx="287">
                  <c:v>-5.9773E-2</c:v>
                </c:pt>
                <c:pt idx="288">
                  <c:v>-5.9670500000000001E-2</c:v>
                </c:pt>
                <c:pt idx="289">
                  <c:v>-6.0259300000000002E-2</c:v>
                </c:pt>
                <c:pt idx="290">
                  <c:v>-6.0330300000000003E-2</c:v>
                </c:pt>
                <c:pt idx="291">
                  <c:v>-5.5610199999999999E-2</c:v>
                </c:pt>
                <c:pt idx="292">
                  <c:v>-5.1884E-2</c:v>
                </c:pt>
                <c:pt idx="293">
                  <c:v>-5.0070200000000002E-2</c:v>
                </c:pt>
                <c:pt idx="294">
                  <c:v>-5.4575699999999998E-2</c:v>
                </c:pt>
                <c:pt idx="295">
                  <c:v>-6.0569999999999999E-2</c:v>
                </c:pt>
                <c:pt idx="296">
                  <c:v>-6.5604499999999996E-2</c:v>
                </c:pt>
                <c:pt idx="297">
                  <c:v>-6.9624500000000006E-2</c:v>
                </c:pt>
                <c:pt idx="298">
                  <c:v>-7.3051500000000005E-2</c:v>
                </c:pt>
                <c:pt idx="299">
                  <c:v>-7.8800499999999996E-2</c:v>
                </c:pt>
                <c:pt idx="300">
                  <c:v>-8.3035300000000006E-2</c:v>
                </c:pt>
                <c:pt idx="301">
                  <c:v>-8.5444699999999998E-2</c:v>
                </c:pt>
                <c:pt idx="302">
                  <c:v>-8.8021199999999994E-2</c:v>
                </c:pt>
                <c:pt idx="303">
                  <c:v>-8.9263800000000004E-2</c:v>
                </c:pt>
                <c:pt idx="304">
                  <c:v>-9.1477199999999995E-2</c:v>
                </c:pt>
                <c:pt idx="305">
                  <c:v>-9.0572299999999994E-2</c:v>
                </c:pt>
                <c:pt idx="306">
                  <c:v>-9.0667999999999999E-2</c:v>
                </c:pt>
                <c:pt idx="307">
                  <c:v>-8.9278800000000005E-2</c:v>
                </c:pt>
                <c:pt idx="308">
                  <c:v>-9.2693499999999998E-2</c:v>
                </c:pt>
                <c:pt idx="309">
                  <c:v>-9.5903500000000003E-2</c:v>
                </c:pt>
                <c:pt idx="310">
                  <c:v>-9.8325800000000005E-2</c:v>
                </c:pt>
                <c:pt idx="311">
                  <c:v>-0.10143099999999999</c:v>
                </c:pt>
                <c:pt idx="312">
                  <c:v>-0.10446800000000001</c:v>
                </c:pt>
                <c:pt idx="313">
                  <c:v>-0.10713200000000001</c:v>
                </c:pt>
                <c:pt idx="314">
                  <c:v>-0.11099299999999999</c:v>
                </c:pt>
                <c:pt idx="315">
                  <c:v>-0.112887</c:v>
                </c:pt>
                <c:pt idx="316">
                  <c:v>-0.116131</c:v>
                </c:pt>
                <c:pt idx="317">
                  <c:v>-0.11811199999999999</c:v>
                </c:pt>
                <c:pt idx="318">
                  <c:v>-0.119468</c:v>
                </c:pt>
                <c:pt idx="319">
                  <c:v>-0.121507</c:v>
                </c:pt>
                <c:pt idx="320">
                  <c:v>-0.123532</c:v>
                </c:pt>
                <c:pt idx="321">
                  <c:v>-0.123334</c:v>
                </c:pt>
                <c:pt idx="322">
                  <c:v>-0.125364</c:v>
                </c:pt>
                <c:pt idx="323">
                  <c:v>-0.125469</c:v>
                </c:pt>
                <c:pt idx="324">
                  <c:v>-0.12781200000000001</c:v>
                </c:pt>
                <c:pt idx="325">
                  <c:v>-0.12796099999999999</c:v>
                </c:pt>
                <c:pt idx="326">
                  <c:v>-0.12875600000000001</c:v>
                </c:pt>
                <c:pt idx="327">
                  <c:v>-0.12722900000000001</c:v>
                </c:pt>
                <c:pt idx="328">
                  <c:v>-0.12620799999999999</c:v>
                </c:pt>
                <c:pt idx="329">
                  <c:v>-0.125941</c:v>
                </c:pt>
                <c:pt idx="330">
                  <c:v>-0.12038</c:v>
                </c:pt>
                <c:pt idx="331">
                  <c:v>-0.11606900000000001</c:v>
                </c:pt>
                <c:pt idx="332">
                  <c:v>-0.11022700000000001</c:v>
                </c:pt>
                <c:pt idx="333">
                  <c:v>-0.10399</c:v>
                </c:pt>
                <c:pt idx="334">
                  <c:v>-9.7724199999999997E-2</c:v>
                </c:pt>
                <c:pt idx="335">
                  <c:v>-9.3076500000000006E-2</c:v>
                </c:pt>
                <c:pt idx="336">
                  <c:v>-8.5097699999999998E-2</c:v>
                </c:pt>
                <c:pt idx="337">
                  <c:v>-7.5134500000000007E-2</c:v>
                </c:pt>
                <c:pt idx="338">
                  <c:v>-6.4649300000000007E-2</c:v>
                </c:pt>
                <c:pt idx="339">
                  <c:v>-5.5003999999999997E-2</c:v>
                </c:pt>
                <c:pt idx="340">
                  <c:v>-5.1515499999999999E-2</c:v>
                </c:pt>
                <c:pt idx="341">
                  <c:v>-4.7966000000000002E-2</c:v>
                </c:pt>
                <c:pt idx="342">
                  <c:v>-4.3787E-2</c:v>
                </c:pt>
                <c:pt idx="343">
                  <c:v>-3.7977999999999998E-2</c:v>
                </c:pt>
                <c:pt idx="344">
                  <c:v>-3.7662500000000002E-2</c:v>
                </c:pt>
                <c:pt idx="345">
                  <c:v>-4.0017499999999998E-2</c:v>
                </c:pt>
                <c:pt idx="346">
                  <c:v>-5.8264700000000003E-2</c:v>
                </c:pt>
                <c:pt idx="347">
                  <c:v>-6.2153699999999999E-2</c:v>
                </c:pt>
                <c:pt idx="348">
                  <c:v>-6.4893300000000001E-2</c:v>
                </c:pt>
                <c:pt idx="349">
                  <c:v>-6.6917699999999997E-2</c:v>
                </c:pt>
                <c:pt idx="350">
                  <c:v>-6.9118299999999994E-2</c:v>
                </c:pt>
                <c:pt idx="351">
                  <c:v>-6.9412699999999994E-2</c:v>
                </c:pt>
                <c:pt idx="352">
                  <c:v>-7.1558700000000003E-2</c:v>
                </c:pt>
                <c:pt idx="353">
                  <c:v>-7.2487300000000005E-2</c:v>
                </c:pt>
                <c:pt idx="354">
                  <c:v>-7.5973700000000005E-2</c:v>
                </c:pt>
                <c:pt idx="355">
                  <c:v>-7.5286699999999998E-2</c:v>
                </c:pt>
                <c:pt idx="356">
                  <c:v>-7.4563299999999999E-2</c:v>
                </c:pt>
                <c:pt idx="357">
                  <c:v>-7.6223700000000005E-2</c:v>
                </c:pt>
                <c:pt idx="358">
                  <c:v>-7.7257999999999993E-2</c:v>
                </c:pt>
                <c:pt idx="359">
                  <c:v>-7.7762700000000004E-2</c:v>
                </c:pt>
                <c:pt idx="360">
                  <c:v>-7.8945699999999994E-2</c:v>
                </c:pt>
                <c:pt idx="361">
                  <c:v>-7.8288999999999997E-2</c:v>
                </c:pt>
                <c:pt idx="362">
                  <c:v>-7.3387300000000003E-2</c:v>
                </c:pt>
                <c:pt idx="363">
                  <c:v>-7.7275700000000003E-2</c:v>
                </c:pt>
                <c:pt idx="364">
                  <c:v>-8.21823E-2</c:v>
                </c:pt>
                <c:pt idx="365">
                  <c:v>-8.7568300000000002E-2</c:v>
                </c:pt>
                <c:pt idx="366">
                  <c:v>-9.0369000000000005E-2</c:v>
                </c:pt>
                <c:pt idx="367">
                  <c:v>-9.2830999999999997E-2</c:v>
                </c:pt>
                <c:pt idx="368">
                  <c:v>-9.5505999999999994E-2</c:v>
                </c:pt>
                <c:pt idx="369">
                  <c:v>-9.6254699999999999E-2</c:v>
                </c:pt>
                <c:pt idx="370">
                  <c:v>-9.6029299999999998E-2</c:v>
                </c:pt>
                <c:pt idx="371">
                  <c:v>-9.8086000000000007E-2</c:v>
                </c:pt>
                <c:pt idx="372">
                  <c:v>-9.7876699999999997E-2</c:v>
                </c:pt>
                <c:pt idx="373">
                  <c:v>-9.8062300000000005E-2</c:v>
                </c:pt>
                <c:pt idx="374">
                  <c:v>-9.7270700000000002E-2</c:v>
                </c:pt>
                <c:pt idx="375">
                  <c:v>-9.6232300000000007E-2</c:v>
                </c:pt>
                <c:pt idx="376">
                  <c:v>-9.5196699999999995E-2</c:v>
                </c:pt>
                <c:pt idx="377">
                  <c:v>-9.3695299999999995E-2</c:v>
                </c:pt>
                <c:pt idx="378">
                  <c:v>-9.3203999999999995E-2</c:v>
                </c:pt>
                <c:pt idx="379">
                  <c:v>-9.2646999999999993E-2</c:v>
                </c:pt>
                <c:pt idx="380">
                  <c:v>-9.2396000000000006E-2</c:v>
                </c:pt>
                <c:pt idx="381">
                  <c:v>-9.0996300000000002E-2</c:v>
                </c:pt>
                <c:pt idx="382">
                  <c:v>-9.1185299999999997E-2</c:v>
                </c:pt>
                <c:pt idx="383">
                  <c:v>-8.9168300000000006E-2</c:v>
                </c:pt>
                <c:pt idx="384">
                  <c:v>-8.6087700000000003E-2</c:v>
                </c:pt>
                <c:pt idx="385">
                  <c:v>-8.5953699999999994E-2</c:v>
                </c:pt>
                <c:pt idx="386">
                  <c:v>-8.5488700000000001E-2</c:v>
                </c:pt>
                <c:pt idx="387">
                  <c:v>-8.4403699999999998E-2</c:v>
                </c:pt>
                <c:pt idx="388">
                  <c:v>-8.0852999999999994E-2</c:v>
                </c:pt>
                <c:pt idx="389">
                  <c:v>-7.5526300000000005E-2</c:v>
                </c:pt>
                <c:pt idx="390">
                  <c:v>-7.0216299999999995E-2</c:v>
                </c:pt>
                <c:pt idx="391">
                  <c:v>-7.2066000000000005E-2</c:v>
                </c:pt>
                <c:pt idx="392">
                  <c:v>-7.2283700000000006E-2</c:v>
                </c:pt>
                <c:pt idx="393">
                  <c:v>-6.9855E-2</c:v>
                </c:pt>
                <c:pt idx="394">
                  <c:v>-6.5569000000000002E-2</c:v>
                </c:pt>
                <c:pt idx="395">
                  <c:v>-5.8906E-2</c:v>
                </c:pt>
                <c:pt idx="396">
                  <c:v>-5.3437999999999999E-2</c:v>
                </c:pt>
                <c:pt idx="397">
                  <c:v>-4.9839700000000001E-2</c:v>
                </c:pt>
                <c:pt idx="398">
                  <c:v>-4.69317E-2</c:v>
                </c:pt>
                <c:pt idx="399">
                  <c:v>-4.2074300000000002E-2</c:v>
                </c:pt>
                <c:pt idx="400">
                  <c:v>-3.1642000000000003E-2</c:v>
                </c:pt>
                <c:pt idx="401">
                  <c:v>-3.5321999999999999E-2</c:v>
                </c:pt>
                <c:pt idx="402">
                  <c:v>-3.4271700000000002E-2</c:v>
                </c:pt>
                <c:pt idx="403">
                  <c:v>-3.5820299999999999E-2</c:v>
                </c:pt>
                <c:pt idx="404">
                  <c:v>-3.6403699999999997E-2</c:v>
                </c:pt>
                <c:pt idx="405">
                  <c:v>-3.5902700000000003E-2</c:v>
                </c:pt>
                <c:pt idx="406">
                  <c:v>-3.3468699999999997E-2</c:v>
                </c:pt>
                <c:pt idx="407">
                  <c:v>-5.6676999999999998E-2</c:v>
                </c:pt>
                <c:pt idx="408">
                  <c:v>-6.03425E-2</c:v>
                </c:pt>
                <c:pt idx="409">
                  <c:v>-6.1531000000000002E-2</c:v>
                </c:pt>
                <c:pt idx="410">
                  <c:v>-6.4463500000000007E-2</c:v>
                </c:pt>
                <c:pt idx="411">
                  <c:v>-6.6840999999999998E-2</c:v>
                </c:pt>
                <c:pt idx="412">
                  <c:v>-6.8846000000000004E-2</c:v>
                </c:pt>
                <c:pt idx="413">
                  <c:v>-7.03685E-2</c:v>
                </c:pt>
                <c:pt idx="414">
                  <c:v>-7.0948499999999998E-2</c:v>
                </c:pt>
                <c:pt idx="415">
                  <c:v>-6.9889999999999994E-2</c:v>
                </c:pt>
                <c:pt idx="416">
                  <c:v>-6.9086999999999996E-2</c:v>
                </c:pt>
                <c:pt idx="417">
                  <c:v>-6.4363000000000004E-2</c:v>
                </c:pt>
                <c:pt idx="418">
                  <c:v>-6.2123999999999999E-2</c:v>
                </c:pt>
                <c:pt idx="419">
                  <c:v>-5.8422000000000002E-2</c:v>
                </c:pt>
                <c:pt idx="420">
                  <c:v>-5.5380499999999999E-2</c:v>
                </c:pt>
                <c:pt idx="421">
                  <c:v>-5.5000500000000001E-2</c:v>
                </c:pt>
                <c:pt idx="422">
                  <c:v>-6.1755999999999998E-2</c:v>
                </c:pt>
                <c:pt idx="423">
                  <c:v>-7.016E-2</c:v>
                </c:pt>
                <c:pt idx="424">
                  <c:v>-7.7402499999999999E-2</c:v>
                </c:pt>
                <c:pt idx="425">
                  <c:v>-7.9907000000000006E-2</c:v>
                </c:pt>
                <c:pt idx="426">
                  <c:v>-8.1201999999999996E-2</c:v>
                </c:pt>
                <c:pt idx="427">
                  <c:v>-9.0531E-2</c:v>
                </c:pt>
                <c:pt idx="428">
                  <c:v>-9.75385E-2</c:v>
                </c:pt>
                <c:pt idx="429">
                  <c:v>-9.5027E-2</c:v>
                </c:pt>
                <c:pt idx="430">
                  <c:v>-8.3477499999999996E-2</c:v>
                </c:pt>
                <c:pt idx="431">
                  <c:v>-7.4574500000000002E-2</c:v>
                </c:pt>
                <c:pt idx="432">
                  <c:v>-5.3356000000000001E-2</c:v>
                </c:pt>
                <c:pt idx="433">
                  <c:v>-4.7884000000000003E-2</c:v>
                </c:pt>
                <c:pt idx="434">
                  <c:v>-9.6367999999999995E-2</c:v>
                </c:pt>
                <c:pt idx="435">
                  <c:v>-9.6187999999999996E-2</c:v>
                </c:pt>
                <c:pt idx="436">
                  <c:v>-9.7452999999999998E-2</c:v>
                </c:pt>
                <c:pt idx="437">
                  <c:v>-9.8891999999999994E-2</c:v>
                </c:pt>
                <c:pt idx="438">
                  <c:v>-9.5004000000000005E-2</c:v>
                </c:pt>
                <c:pt idx="439">
                  <c:v>-9.1382000000000005E-2</c:v>
                </c:pt>
                <c:pt idx="440">
                  <c:v>-8.8000999999999996E-2</c:v>
                </c:pt>
                <c:pt idx="441">
                  <c:v>-8.5428000000000004E-2</c:v>
                </c:pt>
                <c:pt idx="442">
                  <c:v>-8.0790000000000001E-2</c:v>
                </c:pt>
                <c:pt idx="443">
                  <c:v>-7.6858999999999997E-2</c:v>
                </c:pt>
                <c:pt idx="444">
                  <c:v>-7.2895000000000001E-2</c:v>
                </c:pt>
                <c:pt idx="445">
                  <c:v>-7.1740999999999999E-2</c:v>
                </c:pt>
                <c:pt idx="446">
                  <c:v>-7.1458999999999995E-2</c:v>
                </c:pt>
                <c:pt idx="447">
                  <c:v>-7.0981000000000002E-2</c:v>
                </c:pt>
                <c:pt idx="448">
                  <c:v>-6.7837999999999996E-2</c:v>
                </c:pt>
                <c:pt idx="449">
                  <c:v>-6.2154000000000001E-2</c:v>
                </c:pt>
                <c:pt idx="450">
                  <c:v>-6.2741000000000005E-2</c:v>
                </c:pt>
                <c:pt idx="451">
                  <c:v>-6.0509E-2</c:v>
                </c:pt>
                <c:pt idx="452">
                  <c:v>-6.1786000000000001E-2</c:v>
                </c:pt>
                <c:pt idx="453">
                  <c:v>-5.6460999999999997E-2</c:v>
                </c:pt>
                <c:pt idx="454">
                  <c:v>-5.1160999999999998E-2</c:v>
                </c:pt>
                <c:pt idx="455">
                  <c:v>-4.1142999999999999E-2</c:v>
                </c:pt>
                <c:pt idx="456">
                  <c:v>-3.5636000000000001E-2</c:v>
                </c:pt>
                <c:pt idx="457">
                  <c:v>-2.8799999999999999E-2</c:v>
                </c:pt>
                <c:pt idx="458">
                  <c:v>-2.743E-2</c:v>
                </c:pt>
                <c:pt idx="459">
                  <c:v>-1.7344999999999999E-2</c:v>
                </c:pt>
                <c:pt idx="460">
                  <c:v>-1.1270000000000001E-2</c:v>
                </c:pt>
                <c:pt idx="461">
                  <c:v>-8.7089999999999997E-3</c:v>
                </c:pt>
                <c:pt idx="462">
                  <c:v>-7.8059999999999996E-3</c:v>
                </c:pt>
                <c:pt idx="463">
                  <c:v>-5.5259999999999997E-3</c:v>
                </c:pt>
                <c:pt idx="464">
                  <c:v>-3.8200000000000002E-4</c:v>
                </c:pt>
                <c:pt idx="465">
                  <c:v>-3.7200000000000002E-3</c:v>
                </c:pt>
                <c:pt idx="466">
                  <c:v>-1.9949999999999998E-3</c:v>
                </c:pt>
                <c:pt idx="467">
                  <c:v>-4.228E-3</c:v>
                </c:pt>
                <c:pt idx="468">
                  <c:v>1.456E-3</c:v>
                </c:pt>
                <c:pt idx="469">
                  <c:v>-1.6699999999999999E-4</c:v>
                </c:pt>
                <c:pt idx="470">
                  <c:v>2.297E-3</c:v>
                </c:pt>
                <c:pt idx="471">
                  <c:v>1.176E-3</c:v>
                </c:pt>
                <c:pt idx="472">
                  <c:v>-4.6129999999999999E-3</c:v>
                </c:pt>
                <c:pt idx="473">
                  <c:v>-1.2571000000000001E-2</c:v>
                </c:pt>
                <c:pt idx="474">
                  <c:v>-2.2599999999999999E-4</c:v>
                </c:pt>
              </c:numCache>
            </c:numRef>
          </c:val>
          <c:smooth val="0"/>
        </c:ser>
        <c:ser>
          <c:idx val="0"/>
          <c:order val="3"/>
          <c:tx>
            <c:strRef>
              <c:f>'CPI_ROC_CoRD_LAYERS-RS'!$F$1</c:f>
              <c:strCache>
                <c:ptCount val="1"/>
                <c:pt idx="0">
                  <c:v>CoRD</c:v>
                </c:pt>
              </c:strCache>
            </c:strRef>
          </c:tx>
          <c:spPr>
            <a:ln w="23218">
              <a:solidFill>
                <a:srgbClr val="800000"/>
              </a:solidFill>
              <a:prstDash val="solid"/>
            </a:ln>
          </c:spPr>
          <c:marker>
            <c:symbol val="none"/>
          </c:marker>
          <c:cat>
            <c:numRef>
              <c:f>'CPI_ROC_CoRD_LAYERS-RS'!$A$2:$A$476</c:f>
              <c:numCache>
                <c:formatCode>General</c:formatCode>
                <c:ptCount val="475"/>
                <c:pt idx="0">
                  <c:v>1.08223E-2</c:v>
                </c:pt>
                <c:pt idx="1">
                  <c:v>1.92721E-2</c:v>
                </c:pt>
                <c:pt idx="2">
                  <c:v>2.7965400000000001E-2</c:v>
                </c:pt>
                <c:pt idx="3">
                  <c:v>3.671E-2</c:v>
                </c:pt>
                <c:pt idx="4">
                  <c:v>4.51622E-2</c:v>
                </c:pt>
                <c:pt idx="5">
                  <c:v>5.3651600000000001E-2</c:v>
                </c:pt>
                <c:pt idx="6">
                  <c:v>6.2237399999999998E-2</c:v>
                </c:pt>
                <c:pt idx="7">
                  <c:v>7.0970199999999997E-2</c:v>
                </c:pt>
                <c:pt idx="8">
                  <c:v>7.9522800000000005E-2</c:v>
                </c:pt>
                <c:pt idx="9">
                  <c:v>8.8174600000000006E-2</c:v>
                </c:pt>
                <c:pt idx="10">
                  <c:v>9.6817200000000006E-2</c:v>
                </c:pt>
                <c:pt idx="11">
                  <c:v>0.10532</c:v>
                </c:pt>
                <c:pt idx="12">
                  <c:v>0.11388</c:v>
                </c:pt>
                <c:pt idx="13">
                  <c:v>0.122451</c:v>
                </c:pt>
                <c:pt idx="14">
                  <c:v>0.13069900000000001</c:v>
                </c:pt>
                <c:pt idx="15">
                  <c:v>0.139292</c:v>
                </c:pt>
                <c:pt idx="16">
                  <c:v>0.14776300000000001</c:v>
                </c:pt>
                <c:pt idx="17">
                  <c:v>0.15627199999999999</c:v>
                </c:pt>
                <c:pt idx="18">
                  <c:v>0.16484299999999999</c:v>
                </c:pt>
                <c:pt idx="19">
                  <c:v>0.17358799999999999</c:v>
                </c:pt>
                <c:pt idx="20">
                  <c:v>0.18222099999999999</c:v>
                </c:pt>
                <c:pt idx="21">
                  <c:v>0.19062599999999999</c:v>
                </c:pt>
                <c:pt idx="22">
                  <c:v>0.19938600000000001</c:v>
                </c:pt>
                <c:pt idx="23">
                  <c:v>0.207812</c:v>
                </c:pt>
                <c:pt idx="24">
                  <c:v>0.21620600000000001</c:v>
                </c:pt>
                <c:pt idx="25">
                  <c:v>0.2248</c:v>
                </c:pt>
                <c:pt idx="26">
                  <c:v>0.233178</c:v>
                </c:pt>
                <c:pt idx="27">
                  <c:v>0.24179800000000001</c:v>
                </c:pt>
                <c:pt idx="28">
                  <c:v>0.25035400000000002</c:v>
                </c:pt>
                <c:pt idx="29">
                  <c:v>0.25880599999999998</c:v>
                </c:pt>
                <c:pt idx="30">
                  <c:v>0.26722600000000002</c:v>
                </c:pt>
                <c:pt idx="31">
                  <c:v>0.275758</c:v>
                </c:pt>
                <c:pt idx="32">
                  <c:v>0.284362</c:v>
                </c:pt>
                <c:pt idx="33">
                  <c:v>0.29271999999999998</c:v>
                </c:pt>
                <c:pt idx="34">
                  <c:v>0.30131799999999997</c:v>
                </c:pt>
                <c:pt idx="35">
                  <c:v>0.30956</c:v>
                </c:pt>
                <c:pt idx="36">
                  <c:v>0.31820799999999999</c:v>
                </c:pt>
                <c:pt idx="37">
                  <c:v>0.32657399999999998</c:v>
                </c:pt>
                <c:pt idx="38">
                  <c:v>0.33501799999999998</c:v>
                </c:pt>
                <c:pt idx="39">
                  <c:v>0.34331800000000001</c:v>
                </c:pt>
                <c:pt idx="40">
                  <c:v>0.351794</c:v>
                </c:pt>
                <c:pt idx="41">
                  <c:v>0.36033399999999999</c:v>
                </c:pt>
                <c:pt idx="42">
                  <c:v>0.36869000000000002</c:v>
                </c:pt>
                <c:pt idx="43">
                  <c:v>0.377272</c:v>
                </c:pt>
                <c:pt idx="44">
                  <c:v>0.38578200000000001</c:v>
                </c:pt>
                <c:pt idx="45">
                  <c:v>0.39410200000000001</c:v>
                </c:pt>
                <c:pt idx="46">
                  <c:v>0.40250599999999997</c:v>
                </c:pt>
                <c:pt idx="47">
                  <c:v>0.41095199999999998</c:v>
                </c:pt>
                <c:pt idx="48">
                  <c:v>0.41935800000000001</c:v>
                </c:pt>
                <c:pt idx="49">
                  <c:v>0.42792400000000003</c:v>
                </c:pt>
                <c:pt idx="50">
                  <c:v>0.43640000000000001</c:v>
                </c:pt>
                <c:pt idx="51">
                  <c:v>0.44507799999999997</c:v>
                </c:pt>
                <c:pt idx="52">
                  <c:v>0.45349400000000001</c:v>
                </c:pt>
                <c:pt idx="53">
                  <c:v>0.46211400000000002</c:v>
                </c:pt>
                <c:pt idx="54">
                  <c:v>0.47050999999999998</c:v>
                </c:pt>
                <c:pt idx="55">
                  <c:v>0.47904200000000002</c:v>
                </c:pt>
                <c:pt idx="56">
                  <c:v>0.48741400000000001</c:v>
                </c:pt>
                <c:pt idx="57">
                  <c:v>0.49576599999999998</c:v>
                </c:pt>
                <c:pt idx="58">
                  <c:v>0.50456199999999995</c:v>
                </c:pt>
                <c:pt idx="59">
                  <c:v>0.51283400000000001</c:v>
                </c:pt>
                <c:pt idx="60">
                  <c:v>0.52141000000000004</c:v>
                </c:pt>
                <c:pt idx="61">
                  <c:v>0.52976400000000001</c:v>
                </c:pt>
                <c:pt idx="62">
                  <c:v>0.53804399999999997</c:v>
                </c:pt>
                <c:pt idx="63">
                  <c:v>0.54645999999999995</c:v>
                </c:pt>
                <c:pt idx="64">
                  <c:v>0.55499200000000004</c:v>
                </c:pt>
                <c:pt idx="65">
                  <c:v>0.56333999999999995</c:v>
                </c:pt>
                <c:pt idx="66">
                  <c:v>0.57164199999999998</c:v>
                </c:pt>
                <c:pt idx="67">
                  <c:v>0.58011999999999997</c:v>
                </c:pt>
                <c:pt idx="68">
                  <c:v>0.58843199999999996</c:v>
                </c:pt>
                <c:pt idx="69">
                  <c:v>0.59687800000000002</c:v>
                </c:pt>
                <c:pt idx="70">
                  <c:v>0.60537399999999997</c:v>
                </c:pt>
                <c:pt idx="71">
                  <c:v>0.61382999999999999</c:v>
                </c:pt>
                <c:pt idx="72">
                  <c:v>0.62224999999999997</c:v>
                </c:pt>
                <c:pt idx="73">
                  <c:v>0.63069200000000003</c:v>
                </c:pt>
                <c:pt idx="74">
                  <c:v>0.63915200000000005</c:v>
                </c:pt>
                <c:pt idx="75">
                  <c:v>0.64757799999999999</c:v>
                </c:pt>
                <c:pt idx="76">
                  <c:v>0.65603199999999995</c:v>
                </c:pt>
                <c:pt idx="77">
                  <c:v>0.66456000000000004</c:v>
                </c:pt>
                <c:pt idx="78">
                  <c:v>0.67303999999999997</c:v>
                </c:pt>
                <c:pt idx="79">
                  <c:v>0.68126600000000004</c:v>
                </c:pt>
                <c:pt idx="80">
                  <c:v>0.68960600000000005</c:v>
                </c:pt>
                <c:pt idx="81">
                  <c:v>0.69814600000000004</c:v>
                </c:pt>
                <c:pt idx="82">
                  <c:v>0.70659799999999995</c:v>
                </c:pt>
                <c:pt idx="83">
                  <c:v>0.71513599999999999</c:v>
                </c:pt>
                <c:pt idx="84">
                  <c:v>0.72360999999999998</c:v>
                </c:pt>
                <c:pt idx="85">
                  <c:v>0.732298</c:v>
                </c:pt>
                <c:pt idx="86">
                  <c:v>0.74087599999999998</c:v>
                </c:pt>
                <c:pt idx="87">
                  <c:v>0.74912000000000001</c:v>
                </c:pt>
                <c:pt idx="88">
                  <c:v>0.75747600000000004</c:v>
                </c:pt>
                <c:pt idx="89">
                  <c:v>0.76599200000000001</c:v>
                </c:pt>
                <c:pt idx="90">
                  <c:v>0.77442800000000001</c:v>
                </c:pt>
                <c:pt idx="91">
                  <c:v>0.782694</c:v>
                </c:pt>
                <c:pt idx="92">
                  <c:v>0.79099799999999998</c:v>
                </c:pt>
                <c:pt idx="93">
                  <c:v>0.79948799999999998</c:v>
                </c:pt>
                <c:pt idx="94">
                  <c:v>0.80801400000000001</c:v>
                </c:pt>
                <c:pt idx="95">
                  <c:v>0.81623599999999996</c:v>
                </c:pt>
                <c:pt idx="96">
                  <c:v>0.82452199999999998</c:v>
                </c:pt>
                <c:pt idx="97">
                  <c:v>0.83287199999999995</c:v>
                </c:pt>
                <c:pt idx="98">
                  <c:v>0.84158599999999995</c:v>
                </c:pt>
                <c:pt idx="99">
                  <c:v>0.849854</c:v>
                </c:pt>
                <c:pt idx="100">
                  <c:v>0.85824199999999995</c:v>
                </c:pt>
                <c:pt idx="101">
                  <c:v>0.86672199999999999</c:v>
                </c:pt>
                <c:pt idx="102">
                  <c:v>0.87495400000000001</c:v>
                </c:pt>
                <c:pt idx="103">
                  <c:v>0.88327599999999995</c:v>
                </c:pt>
                <c:pt idx="104">
                  <c:v>0.89172200000000001</c:v>
                </c:pt>
                <c:pt idx="105">
                  <c:v>0.90016399999999996</c:v>
                </c:pt>
                <c:pt idx="106">
                  <c:v>0.90851599999999999</c:v>
                </c:pt>
                <c:pt idx="107">
                  <c:v>0.91693199999999997</c:v>
                </c:pt>
                <c:pt idx="108">
                  <c:v>0.92527199999999998</c:v>
                </c:pt>
                <c:pt idx="109">
                  <c:v>0.93360600000000005</c:v>
                </c:pt>
                <c:pt idx="110">
                  <c:v>0.942106</c:v>
                </c:pt>
                <c:pt idx="111">
                  <c:v>0.95052199999999998</c:v>
                </c:pt>
                <c:pt idx="112">
                  <c:v>0.95879800000000004</c:v>
                </c:pt>
                <c:pt idx="113">
                  <c:v>0.96721000000000001</c:v>
                </c:pt>
                <c:pt idx="114">
                  <c:v>0.97555999999999998</c:v>
                </c:pt>
                <c:pt idx="115">
                  <c:v>0.98400600000000005</c:v>
                </c:pt>
                <c:pt idx="116">
                  <c:v>0.99230600000000002</c:v>
                </c:pt>
                <c:pt idx="117">
                  <c:v>1.0007900000000001</c:v>
                </c:pt>
                <c:pt idx="118">
                  <c:v>1.00905</c:v>
                </c:pt>
                <c:pt idx="119">
                  <c:v>1.01738</c:v>
                </c:pt>
                <c:pt idx="120">
                  <c:v>1.0258400000000001</c:v>
                </c:pt>
                <c:pt idx="121">
                  <c:v>1.0343100000000001</c:v>
                </c:pt>
                <c:pt idx="122">
                  <c:v>1.04251</c:v>
                </c:pt>
                <c:pt idx="123">
                  <c:v>1.05105</c:v>
                </c:pt>
                <c:pt idx="124">
                  <c:v>1.0593900000000001</c:v>
                </c:pt>
                <c:pt idx="125">
                  <c:v>1.0678799999999999</c:v>
                </c:pt>
                <c:pt idx="126">
                  <c:v>1.07633</c:v>
                </c:pt>
                <c:pt idx="127">
                  <c:v>1.08487</c:v>
                </c:pt>
                <c:pt idx="128">
                  <c:v>1.09321</c:v>
                </c:pt>
                <c:pt idx="129">
                  <c:v>1.10182</c:v>
                </c:pt>
                <c:pt idx="130">
                  <c:v>1.11019</c:v>
                </c:pt>
                <c:pt idx="131">
                  <c:v>1.1186400000000001</c:v>
                </c:pt>
                <c:pt idx="132">
                  <c:v>1.12717</c:v>
                </c:pt>
                <c:pt idx="133">
                  <c:v>1.1355900000000001</c:v>
                </c:pt>
                <c:pt idx="134">
                  <c:v>1.1440999999999999</c:v>
                </c:pt>
                <c:pt idx="135">
                  <c:v>1.1524399999999999</c:v>
                </c:pt>
                <c:pt idx="136">
                  <c:v>1.1608700000000001</c:v>
                </c:pt>
                <c:pt idx="137">
                  <c:v>1.16933</c:v>
                </c:pt>
                <c:pt idx="138">
                  <c:v>1.17753</c:v>
                </c:pt>
                <c:pt idx="139">
                  <c:v>1.1859999999999999</c:v>
                </c:pt>
                <c:pt idx="140">
                  <c:v>1.1943999999999999</c:v>
                </c:pt>
                <c:pt idx="141">
                  <c:v>1.2029000000000001</c:v>
                </c:pt>
                <c:pt idx="142">
                  <c:v>1.2113</c:v>
                </c:pt>
                <c:pt idx="143">
                  <c:v>1.2196</c:v>
                </c:pt>
                <c:pt idx="144">
                  <c:v>1.2279800000000001</c:v>
                </c:pt>
                <c:pt idx="145">
                  <c:v>1.23634</c:v>
                </c:pt>
                <c:pt idx="146">
                  <c:v>1.24475</c:v>
                </c:pt>
                <c:pt idx="147">
                  <c:v>1.2530600000000001</c:v>
                </c:pt>
                <c:pt idx="148">
                  <c:v>1.26146</c:v>
                </c:pt>
                <c:pt idx="149">
                  <c:v>1.26976</c:v>
                </c:pt>
                <c:pt idx="150">
                  <c:v>1.2781499999999999</c:v>
                </c:pt>
                <c:pt idx="151">
                  <c:v>1.28654</c:v>
                </c:pt>
                <c:pt idx="152">
                  <c:v>1.2948500000000001</c:v>
                </c:pt>
                <c:pt idx="153">
                  <c:v>1.30338</c:v>
                </c:pt>
                <c:pt idx="154">
                  <c:v>1.31175</c:v>
                </c:pt>
                <c:pt idx="155">
                  <c:v>1.3201099999999999</c:v>
                </c:pt>
                <c:pt idx="156">
                  <c:v>1.32853</c:v>
                </c:pt>
                <c:pt idx="157">
                  <c:v>1.3369500000000001</c:v>
                </c:pt>
                <c:pt idx="158">
                  <c:v>1.3452900000000001</c:v>
                </c:pt>
                <c:pt idx="159">
                  <c:v>1.3538300000000001</c:v>
                </c:pt>
                <c:pt idx="160">
                  <c:v>1.36236</c:v>
                </c:pt>
                <c:pt idx="161">
                  <c:v>1.3706499999999999</c:v>
                </c:pt>
                <c:pt idx="162">
                  <c:v>1.37887</c:v>
                </c:pt>
                <c:pt idx="163">
                  <c:v>1.3873899999999999</c:v>
                </c:pt>
                <c:pt idx="164">
                  <c:v>1.39577</c:v>
                </c:pt>
                <c:pt idx="165">
                  <c:v>1.40405</c:v>
                </c:pt>
                <c:pt idx="166">
                  <c:v>1.4124300000000001</c:v>
                </c:pt>
                <c:pt idx="167">
                  <c:v>1.4207700000000001</c:v>
                </c:pt>
                <c:pt idx="168">
                  <c:v>1.4290400000000001</c:v>
                </c:pt>
                <c:pt idx="169">
                  <c:v>1.4375199999999999</c:v>
                </c:pt>
                <c:pt idx="170">
                  <c:v>1.44587</c:v>
                </c:pt>
                <c:pt idx="171">
                  <c:v>1.4541900000000001</c:v>
                </c:pt>
                <c:pt idx="172">
                  <c:v>1.4626399999999999</c:v>
                </c:pt>
                <c:pt idx="173">
                  <c:v>1.47095</c:v>
                </c:pt>
                <c:pt idx="174">
                  <c:v>1.47942</c:v>
                </c:pt>
                <c:pt idx="175">
                  <c:v>1.48786</c:v>
                </c:pt>
                <c:pt idx="176">
                  <c:v>1.4961599999999999</c:v>
                </c:pt>
                <c:pt idx="177">
                  <c:v>1.50468</c:v>
                </c:pt>
                <c:pt idx="178">
                  <c:v>1.51309</c:v>
                </c:pt>
                <c:pt idx="179">
                  <c:v>1.5215700000000001</c:v>
                </c:pt>
                <c:pt idx="180">
                  <c:v>1.52983</c:v>
                </c:pt>
                <c:pt idx="181">
                  <c:v>1.5381800000000001</c:v>
                </c:pt>
                <c:pt idx="182">
                  <c:v>1.5465500000000001</c:v>
                </c:pt>
                <c:pt idx="183">
                  <c:v>1.5550299999999999</c:v>
                </c:pt>
                <c:pt idx="184">
                  <c:v>1.5633999999999999</c:v>
                </c:pt>
                <c:pt idx="185">
                  <c:v>1.57185</c:v>
                </c:pt>
                <c:pt idx="186">
                  <c:v>1.5801400000000001</c:v>
                </c:pt>
                <c:pt idx="187">
                  <c:v>1.5884400000000001</c:v>
                </c:pt>
                <c:pt idx="188">
                  <c:v>1.59684</c:v>
                </c:pt>
                <c:pt idx="189">
                  <c:v>1.6052900000000001</c:v>
                </c:pt>
                <c:pt idx="190">
                  <c:v>1.6136600000000001</c:v>
                </c:pt>
                <c:pt idx="191">
                  <c:v>1.6220699999999999</c:v>
                </c:pt>
                <c:pt idx="192">
                  <c:v>1.63039</c:v>
                </c:pt>
                <c:pt idx="193">
                  <c:v>1.6386099999999999</c:v>
                </c:pt>
                <c:pt idx="194">
                  <c:v>1.64716</c:v>
                </c:pt>
                <c:pt idx="195">
                  <c:v>1.65554</c:v>
                </c:pt>
                <c:pt idx="196">
                  <c:v>1.6639200000000001</c:v>
                </c:pt>
                <c:pt idx="197">
                  <c:v>1.6722900000000001</c:v>
                </c:pt>
                <c:pt idx="198">
                  <c:v>1.68058</c:v>
                </c:pt>
                <c:pt idx="199">
                  <c:v>1.68896</c:v>
                </c:pt>
                <c:pt idx="200">
                  <c:v>1.6973</c:v>
                </c:pt>
                <c:pt idx="201">
                  <c:v>1.7057</c:v>
                </c:pt>
                <c:pt idx="202">
                  <c:v>1.7141500000000001</c:v>
                </c:pt>
                <c:pt idx="203">
                  <c:v>1.72251</c:v>
                </c:pt>
                <c:pt idx="204">
                  <c:v>1.7308699999999999</c:v>
                </c:pt>
                <c:pt idx="205">
                  <c:v>1.7390699999999999</c:v>
                </c:pt>
                <c:pt idx="206">
                  <c:v>1.7474799999999999</c:v>
                </c:pt>
                <c:pt idx="207">
                  <c:v>1.75583</c:v>
                </c:pt>
                <c:pt idx="208">
                  <c:v>1.76441</c:v>
                </c:pt>
                <c:pt idx="209">
                  <c:v>1.77264</c:v>
                </c:pt>
                <c:pt idx="210">
                  <c:v>1.7809900000000001</c:v>
                </c:pt>
                <c:pt idx="211">
                  <c:v>1.7894399999999999</c:v>
                </c:pt>
                <c:pt idx="212">
                  <c:v>1.79783</c:v>
                </c:pt>
                <c:pt idx="213">
                  <c:v>1.80616</c:v>
                </c:pt>
                <c:pt idx="214">
                  <c:v>1.8143899999999999</c:v>
                </c:pt>
                <c:pt idx="215">
                  <c:v>1.82277</c:v>
                </c:pt>
                <c:pt idx="216">
                  <c:v>1.83114</c:v>
                </c:pt>
                <c:pt idx="217">
                  <c:v>1.8394900000000001</c:v>
                </c:pt>
                <c:pt idx="218">
                  <c:v>1.8480099999999999</c:v>
                </c:pt>
                <c:pt idx="219">
                  <c:v>1.8562399999999999</c:v>
                </c:pt>
                <c:pt idx="220">
                  <c:v>1.8647800000000001</c:v>
                </c:pt>
                <c:pt idx="221">
                  <c:v>1.87324</c:v>
                </c:pt>
                <c:pt idx="222">
                  <c:v>1.88147</c:v>
                </c:pt>
                <c:pt idx="223">
                  <c:v>1.8898299999999999</c:v>
                </c:pt>
                <c:pt idx="224">
                  <c:v>1.89825</c:v>
                </c:pt>
                <c:pt idx="225">
                  <c:v>1.90659</c:v>
                </c:pt>
                <c:pt idx="226">
                  <c:v>1.9151400000000001</c:v>
                </c:pt>
                <c:pt idx="227">
                  <c:v>1.92337</c:v>
                </c:pt>
                <c:pt idx="228">
                  <c:v>1.93184</c:v>
                </c:pt>
                <c:pt idx="229">
                  <c:v>1.9401999999999999</c:v>
                </c:pt>
                <c:pt idx="230">
                  <c:v>1.94859</c:v>
                </c:pt>
                <c:pt idx="231">
                  <c:v>1.9570000000000001</c:v>
                </c:pt>
                <c:pt idx="232">
                  <c:v>1.96529</c:v>
                </c:pt>
                <c:pt idx="233">
                  <c:v>1.9739100000000001</c:v>
                </c:pt>
                <c:pt idx="234">
                  <c:v>1.9821299999999999</c:v>
                </c:pt>
                <c:pt idx="235">
                  <c:v>1.99048</c:v>
                </c:pt>
                <c:pt idx="236">
                  <c:v>1.9987699999999999</c:v>
                </c:pt>
                <c:pt idx="237">
                  <c:v>2.0071400000000001</c:v>
                </c:pt>
                <c:pt idx="238">
                  <c:v>2.01566</c:v>
                </c:pt>
                <c:pt idx="239">
                  <c:v>2.0239199999999999</c:v>
                </c:pt>
                <c:pt idx="240">
                  <c:v>2.0322200000000001</c:v>
                </c:pt>
                <c:pt idx="241">
                  <c:v>2.0407000000000002</c:v>
                </c:pt>
                <c:pt idx="242">
                  <c:v>2.0491799999999998</c:v>
                </c:pt>
                <c:pt idx="243">
                  <c:v>2.0575000000000001</c:v>
                </c:pt>
                <c:pt idx="244">
                  <c:v>2.0659800000000001</c:v>
                </c:pt>
                <c:pt idx="245">
                  <c:v>2.0743800000000001</c:v>
                </c:pt>
                <c:pt idx="246">
                  <c:v>2.08284</c:v>
                </c:pt>
                <c:pt idx="247">
                  <c:v>2.0911400000000002</c:v>
                </c:pt>
                <c:pt idx="248">
                  <c:v>2.0994999999999999</c:v>
                </c:pt>
                <c:pt idx="249">
                  <c:v>2.1080800000000002</c:v>
                </c:pt>
                <c:pt idx="250">
                  <c:v>2.1163400000000001</c:v>
                </c:pt>
                <c:pt idx="251">
                  <c:v>2.1249400000000001</c:v>
                </c:pt>
                <c:pt idx="252">
                  <c:v>2.13334</c:v>
                </c:pt>
                <c:pt idx="253">
                  <c:v>2.1417999999999999</c:v>
                </c:pt>
                <c:pt idx="254">
                  <c:v>2.15022</c:v>
                </c:pt>
                <c:pt idx="255">
                  <c:v>2.1586799999999999</c:v>
                </c:pt>
                <c:pt idx="256">
                  <c:v>2.1669999999999998</c:v>
                </c:pt>
                <c:pt idx="257">
                  <c:v>2.1753999999999998</c:v>
                </c:pt>
                <c:pt idx="258">
                  <c:v>2.1837599999999999</c:v>
                </c:pt>
                <c:pt idx="259">
                  <c:v>2.1921599999999999</c:v>
                </c:pt>
                <c:pt idx="260">
                  <c:v>2.20072</c:v>
                </c:pt>
                <c:pt idx="261">
                  <c:v>2.2089599999999998</c:v>
                </c:pt>
                <c:pt idx="262">
                  <c:v>2.2172200000000002</c:v>
                </c:pt>
                <c:pt idx="263">
                  <c:v>2.2256200000000002</c:v>
                </c:pt>
                <c:pt idx="264">
                  <c:v>2.23394</c:v>
                </c:pt>
                <c:pt idx="265">
                  <c:v>2.2425000000000002</c:v>
                </c:pt>
                <c:pt idx="266">
                  <c:v>2.2507199999999998</c:v>
                </c:pt>
                <c:pt idx="267">
                  <c:v>2.2592400000000001</c:v>
                </c:pt>
                <c:pt idx="268">
                  <c:v>2.2675800000000002</c:v>
                </c:pt>
                <c:pt idx="269">
                  <c:v>2.2759399999999999</c:v>
                </c:pt>
                <c:pt idx="270">
                  <c:v>2.2841399999999998</c:v>
                </c:pt>
                <c:pt idx="271">
                  <c:v>2.2926000000000002</c:v>
                </c:pt>
                <c:pt idx="272">
                  <c:v>2.30104</c:v>
                </c:pt>
                <c:pt idx="273">
                  <c:v>2.30932</c:v>
                </c:pt>
                <c:pt idx="274">
                  <c:v>2.3176800000000002</c:v>
                </c:pt>
                <c:pt idx="275">
                  <c:v>2.3260200000000002</c:v>
                </c:pt>
                <c:pt idx="276">
                  <c:v>2.3341799999999999</c:v>
                </c:pt>
                <c:pt idx="277">
                  <c:v>2.34246</c:v>
                </c:pt>
                <c:pt idx="278">
                  <c:v>2.35087</c:v>
                </c:pt>
                <c:pt idx="279">
                  <c:v>2.35954</c:v>
                </c:pt>
                <c:pt idx="280">
                  <c:v>2.3676300000000001</c:v>
                </c:pt>
                <c:pt idx="281">
                  <c:v>2.3761299999999999</c:v>
                </c:pt>
                <c:pt idx="282">
                  <c:v>2.3842599999999998</c:v>
                </c:pt>
                <c:pt idx="283">
                  <c:v>2.39262</c:v>
                </c:pt>
                <c:pt idx="284">
                  <c:v>2.4010899999999999</c:v>
                </c:pt>
                <c:pt idx="285">
                  <c:v>2.4094099999999998</c:v>
                </c:pt>
                <c:pt idx="286">
                  <c:v>2.4177900000000001</c:v>
                </c:pt>
                <c:pt idx="287">
                  <c:v>2.4260299999999999</c:v>
                </c:pt>
                <c:pt idx="288">
                  <c:v>2.4346100000000002</c:v>
                </c:pt>
                <c:pt idx="289">
                  <c:v>2.44278</c:v>
                </c:pt>
                <c:pt idx="290">
                  <c:v>2.45133</c:v>
                </c:pt>
                <c:pt idx="291">
                  <c:v>2.4594200000000002</c:v>
                </c:pt>
                <c:pt idx="292">
                  <c:v>2.4678800000000001</c:v>
                </c:pt>
                <c:pt idx="293">
                  <c:v>2.4763000000000002</c:v>
                </c:pt>
                <c:pt idx="294">
                  <c:v>2.4846900000000001</c:v>
                </c:pt>
                <c:pt idx="295">
                  <c:v>2.4931999999999999</c:v>
                </c:pt>
                <c:pt idx="296">
                  <c:v>2.5015200000000002</c:v>
                </c:pt>
                <c:pt idx="297">
                  <c:v>2.50983</c:v>
                </c:pt>
                <c:pt idx="298">
                  <c:v>2.5183</c:v>
                </c:pt>
                <c:pt idx="299">
                  <c:v>2.5268700000000002</c:v>
                </c:pt>
                <c:pt idx="300">
                  <c:v>2.5352700000000001</c:v>
                </c:pt>
                <c:pt idx="301">
                  <c:v>2.5435500000000002</c:v>
                </c:pt>
                <c:pt idx="302">
                  <c:v>2.5520499999999999</c:v>
                </c:pt>
                <c:pt idx="303">
                  <c:v>2.5601500000000001</c:v>
                </c:pt>
                <c:pt idx="304">
                  <c:v>2.5687000000000002</c:v>
                </c:pt>
                <c:pt idx="305">
                  <c:v>2.5769799999999998</c:v>
                </c:pt>
                <c:pt idx="306">
                  <c:v>2.5854499999999998</c:v>
                </c:pt>
                <c:pt idx="307">
                  <c:v>2.5939999999999999</c:v>
                </c:pt>
                <c:pt idx="308">
                  <c:v>2.6021999999999998</c:v>
                </c:pt>
                <c:pt idx="309">
                  <c:v>2.6105499999999999</c:v>
                </c:pt>
                <c:pt idx="310">
                  <c:v>2.6189</c:v>
                </c:pt>
                <c:pt idx="311">
                  <c:v>2.6274000000000002</c:v>
                </c:pt>
                <c:pt idx="312">
                  <c:v>2.6356700000000002</c:v>
                </c:pt>
                <c:pt idx="313">
                  <c:v>2.64405</c:v>
                </c:pt>
                <c:pt idx="314">
                  <c:v>2.6524000000000001</c:v>
                </c:pt>
                <c:pt idx="315">
                  <c:v>2.6608200000000002</c:v>
                </c:pt>
                <c:pt idx="316">
                  <c:v>2.6692</c:v>
                </c:pt>
                <c:pt idx="317">
                  <c:v>2.6775799999999998</c:v>
                </c:pt>
                <c:pt idx="318">
                  <c:v>2.68587</c:v>
                </c:pt>
                <c:pt idx="319">
                  <c:v>2.6943700000000002</c:v>
                </c:pt>
                <c:pt idx="320">
                  <c:v>2.7027000000000001</c:v>
                </c:pt>
                <c:pt idx="321">
                  <c:v>2.7109299999999998</c:v>
                </c:pt>
                <c:pt idx="322">
                  <c:v>2.7193499999999999</c:v>
                </c:pt>
                <c:pt idx="323">
                  <c:v>2.7277200000000001</c:v>
                </c:pt>
                <c:pt idx="324">
                  <c:v>2.7361200000000001</c:v>
                </c:pt>
                <c:pt idx="325">
                  <c:v>2.7446000000000002</c:v>
                </c:pt>
                <c:pt idx="326">
                  <c:v>2.75292</c:v>
                </c:pt>
                <c:pt idx="327">
                  <c:v>2.7612700000000001</c:v>
                </c:pt>
                <c:pt idx="328">
                  <c:v>2.7696999999999998</c:v>
                </c:pt>
                <c:pt idx="329">
                  <c:v>2.7784499999999999</c:v>
                </c:pt>
                <c:pt idx="330">
                  <c:v>2.78688</c:v>
                </c:pt>
                <c:pt idx="331">
                  <c:v>2.7952499999999998</c:v>
                </c:pt>
                <c:pt idx="332">
                  <c:v>2.80362</c:v>
                </c:pt>
                <c:pt idx="333">
                  <c:v>2.8120500000000002</c:v>
                </c:pt>
                <c:pt idx="334">
                  <c:v>2.8205</c:v>
                </c:pt>
                <c:pt idx="335">
                  <c:v>2.8288000000000002</c:v>
                </c:pt>
                <c:pt idx="336">
                  <c:v>2.8372700000000002</c:v>
                </c:pt>
                <c:pt idx="337">
                  <c:v>2.84572</c:v>
                </c:pt>
                <c:pt idx="338">
                  <c:v>2.8542299999999998</c:v>
                </c:pt>
                <c:pt idx="339">
                  <c:v>2.8625799999999999</c:v>
                </c:pt>
                <c:pt idx="340">
                  <c:v>2.871</c:v>
                </c:pt>
                <c:pt idx="341">
                  <c:v>2.8793299999999999</c:v>
                </c:pt>
                <c:pt idx="342">
                  <c:v>2.8878200000000001</c:v>
                </c:pt>
                <c:pt idx="343">
                  <c:v>2.89608</c:v>
                </c:pt>
                <c:pt idx="344">
                  <c:v>2.90462</c:v>
                </c:pt>
                <c:pt idx="345">
                  <c:v>2.91093</c:v>
                </c:pt>
                <c:pt idx="346">
                  <c:v>2.9211999999999998</c:v>
                </c:pt>
                <c:pt idx="347">
                  <c:v>2.9297399999999998</c:v>
                </c:pt>
                <c:pt idx="348">
                  <c:v>2.9377900000000001</c:v>
                </c:pt>
                <c:pt idx="349">
                  <c:v>2.9462999999999999</c:v>
                </c:pt>
                <c:pt idx="350">
                  <c:v>2.9546100000000002</c:v>
                </c:pt>
                <c:pt idx="351">
                  <c:v>2.9631599999999998</c:v>
                </c:pt>
                <c:pt idx="352">
                  <c:v>2.9714399999999999</c:v>
                </c:pt>
                <c:pt idx="353">
                  <c:v>2.9797400000000001</c:v>
                </c:pt>
                <c:pt idx="354">
                  <c:v>2.9881899999999999</c:v>
                </c:pt>
                <c:pt idx="355">
                  <c:v>2.9965799999999998</c:v>
                </c:pt>
                <c:pt idx="356">
                  <c:v>3.0049800000000002</c:v>
                </c:pt>
                <c:pt idx="357">
                  <c:v>3.0132300000000001</c:v>
                </c:pt>
                <c:pt idx="358">
                  <c:v>3.0214599999999998</c:v>
                </c:pt>
                <c:pt idx="359">
                  <c:v>3.0299200000000002</c:v>
                </c:pt>
                <c:pt idx="360">
                  <c:v>3.0383399999999998</c:v>
                </c:pt>
                <c:pt idx="361">
                  <c:v>3.0465599999999999</c:v>
                </c:pt>
                <c:pt idx="362">
                  <c:v>3.0550000000000002</c:v>
                </c:pt>
                <c:pt idx="363">
                  <c:v>3.0633900000000001</c:v>
                </c:pt>
                <c:pt idx="364">
                  <c:v>3.0719500000000002</c:v>
                </c:pt>
                <c:pt idx="365">
                  <c:v>3.0800900000000002</c:v>
                </c:pt>
                <c:pt idx="366">
                  <c:v>3.0884399999999999</c:v>
                </c:pt>
                <c:pt idx="367">
                  <c:v>3.09694</c:v>
                </c:pt>
                <c:pt idx="368">
                  <c:v>3.1052399999999998</c:v>
                </c:pt>
                <c:pt idx="369">
                  <c:v>3.1135100000000002</c:v>
                </c:pt>
                <c:pt idx="370">
                  <c:v>3.1219399999999999</c:v>
                </c:pt>
                <c:pt idx="371">
                  <c:v>3.13042</c:v>
                </c:pt>
                <c:pt idx="372">
                  <c:v>3.1386500000000002</c:v>
                </c:pt>
                <c:pt idx="373">
                  <c:v>3.14696</c:v>
                </c:pt>
                <c:pt idx="374">
                  <c:v>3.1552600000000002</c:v>
                </c:pt>
                <c:pt idx="375">
                  <c:v>3.1637300000000002</c:v>
                </c:pt>
                <c:pt idx="376">
                  <c:v>3.1721699999999999</c:v>
                </c:pt>
                <c:pt idx="377">
                  <c:v>3.18058</c:v>
                </c:pt>
                <c:pt idx="378">
                  <c:v>3.1888800000000002</c:v>
                </c:pt>
                <c:pt idx="379">
                  <c:v>3.1972900000000002</c:v>
                </c:pt>
                <c:pt idx="380">
                  <c:v>3.20553</c:v>
                </c:pt>
                <c:pt idx="381">
                  <c:v>3.2139199999999999</c:v>
                </c:pt>
                <c:pt idx="382">
                  <c:v>3.2221600000000001</c:v>
                </c:pt>
                <c:pt idx="383">
                  <c:v>3.2307299999999999</c:v>
                </c:pt>
                <c:pt idx="384">
                  <c:v>3.23881</c:v>
                </c:pt>
                <c:pt idx="385">
                  <c:v>3.2472099999999999</c:v>
                </c:pt>
                <c:pt idx="386">
                  <c:v>3.2557100000000001</c:v>
                </c:pt>
                <c:pt idx="387">
                  <c:v>3.2639300000000002</c:v>
                </c:pt>
                <c:pt idx="388">
                  <c:v>3.2725</c:v>
                </c:pt>
                <c:pt idx="389">
                  <c:v>3.2807900000000001</c:v>
                </c:pt>
                <c:pt idx="390">
                  <c:v>3.2892999999999999</c:v>
                </c:pt>
                <c:pt idx="391">
                  <c:v>3.2978200000000002</c:v>
                </c:pt>
                <c:pt idx="392">
                  <c:v>3.30627</c:v>
                </c:pt>
                <c:pt idx="393">
                  <c:v>3.3147899999999999</c:v>
                </c:pt>
                <c:pt idx="394">
                  <c:v>3.3228800000000001</c:v>
                </c:pt>
                <c:pt idx="395">
                  <c:v>3.33148</c:v>
                </c:pt>
                <c:pt idx="396">
                  <c:v>3.3397999999999999</c:v>
                </c:pt>
                <c:pt idx="397">
                  <c:v>3.3481000000000001</c:v>
                </c:pt>
                <c:pt idx="398">
                  <c:v>3.35643</c:v>
                </c:pt>
                <c:pt idx="399">
                  <c:v>3.3649</c:v>
                </c:pt>
                <c:pt idx="400">
                  <c:v>3.3734299999999999</c:v>
                </c:pt>
                <c:pt idx="401">
                  <c:v>3.3817300000000001</c:v>
                </c:pt>
                <c:pt idx="402">
                  <c:v>3.3903699999999999</c:v>
                </c:pt>
                <c:pt idx="403">
                  <c:v>3.3986999999999998</c:v>
                </c:pt>
                <c:pt idx="404">
                  <c:v>3.4069699999999998</c:v>
                </c:pt>
                <c:pt idx="405">
                  <c:v>3.4155000000000002</c:v>
                </c:pt>
                <c:pt idx="406">
                  <c:v>3.4229699999999998</c:v>
                </c:pt>
                <c:pt idx="407">
                  <c:v>3.43133</c:v>
                </c:pt>
                <c:pt idx="408">
                  <c:v>3.4396599999999999</c:v>
                </c:pt>
                <c:pt idx="409">
                  <c:v>3.4478800000000001</c:v>
                </c:pt>
                <c:pt idx="410">
                  <c:v>3.4561500000000001</c:v>
                </c:pt>
                <c:pt idx="411">
                  <c:v>3.46455</c:v>
                </c:pt>
                <c:pt idx="412">
                  <c:v>3.47309</c:v>
                </c:pt>
                <c:pt idx="413">
                  <c:v>3.4812099999999999</c:v>
                </c:pt>
                <c:pt idx="414">
                  <c:v>3.48963</c:v>
                </c:pt>
                <c:pt idx="415">
                  <c:v>3.4981599999999999</c:v>
                </c:pt>
                <c:pt idx="416">
                  <c:v>3.50631</c:v>
                </c:pt>
                <c:pt idx="417">
                  <c:v>3.51485</c:v>
                </c:pt>
                <c:pt idx="418">
                  <c:v>3.5230299999999999</c:v>
                </c:pt>
                <c:pt idx="419">
                  <c:v>3.5314000000000001</c:v>
                </c:pt>
                <c:pt idx="420">
                  <c:v>3.53992</c:v>
                </c:pt>
                <c:pt idx="421">
                  <c:v>3.5484499999999999</c:v>
                </c:pt>
                <c:pt idx="422">
                  <c:v>3.5568499999999998</c:v>
                </c:pt>
                <c:pt idx="423">
                  <c:v>3.5653700000000002</c:v>
                </c:pt>
                <c:pt idx="424">
                  <c:v>3.57389</c:v>
                </c:pt>
                <c:pt idx="425">
                  <c:v>3.5823499999999999</c:v>
                </c:pt>
                <c:pt idx="426">
                  <c:v>3.5909499999999999</c:v>
                </c:pt>
                <c:pt idx="427">
                  <c:v>3.5991499999999998</c:v>
                </c:pt>
                <c:pt idx="428">
                  <c:v>3.6078800000000002</c:v>
                </c:pt>
                <c:pt idx="429">
                  <c:v>3.61619</c:v>
                </c:pt>
                <c:pt idx="430">
                  <c:v>3.62479</c:v>
                </c:pt>
                <c:pt idx="431">
                  <c:v>3.63327</c:v>
                </c:pt>
                <c:pt idx="432">
                  <c:v>3.6419199999999998</c:v>
                </c:pt>
                <c:pt idx="433">
                  <c:v>3.6465999999999998</c:v>
                </c:pt>
                <c:pt idx="434">
                  <c:v>3.6598000000000002</c:v>
                </c:pt>
                <c:pt idx="435">
                  <c:v>3.6680199999999998</c:v>
                </c:pt>
                <c:pt idx="436">
                  <c:v>3.6768800000000001</c:v>
                </c:pt>
                <c:pt idx="437">
                  <c:v>3.6850999999999998</c:v>
                </c:pt>
                <c:pt idx="438">
                  <c:v>3.6929799999999999</c:v>
                </c:pt>
                <c:pt idx="439">
                  <c:v>3.70153</c:v>
                </c:pt>
                <c:pt idx="440">
                  <c:v>3.7096900000000002</c:v>
                </c:pt>
                <c:pt idx="441">
                  <c:v>3.7180900000000001</c:v>
                </c:pt>
                <c:pt idx="442">
                  <c:v>3.7264699999999999</c:v>
                </c:pt>
                <c:pt idx="443">
                  <c:v>3.7352500000000002</c:v>
                </c:pt>
                <c:pt idx="444">
                  <c:v>3.7438400000000001</c:v>
                </c:pt>
                <c:pt idx="445">
                  <c:v>3.7515000000000001</c:v>
                </c:pt>
                <c:pt idx="446">
                  <c:v>3.7598500000000001</c:v>
                </c:pt>
                <c:pt idx="447">
                  <c:v>3.7682500000000001</c:v>
                </c:pt>
                <c:pt idx="448">
                  <c:v>3.7767900000000001</c:v>
                </c:pt>
                <c:pt idx="449">
                  <c:v>3.7854800000000002</c:v>
                </c:pt>
                <c:pt idx="450">
                  <c:v>3.7932999999999999</c:v>
                </c:pt>
                <c:pt idx="451">
                  <c:v>3.80213</c:v>
                </c:pt>
                <c:pt idx="452">
                  <c:v>3.8101099999999999</c:v>
                </c:pt>
                <c:pt idx="453">
                  <c:v>3.8187500000000001</c:v>
                </c:pt>
                <c:pt idx="454">
                  <c:v>3.8271899999999999</c:v>
                </c:pt>
                <c:pt idx="455">
                  <c:v>3.83514</c:v>
                </c:pt>
                <c:pt idx="456">
                  <c:v>3.84362</c:v>
                </c:pt>
                <c:pt idx="457">
                  <c:v>3.8524099999999999</c:v>
                </c:pt>
                <c:pt idx="458">
                  <c:v>3.8601899999999998</c:v>
                </c:pt>
                <c:pt idx="459">
                  <c:v>3.8686099999999999</c:v>
                </c:pt>
                <c:pt idx="460">
                  <c:v>3.8778600000000001</c:v>
                </c:pt>
                <c:pt idx="461">
                  <c:v>3.8864200000000002</c:v>
                </c:pt>
                <c:pt idx="462">
                  <c:v>3.8952399999999998</c:v>
                </c:pt>
                <c:pt idx="463">
                  <c:v>3.9035500000000001</c:v>
                </c:pt>
                <c:pt idx="464">
                  <c:v>3.9119700000000002</c:v>
                </c:pt>
                <c:pt idx="465">
                  <c:v>3.9201899999999998</c:v>
                </c:pt>
                <c:pt idx="466">
                  <c:v>3.9287700000000001</c:v>
                </c:pt>
                <c:pt idx="467">
                  <c:v>3.93737</c:v>
                </c:pt>
                <c:pt idx="468">
                  <c:v>3.9456199999999999</c:v>
                </c:pt>
                <c:pt idx="469">
                  <c:v>3.9541200000000001</c:v>
                </c:pt>
                <c:pt idx="470">
                  <c:v>3.9625499999999998</c:v>
                </c:pt>
                <c:pt idx="471">
                  <c:v>3.9714100000000001</c:v>
                </c:pt>
                <c:pt idx="472">
                  <c:v>3.9795199999999999</c:v>
                </c:pt>
                <c:pt idx="473">
                  <c:v>3.9878399999999998</c:v>
                </c:pt>
                <c:pt idx="474">
                  <c:v>3.9956800000000001</c:v>
                </c:pt>
              </c:numCache>
            </c:numRef>
          </c:cat>
          <c:val>
            <c:numRef>
              <c:f>'CPI_ROC_CoRD_LAYERS-RS'!$F$2:$F$476</c:f>
              <c:numCache>
                <c:formatCode>General</c:formatCode>
                <c:ptCount val="475"/>
                <c:pt idx="0">
                  <c:v>-1.40048E-2</c:v>
                </c:pt>
                <c:pt idx="1">
                  <c:v>-4.3125999999999998E-3</c:v>
                </c:pt>
                <c:pt idx="2">
                  <c:v>-3.3156999999999999E-2</c:v>
                </c:pt>
                <c:pt idx="3">
                  <c:v>-3.20164E-2</c:v>
                </c:pt>
                <c:pt idx="4">
                  <c:v>-3.8779000000000001E-2</c:v>
                </c:pt>
                <c:pt idx="5">
                  <c:v>-3.0008400000000001E-2</c:v>
                </c:pt>
                <c:pt idx="6">
                  <c:v>-4.2326599999999999E-2</c:v>
                </c:pt>
                <c:pt idx="7">
                  <c:v>-6.2984799999999994E-2</c:v>
                </c:pt>
                <c:pt idx="8">
                  <c:v>-5.9724199999999998E-2</c:v>
                </c:pt>
                <c:pt idx="9">
                  <c:v>-3.5782799999999997E-2</c:v>
                </c:pt>
                <c:pt idx="10">
                  <c:v>-4.4065600000000003E-2</c:v>
                </c:pt>
                <c:pt idx="11">
                  <c:v>-3.48708E-2</c:v>
                </c:pt>
                <c:pt idx="12">
                  <c:v>-3.8664999999999998E-2</c:v>
                </c:pt>
                <c:pt idx="13">
                  <c:v>-3.7482399999999999E-2</c:v>
                </c:pt>
                <c:pt idx="14">
                  <c:v>-4.4845599999999999E-2</c:v>
                </c:pt>
                <c:pt idx="15">
                  <c:v>-5.1007799999999999E-2</c:v>
                </c:pt>
                <c:pt idx="16">
                  <c:v>-4.8876799999999998E-2</c:v>
                </c:pt>
                <c:pt idx="17">
                  <c:v>-4.99304E-2</c:v>
                </c:pt>
                <c:pt idx="18">
                  <c:v>-5.4185200000000003E-2</c:v>
                </c:pt>
                <c:pt idx="19">
                  <c:v>-5.6827000000000003E-2</c:v>
                </c:pt>
                <c:pt idx="20">
                  <c:v>-6.2543399999999999E-2</c:v>
                </c:pt>
                <c:pt idx="21">
                  <c:v>-6.61056E-2</c:v>
                </c:pt>
                <c:pt idx="22">
                  <c:v>-7.1039599999999994E-2</c:v>
                </c:pt>
                <c:pt idx="23">
                  <c:v>-8.2472599999999993E-2</c:v>
                </c:pt>
                <c:pt idx="24">
                  <c:v>-8.2802799999999996E-2</c:v>
                </c:pt>
                <c:pt idx="25">
                  <c:v>-8.0440800000000007E-2</c:v>
                </c:pt>
                <c:pt idx="26">
                  <c:v>-6.9804599999999994E-2</c:v>
                </c:pt>
                <c:pt idx="27">
                  <c:v>-6.3859200000000005E-2</c:v>
                </c:pt>
                <c:pt idx="28">
                  <c:v>-5.8240199999999999E-2</c:v>
                </c:pt>
                <c:pt idx="29">
                  <c:v>-5.6783800000000002E-2</c:v>
                </c:pt>
                <c:pt idx="30">
                  <c:v>-5.6262199999999998E-2</c:v>
                </c:pt>
                <c:pt idx="31">
                  <c:v>-4.3242999999999997E-2</c:v>
                </c:pt>
                <c:pt idx="32">
                  <c:v>-3.94626E-2</c:v>
                </c:pt>
                <c:pt idx="33">
                  <c:v>-3.5151200000000001E-2</c:v>
                </c:pt>
                <c:pt idx="34">
                  <c:v>-3.6464000000000003E-2</c:v>
                </c:pt>
                <c:pt idx="35">
                  <c:v>-3.4979200000000002E-2</c:v>
                </c:pt>
                <c:pt idx="36">
                  <c:v>-3.5843800000000002E-2</c:v>
                </c:pt>
                <c:pt idx="37">
                  <c:v>-3.4486000000000003E-2</c:v>
                </c:pt>
                <c:pt idx="38">
                  <c:v>-3.0955199999999999E-2</c:v>
                </c:pt>
                <c:pt idx="39">
                  <c:v>-2.7773200000000001E-2</c:v>
                </c:pt>
                <c:pt idx="40">
                  <c:v>-2.3072200000000001E-2</c:v>
                </c:pt>
                <c:pt idx="41">
                  <c:v>-2.8043800000000001E-2</c:v>
                </c:pt>
                <c:pt idx="42">
                  <c:v>-3.3777599999999998E-2</c:v>
                </c:pt>
                <c:pt idx="43">
                  <c:v>-3.6644400000000001E-2</c:v>
                </c:pt>
                <c:pt idx="44">
                  <c:v>-3.5252400000000003E-2</c:v>
                </c:pt>
                <c:pt idx="45">
                  <c:v>-3.3408399999999998E-2</c:v>
                </c:pt>
                <c:pt idx="46">
                  <c:v>-2.8590399999999998E-2</c:v>
                </c:pt>
                <c:pt idx="47">
                  <c:v>-2.6585399999999999E-2</c:v>
                </c:pt>
                <c:pt idx="48">
                  <c:v>-2.3476799999999999E-2</c:v>
                </c:pt>
                <c:pt idx="49">
                  <c:v>-2.3688399999999998E-2</c:v>
                </c:pt>
                <c:pt idx="50">
                  <c:v>-3.1896000000000001E-2</c:v>
                </c:pt>
                <c:pt idx="51">
                  <c:v>-3.5506200000000002E-2</c:v>
                </c:pt>
                <c:pt idx="52">
                  <c:v>-3.5903600000000001E-2</c:v>
                </c:pt>
                <c:pt idx="53">
                  <c:v>-3.60638E-2</c:v>
                </c:pt>
                <c:pt idx="54">
                  <c:v>-4.2504599999999997E-2</c:v>
                </c:pt>
                <c:pt idx="55">
                  <c:v>-4.7242800000000001E-2</c:v>
                </c:pt>
                <c:pt idx="56">
                  <c:v>-5.27264E-2</c:v>
                </c:pt>
                <c:pt idx="57">
                  <c:v>-5.6640799999999998E-2</c:v>
                </c:pt>
                <c:pt idx="58">
                  <c:v>-5.7159799999999997E-2</c:v>
                </c:pt>
                <c:pt idx="59">
                  <c:v>-5.96538E-2</c:v>
                </c:pt>
                <c:pt idx="60">
                  <c:v>-5.7863400000000002E-2</c:v>
                </c:pt>
                <c:pt idx="61">
                  <c:v>-5.8086400000000003E-2</c:v>
                </c:pt>
                <c:pt idx="62">
                  <c:v>-5.7878800000000001E-2</c:v>
                </c:pt>
                <c:pt idx="63">
                  <c:v>-6.0141E-2</c:v>
                </c:pt>
                <c:pt idx="64">
                  <c:v>-6.2415999999999999E-2</c:v>
                </c:pt>
                <c:pt idx="65">
                  <c:v>-6.0638999999999998E-2</c:v>
                </c:pt>
                <c:pt idx="66">
                  <c:v>-5.9963799999999998E-2</c:v>
                </c:pt>
                <c:pt idx="67">
                  <c:v>-6.0543800000000002E-2</c:v>
                </c:pt>
                <c:pt idx="68">
                  <c:v>-5.9738800000000002E-2</c:v>
                </c:pt>
                <c:pt idx="69">
                  <c:v>-6.0664799999999998E-2</c:v>
                </c:pt>
                <c:pt idx="70">
                  <c:v>-5.9403400000000002E-2</c:v>
                </c:pt>
                <c:pt idx="71">
                  <c:v>-5.6010600000000001E-2</c:v>
                </c:pt>
                <c:pt idx="72">
                  <c:v>-5.1053800000000003E-2</c:v>
                </c:pt>
                <c:pt idx="73">
                  <c:v>-4.4621399999999999E-2</c:v>
                </c:pt>
                <c:pt idx="74">
                  <c:v>-4.0514000000000001E-2</c:v>
                </c:pt>
                <c:pt idx="75">
                  <c:v>-3.4908799999999997E-2</c:v>
                </c:pt>
                <c:pt idx="76">
                  <c:v>-3.3899199999999997E-2</c:v>
                </c:pt>
                <c:pt idx="77">
                  <c:v>-3.4617599999999998E-2</c:v>
                </c:pt>
                <c:pt idx="78">
                  <c:v>-3.4253600000000002E-2</c:v>
                </c:pt>
                <c:pt idx="79">
                  <c:v>-3.5978400000000001E-2</c:v>
                </c:pt>
                <c:pt idx="80">
                  <c:v>-3.6254000000000002E-2</c:v>
                </c:pt>
                <c:pt idx="81">
                  <c:v>-3.76552E-2</c:v>
                </c:pt>
                <c:pt idx="82">
                  <c:v>-4.0624199999999999E-2</c:v>
                </c:pt>
                <c:pt idx="83">
                  <c:v>-4.24058E-2</c:v>
                </c:pt>
                <c:pt idx="84">
                  <c:v>-3.8752399999999999E-2</c:v>
                </c:pt>
                <c:pt idx="85">
                  <c:v>-3.4180599999999998E-2</c:v>
                </c:pt>
                <c:pt idx="86">
                  <c:v>-3.4035000000000003E-2</c:v>
                </c:pt>
                <c:pt idx="87">
                  <c:v>-3.5587000000000001E-2</c:v>
                </c:pt>
                <c:pt idx="88">
                  <c:v>-3.91274E-2</c:v>
                </c:pt>
                <c:pt idx="89">
                  <c:v>-3.92418E-2</c:v>
                </c:pt>
                <c:pt idx="90">
                  <c:v>-3.9186199999999997E-2</c:v>
                </c:pt>
                <c:pt idx="91">
                  <c:v>-4.04312E-2</c:v>
                </c:pt>
                <c:pt idx="92">
                  <c:v>-4.0713399999999997E-2</c:v>
                </c:pt>
                <c:pt idx="93">
                  <c:v>-4.1968400000000003E-2</c:v>
                </c:pt>
                <c:pt idx="94">
                  <c:v>-4.53584E-2</c:v>
                </c:pt>
                <c:pt idx="95">
                  <c:v>-4.8425799999999998E-2</c:v>
                </c:pt>
                <c:pt idx="96">
                  <c:v>-4.8331600000000002E-2</c:v>
                </c:pt>
                <c:pt idx="97">
                  <c:v>-4.7261400000000002E-2</c:v>
                </c:pt>
                <c:pt idx="98">
                  <c:v>-4.6972199999999999E-2</c:v>
                </c:pt>
                <c:pt idx="99">
                  <c:v>-4.6352999999999998E-2</c:v>
                </c:pt>
                <c:pt idx="100">
                  <c:v>-4.8740800000000001E-2</c:v>
                </c:pt>
                <c:pt idx="101">
                  <c:v>-5.0034000000000002E-2</c:v>
                </c:pt>
                <c:pt idx="102">
                  <c:v>-4.9564200000000003E-2</c:v>
                </c:pt>
                <c:pt idx="103">
                  <c:v>-4.7952399999999999E-2</c:v>
                </c:pt>
                <c:pt idx="104">
                  <c:v>-4.8855999999999997E-2</c:v>
                </c:pt>
                <c:pt idx="105">
                  <c:v>-4.9682999999999998E-2</c:v>
                </c:pt>
                <c:pt idx="106">
                  <c:v>-4.9877199999999997E-2</c:v>
                </c:pt>
                <c:pt idx="107">
                  <c:v>-4.7218999999999997E-2</c:v>
                </c:pt>
                <c:pt idx="108">
                  <c:v>-4.6633800000000003E-2</c:v>
                </c:pt>
                <c:pt idx="109">
                  <c:v>-4.54892E-2</c:v>
                </c:pt>
                <c:pt idx="110">
                  <c:v>-4.5114399999999999E-2</c:v>
                </c:pt>
                <c:pt idx="111">
                  <c:v>-4.3887000000000002E-2</c:v>
                </c:pt>
                <c:pt idx="112">
                  <c:v>-4.3173200000000002E-2</c:v>
                </c:pt>
                <c:pt idx="113">
                  <c:v>-4.2432600000000001E-2</c:v>
                </c:pt>
                <c:pt idx="114">
                  <c:v>-4.4691599999999998E-2</c:v>
                </c:pt>
                <c:pt idx="115">
                  <c:v>-4.5398599999999997E-2</c:v>
                </c:pt>
                <c:pt idx="116">
                  <c:v>-4.5792800000000002E-2</c:v>
                </c:pt>
                <c:pt idx="117">
                  <c:v>-4.6394199999999997E-2</c:v>
                </c:pt>
                <c:pt idx="118">
                  <c:v>-4.4008400000000003E-2</c:v>
                </c:pt>
                <c:pt idx="119">
                  <c:v>-4.4541799999999999E-2</c:v>
                </c:pt>
                <c:pt idx="120">
                  <c:v>-4.5380999999999998E-2</c:v>
                </c:pt>
                <c:pt idx="121">
                  <c:v>-4.6352200000000003E-2</c:v>
                </c:pt>
                <c:pt idx="122">
                  <c:v>-4.5393799999999998E-2</c:v>
                </c:pt>
                <c:pt idx="123">
                  <c:v>-4.6124999999999999E-2</c:v>
                </c:pt>
                <c:pt idx="124">
                  <c:v>-4.63364E-2</c:v>
                </c:pt>
                <c:pt idx="125">
                  <c:v>-4.4318200000000002E-2</c:v>
                </c:pt>
                <c:pt idx="126">
                  <c:v>-4.33686E-2</c:v>
                </c:pt>
                <c:pt idx="127">
                  <c:v>-4.4033000000000003E-2</c:v>
                </c:pt>
                <c:pt idx="128">
                  <c:v>-4.47778E-2</c:v>
                </c:pt>
                <c:pt idx="129">
                  <c:v>-4.5622000000000003E-2</c:v>
                </c:pt>
                <c:pt idx="130">
                  <c:v>-4.6456200000000003E-2</c:v>
                </c:pt>
                <c:pt idx="131">
                  <c:v>-4.4479200000000003E-2</c:v>
                </c:pt>
                <c:pt idx="132">
                  <c:v>-4.11546E-2</c:v>
                </c:pt>
                <c:pt idx="133">
                  <c:v>-3.9221399999999997E-2</c:v>
                </c:pt>
                <c:pt idx="134">
                  <c:v>-3.6042600000000001E-2</c:v>
                </c:pt>
                <c:pt idx="135">
                  <c:v>-3.6327999999999999E-2</c:v>
                </c:pt>
                <c:pt idx="136">
                  <c:v>-3.6293600000000002E-2</c:v>
                </c:pt>
                <c:pt idx="137">
                  <c:v>-3.5009199999999997E-2</c:v>
                </c:pt>
                <c:pt idx="138">
                  <c:v>-3.2543999999999997E-2</c:v>
                </c:pt>
                <c:pt idx="139">
                  <c:v>-3.1095600000000001E-2</c:v>
                </c:pt>
                <c:pt idx="140">
                  <c:v>-2.7040399999999999E-2</c:v>
                </c:pt>
                <c:pt idx="141">
                  <c:v>-2.4714400000000001E-2</c:v>
                </c:pt>
                <c:pt idx="142">
                  <c:v>-2.1411599999999999E-2</c:v>
                </c:pt>
                <c:pt idx="143">
                  <c:v>-2.0209600000000001E-2</c:v>
                </c:pt>
                <c:pt idx="144">
                  <c:v>-1.7916999999999999E-2</c:v>
                </c:pt>
                <c:pt idx="145">
                  <c:v>-1.6330799999999999E-2</c:v>
                </c:pt>
                <c:pt idx="146">
                  <c:v>-1.57476E-2</c:v>
                </c:pt>
                <c:pt idx="147">
                  <c:v>-1.9175600000000001E-2</c:v>
                </c:pt>
                <c:pt idx="148">
                  <c:v>-1.9318399999999999E-2</c:v>
                </c:pt>
                <c:pt idx="149">
                  <c:v>-1.9791400000000001E-2</c:v>
                </c:pt>
                <c:pt idx="150">
                  <c:v>-1.9967599999999999E-2</c:v>
                </c:pt>
                <c:pt idx="151">
                  <c:v>-2.2863000000000001E-2</c:v>
                </c:pt>
                <c:pt idx="152">
                  <c:v>-2.2824199999999999E-2</c:v>
                </c:pt>
                <c:pt idx="153">
                  <c:v>-2.09214E-2</c:v>
                </c:pt>
                <c:pt idx="154">
                  <c:v>-2.5635399999999999E-2</c:v>
                </c:pt>
                <c:pt idx="155">
                  <c:v>-2.6921400000000002E-2</c:v>
                </c:pt>
                <c:pt idx="156">
                  <c:v>-2.81234E-2</c:v>
                </c:pt>
                <c:pt idx="157">
                  <c:v>-3.16134E-2</c:v>
                </c:pt>
                <c:pt idx="158">
                  <c:v>-3.5585199999999997E-2</c:v>
                </c:pt>
                <c:pt idx="159">
                  <c:v>-3.8600200000000001E-2</c:v>
                </c:pt>
                <c:pt idx="160">
                  <c:v>-4.1151E-2</c:v>
                </c:pt>
                <c:pt idx="161">
                  <c:v>-4.4783799999999999E-2</c:v>
                </c:pt>
                <c:pt idx="162">
                  <c:v>-4.6065000000000002E-2</c:v>
                </c:pt>
                <c:pt idx="163">
                  <c:v>-4.6416600000000002E-2</c:v>
                </c:pt>
                <c:pt idx="164">
                  <c:v>-4.7015000000000001E-2</c:v>
                </c:pt>
                <c:pt idx="165">
                  <c:v>-4.6983999999999998E-2</c:v>
                </c:pt>
                <c:pt idx="166">
                  <c:v>-4.6210800000000003E-2</c:v>
                </c:pt>
                <c:pt idx="167">
                  <c:v>-4.4810200000000001E-2</c:v>
                </c:pt>
                <c:pt idx="168">
                  <c:v>-4.4249999999999998E-2</c:v>
                </c:pt>
                <c:pt idx="169">
                  <c:v>-4.4506999999999998E-2</c:v>
                </c:pt>
                <c:pt idx="170">
                  <c:v>-4.5849399999999998E-2</c:v>
                </c:pt>
                <c:pt idx="171">
                  <c:v>-4.6912799999999998E-2</c:v>
                </c:pt>
                <c:pt idx="172">
                  <c:v>-4.6923399999999997E-2</c:v>
                </c:pt>
                <c:pt idx="173">
                  <c:v>-4.9775399999999997E-2</c:v>
                </c:pt>
                <c:pt idx="174">
                  <c:v>-5.0621399999999997E-2</c:v>
                </c:pt>
                <c:pt idx="175">
                  <c:v>-5.06092E-2</c:v>
                </c:pt>
                <c:pt idx="176">
                  <c:v>-5.1598199999999997E-2</c:v>
                </c:pt>
                <c:pt idx="177">
                  <c:v>-4.95846E-2</c:v>
                </c:pt>
                <c:pt idx="178">
                  <c:v>-4.9846399999999999E-2</c:v>
                </c:pt>
                <c:pt idx="179">
                  <c:v>-4.7920400000000002E-2</c:v>
                </c:pt>
                <c:pt idx="180">
                  <c:v>-4.86662E-2</c:v>
                </c:pt>
                <c:pt idx="181">
                  <c:v>-4.9067E-2</c:v>
                </c:pt>
                <c:pt idx="182">
                  <c:v>-5.1672999999999997E-2</c:v>
                </c:pt>
                <c:pt idx="183">
                  <c:v>-4.9176400000000002E-2</c:v>
                </c:pt>
                <c:pt idx="184">
                  <c:v>-4.8607400000000002E-2</c:v>
                </c:pt>
                <c:pt idx="185">
                  <c:v>-4.7237599999999998E-2</c:v>
                </c:pt>
                <c:pt idx="186">
                  <c:v>-4.5879999999999997E-2</c:v>
                </c:pt>
                <c:pt idx="187">
                  <c:v>-4.48606E-2</c:v>
                </c:pt>
                <c:pt idx="188">
                  <c:v>-4.4169E-2</c:v>
                </c:pt>
                <c:pt idx="189">
                  <c:v>-4.1599999999999998E-2</c:v>
                </c:pt>
                <c:pt idx="190">
                  <c:v>-3.9782600000000001E-2</c:v>
                </c:pt>
                <c:pt idx="191">
                  <c:v>-3.5544399999999997E-2</c:v>
                </c:pt>
                <c:pt idx="192">
                  <c:v>-3.1309400000000001E-2</c:v>
                </c:pt>
                <c:pt idx="193">
                  <c:v>-2.7451199999999999E-2</c:v>
                </c:pt>
                <c:pt idx="194">
                  <c:v>-3.0568399999999999E-2</c:v>
                </c:pt>
                <c:pt idx="195">
                  <c:v>-2.9093999999999998E-2</c:v>
                </c:pt>
                <c:pt idx="196">
                  <c:v>-2.8767000000000001E-2</c:v>
                </c:pt>
                <c:pt idx="197">
                  <c:v>-2.96628E-2</c:v>
                </c:pt>
                <c:pt idx="198">
                  <c:v>-2.9196E-2</c:v>
                </c:pt>
                <c:pt idx="199">
                  <c:v>-3.0801200000000001E-2</c:v>
                </c:pt>
                <c:pt idx="200">
                  <c:v>-3.3055399999999999E-2</c:v>
                </c:pt>
                <c:pt idx="201">
                  <c:v>-3.3579999999999999E-2</c:v>
                </c:pt>
                <c:pt idx="202">
                  <c:v>-3.2316200000000003E-2</c:v>
                </c:pt>
                <c:pt idx="203">
                  <c:v>-3.1795200000000003E-2</c:v>
                </c:pt>
                <c:pt idx="204">
                  <c:v>-3.1451600000000003E-2</c:v>
                </c:pt>
                <c:pt idx="205">
                  <c:v>-3.1288799999999999E-2</c:v>
                </c:pt>
                <c:pt idx="206">
                  <c:v>-3.04964E-2</c:v>
                </c:pt>
                <c:pt idx="207">
                  <c:v>-3.1375399999999998E-2</c:v>
                </c:pt>
                <c:pt idx="208">
                  <c:v>-3.1517999999999997E-2</c:v>
                </c:pt>
                <c:pt idx="209">
                  <c:v>-3.1778599999999997E-2</c:v>
                </c:pt>
                <c:pt idx="210">
                  <c:v>-3.0926200000000001E-2</c:v>
                </c:pt>
                <c:pt idx="211">
                  <c:v>-3.0569800000000001E-2</c:v>
                </c:pt>
                <c:pt idx="212">
                  <c:v>-2.9397199999999998E-2</c:v>
                </c:pt>
                <c:pt idx="213">
                  <c:v>-2.72658E-2</c:v>
                </c:pt>
                <c:pt idx="214">
                  <c:v>-2.6370000000000001E-2</c:v>
                </c:pt>
                <c:pt idx="215">
                  <c:v>-2.5440999999999998E-2</c:v>
                </c:pt>
                <c:pt idx="216">
                  <c:v>-2.6797399999999999E-2</c:v>
                </c:pt>
                <c:pt idx="217">
                  <c:v>-2.7958E-2</c:v>
                </c:pt>
                <c:pt idx="218">
                  <c:v>-2.9969200000000001E-2</c:v>
                </c:pt>
                <c:pt idx="219">
                  <c:v>-2.7726799999999999E-2</c:v>
                </c:pt>
                <c:pt idx="220">
                  <c:v>-2.9968600000000001E-2</c:v>
                </c:pt>
                <c:pt idx="221">
                  <c:v>-2.9924800000000001E-2</c:v>
                </c:pt>
                <c:pt idx="222">
                  <c:v>-3.2514399999999999E-2</c:v>
                </c:pt>
                <c:pt idx="223">
                  <c:v>-3.4546800000000003E-2</c:v>
                </c:pt>
                <c:pt idx="224">
                  <c:v>-3.5612999999999999E-2</c:v>
                </c:pt>
                <c:pt idx="225">
                  <c:v>-3.5320999999999998E-2</c:v>
                </c:pt>
                <c:pt idx="226">
                  <c:v>-3.4445400000000001E-2</c:v>
                </c:pt>
                <c:pt idx="227">
                  <c:v>-3.2818800000000002E-2</c:v>
                </c:pt>
                <c:pt idx="228">
                  <c:v>-3.1523599999999999E-2</c:v>
                </c:pt>
                <c:pt idx="229">
                  <c:v>-3.14814E-2</c:v>
                </c:pt>
                <c:pt idx="230">
                  <c:v>-3.37422E-2</c:v>
                </c:pt>
                <c:pt idx="231">
                  <c:v>-3.2418000000000002E-2</c:v>
                </c:pt>
                <c:pt idx="232">
                  <c:v>-3.2020199999999999E-2</c:v>
                </c:pt>
                <c:pt idx="233">
                  <c:v>-3.2208399999999998E-2</c:v>
                </c:pt>
                <c:pt idx="234">
                  <c:v>-3.4573600000000003E-2</c:v>
                </c:pt>
                <c:pt idx="235">
                  <c:v>-3.3597399999999999E-2</c:v>
                </c:pt>
                <c:pt idx="236">
                  <c:v>-3.4940400000000003E-2</c:v>
                </c:pt>
                <c:pt idx="237">
                  <c:v>-3.6165000000000003E-2</c:v>
                </c:pt>
                <c:pt idx="238">
                  <c:v>-3.6779199999999998E-2</c:v>
                </c:pt>
                <c:pt idx="239">
                  <c:v>-3.84064E-2</c:v>
                </c:pt>
                <c:pt idx="240">
                  <c:v>-3.8728199999999997E-2</c:v>
                </c:pt>
                <c:pt idx="241">
                  <c:v>-3.8808599999999999E-2</c:v>
                </c:pt>
                <c:pt idx="242">
                  <c:v>-4.0176200000000002E-2</c:v>
                </c:pt>
                <c:pt idx="243">
                  <c:v>-4.2349600000000001E-2</c:v>
                </c:pt>
                <c:pt idx="244">
                  <c:v>-4.3256000000000003E-2</c:v>
                </c:pt>
                <c:pt idx="245">
                  <c:v>-4.2995199999999997E-2</c:v>
                </c:pt>
                <c:pt idx="246">
                  <c:v>-4.2371399999999997E-2</c:v>
                </c:pt>
                <c:pt idx="247">
                  <c:v>-4.2421599999999997E-2</c:v>
                </c:pt>
                <c:pt idx="248">
                  <c:v>-4.3617200000000002E-2</c:v>
                </c:pt>
                <c:pt idx="249">
                  <c:v>-4.56272E-2</c:v>
                </c:pt>
                <c:pt idx="250">
                  <c:v>-4.6202E-2</c:v>
                </c:pt>
                <c:pt idx="251">
                  <c:v>-4.4787199999999999E-2</c:v>
                </c:pt>
                <c:pt idx="252">
                  <c:v>-4.2086800000000001E-2</c:v>
                </c:pt>
                <c:pt idx="253">
                  <c:v>-4.0045999999999998E-2</c:v>
                </c:pt>
                <c:pt idx="254">
                  <c:v>-3.71236E-2</c:v>
                </c:pt>
                <c:pt idx="255">
                  <c:v>-3.5331599999999998E-2</c:v>
                </c:pt>
                <c:pt idx="256">
                  <c:v>-3.5539000000000001E-2</c:v>
                </c:pt>
                <c:pt idx="257">
                  <c:v>-3.6496399999999998E-2</c:v>
                </c:pt>
                <c:pt idx="258">
                  <c:v>-3.6191599999999997E-2</c:v>
                </c:pt>
                <c:pt idx="259">
                  <c:v>-3.8935999999999998E-2</c:v>
                </c:pt>
                <c:pt idx="260">
                  <c:v>-4.0037400000000001E-2</c:v>
                </c:pt>
                <c:pt idx="261">
                  <c:v>-4.1529999999999997E-2</c:v>
                </c:pt>
                <c:pt idx="262">
                  <c:v>-3.8134399999999999E-2</c:v>
                </c:pt>
                <c:pt idx="263">
                  <c:v>-3.4174599999999999E-2</c:v>
                </c:pt>
                <c:pt idx="264">
                  <c:v>-3.1256800000000001E-2</c:v>
                </c:pt>
                <c:pt idx="265">
                  <c:v>-3.3390999999999997E-2</c:v>
                </c:pt>
                <c:pt idx="266">
                  <c:v>-3.4377400000000002E-2</c:v>
                </c:pt>
                <c:pt idx="267">
                  <c:v>-3.3762800000000003E-2</c:v>
                </c:pt>
                <c:pt idx="268">
                  <c:v>-3.2897799999999998E-2</c:v>
                </c:pt>
                <c:pt idx="269">
                  <c:v>-3.3051799999999999E-2</c:v>
                </c:pt>
                <c:pt idx="270">
                  <c:v>-3.4740199999999999E-2</c:v>
                </c:pt>
                <c:pt idx="271">
                  <c:v>-3.4755399999999999E-2</c:v>
                </c:pt>
                <c:pt idx="272">
                  <c:v>-3.27408E-2</c:v>
                </c:pt>
                <c:pt idx="273">
                  <c:v>-3.3020000000000001E-2</c:v>
                </c:pt>
                <c:pt idx="274">
                  <c:v>-3.2683999999999998E-2</c:v>
                </c:pt>
                <c:pt idx="275">
                  <c:v>-3.1031199999999998E-2</c:v>
                </c:pt>
                <c:pt idx="276">
                  <c:v>-2.9693600000000001E-2</c:v>
                </c:pt>
                <c:pt idx="277">
                  <c:v>-3.5446199999999997E-2</c:v>
                </c:pt>
                <c:pt idx="278">
                  <c:v>-3.3938299999999998E-2</c:v>
                </c:pt>
                <c:pt idx="279">
                  <c:v>-3.2343999999999998E-2</c:v>
                </c:pt>
                <c:pt idx="280">
                  <c:v>-3.0202799999999998E-2</c:v>
                </c:pt>
                <c:pt idx="281">
                  <c:v>-2.9630500000000001E-2</c:v>
                </c:pt>
                <c:pt idx="282">
                  <c:v>-2.7918499999999999E-2</c:v>
                </c:pt>
                <c:pt idx="283">
                  <c:v>-2.6112E-2</c:v>
                </c:pt>
                <c:pt idx="284">
                  <c:v>-2.3823E-2</c:v>
                </c:pt>
                <c:pt idx="285">
                  <c:v>-2.6917300000000002E-2</c:v>
                </c:pt>
                <c:pt idx="286">
                  <c:v>-2.8234200000000001E-2</c:v>
                </c:pt>
                <c:pt idx="287">
                  <c:v>-2.8380499999999999E-2</c:v>
                </c:pt>
                <c:pt idx="288">
                  <c:v>-3.0601E-2</c:v>
                </c:pt>
                <c:pt idx="289">
                  <c:v>-3.1529000000000001E-2</c:v>
                </c:pt>
                <c:pt idx="290">
                  <c:v>-3.2977800000000002E-2</c:v>
                </c:pt>
                <c:pt idx="291">
                  <c:v>-3.4139799999999998E-2</c:v>
                </c:pt>
                <c:pt idx="292">
                  <c:v>-3.5472499999999997E-2</c:v>
                </c:pt>
                <c:pt idx="293">
                  <c:v>-3.6161499999999999E-2</c:v>
                </c:pt>
                <c:pt idx="294">
                  <c:v>-3.8746299999999997E-2</c:v>
                </c:pt>
                <c:pt idx="295">
                  <c:v>-3.8949699999999997E-2</c:v>
                </c:pt>
                <c:pt idx="296">
                  <c:v>-3.9409800000000002E-2</c:v>
                </c:pt>
                <c:pt idx="297">
                  <c:v>-4.0518199999999997E-2</c:v>
                </c:pt>
                <c:pt idx="298">
                  <c:v>-4.2107499999999999E-2</c:v>
                </c:pt>
                <c:pt idx="299">
                  <c:v>-4.3427E-2</c:v>
                </c:pt>
                <c:pt idx="300">
                  <c:v>-4.4841199999999998E-2</c:v>
                </c:pt>
                <c:pt idx="301">
                  <c:v>-4.3718800000000002E-2</c:v>
                </c:pt>
                <c:pt idx="302">
                  <c:v>-4.3630000000000002E-2</c:v>
                </c:pt>
                <c:pt idx="303">
                  <c:v>-4.4704500000000001E-2</c:v>
                </c:pt>
                <c:pt idx="304">
                  <c:v>-4.3326499999999997E-2</c:v>
                </c:pt>
                <c:pt idx="305">
                  <c:v>-4.1230000000000003E-2</c:v>
                </c:pt>
                <c:pt idx="306">
                  <c:v>-3.7920500000000003E-2</c:v>
                </c:pt>
                <c:pt idx="307">
                  <c:v>-3.8403800000000002E-2</c:v>
                </c:pt>
                <c:pt idx="308">
                  <c:v>-3.7597499999999999E-2</c:v>
                </c:pt>
                <c:pt idx="309">
                  <c:v>-3.8595200000000003E-2</c:v>
                </c:pt>
                <c:pt idx="310">
                  <c:v>-3.8712000000000003E-2</c:v>
                </c:pt>
                <c:pt idx="311">
                  <c:v>-4.0936E-2</c:v>
                </c:pt>
                <c:pt idx="312">
                  <c:v>-4.4574299999999997E-2</c:v>
                </c:pt>
                <c:pt idx="313">
                  <c:v>-4.61815E-2</c:v>
                </c:pt>
                <c:pt idx="314">
                  <c:v>-4.9223500000000003E-2</c:v>
                </c:pt>
                <c:pt idx="315">
                  <c:v>-5.0955300000000002E-2</c:v>
                </c:pt>
                <c:pt idx="316">
                  <c:v>-5.3110499999999998E-2</c:v>
                </c:pt>
                <c:pt idx="317">
                  <c:v>-5.1046300000000003E-2</c:v>
                </c:pt>
                <c:pt idx="318">
                  <c:v>-4.7186499999999999E-2</c:v>
                </c:pt>
                <c:pt idx="319">
                  <c:v>-4.7247200000000003E-2</c:v>
                </c:pt>
                <c:pt idx="320">
                  <c:v>-4.6476000000000003E-2</c:v>
                </c:pt>
                <c:pt idx="321">
                  <c:v>-4.3135800000000002E-2</c:v>
                </c:pt>
                <c:pt idx="322">
                  <c:v>-4.0887E-2</c:v>
                </c:pt>
                <c:pt idx="323">
                  <c:v>-3.9677200000000003E-2</c:v>
                </c:pt>
                <c:pt idx="324">
                  <c:v>-3.8809700000000003E-2</c:v>
                </c:pt>
                <c:pt idx="325">
                  <c:v>-3.5541499999999997E-2</c:v>
                </c:pt>
                <c:pt idx="326">
                  <c:v>-3.4896499999999997E-2</c:v>
                </c:pt>
                <c:pt idx="327">
                  <c:v>-3.2641499999999997E-2</c:v>
                </c:pt>
                <c:pt idx="328">
                  <c:v>-3.3151300000000002E-2</c:v>
                </c:pt>
                <c:pt idx="329">
                  <c:v>-3.1552200000000002E-2</c:v>
                </c:pt>
                <c:pt idx="330">
                  <c:v>-3.21795E-2</c:v>
                </c:pt>
                <c:pt idx="331">
                  <c:v>-3.2006E-2</c:v>
                </c:pt>
                <c:pt idx="332">
                  <c:v>-3.2560499999999999E-2</c:v>
                </c:pt>
                <c:pt idx="333">
                  <c:v>-3.35815E-2</c:v>
                </c:pt>
                <c:pt idx="334">
                  <c:v>-3.4380500000000001E-2</c:v>
                </c:pt>
                <c:pt idx="335">
                  <c:v>-3.3592999999999998E-2</c:v>
                </c:pt>
                <c:pt idx="336">
                  <c:v>-3.2438000000000002E-2</c:v>
                </c:pt>
                <c:pt idx="337">
                  <c:v>-3.0012799999999999E-2</c:v>
                </c:pt>
                <c:pt idx="338">
                  <c:v>-2.9009E-2</c:v>
                </c:pt>
                <c:pt idx="339">
                  <c:v>-2.8359200000000001E-2</c:v>
                </c:pt>
                <c:pt idx="340">
                  <c:v>-2.6433000000000002E-2</c:v>
                </c:pt>
                <c:pt idx="341">
                  <c:v>-2.6652200000000001E-2</c:v>
                </c:pt>
                <c:pt idx="342">
                  <c:v>-2.17235E-2</c:v>
                </c:pt>
                <c:pt idx="343">
                  <c:v>-2.0275999999999999E-2</c:v>
                </c:pt>
                <c:pt idx="344">
                  <c:v>-2.0087500000000001E-2</c:v>
                </c:pt>
                <c:pt idx="345">
                  <c:v>-2.6205699999999998E-2</c:v>
                </c:pt>
                <c:pt idx="346">
                  <c:v>-2.8718299999999999E-2</c:v>
                </c:pt>
                <c:pt idx="347">
                  <c:v>-2.87437E-2</c:v>
                </c:pt>
                <c:pt idx="348">
                  <c:v>-2.8772300000000001E-2</c:v>
                </c:pt>
                <c:pt idx="349">
                  <c:v>-2.8991300000000001E-2</c:v>
                </c:pt>
                <c:pt idx="350">
                  <c:v>-2.8652E-2</c:v>
                </c:pt>
                <c:pt idx="351">
                  <c:v>-2.9769E-2</c:v>
                </c:pt>
                <c:pt idx="352">
                  <c:v>-3.1846300000000001E-2</c:v>
                </c:pt>
                <c:pt idx="353">
                  <c:v>-3.3339000000000001E-2</c:v>
                </c:pt>
                <c:pt idx="354">
                  <c:v>-3.4233699999999999E-2</c:v>
                </c:pt>
                <c:pt idx="355">
                  <c:v>-3.5988699999999998E-2</c:v>
                </c:pt>
                <c:pt idx="356">
                  <c:v>-3.3820299999999998E-2</c:v>
                </c:pt>
                <c:pt idx="357">
                  <c:v>-3.2997699999999998E-2</c:v>
                </c:pt>
                <c:pt idx="358">
                  <c:v>-3.1817699999999997E-2</c:v>
                </c:pt>
                <c:pt idx="359">
                  <c:v>-3.0527700000000001E-2</c:v>
                </c:pt>
                <c:pt idx="360">
                  <c:v>-2.9282699999999998E-2</c:v>
                </c:pt>
                <c:pt idx="361">
                  <c:v>-2.8488300000000001E-2</c:v>
                </c:pt>
                <c:pt idx="362">
                  <c:v>-2.88793E-2</c:v>
                </c:pt>
                <c:pt idx="363">
                  <c:v>-3.2568300000000001E-2</c:v>
                </c:pt>
                <c:pt idx="364">
                  <c:v>-3.2930000000000001E-2</c:v>
                </c:pt>
                <c:pt idx="365">
                  <c:v>-3.1974299999999997E-2</c:v>
                </c:pt>
                <c:pt idx="366">
                  <c:v>-3.2318699999999999E-2</c:v>
                </c:pt>
                <c:pt idx="367">
                  <c:v>-3.4598700000000003E-2</c:v>
                </c:pt>
                <c:pt idx="368">
                  <c:v>-3.74033E-2</c:v>
                </c:pt>
                <c:pt idx="369">
                  <c:v>-3.9544700000000002E-2</c:v>
                </c:pt>
                <c:pt idx="370">
                  <c:v>-4.1586699999999997E-2</c:v>
                </c:pt>
                <c:pt idx="371">
                  <c:v>-4.5870000000000001E-2</c:v>
                </c:pt>
                <c:pt idx="372">
                  <c:v>-4.6607299999999997E-2</c:v>
                </c:pt>
                <c:pt idx="373">
                  <c:v>-4.8390000000000002E-2</c:v>
                </c:pt>
                <c:pt idx="374">
                  <c:v>-5.0486000000000003E-2</c:v>
                </c:pt>
                <c:pt idx="375">
                  <c:v>-5.0914000000000001E-2</c:v>
                </c:pt>
                <c:pt idx="376">
                  <c:v>-5.2232000000000001E-2</c:v>
                </c:pt>
                <c:pt idx="377">
                  <c:v>-5.4869000000000001E-2</c:v>
                </c:pt>
                <c:pt idx="378">
                  <c:v>-5.6149699999999997E-2</c:v>
                </c:pt>
                <c:pt idx="379">
                  <c:v>-5.65183E-2</c:v>
                </c:pt>
                <c:pt idx="380">
                  <c:v>-5.6419700000000003E-2</c:v>
                </c:pt>
                <c:pt idx="381">
                  <c:v>-5.5390000000000002E-2</c:v>
                </c:pt>
                <c:pt idx="382">
                  <c:v>-5.4464699999999998E-2</c:v>
                </c:pt>
                <c:pt idx="383">
                  <c:v>-5.2708999999999999E-2</c:v>
                </c:pt>
                <c:pt idx="384">
                  <c:v>-5.1195299999999999E-2</c:v>
                </c:pt>
                <c:pt idx="385">
                  <c:v>-4.9020000000000001E-2</c:v>
                </c:pt>
                <c:pt idx="386">
                  <c:v>-4.3508999999999999E-2</c:v>
                </c:pt>
                <c:pt idx="387">
                  <c:v>-4.0219699999999997E-2</c:v>
                </c:pt>
                <c:pt idx="388">
                  <c:v>-3.8471999999999999E-2</c:v>
                </c:pt>
                <c:pt idx="389">
                  <c:v>-3.6008999999999999E-2</c:v>
                </c:pt>
                <c:pt idx="390">
                  <c:v>-3.4323300000000001E-2</c:v>
                </c:pt>
                <c:pt idx="391">
                  <c:v>-3.47417E-2</c:v>
                </c:pt>
                <c:pt idx="392">
                  <c:v>-3.3964300000000003E-2</c:v>
                </c:pt>
                <c:pt idx="393">
                  <c:v>-3.1216299999999999E-2</c:v>
                </c:pt>
                <c:pt idx="394">
                  <c:v>-2.9415299999999998E-2</c:v>
                </c:pt>
                <c:pt idx="395">
                  <c:v>-2.9544299999999999E-2</c:v>
                </c:pt>
                <c:pt idx="396">
                  <c:v>-3.0393300000000002E-2</c:v>
                </c:pt>
                <c:pt idx="397">
                  <c:v>-3.04707E-2</c:v>
                </c:pt>
                <c:pt idx="398">
                  <c:v>-3.159E-2</c:v>
                </c:pt>
                <c:pt idx="399">
                  <c:v>-3.1522300000000003E-2</c:v>
                </c:pt>
                <c:pt idx="400">
                  <c:v>-3.0672999999999999E-2</c:v>
                </c:pt>
                <c:pt idx="401">
                  <c:v>-3.0649300000000001E-2</c:v>
                </c:pt>
                <c:pt idx="402">
                  <c:v>-3.3208300000000003E-2</c:v>
                </c:pt>
                <c:pt idx="403">
                  <c:v>-3.4611299999999998E-2</c:v>
                </c:pt>
                <c:pt idx="404">
                  <c:v>-3.6374700000000003E-2</c:v>
                </c:pt>
                <c:pt idx="405">
                  <c:v>-3.42207E-2</c:v>
                </c:pt>
                <c:pt idx="406">
                  <c:v>-3.3992000000000001E-2</c:v>
                </c:pt>
                <c:pt idx="407">
                  <c:v>-5.5433000000000003E-2</c:v>
                </c:pt>
                <c:pt idx="408">
                  <c:v>-5.6736500000000002E-2</c:v>
                </c:pt>
                <c:pt idx="409">
                  <c:v>-5.6619500000000003E-2</c:v>
                </c:pt>
                <c:pt idx="410">
                  <c:v>-5.8334499999999997E-2</c:v>
                </c:pt>
                <c:pt idx="411">
                  <c:v>-6.1967500000000002E-2</c:v>
                </c:pt>
                <c:pt idx="412">
                  <c:v>-6.4928E-2</c:v>
                </c:pt>
                <c:pt idx="413">
                  <c:v>-6.3328499999999996E-2</c:v>
                </c:pt>
                <c:pt idx="414">
                  <c:v>-6.6588499999999995E-2</c:v>
                </c:pt>
                <c:pt idx="415">
                  <c:v>-7.0895E-2</c:v>
                </c:pt>
                <c:pt idx="416">
                  <c:v>-7.4436000000000002E-2</c:v>
                </c:pt>
                <c:pt idx="417">
                  <c:v>-7.4936000000000003E-2</c:v>
                </c:pt>
                <c:pt idx="418">
                  <c:v>-7.7562000000000006E-2</c:v>
                </c:pt>
                <c:pt idx="419">
                  <c:v>-7.9683000000000004E-2</c:v>
                </c:pt>
                <c:pt idx="420">
                  <c:v>-7.9127000000000003E-2</c:v>
                </c:pt>
                <c:pt idx="421">
                  <c:v>-8.1495499999999998E-2</c:v>
                </c:pt>
                <c:pt idx="422">
                  <c:v>-7.8421000000000005E-2</c:v>
                </c:pt>
                <c:pt idx="423">
                  <c:v>-7.48505E-2</c:v>
                </c:pt>
                <c:pt idx="424">
                  <c:v>-7.5720999999999997E-2</c:v>
                </c:pt>
                <c:pt idx="425">
                  <c:v>-7.7517000000000003E-2</c:v>
                </c:pt>
                <c:pt idx="426">
                  <c:v>-7.3038000000000006E-2</c:v>
                </c:pt>
                <c:pt idx="427">
                  <c:v>-7.2423500000000002E-2</c:v>
                </c:pt>
                <c:pt idx="428">
                  <c:v>-6.6942500000000002E-2</c:v>
                </c:pt>
                <c:pt idx="429">
                  <c:v>-5.4511999999999998E-2</c:v>
                </c:pt>
                <c:pt idx="430">
                  <c:v>-3.8019499999999998E-2</c:v>
                </c:pt>
                <c:pt idx="431">
                  <c:v>-1.7243499999999998E-2</c:v>
                </c:pt>
                <c:pt idx="432">
                  <c:v>-1.6574999999999999E-2</c:v>
                </c:pt>
                <c:pt idx="433">
                  <c:v>-1.2845000000000001E-2</c:v>
                </c:pt>
                <c:pt idx="434">
                  <c:v>-2.0677000000000001E-2</c:v>
                </c:pt>
                <c:pt idx="435">
                  <c:v>-1.5556E-2</c:v>
                </c:pt>
                <c:pt idx="436">
                  <c:v>-1.3634E-2</c:v>
                </c:pt>
                <c:pt idx="437">
                  <c:v>-1.022E-2</c:v>
                </c:pt>
                <c:pt idx="438">
                  <c:v>-1.0416999999999999E-2</c:v>
                </c:pt>
                <c:pt idx="439">
                  <c:v>-9.9019999999999993E-3</c:v>
                </c:pt>
                <c:pt idx="440">
                  <c:v>-8.9079999999999993E-3</c:v>
                </c:pt>
                <c:pt idx="441">
                  <c:v>-1.1709000000000001E-2</c:v>
                </c:pt>
                <c:pt idx="442">
                  <c:v>-1.2257000000000001E-2</c:v>
                </c:pt>
                <c:pt idx="443">
                  <c:v>-1.1505E-2</c:v>
                </c:pt>
                <c:pt idx="444">
                  <c:v>-1.6412E-2</c:v>
                </c:pt>
                <c:pt idx="445">
                  <c:v>-2.0646000000000001E-2</c:v>
                </c:pt>
                <c:pt idx="446">
                  <c:v>-2.4958000000000001E-2</c:v>
                </c:pt>
                <c:pt idx="447">
                  <c:v>-2.9219999999999999E-2</c:v>
                </c:pt>
                <c:pt idx="448">
                  <c:v>-3.0568000000000001E-2</c:v>
                </c:pt>
                <c:pt idx="449">
                  <c:v>-3.3264000000000002E-2</c:v>
                </c:pt>
                <c:pt idx="450">
                  <c:v>-3.9629999999999999E-2</c:v>
                </c:pt>
                <c:pt idx="451">
                  <c:v>-3.9453000000000002E-2</c:v>
                </c:pt>
                <c:pt idx="452">
                  <c:v>-4.2527000000000002E-2</c:v>
                </c:pt>
                <c:pt idx="453">
                  <c:v>-4.5485999999999999E-2</c:v>
                </c:pt>
                <c:pt idx="454">
                  <c:v>-3.7998999999999998E-2</c:v>
                </c:pt>
                <c:pt idx="455">
                  <c:v>-3.5718E-2</c:v>
                </c:pt>
                <c:pt idx="456">
                  <c:v>-3.5643000000000001E-2</c:v>
                </c:pt>
                <c:pt idx="457">
                  <c:v>-3.6497000000000002E-2</c:v>
                </c:pt>
                <c:pt idx="458">
                  <c:v>-4.1472000000000002E-2</c:v>
                </c:pt>
                <c:pt idx="459">
                  <c:v>-3.9911000000000002E-2</c:v>
                </c:pt>
                <c:pt idx="460">
                  <c:v>-4.4184000000000001E-2</c:v>
                </c:pt>
                <c:pt idx="461">
                  <c:v>-3.9725999999999997E-2</c:v>
                </c:pt>
                <c:pt idx="462">
                  <c:v>-3.8024000000000002E-2</c:v>
                </c:pt>
                <c:pt idx="463">
                  <c:v>-3.3971000000000001E-2</c:v>
                </c:pt>
                <c:pt idx="464">
                  <c:v>-2.6054000000000001E-2</c:v>
                </c:pt>
                <c:pt idx="465">
                  <c:v>-2.7598000000000001E-2</c:v>
                </c:pt>
                <c:pt idx="466">
                  <c:v>-3.1322999999999997E-2</c:v>
                </c:pt>
                <c:pt idx="467">
                  <c:v>-2.7036999999999999E-2</c:v>
                </c:pt>
                <c:pt idx="468">
                  <c:v>-2.9037E-2</c:v>
                </c:pt>
                <c:pt idx="469">
                  <c:v>-2.5569000000000001E-2</c:v>
                </c:pt>
                <c:pt idx="470">
                  <c:v>-1.6459000000000001E-2</c:v>
                </c:pt>
                <c:pt idx="471">
                  <c:v>-1.2418E-2</c:v>
                </c:pt>
                <c:pt idx="472">
                  <c:v>-1.1249E-2</c:v>
                </c:pt>
                <c:pt idx="473">
                  <c:v>-1.1379999999999999E-2</c:v>
                </c:pt>
                <c:pt idx="474">
                  <c:v>-2.2599999999999999E-4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691328"/>
        <c:axId val="85034688"/>
      </c:lineChart>
      <c:catAx>
        <c:axId val="1666913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97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t>bits per sample (bps)</a:t>
                </a:r>
              </a:p>
            </c:rich>
          </c:tx>
          <c:layout>
            <c:manualLayout>
              <c:xMode val="edge"/>
              <c:yMode val="edge"/>
              <c:x val="0.45058139534883723"/>
              <c:y val="0.93410852713178294"/>
            </c:manualLayout>
          </c:layout>
          <c:overlay val="0"/>
          <c:spPr>
            <a:noFill/>
            <a:ln w="23218">
              <a:noFill/>
            </a:ln>
          </c:spPr>
        </c:title>
        <c:numFmt formatCode="General" sourceLinked="1"/>
        <c:majorTickMark val="none"/>
        <c:minorTickMark val="none"/>
        <c:tickLblPos val="none"/>
        <c:spPr>
          <a:ln w="8707">
            <a:noFill/>
          </a:ln>
        </c:spPr>
        <c:crossAx val="85034688"/>
        <c:crosses val="autoZero"/>
        <c:auto val="1"/>
        <c:lblAlgn val="ctr"/>
        <c:lblOffset val="100"/>
        <c:tickMarkSkip val="1"/>
        <c:noMultiLvlLbl val="0"/>
      </c:catAx>
      <c:valAx>
        <c:axId val="85034688"/>
        <c:scaling>
          <c:orientation val="minMax"/>
          <c:max val="0.01"/>
          <c:min val="-0.25"/>
        </c:scaling>
        <c:delete val="0"/>
        <c:axPos val="l"/>
        <c:majorGridlines>
          <c:spPr>
            <a:ln w="2902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97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t>PSNR difference (in dB)</a:t>
                </a:r>
              </a:p>
            </c:rich>
          </c:tx>
          <c:layout>
            <c:manualLayout>
              <c:xMode val="edge"/>
              <c:yMode val="edge"/>
              <c:x val="1.2596899224806201E-2"/>
              <c:y val="0.31782945736434109"/>
            </c:manualLayout>
          </c:layout>
          <c:overlay val="0"/>
          <c:spPr>
            <a:noFill/>
            <a:ln w="2321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0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6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166691328"/>
        <c:crosses val="autoZero"/>
        <c:crossBetween val="between"/>
      </c:valAx>
      <c:spPr>
        <a:solidFill>
          <a:srgbClr val="FFFFFF"/>
        </a:solidFill>
        <a:ln w="2902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2848837209302328"/>
          <c:y val="0.71511627906976749"/>
          <c:w val="0.12015503875968993"/>
          <c:h val="0.24224806201550386"/>
        </c:manualLayout>
      </c:layout>
      <c:overlay val="0"/>
      <c:spPr>
        <a:solidFill>
          <a:srgbClr val="FFFFFF"/>
        </a:solidFill>
        <a:ln w="2902">
          <a:solidFill>
            <a:srgbClr val="000000"/>
          </a:solidFill>
          <a:prstDash val="solid"/>
        </a:ln>
      </c:spPr>
      <c:txPr>
        <a:bodyPr/>
        <a:lstStyle/>
        <a:p>
          <a:pPr>
            <a:defRPr sz="1175" b="0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2902">
      <a:solidFill>
        <a:srgbClr val="000000"/>
      </a:solidFill>
      <a:prstDash val="solid"/>
    </a:ln>
  </c:spPr>
  <c:txPr>
    <a:bodyPr/>
    <a:lstStyle/>
    <a:p>
      <a:pPr>
        <a:defRPr sz="1097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63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1463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PCRD vs CPI, ROC, CoRD </a:t>
            </a:r>
            <a:r>
              <a:rPr lang="en-US" sz="1463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(RS corpus, gray, lossy mode)</a:t>
            </a:r>
            <a:endParaRPr lang="en-US"/>
          </a:p>
        </c:rich>
      </c:tx>
      <c:layout>
        <c:manualLayout>
          <c:xMode val="edge"/>
          <c:yMode val="edge"/>
          <c:x val="0.22868217054263565"/>
          <c:y val="2.5193798449612403E-2"/>
        </c:manualLayout>
      </c:layout>
      <c:overlay val="0"/>
      <c:spPr>
        <a:noFill/>
        <a:ln w="23218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4961240310077522E-2"/>
          <c:y val="0.15116279069767441"/>
          <c:w val="0.88953488372093026"/>
          <c:h val="0.72286821705426352"/>
        </c:manualLayout>
      </c:layout>
      <c:lineChart>
        <c:grouping val="standard"/>
        <c:varyColors val="0"/>
        <c:ser>
          <c:idx val="1"/>
          <c:order val="0"/>
          <c:tx>
            <c:strRef>
              <c:f>'CPI_ROC_CoRD_LAYERS-RS'!$B$1</c:f>
              <c:strCache>
                <c:ptCount val="1"/>
                <c:pt idx="0">
                  <c:v>PCRD</c:v>
                </c:pt>
              </c:strCache>
            </c:strRef>
          </c:tx>
          <c:spPr>
            <a:ln w="34827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'CPI_ROC_CoRD_LAYERS-RS'!$A$2:$A$476</c:f>
              <c:numCache>
                <c:formatCode>General</c:formatCode>
                <c:ptCount val="475"/>
                <c:pt idx="0">
                  <c:v>1.08223E-2</c:v>
                </c:pt>
                <c:pt idx="1">
                  <c:v>1.92721E-2</c:v>
                </c:pt>
                <c:pt idx="2">
                  <c:v>2.7965400000000001E-2</c:v>
                </c:pt>
                <c:pt idx="3">
                  <c:v>3.671E-2</c:v>
                </c:pt>
                <c:pt idx="4">
                  <c:v>4.51622E-2</c:v>
                </c:pt>
                <c:pt idx="5">
                  <c:v>5.3651600000000001E-2</c:v>
                </c:pt>
                <c:pt idx="6">
                  <c:v>6.2237399999999998E-2</c:v>
                </c:pt>
                <c:pt idx="7">
                  <c:v>7.0970199999999997E-2</c:v>
                </c:pt>
                <c:pt idx="8">
                  <c:v>7.9522800000000005E-2</c:v>
                </c:pt>
                <c:pt idx="9">
                  <c:v>8.8174600000000006E-2</c:v>
                </c:pt>
                <c:pt idx="10">
                  <c:v>9.6817200000000006E-2</c:v>
                </c:pt>
                <c:pt idx="11">
                  <c:v>0.10532</c:v>
                </c:pt>
                <c:pt idx="12">
                  <c:v>0.11388</c:v>
                </c:pt>
                <c:pt idx="13">
                  <c:v>0.122451</c:v>
                </c:pt>
                <c:pt idx="14">
                  <c:v>0.13069900000000001</c:v>
                </c:pt>
                <c:pt idx="15">
                  <c:v>0.139292</c:v>
                </c:pt>
                <c:pt idx="16">
                  <c:v>0.14776300000000001</c:v>
                </c:pt>
                <c:pt idx="17">
                  <c:v>0.15627199999999999</c:v>
                </c:pt>
                <c:pt idx="18">
                  <c:v>0.16484299999999999</c:v>
                </c:pt>
                <c:pt idx="19">
                  <c:v>0.17358799999999999</c:v>
                </c:pt>
                <c:pt idx="20">
                  <c:v>0.18222099999999999</c:v>
                </c:pt>
                <c:pt idx="21">
                  <c:v>0.19062599999999999</c:v>
                </c:pt>
                <c:pt idx="22">
                  <c:v>0.19938600000000001</c:v>
                </c:pt>
                <c:pt idx="23">
                  <c:v>0.207812</c:v>
                </c:pt>
                <c:pt idx="24">
                  <c:v>0.21620600000000001</c:v>
                </c:pt>
                <c:pt idx="25">
                  <c:v>0.2248</c:v>
                </c:pt>
                <c:pt idx="26">
                  <c:v>0.233178</c:v>
                </c:pt>
                <c:pt idx="27">
                  <c:v>0.24179800000000001</c:v>
                </c:pt>
                <c:pt idx="28">
                  <c:v>0.25035400000000002</c:v>
                </c:pt>
                <c:pt idx="29">
                  <c:v>0.25880599999999998</c:v>
                </c:pt>
                <c:pt idx="30">
                  <c:v>0.26722600000000002</c:v>
                </c:pt>
                <c:pt idx="31">
                  <c:v>0.275758</c:v>
                </c:pt>
                <c:pt idx="32">
                  <c:v>0.284362</c:v>
                </c:pt>
                <c:pt idx="33">
                  <c:v>0.29271999999999998</c:v>
                </c:pt>
                <c:pt idx="34">
                  <c:v>0.30131799999999997</c:v>
                </c:pt>
                <c:pt idx="35">
                  <c:v>0.30956</c:v>
                </c:pt>
                <c:pt idx="36">
                  <c:v>0.31820799999999999</c:v>
                </c:pt>
                <c:pt idx="37">
                  <c:v>0.32657399999999998</c:v>
                </c:pt>
                <c:pt idx="38">
                  <c:v>0.33501799999999998</c:v>
                </c:pt>
                <c:pt idx="39">
                  <c:v>0.34331800000000001</c:v>
                </c:pt>
                <c:pt idx="40">
                  <c:v>0.351794</c:v>
                </c:pt>
                <c:pt idx="41">
                  <c:v>0.36033399999999999</c:v>
                </c:pt>
                <c:pt idx="42">
                  <c:v>0.36869000000000002</c:v>
                </c:pt>
                <c:pt idx="43">
                  <c:v>0.377272</c:v>
                </c:pt>
                <c:pt idx="44">
                  <c:v>0.38578200000000001</c:v>
                </c:pt>
                <c:pt idx="45">
                  <c:v>0.39410200000000001</c:v>
                </c:pt>
                <c:pt idx="46">
                  <c:v>0.40250599999999997</c:v>
                </c:pt>
                <c:pt idx="47">
                  <c:v>0.41095199999999998</c:v>
                </c:pt>
                <c:pt idx="48">
                  <c:v>0.41935800000000001</c:v>
                </c:pt>
                <c:pt idx="49">
                  <c:v>0.42792400000000003</c:v>
                </c:pt>
                <c:pt idx="50">
                  <c:v>0.43640000000000001</c:v>
                </c:pt>
                <c:pt idx="51">
                  <c:v>0.44507799999999997</c:v>
                </c:pt>
                <c:pt idx="52">
                  <c:v>0.45349400000000001</c:v>
                </c:pt>
                <c:pt idx="53">
                  <c:v>0.46211400000000002</c:v>
                </c:pt>
                <c:pt idx="54">
                  <c:v>0.47050999999999998</c:v>
                </c:pt>
                <c:pt idx="55">
                  <c:v>0.47904200000000002</c:v>
                </c:pt>
                <c:pt idx="56">
                  <c:v>0.48741400000000001</c:v>
                </c:pt>
                <c:pt idx="57">
                  <c:v>0.49576599999999998</c:v>
                </c:pt>
                <c:pt idx="58">
                  <c:v>0.50456199999999995</c:v>
                </c:pt>
                <c:pt idx="59">
                  <c:v>0.51283400000000001</c:v>
                </c:pt>
                <c:pt idx="60">
                  <c:v>0.52141000000000004</c:v>
                </c:pt>
                <c:pt idx="61">
                  <c:v>0.52976400000000001</c:v>
                </c:pt>
                <c:pt idx="62">
                  <c:v>0.53804399999999997</c:v>
                </c:pt>
                <c:pt idx="63">
                  <c:v>0.54645999999999995</c:v>
                </c:pt>
                <c:pt idx="64">
                  <c:v>0.55499200000000004</c:v>
                </c:pt>
                <c:pt idx="65">
                  <c:v>0.56333999999999995</c:v>
                </c:pt>
                <c:pt idx="66">
                  <c:v>0.57164199999999998</c:v>
                </c:pt>
                <c:pt idx="67">
                  <c:v>0.58011999999999997</c:v>
                </c:pt>
                <c:pt idx="68">
                  <c:v>0.58843199999999996</c:v>
                </c:pt>
                <c:pt idx="69">
                  <c:v>0.59687800000000002</c:v>
                </c:pt>
                <c:pt idx="70">
                  <c:v>0.60537399999999997</c:v>
                </c:pt>
                <c:pt idx="71">
                  <c:v>0.61382999999999999</c:v>
                </c:pt>
                <c:pt idx="72">
                  <c:v>0.62224999999999997</c:v>
                </c:pt>
                <c:pt idx="73">
                  <c:v>0.63069200000000003</c:v>
                </c:pt>
                <c:pt idx="74">
                  <c:v>0.63915200000000005</c:v>
                </c:pt>
                <c:pt idx="75">
                  <c:v>0.64757799999999999</c:v>
                </c:pt>
                <c:pt idx="76">
                  <c:v>0.65603199999999995</c:v>
                </c:pt>
                <c:pt idx="77">
                  <c:v>0.66456000000000004</c:v>
                </c:pt>
                <c:pt idx="78">
                  <c:v>0.67303999999999997</c:v>
                </c:pt>
                <c:pt idx="79">
                  <c:v>0.68126600000000004</c:v>
                </c:pt>
                <c:pt idx="80">
                  <c:v>0.68960600000000005</c:v>
                </c:pt>
                <c:pt idx="81">
                  <c:v>0.69814600000000004</c:v>
                </c:pt>
                <c:pt idx="82">
                  <c:v>0.70659799999999995</c:v>
                </c:pt>
                <c:pt idx="83">
                  <c:v>0.71513599999999999</c:v>
                </c:pt>
                <c:pt idx="84">
                  <c:v>0.72360999999999998</c:v>
                </c:pt>
                <c:pt idx="85">
                  <c:v>0.732298</c:v>
                </c:pt>
                <c:pt idx="86">
                  <c:v>0.74087599999999998</c:v>
                </c:pt>
                <c:pt idx="87">
                  <c:v>0.74912000000000001</c:v>
                </c:pt>
                <c:pt idx="88">
                  <c:v>0.75747600000000004</c:v>
                </c:pt>
                <c:pt idx="89">
                  <c:v>0.76599200000000001</c:v>
                </c:pt>
                <c:pt idx="90">
                  <c:v>0.77442800000000001</c:v>
                </c:pt>
                <c:pt idx="91">
                  <c:v>0.782694</c:v>
                </c:pt>
                <c:pt idx="92">
                  <c:v>0.79099799999999998</c:v>
                </c:pt>
                <c:pt idx="93">
                  <c:v>0.79948799999999998</c:v>
                </c:pt>
                <c:pt idx="94">
                  <c:v>0.80801400000000001</c:v>
                </c:pt>
                <c:pt idx="95">
                  <c:v>0.81623599999999996</c:v>
                </c:pt>
                <c:pt idx="96">
                  <c:v>0.82452199999999998</c:v>
                </c:pt>
                <c:pt idx="97">
                  <c:v>0.83287199999999995</c:v>
                </c:pt>
                <c:pt idx="98">
                  <c:v>0.84158599999999995</c:v>
                </c:pt>
                <c:pt idx="99">
                  <c:v>0.849854</c:v>
                </c:pt>
                <c:pt idx="100">
                  <c:v>0.85824199999999995</c:v>
                </c:pt>
                <c:pt idx="101">
                  <c:v>0.86672199999999999</c:v>
                </c:pt>
                <c:pt idx="102">
                  <c:v>0.87495400000000001</c:v>
                </c:pt>
                <c:pt idx="103">
                  <c:v>0.88327599999999995</c:v>
                </c:pt>
                <c:pt idx="104">
                  <c:v>0.89172200000000001</c:v>
                </c:pt>
                <c:pt idx="105">
                  <c:v>0.90016399999999996</c:v>
                </c:pt>
                <c:pt idx="106">
                  <c:v>0.90851599999999999</c:v>
                </c:pt>
                <c:pt idx="107">
                  <c:v>0.91693199999999997</c:v>
                </c:pt>
                <c:pt idx="108">
                  <c:v>0.92527199999999998</c:v>
                </c:pt>
                <c:pt idx="109">
                  <c:v>0.93360600000000005</c:v>
                </c:pt>
                <c:pt idx="110">
                  <c:v>0.942106</c:v>
                </c:pt>
                <c:pt idx="111">
                  <c:v>0.95052199999999998</c:v>
                </c:pt>
                <c:pt idx="112">
                  <c:v>0.95879800000000004</c:v>
                </c:pt>
                <c:pt idx="113">
                  <c:v>0.96721000000000001</c:v>
                </c:pt>
                <c:pt idx="114">
                  <c:v>0.97555999999999998</c:v>
                </c:pt>
                <c:pt idx="115">
                  <c:v>0.98400600000000005</c:v>
                </c:pt>
                <c:pt idx="116">
                  <c:v>0.99230600000000002</c:v>
                </c:pt>
                <c:pt idx="117">
                  <c:v>1.0007900000000001</c:v>
                </c:pt>
                <c:pt idx="118">
                  <c:v>1.00905</c:v>
                </c:pt>
                <c:pt idx="119">
                  <c:v>1.01738</c:v>
                </c:pt>
                <c:pt idx="120">
                  <c:v>1.0258400000000001</c:v>
                </c:pt>
                <c:pt idx="121">
                  <c:v>1.0343100000000001</c:v>
                </c:pt>
                <c:pt idx="122">
                  <c:v>1.04251</c:v>
                </c:pt>
                <c:pt idx="123">
                  <c:v>1.05105</c:v>
                </c:pt>
                <c:pt idx="124">
                  <c:v>1.0593900000000001</c:v>
                </c:pt>
                <c:pt idx="125">
                  <c:v>1.0678799999999999</c:v>
                </c:pt>
                <c:pt idx="126">
                  <c:v>1.07633</c:v>
                </c:pt>
                <c:pt idx="127">
                  <c:v>1.08487</c:v>
                </c:pt>
                <c:pt idx="128">
                  <c:v>1.09321</c:v>
                </c:pt>
                <c:pt idx="129">
                  <c:v>1.10182</c:v>
                </c:pt>
                <c:pt idx="130">
                  <c:v>1.11019</c:v>
                </c:pt>
                <c:pt idx="131">
                  <c:v>1.1186400000000001</c:v>
                </c:pt>
                <c:pt idx="132">
                  <c:v>1.12717</c:v>
                </c:pt>
                <c:pt idx="133">
                  <c:v>1.1355900000000001</c:v>
                </c:pt>
                <c:pt idx="134">
                  <c:v>1.1440999999999999</c:v>
                </c:pt>
                <c:pt idx="135">
                  <c:v>1.1524399999999999</c:v>
                </c:pt>
                <c:pt idx="136">
                  <c:v>1.1608700000000001</c:v>
                </c:pt>
                <c:pt idx="137">
                  <c:v>1.16933</c:v>
                </c:pt>
                <c:pt idx="138">
                  <c:v>1.17753</c:v>
                </c:pt>
                <c:pt idx="139">
                  <c:v>1.1859999999999999</c:v>
                </c:pt>
                <c:pt idx="140">
                  <c:v>1.1943999999999999</c:v>
                </c:pt>
                <c:pt idx="141">
                  <c:v>1.2029000000000001</c:v>
                </c:pt>
                <c:pt idx="142">
                  <c:v>1.2113</c:v>
                </c:pt>
                <c:pt idx="143">
                  <c:v>1.2196</c:v>
                </c:pt>
                <c:pt idx="144">
                  <c:v>1.2279800000000001</c:v>
                </c:pt>
                <c:pt idx="145">
                  <c:v>1.23634</c:v>
                </c:pt>
                <c:pt idx="146">
                  <c:v>1.24475</c:v>
                </c:pt>
                <c:pt idx="147">
                  <c:v>1.2530600000000001</c:v>
                </c:pt>
                <c:pt idx="148">
                  <c:v>1.26146</c:v>
                </c:pt>
                <c:pt idx="149">
                  <c:v>1.26976</c:v>
                </c:pt>
                <c:pt idx="150">
                  <c:v>1.2781499999999999</c:v>
                </c:pt>
                <c:pt idx="151">
                  <c:v>1.28654</c:v>
                </c:pt>
                <c:pt idx="152">
                  <c:v>1.2948500000000001</c:v>
                </c:pt>
                <c:pt idx="153">
                  <c:v>1.30338</c:v>
                </c:pt>
                <c:pt idx="154">
                  <c:v>1.31175</c:v>
                </c:pt>
                <c:pt idx="155">
                  <c:v>1.3201099999999999</c:v>
                </c:pt>
                <c:pt idx="156">
                  <c:v>1.32853</c:v>
                </c:pt>
                <c:pt idx="157">
                  <c:v>1.3369500000000001</c:v>
                </c:pt>
                <c:pt idx="158">
                  <c:v>1.3452900000000001</c:v>
                </c:pt>
                <c:pt idx="159">
                  <c:v>1.3538300000000001</c:v>
                </c:pt>
                <c:pt idx="160">
                  <c:v>1.36236</c:v>
                </c:pt>
                <c:pt idx="161">
                  <c:v>1.3706499999999999</c:v>
                </c:pt>
                <c:pt idx="162">
                  <c:v>1.37887</c:v>
                </c:pt>
                <c:pt idx="163">
                  <c:v>1.3873899999999999</c:v>
                </c:pt>
                <c:pt idx="164">
                  <c:v>1.39577</c:v>
                </c:pt>
                <c:pt idx="165">
                  <c:v>1.40405</c:v>
                </c:pt>
                <c:pt idx="166">
                  <c:v>1.4124300000000001</c:v>
                </c:pt>
                <c:pt idx="167">
                  <c:v>1.4207700000000001</c:v>
                </c:pt>
                <c:pt idx="168">
                  <c:v>1.4290400000000001</c:v>
                </c:pt>
                <c:pt idx="169">
                  <c:v>1.4375199999999999</c:v>
                </c:pt>
                <c:pt idx="170">
                  <c:v>1.44587</c:v>
                </c:pt>
                <c:pt idx="171">
                  <c:v>1.4541900000000001</c:v>
                </c:pt>
                <c:pt idx="172">
                  <c:v>1.4626399999999999</c:v>
                </c:pt>
                <c:pt idx="173">
                  <c:v>1.47095</c:v>
                </c:pt>
                <c:pt idx="174">
                  <c:v>1.47942</c:v>
                </c:pt>
                <c:pt idx="175">
                  <c:v>1.48786</c:v>
                </c:pt>
                <c:pt idx="176">
                  <c:v>1.4961599999999999</c:v>
                </c:pt>
                <c:pt idx="177">
                  <c:v>1.50468</c:v>
                </c:pt>
                <c:pt idx="178">
                  <c:v>1.51309</c:v>
                </c:pt>
                <c:pt idx="179">
                  <c:v>1.5215700000000001</c:v>
                </c:pt>
                <c:pt idx="180">
                  <c:v>1.52983</c:v>
                </c:pt>
                <c:pt idx="181">
                  <c:v>1.5381800000000001</c:v>
                </c:pt>
                <c:pt idx="182">
                  <c:v>1.5465500000000001</c:v>
                </c:pt>
                <c:pt idx="183">
                  <c:v>1.5550299999999999</c:v>
                </c:pt>
                <c:pt idx="184">
                  <c:v>1.5633999999999999</c:v>
                </c:pt>
                <c:pt idx="185">
                  <c:v>1.57185</c:v>
                </c:pt>
                <c:pt idx="186">
                  <c:v>1.5801400000000001</c:v>
                </c:pt>
                <c:pt idx="187">
                  <c:v>1.5884400000000001</c:v>
                </c:pt>
                <c:pt idx="188">
                  <c:v>1.59684</c:v>
                </c:pt>
                <c:pt idx="189">
                  <c:v>1.6052900000000001</c:v>
                </c:pt>
                <c:pt idx="190">
                  <c:v>1.6136600000000001</c:v>
                </c:pt>
                <c:pt idx="191">
                  <c:v>1.6220699999999999</c:v>
                </c:pt>
                <c:pt idx="192">
                  <c:v>1.63039</c:v>
                </c:pt>
                <c:pt idx="193">
                  <c:v>1.6386099999999999</c:v>
                </c:pt>
                <c:pt idx="194">
                  <c:v>1.64716</c:v>
                </c:pt>
                <c:pt idx="195">
                  <c:v>1.65554</c:v>
                </c:pt>
                <c:pt idx="196">
                  <c:v>1.6639200000000001</c:v>
                </c:pt>
                <c:pt idx="197">
                  <c:v>1.6722900000000001</c:v>
                </c:pt>
                <c:pt idx="198">
                  <c:v>1.68058</c:v>
                </c:pt>
                <c:pt idx="199">
                  <c:v>1.68896</c:v>
                </c:pt>
                <c:pt idx="200">
                  <c:v>1.6973</c:v>
                </c:pt>
                <c:pt idx="201">
                  <c:v>1.7057</c:v>
                </c:pt>
                <c:pt idx="202">
                  <c:v>1.7141500000000001</c:v>
                </c:pt>
                <c:pt idx="203">
                  <c:v>1.72251</c:v>
                </c:pt>
                <c:pt idx="204">
                  <c:v>1.7308699999999999</c:v>
                </c:pt>
                <c:pt idx="205">
                  <c:v>1.7390699999999999</c:v>
                </c:pt>
                <c:pt idx="206">
                  <c:v>1.7474799999999999</c:v>
                </c:pt>
                <c:pt idx="207">
                  <c:v>1.75583</c:v>
                </c:pt>
                <c:pt idx="208">
                  <c:v>1.76441</c:v>
                </c:pt>
                <c:pt idx="209">
                  <c:v>1.77264</c:v>
                </c:pt>
                <c:pt idx="210">
                  <c:v>1.7809900000000001</c:v>
                </c:pt>
                <c:pt idx="211">
                  <c:v>1.7894399999999999</c:v>
                </c:pt>
                <c:pt idx="212">
                  <c:v>1.79783</c:v>
                </c:pt>
                <c:pt idx="213">
                  <c:v>1.80616</c:v>
                </c:pt>
                <c:pt idx="214">
                  <c:v>1.8143899999999999</c:v>
                </c:pt>
                <c:pt idx="215">
                  <c:v>1.82277</c:v>
                </c:pt>
                <c:pt idx="216">
                  <c:v>1.83114</c:v>
                </c:pt>
                <c:pt idx="217">
                  <c:v>1.8394900000000001</c:v>
                </c:pt>
                <c:pt idx="218">
                  <c:v>1.8480099999999999</c:v>
                </c:pt>
                <c:pt idx="219">
                  <c:v>1.8562399999999999</c:v>
                </c:pt>
                <c:pt idx="220">
                  <c:v>1.8647800000000001</c:v>
                </c:pt>
                <c:pt idx="221">
                  <c:v>1.87324</c:v>
                </c:pt>
                <c:pt idx="222">
                  <c:v>1.88147</c:v>
                </c:pt>
                <c:pt idx="223">
                  <c:v>1.8898299999999999</c:v>
                </c:pt>
                <c:pt idx="224">
                  <c:v>1.89825</c:v>
                </c:pt>
                <c:pt idx="225">
                  <c:v>1.90659</c:v>
                </c:pt>
                <c:pt idx="226">
                  <c:v>1.9151400000000001</c:v>
                </c:pt>
                <c:pt idx="227">
                  <c:v>1.92337</c:v>
                </c:pt>
                <c:pt idx="228">
                  <c:v>1.93184</c:v>
                </c:pt>
                <c:pt idx="229">
                  <c:v>1.9401999999999999</c:v>
                </c:pt>
                <c:pt idx="230">
                  <c:v>1.94859</c:v>
                </c:pt>
                <c:pt idx="231">
                  <c:v>1.9570000000000001</c:v>
                </c:pt>
                <c:pt idx="232">
                  <c:v>1.96529</c:v>
                </c:pt>
                <c:pt idx="233">
                  <c:v>1.9739100000000001</c:v>
                </c:pt>
                <c:pt idx="234">
                  <c:v>1.9821299999999999</c:v>
                </c:pt>
                <c:pt idx="235">
                  <c:v>1.99048</c:v>
                </c:pt>
                <c:pt idx="236">
                  <c:v>1.9987699999999999</c:v>
                </c:pt>
                <c:pt idx="237">
                  <c:v>2.0071400000000001</c:v>
                </c:pt>
                <c:pt idx="238">
                  <c:v>2.01566</c:v>
                </c:pt>
                <c:pt idx="239">
                  <c:v>2.0239199999999999</c:v>
                </c:pt>
                <c:pt idx="240">
                  <c:v>2.0322200000000001</c:v>
                </c:pt>
                <c:pt idx="241">
                  <c:v>2.0407000000000002</c:v>
                </c:pt>
                <c:pt idx="242">
                  <c:v>2.0491799999999998</c:v>
                </c:pt>
                <c:pt idx="243">
                  <c:v>2.0575000000000001</c:v>
                </c:pt>
                <c:pt idx="244">
                  <c:v>2.0659800000000001</c:v>
                </c:pt>
                <c:pt idx="245">
                  <c:v>2.0743800000000001</c:v>
                </c:pt>
                <c:pt idx="246">
                  <c:v>2.08284</c:v>
                </c:pt>
                <c:pt idx="247">
                  <c:v>2.0911400000000002</c:v>
                </c:pt>
                <c:pt idx="248">
                  <c:v>2.0994999999999999</c:v>
                </c:pt>
                <c:pt idx="249">
                  <c:v>2.1080800000000002</c:v>
                </c:pt>
                <c:pt idx="250">
                  <c:v>2.1163400000000001</c:v>
                </c:pt>
                <c:pt idx="251">
                  <c:v>2.1249400000000001</c:v>
                </c:pt>
                <c:pt idx="252">
                  <c:v>2.13334</c:v>
                </c:pt>
                <c:pt idx="253">
                  <c:v>2.1417999999999999</c:v>
                </c:pt>
                <c:pt idx="254">
                  <c:v>2.15022</c:v>
                </c:pt>
                <c:pt idx="255">
                  <c:v>2.1586799999999999</c:v>
                </c:pt>
                <c:pt idx="256">
                  <c:v>2.1669999999999998</c:v>
                </c:pt>
                <c:pt idx="257">
                  <c:v>2.1753999999999998</c:v>
                </c:pt>
                <c:pt idx="258">
                  <c:v>2.1837599999999999</c:v>
                </c:pt>
                <c:pt idx="259">
                  <c:v>2.1921599999999999</c:v>
                </c:pt>
                <c:pt idx="260">
                  <c:v>2.20072</c:v>
                </c:pt>
                <c:pt idx="261">
                  <c:v>2.2089599999999998</c:v>
                </c:pt>
                <c:pt idx="262">
                  <c:v>2.2172200000000002</c:v>
                </c:pt>
                <c:pt idx="263">
                  <c:v>2.2256200000000002</c:v>
                </c:pt>
                <c:pt idx="264">
                  <c:v>2.23394</c:v>
                </c:pt>
                <c:pt idx="265">
                  <c:v>2.2425000000000002</c:v>
                </c:pt>
                <c:pt idx="266">
                  <c:v>2.2507199999999998</c:v>
                </c:pt>
                <c:pt idx="267">
                  <c:v>2.2592400000000001</c:v>
                </c:pt>
                <c:pt idx="268">
                  <c:v>2.2675800000000002</c:v>
                </c:pt>
                <c:pt idx="269">
                  <c:v>2.2759399999999999</c:v>
                </c:pt>
                <c:pt idx="270">
                  <c:v>2.2841399999999998</c:v>
                </c:pt>
                <c:pt idx="271">
                  <c:v>2.2926000000000002</c:v>
                </c:pt>
                <c:pt idx="272">
                  <c:v>2.30104</c:v>
                </c:pt>
                <c:pt idx="273">
                  <c:v>2.30932</c:v>
                </c:pt>
                <c:pt idx="274">
                  <c:v>2.3176800000000002</c:v>
                </c:pt>
                <c:pt idx="275">
                  <c:v>2.3260200000000002</c:v>
                </c:pt>
                <c:pt idx="276">
                  <c:v>2.3341799999999999</c:v>
                </c:pt>
                <c:pt idx="277">
                  <c:v>2.34246</c:v>
                </c:pt>
                <c:pt idx="278">
                  <c:v>2.35087</c:v>
                </c:pt>
                <c:pt idx="279">
                  <c:v>2.35954</c:v>
                </c:pt>
                <c:pt idx="280">
                  <c:v>2.3676300000000001</c:v>
                </c:pt>
                <c:pt idx="281">
                  <c:v>2.3761299999999999</c:v>
                </c:pt>
                <c:pt idx="282">
                  <c:v>2.3842599999999998</c:v>
                </c:pt>
                <c:pt idx="283">
                  <c:v>2.39262</c:v>
                </c:pt>
                <c:pt idx="284">
                  <c:v>2.4010899999999999</c:v>
                </c:pt>
                <c:pt idx="285">
                  <c:v>2.4094099999999998</c:v>
                </c:pt>
                <c:pt idx="286">
                  <c:v>2.4177900000000001</c:v>
                </c:pt>
                <c:pt idx="287">
                  <c:v>2.4260299999999999</c:v>
                </c:pt>
                <c:pt idx="288">
                  <c:v>2.4346100000000002</c:v>
                </c:pt>
                <c:pt idx="289">
                  <c:v>2.44278</c:v>
                </c:pt>
                <c:pt idx="290">
                  <c:v>2.45133</c:v>
                </c:pt>
                <c:pt idx="291">
                  <c:v>2.4594200000000002</c:v>
                </c:pt>
                <c:pt idx="292">
                  <c:v>2.4678800000000001</c:v>
                </c:pt>
                <c:pt idx="293">
                  <c:v>2.4763000000000002</c:v>
                </c:pt>
                <c:pt idx="294">
                  <c:v>2.4846900000000001</c:v>
                </c:pt>
                <c:pt idx="295">
                  <c:v>2.4931999999999999</c:v>
                </c:pt>
                <c:pt idx="296">
                  <c:v>2.5015200000000002</c:v>
                </c:pt>
                <c:pt idx="297">
                  <c:v>2.50983</c:v>
                </c:pt>
                <c:pt idx="298">
                  <c:v>2.5183</c:v>
                </c:pt>
                <c:pt idx="299">
                  <c:v>2.5268700000000002</c:v>
                </c:pt>
                <c:pt idx="300">
                  <c:v>2.5352700000000001</c:v>
                </c:pt>
                <c:pt idx="301">
                  <c:v>2.5435500000000002</c:v>
                </c:pt>
                <c:pt idx="302">
                  <c:v>2.5520499999999999</c:v>
                </c:pt>
                <c:pt idx="303">
                  <c:v>2.5601500000000001</c:v>
                </c:pt>
                <c:pt idx="304">
                  <c:v>2.5687000000000002</c:v>
                </c:pt>
                <c:pt idx="305">
                  <c:v>2.5769799999999998</c:v>
                </c:pt>
                <c:pt idx="306">
                  <c:v>2.5854499999999998</c:v>
                </c:pt>
                <c:pt idx="307">
                  <c:v>2.5939999999999999</c:v>
                </c:pt>
                <c:pt idx="308">
                  <c:v>2.6021999999999998</c:v>
                </c:pt>
                <c:pt idx="309">
                  <c:v>2.6105499999999999</c:v>
                </c:pt>
                <c:pt idx="310">
                  <c:v>2.6189</c:v>
                </c:pt>
                <c:pt idx="311">
                  <c:v>2.6274000000000002</c:v>
                </c:pt>
                <c:pt idx="312">
                  <c:v>2.6356700000000002</c:v>
                </c:pt>
                <c:pt idx="313">
                  <c:v>2.64405</c:v>
                </c:pt>
                <c:pt idx="314">
                  <c:v>2.6524000000000001</c:v>
                </c:pt>
                <c:pt idx="315">
                  <c:v>2.6608200000000002</c:v>
                </c:pt>
                <c:pt idx="316">
                  <c:v>2.6692</c:v>
                </c:pt>
                <c:pt idx="317">
                  <c:v>2.6775799999999998</c:v>
                </c:pt>
                <c:pt idx="318">
                  <c:v>2.68587</c:v>
                </c:pt>
                <c:pt idx="319">
                  <c:v>2.6943700000000002</c:v>
                </c:pt>
                <c:pt idx="320">
                  <c:v>2.7027000000000001</c:v>
                </c:pt>
                <c:pt idx="321">
                  <c:v>2.7109299999999998</c:v>
                </c:pt>
                <c:pt idx="322">
                  <c:v>2.7193499999999999</c:v>
                </c:pt>
                <c:pt idx="323">
                  <c:v>2.7277200000000001</c:v>
                </c:pt>
                <c:pt idx="324">
                  <c:v>2.7361200000000001</c:v>
                </c:pt>
                <c:pt idx="325">
                  <c:v>2.7446000000000002</c:v>
                </c:pt>
                <c:pt idx="326">
                  <c:v>2.75292</c:v>
                </c:pt>
                <c:pt idx="327">
                  <c:v>2.7612700000000001</c:v>
                </c:pt>
                <c:pt idx="328">
                  <c:v>2.7696999999999998</c:v>
                </c:pt>
                <c:pt idx="329">
                  <c:v>2.7784499999999999</c:v>
                </c:pt>
                <c:pt idx="330">
                  <c:v>2.78688</c:v>
                </c:pt>
                <c:pt idx="331">
                  <c:v>2.7952499999999998</c:v>
                </c:pt>
                <c:pt idx="332">
                  <c:v>2.80362</c:v>
                </c:pt>
                <c:pt idx="333">
                  <c:v>2.8120500000000002</c:v>
                </c:pt>
                <c:pt idx="334">
                  <c:v>2.8205</c:v>
                </c:pt>
                <c:pt idx="335">
                  <c:v>2.8288000000000002</c:v>
                </c:pt>
                <c:pt idx="336">
                  <c:v>2.8372700000000002</c:v>
                </c:pt>
                <c:pt idx="337">
                  <c:v>2.84572</c:v>
                </c:pt>
                <c:pt idx="338">
                  <c:v>2.8542299999999998</c:v>
                </c:pt>
                <c:pt idx="339">
                  <c:v>2.8625799999999999</c:v>
                </c:pt>
                <c:pt idx="340">
                  <c:v>2.871</c:v>
                </c:pt>
                <c:pt idx="341">
                  <c:v>2.8793299999999999</c:v>
                </c:pt>
                <c:pt idx="342">
                  <c:v>2.8878200000000001</c:v>
                </c:pt>
                <c:pt idx="343">
                  <c:v>2.89608</c:v>
                </c:pt>
                <c:pt idx="344">
                  <c:v>2.90462</c:v>
                </c:pt>
                <c:pt idx="345">
                  <c:v>2.91093</c:v>
                </c:pt>
                <c:pt idx="346">
                  <c:v>2.9211999999999998</c:v>
                </c:pt>
                <c:pt idx="347">
                  <c:v>2.9297399999999998</c:v>
                </c:pt>
                <c:pt idx="348">
                  <c:v>2.9377900000000001</c:v>
                </c:pt>
                <c:pt idx="349">
                  <c:v>2.9462999999999999</c:v>
                </c:pt>
                <c:pt idx="350">
                  <c:v>2.9546100000000002</c:v>
                </c:pt>
                <c:pt idx="351">
                  <c:v>2.9631599999999998</c:v>
                </c:pt>
                <c:pt idx="352">
                  <c:v>2.9714399999999999</c:v>
                </c:pt>
                <c:pt idx="353">
                  <c:v>2.9797400000000001</c:v>
                </c:pt>
                <c:pt idx="354">
                  <c:v>2.9881899999999999</c:v>
                </c:pt>
                <c:pt idx="355">
                  <c:v>2.9965799999999998</c:v>
                </c:pt>
                <c:pt idx="356">
                  <c:v>3.0049800000000002</c:v>
                </c:pt>
                <c:pt idx="357">
                  <c:v>3.0132300000000001</c:v>
                </c:pt>
                <c:pt idx="358">
                  <c:v>3.0214599999999998</c:v>
                </c:pt>
                <c:pt idx="359">
                  <c:v>3.0299200000000002</c:v>
                </c:pt>
                <c:pt idx="360">
                  <c:v>3.0383399999999998</c:v>
                </c:pt>
                <c:pt idx="361">
                  <c:v>3.0465599999999999</c:v>
                </c:pt>
                <c:pt idx="362">
                  <c:v>3.0550000000000002</c:v>
                </c:pt>
                <c:pt idx="363">
                  <c:v>3.0633900000000001</c:v>
                </c:pt>
                <c:pt idx="364">
                  <c:v>3.0719500000000002</c:v>
                </c:pt>
                <c:pt idx="365">
                  <c:v>3.0800900000000002</c:v>
                </c:pt>
                <c:pt idx="366">
                  <c:v>3.0884399999999999</c:v>
                </c:pt>
                <c:pt idx="367">
                  <c:v>3.09694</c:v>
                </c:pt>
                <c:pt idx="368">
                  <c:v>3.1052399999999998</c:v>
                </c:pt>
                <c:pt idx="369">
                  <c:v>3.1135100000000002</c:v>
                </c:pt>
                <c:pt idx="370">
                  <c:v>3.1219399999999999</c:v>
                </c:pt>
                <c:pt idx="371">
                  <c:v>3.13042</c:v>
                </c:pt>
                <c:pt idx="372">
                  <c:v>3.1386500000000002</c:v>
                </c:pt>
                <c:pt idx="373">
                  <c:v>3.14696</c:v>
                </c:pt>
                <c:pt idx="374">
                  <c:v>3.1552600000000002</c:v>
                </c:pt>
                <c:pt idx="375">
                  <c:v>3.1637300000000002</c:v>
                </c:pt>
                <c:pt idx="376">
                  <c:v>3.1721699999999999</c:v>
                </c:pt>
                <c:pt idx="377">
                  <c:v>3.18058</c:v>
                </c:pt>
                <c:pt idx="378">
                  <c:v>3.1888800000000002</c:v>
                </c:pt>
                <c:pt idx="379">
                  <c:v>3.1972900000000002</c:v>
                </c:pt>
                <c:pt idx="380">
                  <c:v>3.20553</c:v>
                </c:pt>
                <c:pt idx="381">
                  <c:v>3.2139199999999999</c:v>
                </c:pt>
                <c:pt idx="382">
                  <c:v>3.2221600000000001</c:v>
                </c:pt>
                <c:pt idx="383">
                  <c:v>3.2307299999999999</c:v>
                </c:pt>
                <c:pt idx="384">
                  <c:v>3.23881</c:v>
                </c:pt>
                <c:pt idx="385">
                  <c:v>3.2472099999999999</c:v>
                </c:pt>
                <c:pt idx="386">
                  <c:v>3.2557100000000001</c:v>
                </c:pt>
                <c:pt idx="387">
                  <c:v>3.2639300000000002</c:v>
                </c:pt>
                <c:pt idx="388">
                  <c:v>3.2725</c:v>
                </c:pt>
                <c:pt idx="389">
                  <c:v>3.2807900000000001</c:v>
                </c:pt>
                <c:pt idx="390">
                  <c:v>3.2892999999999999</c:v>
                </c:pt>
                <c:pt idx="391">
                  <c:v>3.2978200000000002</c:v>
                </c:pt>
                <c:pt idx="392">
                  <c:v>3.30627</c:v>
                </c:pt>
                <c:pt idx="393">
                  <c:v>3.3147899999999999</c:v>
                </c:pt>
                <c:pt idx="394">
                  <c:v>3.3228800000000001</c:v>
                </c:pt>
                <c:pt idx="395">
                  <c:v>3.33148</c:v>
                </c:pt>
                <c:pt idx="396">
                  <c:v>3.3397999999999999</c:v>
                </c:pt>
                <c:pt idx="397">
                  <c:v>3.3481000000000001</c:v>
                </c:pt>
                <c:pt idx="398">
                  <c:v>3.35643</c:v>
                </c:pt>
                <c:pt idx="399">
                  <c:v>3.3649</c:v>
                </c:pt>
                <c:pt idx="400">
                  <c:v>3.3734299999999999</c:v>
                </c:pt>
                <c:pt idx="401">
                  <c:v>3.3817300000000001</c:v>
                </c:pt>
                <c:pt idx="402">
                  <c:v>3.3903699999999999</c:v>
                </c:pt>
                <c:pt idx="403">
                  <c:v>3.3986999999999998</c:v>
                </c:pt>
                <c:pt idx="404">
                  <c:v>3.4069699999999998</c:v>
                </c:pt>
                <c:pt idx="405">
                  <c:v>3.4155000000000002</c:v>
                </c:pt>
                <c:pt idx="406">
                  <c:v>3.4229699999999998</c:v>
                </c:pt>
                <c:pt idx="407">
                  <c:v>3.43133</c:v>
                </c:pt>
                <c:pt idx="408">
                  <c:v>3.4396599999999999</c:v>
                </c:pt>
                <c:pt idx="409">
                  <c:v>3.4478800000000001</c:v>
                </c:pt>
                <c:pt idx="410">
                  <c:v>3.4561500000000001</c:v>
                </c:pt>
                <c:pt idx="411">
                  <c:v>3.46455</c:v>
                </c:pt>
                <c:pt idx="412">
                  <c:v>3.47309</c:v>
                </c:pt>
                <c:pt idx="413">
                  <c:v>3.4812099999999999</c:v>
                </c:pt>
                <c:pt idx="414">
                  <c:v>3.48963</c:v>
                </c:pt>
                <c:pt idx="415">
                  <c:v>3.4981599999999999</c:v>
                </c:pt>
                <c:pt idx="416">
                  <c:v>3.50631</c:v>
                </c:pt>
                <c:pt idx="417">
                  <c:v>3.51485</c:v>
                </c:pt>
                <c:pt idx="418">
                  <c:v>3.5230299999999999</c:v>
                </c:pt>
                <c:pt idx="419">
                  <c:v>3.5314000000000001</c:v>
                </c:pt>
                <c:pt idx="420">
                  <c:v>3.53992</c:v>
                </c:pt>
                <c:pt idx="421">
                  <c:v>3.5484499999999999</c:v>
                </c:pt>
                <c:pt idx="422">
                  <c:v>3.5568499999999998</c:v>
                </c:pt>
                <c:pt idx="423">
                  <c:v>3.5653700000000002</c:v>
                </c:pt>
                <c:pt idx="424">
                  <c:v>3.57389</c:v>
                </c:pt>
                <c:pt idx="425">
                  <c:v>3.5823499999999999</c:v>
                </c:pt>
                <c:pt idx="426">
                  <c:v>3.5909499999999999</c:v>
                </c:pt>
                <c:pt idx="427">
                  <c:v>3.5991499999999998</c:v>
                </c:pt>
                <c:pt idx="428">
                  <c:v>3.6078800000000002</c:v>
                </c:pt>
                <c:pt idx="429">
                  <c:v>3.61619</c:v>
                </c:pt>
                <c:pt idx="430">
                  <c:v>3.62479</c:v>
                </c:pt>
                <c:pt idx="431">
                  <c:v>3.63327</c:v>
                </c:pt>
                <c:pt idx="432">
                  <c:v>3.6419199999999998</c:v>
                </c:pt>
                <c:pt idx="433">
                  <c:v>3.6465999999999998</c:v>
                </c:pt>
                <c:pt idx="434">
                  <c:v>3.6598000000000002</c:v>
                </c:pt>
                <c:pt idx="435">
                  <c:v>3.6680199999999998</c:v>
                </c:pt>
                <c:pt idx="436">
                  <c:v>3.6768800000000001</c:v>
                </c:pt>
                <c:pt idx="437">
                  <c:v>3.6850999999999998</c:v>
                </c:pt>
                <c:pt idx="438">
                  <c:v>3.6929799999999999</c:v>
                </c:pt>
                <c:pt idx="439">
                  <c:v>3.70153</c:v>
                </c:pt>
                <c:pt idx="440">
                  <c:v>3.7096900000000002</c:v>
                </c:pt>
                <c:pt idx="441">
                  <c:v>3.7180900000000001</c:v>
                </c:pt>
                <c:pt idx="442">
                  <c:v>3.7264699999999999</c:v>
                </c:pt>
                <c:pt idx="443">
                  <c:v>3.7352500000000002</c:v>
                </c:pt>
                <c:pt idx="444">
                  <c:v>3.7438400000000001</c:v>
                </c:pt>
                <c:pt idx="445">
                  <c:v>3.7515000000000001</c:v>
                </c:pt>
                <c:pt idx="446">
                  <c:v>3.7598500000000001</c:v>
                </c:pt>
                <c:pt idx="447">
                  <c:v>3.7682500000000001</c:v>
                </c:pt>
                <c:pt idx="448">
                  <c:v>3.7767900000000001</c:v>
                </c:pt>
                <c:pt idx="449">
                  <c:v>3.7854800000000002</c:v>
                </c:pt>
                <c:pt idx="450">
                  <c:v>3.7932999999999999</c:v>
                </c:pt>
                <c:pt idx="451">
                  <c:v>3.80213</c:v>
                </c:pt>
                <c:pt idx="452">
                  <c:v>3.8101099999999999</c:v>
                </c:pt>
                <c:pt idx="453">
                  <c:v>3.8187500000000001</c:v>
                </c:pt>
                <c:pt idx="454">
                  <c:v>3.8271899999999999</c:v>
                </c:pt>
                <c:pt idx="455">
                  <c:v>3.83514</c:v>
                </c:pt>
                <c:pt idx="456">
                  <c:v>3.84362</c:v>
                </c:pt>
                <c:pt idx="457">
                  <c:v>3.8524099999999999</c:v>
                </c:pt>
                <c:pt idx="458">
                  <c:v>3.8601899999999998</c:v>
                </c:pt>
                <c:pt idx="459">
                  <c:v>3.8686099999999999</c:v>
                </c:pt>
                <c:pt idx="460">
                  <c:v>3.8778600000000001</c:v>
                </c:pt>
                <c:pt idx="461">
                  <c:v>3.8864200000000002</c:v>
                </c:pt>
                <c:pt idx="462">
                  <c:v>3.8952399999999998</c:v>
                </c:pt>
                <c:pt idx="463">
                  <c:v>3.9035500000000001</c:v>
                </c:pt>
                <c:pt idx="464">
                  <c:v>3.9119700000000002</c:v>
                </c:pt>
                <c:pt idx="465">
                  <c:v>3.9201899999999998</c:v>
                </c:pt>
                <c:pt idx="466">
                  <c:v>3.9287700000000001</c:v>
                </c:pt>
                <c:pt idx="467">
                  <c:v>3.93737</c:v>
                </c:pt>
                <c:pt idx="468">
                  <c:v>3.9456199999999999</c:v>
                </c:pt>
                <c:pt idx="469">
                  <c:v>3.9541200000000001</c:v>
                </c:pt>
                <c:pt idx="470">
                  <c:v>3.9625499999999998</c:v>
                </c:pt>
                <c:pt idx="471">
                  <c:v>3.9714100000000001</c:v>
                </c:pt>
                <c:pt idx="472">
                  <c:v>3.9795199999999999</c:v>
                </c:pt>
                <c:pt idx="473">
                  <c:v>3.9878399999999998</c:v>
                </c:pt>
                <c:pt idx="474">
                  <c:v>3.9956800000000001</c:v>
                </c:pt>
              </c:numCache>
            </c:numRef>
          </c:cat>
          <c:val>
            <c:numRef>
              <c:f>'CPI_ROC_CoRD_LAYERS-RS'!$B$2:$B$476</c:f>
              <c:numCache>
                <c:formatCode>General</c:formatCode>
                <c:ptCount val="47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'CPI_ROC_CoRD_LAYERS-RS'!$C$1</c:f>
              <c:strCache>
                <c:ptCount val="1"/>
                <c:pt idx="0">
                  <c:v>CPI</c:v>
                </c:pt>
              </c:strCache>
            </c:strRef>
          </c:tx>
          <c:spPr>
            <a:ln w="23218">
              <a:solidFill>
                <a:srgbClr val="008000"/>
              </a:solidFill>
              <a:prstDash val="solid"/>
            </a:ln>
          </c:spPr>
          <c:marker>
            <c:symbol val="none"/>
          </c:marker>
          <c:cat>
            <c:numRef>
              <c:f>'CPI_ROC_CoRD_LAYERS-RS'!$A$2:$A$476</c:f>
              <c:numCache>
                <c:formatCode>General</c:formatCode>
                <c:ptCount val="475"/>
                <c:pt idx="0">
                  <c:v>1.08223E-2</c:v>
                </c:pt>
                <c:pt idx="1">
                  <c:v>1.92721E-2</c:v>
                </c:pt>
                <c:pt idx="2">
                  <c:v>2.7965400000000001E-2</c:v>
                </c:pt>
                <c:pt idx="3">
                  <c:v>3.671E-2</c:v>
                </c:pt>
                <c:pt idx="4">
                  <c:v>4.51622E-2</c:v>
                </c:pt>
                <c:pt idx="5">
                  <c:v>5.3651600000000001E-2</c:v>
                </c:pt>
                <c:pt idx="6">
                  <c:v>6.2237399999999998E-2</c:v>
                </c:pt>
                <c:pt idx="7">
                  <c:v>7.0970199999999997E-2</c:v>
                </c:pt>
                <c:pt idx="8">
                  <c:v>7.9522800000000005E-2</c:v>
                </c:pt>
                <c:pt idx="9">
                  <c:v>8.8174600000000006E-2</c:v>
                </c:pt>
                <c:pt idx="10">
                  <c:v>9.6817200000000006E-2</c:v>
                </c:pt>
                <c:pt idx="11">
                  <c:v>0.10532</c:v>
                </c:pt>
                <c:pt idx="12">
                  <c:v>0.11388</c:v>
                </c:pt>
                <c:pt idx="13">
                  <c:v>0.122451</c:v>
                </c:pt>
                <c:pt idx="14">
                  <c:v>0.13069900000000001</c:v>
                </c:pt>
                <c:pt idx="15">
                  <c:v>0.139292</c:v>
                </c:pt>
                <c:pt idx="16">
                  <c:v>0.14776300000000001</c:v>
                </c:pt>
                <c:pt idx="17">
                  <c:v>0.15627199999999999</c:v>
                </c:pt>
                <c:pt idx="18">
                  <c:v>0.16484299999999999</c:v>
                </c:pt>
                <c:pt idx="19">
                  <c:v>0.17358799999999999</c:v>
                </c:pt>
                <c:pt idx="20">
                  <c:v>0.18222099999999999</c:v>
                </c:pt>
                <c:pt idx="21">
                  <c:v>0.19062599999999999</c:v>
                </c:pt>
                <c:pt idx="22">
                  <c:v>0.19938600000000001</c:v>
                </c:pt>
                <c:pt idx="23">
                  <c:v>0.207812</c:v>
                </c:pt>
                <c:pt idx="24">
                  <c:v>0.21620600000000001</c:v>
                </c:pt>
                <c:pt idx="25">
                  <c:v>0.2248</c:v>
                </c:pt>
                <c:pt idx="26">
                  <c:v>0.233178</c:v>
                </c:pt>
                <c:pt idx="27">
                  <c:v>0.24179800000000001</c:v>
                </c:pt>
                <c:pt idx="28">
                  <c:v>0.25035400000000002</c:v>
                </c:pt>
                <c:pt idx="29">
                  <c:v>0.25880599999999998</c:v>
                </c:pt>
                <c:pt idx="30">
                  <c:v>0.26722600000000002</c:v>
                </c:pt>
                <c:pt idx="31">
                  <c:v>0.275758</c:v>
                </c:pt>
                <c:pt idx="32">
                  <c:v>0.284362</c:v>
                </c:pt>
                <c:pt idx="33">
                  <c:v>0.29271999999999998</c:v>
                </c:pt>
                <c:pt idx="34">
                  <c:v>0.30131799999999997</c:v>
                </c:pt>
                <c:pt idx="35">
                  <c:v>0.30956</c:v>
                </c:pt>
                <c:pt idx="36">
                  <c:v>0.31820799999999999</c:v>
                </c:pt>
                <c:pt idx="37">
                  <c:v>0.32657399999999998</c:v>
                </c:pt>
                <c:pt idx="38">
                  <c:v>0.33501799999999998</c:v>
                </c:pt>
                <c:pt idx="39">
                  <c:v>0.34331800000000001</c:v>
                </c:pt>
                <c:pt idx="40">
                  <c:v>0.351794</c:v>
                </c:pt>
                <c:pt idx="41">
                  <c:v>0.36033399999999999</c:v>
                </c:pt>
                <c:pt idx="42">
                  <c:v>0.36869000000000002</c:v>
                </c:pt>
                <c:pt idx="43">
                  <c:v>0.377272</c:v>
                </c:pt>
                <c:pt idx="44">
                  <c:v>0.38578200000000001</c:v>
                </c:pt>
                <c:pt idx="45">
                  <c:v>0.39410200000000001</c:v>
                </c:pt>
                <c:pt idx="46">
                  <c:v>0.40250599999999997</c:v>
                </c:pt>
                <c:pt idx="47">
                  <c:v>0.41095199999999998</c:v>
                </c:pt>
                <c:pt idx="48">
                  <c:v>0.41935800000000001</c:v>
                </c:pt>
                <c:pt idx="49">
                  <c:v>0.42792400000000003</c:v>
                </c:pt>
                <c:pt idx="50">
                  <c:v>0.43640000000000001</c:v>
                </c:pt>
                <c:pt idx="51">
                  <c:v>0.44507799999999997</c:v>
                </c:pt>
                <c:pt idx="52">
                  <c:v>0.45349400000000001</c:v>
                </c:pt>
                <c:pt idx="53">
                  <c:v>0.46211400000000002</c:v>
                </c:pt>
                <c:pt idx="54">
                  <c:v>0.47050999999999998</c:v>
                </c:pt>
                <c:pt idx="55">
                  <c:v>0.47904200000000002</c:v>
                </c:pt>
                <c:pt idx="56">
                  <c:v>0.48741400000000001</c:v>
                </c:pt>
                <c:pt idx="57">
                  <c:v>0.49576599999999998</c:v>
                </c:pt>
                <c:pt idx="58">
                  <c:v>0.50456199999999995</c:v>
                </c:pt>
                <c:pt idx="59">
                  <c:v>0.51283400000000001</c:v>
                </c:pt>
                <c:pt idx="60">
                  <c:v>0.52141000000000004</c:v>
                </c:pt>
                <c:pt idx="61">
                  <c:v>0.52976400000000001</c:v>
                </c:pt>
                <c:pt idx="62">
                  <c:v>0.53804399999999997</c:v>
                </c:pt>
                <c:pt idx="63">
                  <c:v>0.54645999999999995</c:v>
                </c:pt>
                <c:pt idx="64">
                  <c:v>0.55499200000000004</c:v>
                </c:pt>
                <c:pt idx="65">
                  <c:v>0.56333999999999995</c:v>
                </c:pt>
                <c:pt idx="66">
                  <c:v>0.57164199999999998</c:v>
                </c:pt>
                <c:pt idx="67">
                  <c:v>0.58011999999999997</c:v>
                </c:pt>
                <c:pt idx="68">
                  <c:v>0.58843199999999996</c:v>
                </c:pt>
                <c:pt idx="69">
                  <c:v>0.59687800000000002</c:v>
                </c:pt>
                <c:pt idx="70">
                  <c:v>0.60537399999999997</c:v>
                </c:pt>
                <c:pt idx="71">
                  <c:v>0.61382999999999999</c:v>
                </c:pt>
                <c:pt idx="72">
                  <c:v>0.62224999999999997</c:v>
                </c:pt>
                <c:pt idx="73">
                  <c:v>0.63069200000000003</c:v>
                </c:pt>
                <c:pt idx="74">
                  <c:v>0.63915200000000005</c:v>
                </c:pt>
                <c:pt idx="75">
                  <c:v>0.64757799999999999</c:v>
                </c:pt>
                <c:pt idx="76">
                  <c:v>0.65603199999999995</c:v>
                </c:pt>
                <c:pt idx="77">
                  <c:v>0.66456000000000004</c:v>
                </c:pt>
                <c:pt idx="78">
                  <c:v>0.67303999999999997</c:v>
                </c:pt>
                <c:pt idx="79">
                  <c:v>0.68126600000000004</c:v>
                </c:pt>
                <c:pt idx="80">
                  <c:v>0.68960600000000005</c:v>
                </c:pt>
                <c:pt idx="81">
                  <c:v>0.69814600000000004</c:v>
                </c:pt>
                <c:pt idx="82">
                  <c:v>0.70659799999999995</c:v>
                </c:pt>
                <c:pt idx="83">
                  <c:v>0.71513599999999999</c:v>
                </c:pt>
                <c:pt idx="84">
                  <c:v>0.72360999999999998</c:v>
                </c:pt>
                <c:pt idx="85">
                  <c:v>0.732298</c:v>
                </c:pt>
                <c:pt idx="86">
                  <c:v>0.74087599999999998</c:v>
                </c:pt>
                <c:pt idx="87">
                  <c:v>0.74912000000000001</c:v>
                </c:pt>
                <c:pt idx="88">
                  <c:v>0.75747600000000004</c:v>
                </c:pt>
                <c:pt idx="89">
                  <c:v>0.76599200000000001</c:v>
                </c:pt>
                <c:pt idx="90">
                  <c:v>0.77442800000000001</c:v>
                </c:pt>
                <c:pt idx="91">
                  <c:v>0.782694</c:v>
                </c:pt>
                <c:pt idx="92">
                  <c:v>0.79099799999999998</c:v>
                </c:pt>
                <c:pt idx="93">
                  <c:v>0.79948799999999998</c:v>
                </c:pt>
                <c:pt idx="94">
                  <c:v>0.80801400000000001</c:v>
                </c:pt>
                <c:pt idx="95">
                  <c:v>0.81623599999999996</c:v>
                </c:pt>
                <c:pt idx="96">
                  <c:v>0.82452199999999998</c:v>
                </c:pt>
                <c:pt idx="97">
                  <c:v>0.83287199999999995</c:v>
                </c:pt>
                <c:pt idx="98">
                  <c:v>0.84158599999999995</c:v>
                </c:pt>
                <c:pt idx="99">
                  <c:v>0.849854</c:v>
                </c:pt>
                <c:pt idx="100">
                  <c:v>0.85824199999999995</c:v>
                </c:pt>
                <c:pt idx="101">
                  <c:v>0.86672199999999999</c:v>
                </c:pt>
                <c:pt idx="102">
                  <c:v>0.87495400000000001</c:v>
                </c:pt>
                <c:pt idx="103">
                  <c:v>0.88327599999999995</c:v>
                </c:pt>
                <c:pt idx="104">
                  <c:v>0.89172200000000001</c:v>
                </c:pt>
                <c:pt idx="105">
                  <c:v>0.90016399999999996</c:v>
                </c:pt>
                <c:pt idx="106">
                  <c:v>0.90851599999999999</c:v>
                </c:pt>
                <c:pt idx="107">
                  <c:v>0.91693199999999997</c:v>
                </c:pt>
                <c:pt idx="108">
                  <c:v>0.92527199999999998</c:v>
                </c:pt>
                <c:pt idx="109">
                  <c:v>0.93360600000000005</c:v>
                </c:pt>
                <c:pt idx="110">
                  <c:v>0.942106</c:v>
                </c:pt>
                <c:pt idx="111">
                  <c:v>0.95052199999999998</c:v>
                </c:pt>
                <c:pt idx="112">
                  <c:v>0.95879800000000004</c:v>
                </c:pt>
                <c:pt idx="113">
                  <c:v>0.96721000000000001</c:v>
                </c:pt>
                <c:pt idx="114">
                  <c:v>0.97555999999999998</c:v>
                </c:pt>
                <c:pt idx="115">
                  <c:v>0.98400600000000005</c:v>
                </c:pt>
                <c:pt idx="116">
                  <c:v>0.99230600000000002</c:v>
                </c:pt>
                <c:pt idx="117">
                  <c:v>1.0007900000000001</c:v>
                </c:pt>
                <c:pt idx="118">
                  <c:v>1.00905</c:v>
                </c:pt>
                <c:pt idx="119">
                  <c:v>1.01738</c:v>
                </c:pt>
                <c:pt idx="120">
                  <c:v>1.0258400000000001</c:v>
                </c:pt>
                <c:pt idx="121">
                  <c:v>1.0343100000000001</c:v>
                </c:pt>
                <c:pt idx="122">
                  <c:v>1.04251</c:v>
                </c:pt>
                <c:pt idx="123">
                  <c:v>1.05105</c:v>
                </c:pt>
                <c:pt idx="124">
                  <c:v>1.0593900000000001</c:v>
                </c:pt>
                <c:pt idx="125">
                  <c:v>1.0678799999999999</c:v>
                </c:pt>
                <c:pt idx="126">
                  <c:v>1.07633</c:v>
                </c:pt>
                <c:pt idx="127">
                  <c:v>1.08487</c:v>
                </c:pt>
                <c:pt idx="128">
                  <c:v>1.09321</c:v>
                </c:pt>
                <c:pt idx="129">
                  <c:v>1.10182</c:v>
                </c:pt>
                <c:pt idx="130">
                  <c:v>1.11019</c:v>
                </c:pt>
                <c:pt idx="131">
                  <c:v>1.1186400000000001</c:v>
                </c:pt>
                <c:pt idx="132">
                  <c:v>1.12717</c:v>
                </c:pt>
                <c:pt idx="133">
                  <c:v>1.1355900000000001</c:v>
                </c:pt>
                <c:pt idx="134">
                  <c:v>1.1440999999999999</c:v>
                </c:pt>
                <c:pt idx="135">
                  <c:v>1.1524399999999999</c:v>
                </c:pt>
                <c:pt idx="136">
                  <c:v>1.1608700000000001</c:v>
                </c:pt>
                <c:pt idx="137">
                  <c:v>1.16933</c:v>
                </c:pt>
                <c:pt idx="138">
                  <c:v>1.17753</c:v>
                </c:pt>
                <c:pt idx="139">
                  <c:v>1.1859999999999999</c:v>
                </c:pt>
                <c:pt idx="140">
                  <c:v>1.1943999999999999</c:v>
                </c:pt>
                <c:pt idx="141">
                  <c:v>1.2029000000000001</c:v>
                </c:pt>
                <c:pt idx="142">
                  <c:v>1.2113</c:v>
                </c:pt>
                <c:pt idx="143">
                  <c:v>1.2196</c:v>
                </c:pt>
                <c:pt idx="144">
                  <c:v>1.2279800000000001</c:v>
                </c:pt>
                <c:pt idx="145">
                  <c:v>1.23634</c:v>
                </c:pt>
                <c:pt idx="146">
                  <c:v>1.24475</c:v>
                </c:pt>
                <c:pt idx="147">
                  <c:v>1.2530600000000001</c:v>
                </c:pt>
                <c:pt idx="148">
                  <c:v>1.26146</c:v>
                </c:pt>
                <c:pt idx="149">
                  <c:v>1.26976</c:v>
                </c:pt>
                <c:pt idx="150">
                  <c:v>1.2781499999999999</c:v>
                </c:pt>
                <c:pt idx="151">
                  <c:v>1.28654</c:v>
                </c:pt>
                <c:pt idx="152">
                  <c:v>1.2948500000000001</c:v>
                </c:pt>
                <c:pt idx="153">
                  <c:v>1.30338</c:v>
                </c:pt>
                <c:pt idx="154">
                  <c:v>1.31175</c:v>
                </c:pt>
                <c:pt idx="155">
                  <c:v>1.3201099999999999</c:v>
                </c:pt>
                <c:pt idx="156">
                  <c:v>1.32853</c:v>
                </c:pt>
                <c:pt idx="157">
                  <c:v>1.3369500000000001</c:v>
                </c:pt>
                <c:pt idx="158">
                  <c:v>1.3452900000000001</c:v>
                </c:pt>
                <c:pt idx="159">
                  <c:v>1.3538300000000001</c:v>
                </c:pt>
                <c:pt idx="160">
                  <c:v>1.36236</c:v>
                </c:pt>
                <c:pt idx="161">
                  <c:v>1.3706499999999999</c:v>
                </c:pt>
                <c:pt idx="162">
                  <c:v>1.37887</c:v>
                </c:pt>
                <c:pt idx="163">
                  <c:v>1.3873899999999999</c:v>
                </c:pt>
                <c:pt idx="164">
                  <c:v>1.39577</c:v>
                </c:pt>
                <c:pt idx="165">
                  <c:v>1.40405</c:v>
                </c:pt>
                <c:pt idx="166">
                  <c:v>1.4124300000000001</c:v>
                </c:pt>
                <c:pt idx="167">
                  <c:v>1.4207700000000001</c:v>
                </c:pt>
                <c:pt idx="168">
                  <c:v>1.4290400000000001</c:v>
                </c:pt>
                <c:pt idx="169">
                  <c:v>1.4375199999999999</c:v>
                </c:pt>
                <c:pt idx="170">
                  <c:v>1.44587</c:v>
                </c:pt>
                <c:pt idx="171">
                  <c:v>1.4541900000000001</c:v>
                </c:pt>
                <c:pt idx="172">
                  <c:v>1.4626399999999999</c:v>
                </c:pt>
                <c:pt idx="173">
                  <c:v>1.47095</c:v>
                </c:pt>
                <c:pt idx="174">
                  <c:v>1.47942</c:v>
                </c:pt>
                <c:pt idx="175">
                  <c:v>1.48786</c:v>
                </c:pt>
                <c:pt idx="176">
                  <c:v>1.4961599999999999</c:v>
                </c:pt>
                <c:pt idx="177">
                  <c:v>1.50468</c:v>
                </c:pt>
                <c:pt idx="178">
                  <c:v>1.51309</c:v>
                </c:pt>
                <c:pt idx="179">
                  <c:v>1.5215700000000001</c:v>
                </c:pt>
                <c:pt idx="180">
                  <c:v>1.52983</c:v>
                </c:pt>
                <c:pt idx="181">
                  <c:v>1.5381800000000001</c:v>
                </c:pt>
                <c:pt idx="182">
                  <c:v>1.5465500000000001</c:v>
                </c:pt>
                <c:pt idx="183">
                  <c:v>1.5550299999999999</c:v>
                </c:pt>
                <c:pt idx="184">
                  <c:v>1.5633999999999999</c:v>
                </c:pt>
                <c:pt idx="185">
                  <c:v>1.57185</c:v>
                </c:pt>
                <c:pt idx="186">
                  <c:v>1.5801400000000001</c:v>
                </c:pt>
                <c:pt idx="187">
                  <c:v>1.5884400000000001</c:v>
                </c:pt>
                <c:pt idx="188">
                  <c:v>1.59684</c:v>
                </c:pt>
                <c:pt idx="189">
                  <c:v>1.6052900000000001</c:v>
                </c:pt>
                <c:pt idx="190">
                  <c:v>1.6136600000000001</c:v>
                </c:pt>
                <c:pt idx="191">
                  <c:v>1.6220699999999999</c:v>
                </c:pt>
                <c:pt idx="192">
                  <c:v>1.63039</c:v>
                </c:pt>
                <c:pt idx="193">
                  <c:v>1.6386099999999999</c:v>
                </c:pt>
                <c:pt idx="194">
                  <c:v>1.64716</c:v>
                </c:pt>
                <c:pt idx="195">
                  <c:v>1.65554</c:v>
                </c:pt>
                <c:pt idx="196">
                  <c:v>1.6639200000000001</c:v>
                </c:pt>
                <c:pt idx="197">
                  <c:v>1.6722900000000001</c:v>
                </c:pt>
                <c:pt idx="198">
                  <c:v>1.68058</c:v>
                </c:pt>
                <c:pt idx="199">
                  <c:v>1.68896</c:v>
                </c:pt>
                <c:pt idx="200">
                  <c:v>1.6973</c:v>
                </c:pt>
                <c:pt idx="201">
                  <c:v>1.7057</c:v>
                </c:pt>
                <c:pt idx="202">
                  <c:v>1.7141500000000001</c:v>
                </c:pt>
                <c:pt idx="203">
                  <c:v>1.72251</c:v>
                </c:pt>
                <c:pt idx="204">
                  <c:v>1.7308699999999999</c:v>
                </c:pt>
                <c:pt idx="205">
                  <c:v>1.7390699999999999</c:v>
                </c:pt>
                <c:pt idx="206">
                  <c:v>1.7474799999999999</c:v>
                </c:pt>
                <c:pt idx="207">
                  <c:v>1.75583</c:v>
                </c:pt>
                <c:pt idx="208">
                  <c:v>1.76441</c:v>
                </c:pt>
                <c:pt idx="209">
                  <c:v>1.77264</c:v>
                </c:pt>
                <c:pt idx="210">
                  <c:v>1.7809900000000001</c:v>
                </c:pt>
                <c:pt idx="211">
                  <c:v>1.7894399999999999</c:v>
                </c:pt>
                <c:pt idx="212">
                  <c:v>1.79783</c:v>
                </c:pt>
                <c:pt idx="213">
                  <c:v>1.80616</c:v>
                </c:pt>
                <c:pt idx="214">
                  <c:v>1.8143899999999999</c:v>
                </c:pt>
                <c:pt idx="215">
                  <c:v>1.82277</c:v>
                </c:pt>
                <c:pt idx="216">
                  <c:v>1.83114</c:v>
                </c:pt>
                <c:pt idx="217">
                  <c:v>1.8394900000000001</c:v>
                </c:pt>
                <c:pt idx="218">
                  <c:v>1.8480099999999999</c:v>
                </c:pt>
                <c:pt idx="219">
                  <c:v>1.8562399999999999</c:v>
                </c:pt>
                <c:pt idx="220">
                  <c:v>1.8647800000000001</c:v>
                </c:pt>
                <c:pt idx="221">
                  <c:v>1.87324</c:v>
                </c:pt>
                <c:pt idx="222">
                  <c:v>1.88147</c:v>
                </c:pt>
                <c:pt idx="223">
                  <c:v>1.8898299999999999</c:v>
                </c:pt>
                <c:pt idx="224">
                  <c:v>1.89825</c:v>
                </c:pt>
                <c:pt idx="225">
                  <c:v>1.90659</c:v>
                </c:pt>
                <c:pt idx="226">
                  <c:v>1.9151400000000001</c:v>
                </c:pt>
                <c:pt idx="227">
                  <c:v>1.92337</c:v>
                </c:pt>
                <c:pt idx="228">
                  <c:v>1.93184</c:v>
                </c:pt>
                <c:pt idx="229">
                  <c:v>1.9401999999999999</c:v>
                </c:pt>
                <c:pt idx="230">
                  <c:v>1.94859</c:v>
                </c:pt>
                <c:pt idx="231">
                  <c:v>1.9570000000000001</c:v>
                </c:pt>
                <c:pt idx="232">
                  <c:v>1.96529</c:v>
                </c:pt>
                <c:pt idx="233">
                  <c:v>1.9739100000000001</c:v>
                </c:pt>
                <c:pt idx="234">
                  <c:v>1.9821299999999999</c:v>
                </c:pt>
                <c:pt idx="235">
                  <c:v>1.99048</c:v>
                </c:pt>
                <c:pt idx="236">
                  <c:v>1.9987699999999999</c:v>
                </c:pt>
                <c:pt idx="237">
                  <c:v>2.0071400000000001</c:v>
                </c:pt>
                <c:pt idx="238">
                  <c:v>2.01566</c:v>
                </c:pt>
                <c:pt idx="239">
                  <c:v>2.0239199999999999</c:v>
                </c:pt>
                <c:pt idx="240">
                  <c:v>2.0322200000000001</c:v>
                </c:pt>
                <c:pt idx="241">
                  <c:v>2.0407000000000002</c:v>
                </c:pt>
                <c:pt idx="242">
                  <c:v>2.0491799999999998</c:v>
                </c:pt>
                <c:pt idx="243">
                  <c:v>2.0575000000000001</c:v>
                </c:pt>
                <c:pt idx="244">
                  <c:v>2.0659800000000001</c:v>
                </c:pt>
                <c:pt idx="245">
                  <c:v>2.0743800000000001</c:v>
                </c:pt>
                <c:pt idx="246">
                  <c:v>2.08284</c:v>
                </c:pt>
                <c:pt idx="247">
                  <c:v>2.0911400000000002</c:v>
                </c:pt>
                <c:pt idx="248">
                  <c:v>2.0994999999999999</c:v>
                </c:pt>
                <c:pt idx="249">
                  <c:v>2.1080800000000002</c:v>
                </c:pt>
                <c:pt idx="250">
                  <c:v>2.1163400000000001</c:v>
                </c:pt>
                <c:pt idx="251">
                  <c:v>2.1249400000000001</c:v>
                </c:pt>
                <c:pt idx="252">
                  <c:v>2.13334</c:v>
                </c:pt>
                <c:pt idx="253">
                  <c:v>2.1417999999999999</c:v>
                </c:pt>
                <c:pt idx="254">
                  <c:v>2.15022</c:v>
                </c:pt>
                <c:pt idx="255">
                  <c:v>2.1586799999999999</c:v>
                </c:pt>
                <c:pt idx="256">
                  <c:v>2.1669999999999998</c:v>
                </c:pt>
                <c:pt idx="257">
                  <c:v>2.1753999999999998</c:v>
                </c:pt>
                <c:pt idx="258">
                  <c:v>2.1837599999999999</c:v>
                </c:pt>
                <c:pt idx="259">
                  <c:v>2.1921599999999999</c:v>
                </c:pt>
                <c:pt idx="260">
                  <c:v>2.20072</c:v>
                </c:pt>
                <c:pt idx="261">
                  <c:v>2.2089599999999998</c:v>
                </c:pt>
                <c:pt idx="262">
                  <c:v>2.2172200000000002</c:v>
                </c:pt>
                <c:pt idx="263">
                  <c:v>2.2256200000000002</c:v>
                </c:pt>
                <c:pt idx="264">
                  <c:v>2.23394</c:v>
                </c:pt>
                <c:pt idx="265">
                  <c:v>2.2425000000000002</c:v>
                </c:pt>
                <c:pt idx="266">
                  <c:v>2.2507199999999998</c:v>
                </c:pt>
                <c:pt idx="267">
                  <c:v>2.2592400000000001</c:v>
                </c:pt>
                <c:pt idx="268">
                  <c:v>2.2675800000000002</c:v>
                </c:pt>
                <c:pt idx="269">
                  <c:v>2.2759399999999999</c:v>
                </c:pt>
                <c:pt idx="270">
                  <c:v>2.2841399999999998</c:v>
                </c:pt>
                <c:pt idx="271">
                  <c:v>2.2926000000000002</c:v>
                </c:pt>
                <c:pt idx="272">
                  <c:v>2.30104</c:v>
                </c:pt>
                <c:pt idx="273">
                  <c:v>2.30932</c:v>
                </c:pt>
                <c:pt idx="274">
                  <c:v>2.3176800000000002</c:v>
                </c:pt>
                <c:pt idx="275">
                  <c:v>2.3260200000000002</c:v>
                </c:pt>
                <c:pt idx="276">
                  <c:v>2.3341799999999999</c:v>
                </c:pt>
                <c:pt idx="277">
                  <c:v>2.34246</c:v>
                </c:pt>
                <c:pt idx="278">
                  <c:v>2.35087</c:v>
                </c:pt>
                <c:pt idx="279">
                  <c:v>2.35954</c:v>
                </c:pt>
                <c:pt idx="280">
                  <c:v>2.3676300000000001</c:v>
                </c:pt>
                <c:pt idx="281">
                  <c:v>2.3761299999999999</c:v>
                </c:pt>
                <c:pt idx="282">
                  <c:v>2.3842599999999998</c:v>
                </c:pt>
                <c:pt idx="283">
                  <c:v>2.39262</c:v>
                </c:pt>
                <c:pt idx="284">
                  <c:v>2.4010899999999999</c:v>
                </c:pt>
                <c:pt idx="285">
                  <c:v>2.4094099999999998</c:v>
                </c:pt>
                <c:pt idx="286">
                  <c:v>2.4177900000000001</c:v>
                </c:pt>
                <c:pt idx="287">
                  <c:v>2.4260299999999999</c:v>
                </c:pt>
                <c:pt idx="288">
                  <c:v>2.4346100000000002</c:v>
                </c:pt>
                <c:pt idx="289">
                  <c:v>2.44278</c:v>
                </c:pt>
                <c:pt idx="290">
                  <c:v>2.45133</c:v>
                </c:pt>
                <c:pt idx="291">
                  <c:v>2.4594200000000002</c:v>
                </c:pt>
                <c:pt idx="292">
                  <c:v>2.4678800000000001</c:v>
                </c:pt>
                <c:pt idx="293">
                  <c:v>2.4763000000000002</c:v>
                </c:pt>
                <c:pt idx="294">
                  <c:v>2.4846900000000001</c:v>
                </c:pt>
                <c:pt idx="295">
                  <c:v>2.4931999999999999</c:v>
                </c:pt>
                <c:pt idx="296">
                  <c:v>2.5015200000000002</c:v>
                </c:pt>
                <c:pt idx="297">
                  <c:v>2.50983</c:v>
                </c:pt>
                <c:pt idx="298">
                  <c:v>2.5183</c:v>
                </c:pt>
                <c:pt idx="299">
                  <c:v>2.5268700000000002</c:v>
                </c:pt>
                <c:pt idx="300">
                  <c:v>2.5352700000000001</c:v>
                </c:pt>
                <c:pt idx="301">
                  <c:v>2.5435500000000002</c:v>
                </c:pt>
                <c:pt idx="302">
                  <c:v>2.5520499999999999</c:v>
                </c:pt>
                <c:pt idx="303">
                  <c:v>2.5601500000000001</c:v>
                </c:pt>
                <c:pt idx="304">
                  <c:v>2.5687000000000002</c:v>
                </c:pt>
                <c:pt idx="305">
                  <c:v>2.5769799999999998</c:v>
                </c:pt>
                <c:pt idx="306">
                  <c:v>2.5854499999999998</c:v>
                </c:pt>
                <c:pt idx="307">
                  <c:v>2.5939999999999999</c:v>
                </c:pt>
                <c:pt idx="308">
                  <c:v>2.6021999999999998</c:v>
                </c:pt>
                <c:pt idx="309">
                  <c:v>2.6105499999999999</c:v>
                </c:pt>
                <c:pt idx="310">
                  <c:v>2.6189</c:v>
                </c:pt>
                <c:pt idx="311">
                  <c:v>2.6274000000000002</c:v>
                </c:pt>
                <c:pt idx="312">
                  <c:v>2.6356700000000002</c:v>
                </c:pt>
                <c:pt idx="313">
                  <c:v>2.64405</c:v>
                </c:pt>
                <c:pt idx="314">
                  <c:v>2.6524000000000001</c:v>
                </c:pt>
                <c:pt idx="315">
                  <c:v>2.6608200000000002</c:v>
                </c:pt>
                <c:pt idx="316">
                  <c:v>2.6692</c:v>
                </c:pt>
                <c:pt idx="317">
                  <c:v>2.6775799999999998</c:v>
                </c:pt>
                <c:pt idx="318">
                  <c:v>2.68587</c:v>
                </c:pt>
                <c:pt idx="319">
                  <c:v>2.6943700000000002</c:v>
                </c:pt>
                <c:pt idx="320">
                  <c:v>2.7027000000000001</c:v>
                </c:pt>
                <c:pt idx="321">
                  <c:v>2.7109299999999998</c:v>
                </c:pt>
                <c:pt idx="322">
                  <c:v>2.7193499999999999</c:v>
                </c:pt>
                <c:pt idx="323">
                  <c:v>2.7277200000000001</c:v>
                </c:pt>
                <c:pt idx="324">
                  <c:v>2.7361200000000001</c:v>
                </c:pt>
                <c:pt idx="325">
                  <c:v>2.7446000000000002</c:v>
                </c:pt>
                <c:pt idx="326">
                  <c:v>2.75292</c:v>
                </c:pt>
                <c:pt idx="327">
                  <c:v>2.7612700000000001</c:v>
                </c:pt>
                <c:pt idx="328">
                  <c:v>2.7696999999999998</c:v>
                </c:pt>
                <c:pt idx="329">
                  <c:v>2.7784499999999999</c:v>
                </c:pt>
                <c:pt idx="330">
                  <c:v>2.78688</c:v>
                </c:pt>
                <c:pt idx="331">
                  <c:v>2.7952499999999998</c:v>
                </c:pt>
                <c:pt idx="332">
                  <c:v>2.80362</c:v>
                </c:pt>
                <c:pt idx="333">
                  <c:v>2.8120500000000002</c:v>
                </c:pt>
                <c:pt idx="334">
                  <c:v>2.8205</c:v>
                </c:pt>
                <c:pt idx="335">
                  <c:v>2.8288000000000002</c:v>
                </c:pt>
                <c:pt idx="336">
                  <c:v>2.8372700000000002</c:v>
                </c:pt>
                <c:pt idx="337">
                  <c:v>2.84572</c:v>
                </c:pt>
                <c:pt idx="338">
                  <c:v>2.8542299999999998</c:v>
                </c:pt>
                <c:pt idx="339">
                  <c:v>2.8625799999999999</c:v>
                </c:pt>
                <c:pt idx="340">
                  <c:v>2.871</c:v>
                </c:pt>
                <c:pt idx="341">
                  <c:v>2.8793299999999999</c:v>
                </c:pt>
                <c:pt idx="342">
                  <c:v>2.8878200000000001</c:v>
                </c:pt>
                <c:pt idx="343">
                  <c:v>2.89608</c:v>
                </c:pt>
                <c:pt idx="344">
                  <c:v>2.90462</c:v>
                </c:pt>
                <c:pt idx="345">
                  <c:v>2.91093</c:v>
                </c:pt>
                <c:pt idx="346">
                  <c:v>2.9211999999999998</c:v>
                </c:pt>
                <c:pt idx="347">
                  <c:v>2.9297399999999998</c:v>
                </c:pt>
                <c:pt idx="348">
                  <c:v>2.9377900000000001</c:v>
                </c:pt>
                <c:pt idx="349">
                  <c:v>2.9462999999999999</c:v>
                </c:pt>
                <c:pt idx="350">
                  <c:v>2.9546100000000002</c:v>
                </c:pt>
                <c:pt idx="351">
                  <c:v>2.9631599999999998</c:v>
                </c:pt>
                <c:pt idx="352">
                  <c:v>2.9714399999999999</c:v>
                </c:pt>
                <c:pt idx="353">
                  <c:v>2.9797400000000001</c:v>
                </c:pt>
                <c:pt idx="354">
                  <c:v>2.9881899999999999</c:v>
                </c:pt>
                <c:pt idx="355">
                  <c:v>2.9965799999999998</c:v>
                </c:pt>
                <c:pt idx="356">
                  <c:v>3.0049800000000002</c:v>
                </c:pt>
                <c:pt idx="357">
                  <c:v>3.0132300000000001</c:v>
                </c:pt>
                <c:pt idx="358">
                  <c:v>3.0214599999999998</c:v>
                </c:pt>
                <c:pt idx="359">
                  <c:v>3.0299200000000002</c:v>
                </c:pt>
                <c:pt idx="360">
                  <c:v>3.0383399999999998</c:v>
                </c:pt>
                <c:pt idx="361">
                  <c:v>3.0465599999999999</c:v>
                </c:pt>
                <c:pt idx="362">
                  <c:v>3.0550000000000002</c:v>
                </c:pt>
                <c:pt idx="363">
                  <c:v>3.0633900000000001</c:v>
                </c:pt>
                <c:pt idx="364">
                  <c:v>3.0719500000000002</c:v>
                </c:pt>
                <c:pt idx="365">
                  <c:v>3.0800900000000002</c:v>
                </c:pt>
                <c:pt idx="366">
                  <c:v>3.0884399999999999</c:v>
                </c:pt>
                <c:pt idx="367">
                  <c:v>3.09694</c:v>
                </c:pt>
                <c:pt idx="368">
                  <c:v>3.1052399999999998</c:v>
                </c:pt>
                <c:pt idx="369">
                  <c:v>3.1135100000000002</c:v>
                </c:pt>
                <c:pt idx="370">
                  <c:v>3.1219399999999999</c:v>
                </c:pt>
                <c:pt idx="371">
                  <c:v>3.13042</c:v>
                </c:pt>
                <c:pt idx="372">
                  <c:v>3.1386500000000002</c:v>
                </c:pt>
                <c:pt idx="373">
                  <c:v>3.14696</c:v>
                </c:pt>
                <c:pt idx="374">
                  <c:v>3.1552600000000002</c:v>
                </c:pt>
                <c:pt idx="375">
                  <c:v>3.1637300000000002</c:v>
                </c:pt>
                <c:pt idx="376">
                  <c:v>3.1721699999999999</c:v>
                </c:pt>
                <c:pt idx="377">
                  <c:v>3.18058</c:v>
                </c:pt>
                <c:pt idx="378">
                  <c:v>3.1888800000000002</c:v>
                </c:pt>
                <c:pt idx="379">
                  <c:v>3.1972900000000002</c:v>
                </c:pt>
                <c:pt idx="380">
                  <c:v>3.20553</c:v>
                </c:pt>
                <c:pt idx="381">
                  <c:v>3.2139199999999999</c:v>
                </c:pt>
                <c:pt idx="382">
                  <c:v>3.2221600000000001</c:v>
                </c:pt>
                <c:pt idx="383">
                  <c:v>3.2307299999999999</c:v>
                </c:pt>
                <c:pt idx="384">
                  <c:v>3.23881</c:v>
                </c:pt>
                <c:pt idx="385">
                  <c:v>3.2472099999999999</c:v>
                </c:pt>
                <c:pt idx="386">
                  <c:v>3.2557100000000001</c:v>
                </c:pt>
                <c:pt idx="387">
                  <c:v>3.2639300000000002</c:v>
                </c:pt>
                <c:pt idx="388">
                  <c:v>3.2725</c:v>
                </c:pt>
                <c:pt idx="389">
                  <c:v>3.2807900000000001</c:v>
                </c:pt>
                <c:pt idx="390">
                  <c:v>3.2892999999999999</c:v>
                </c:pt>
                <c:pt idx="391">
                  <c:v>3.2978200000000002</c:v>
                </c:pt>
                <c:pt idx="392">
                  <c:v>3.30627</c:v>
                </c:pt>
                <c:pt idx="393">
                  <c:v>3.3147899999999999</c:v>
                </c:pt>
                <c:pt idx="394">
                  <c:v>3.3228800000000001</c:v>
                </c:pt>
                <c:pt idx="395">
                  <c:v>3.33148</c:v>
                </c:pt>
                <c:pt idx="396">
                  <c:v>3.3397999999999999</c:v>
                </c:pt>
                <c:pt idx="397">
                  <c:v>3.3481000000000001</c:v>
                </c:pt>
                <c:pt idx="398">
                  <c:v>3.35643</c:v>
                </c:pt>
                <c:pt idx="399">
                  <c:v>3.3649</c:v>
                </c:pt>
                <c:pt idx="400">
                  <c:v>3.3734299999999999</c:v>
                </c:pt>
                <c:pt idx="401">
                  <c:v>3.3817300000000001</c:v>
                </c:pt>
                <c:pt idx="402">
                  <c:v>3.3903699999999999</c:v>
                </c:pt>
                <c:pt idx="403">
                  <c:v>3.3986999999999998</c:v>
                </c:pt>
                <c:pt idx="404">
                  <c:v>3.4069699999999998</c:v>
                </c:pt>
                <c:pt idx="405">
                  <c:v>3.4155000000000002</c:v>
                </c:pt>
                <c:pt idx="406">
                  <c:v>3.4229699999999998</c:v>
                </c:pt>
                <c:pt idx="407">
                  <c:v>3.43133</c:v>
                </c:pt>
                <c:pt idx="408">
                  <c:v>3.4396599999999999</c:v>
                </c:pt>
                <c:pt idx="409">
                  <c:v>3.4478800000000001</c:v>
                </c:pt>
                <c:pt idx="410">
                  <c:v>3.4561500000000001</c:v>
                </c:pt>
                <c:pt idx="411">
                  <c:v>3.46455</c:v>
                </c:pt>
                <c:pt idx="412">
                  <c:v>3.47309</c:v>
                </c:pt>
                <c:pt idx="413">
                  <c:v>3.4812099999999999</c:v>
                </c:pt>
                <c:pt idx="414">
                  <c:v>3.48963</c:v>
                </c:pt>
                <c:pt idx="415">
                  <c:v>3.4981599999999999</c:v>
                </c:pt>
                <c:pt idx="416">
                  <c:v>3.50631</c:v>
                </c:pt>
                <c:pt idx="417">
                  <c:v>3.51485</c:v>
                </c:pt>
                <c:pt idx="418">
                  <c:v>3.5230299999999999</c:v>
                </c:pt>
                <c:pt idx="419">
                  <c:v>3.5314000000000001</c:v>
                </c:pt>
                <c:pt idx="420">
                  <c:v>3.53992</c:v>
                </c:pt>
                <c:pt idx="421">
                  <c:v>3.5484499999999999</c:v>
                </c:pt>
                <c:pt idx="422">
                  <c:v>3.5568499999999998</c:v>
                </c:pt>
                <c:pt idx="423">
                  <c:v>3.5653700000000002</c:v>
                </c:pt>
                <c:pt idx="424">
                  <c:v>3.57389</c:v>
                </c:pt>
                <c:pt idx="425">
                  <c:v>3.5823499999999999</c:v>
                </c:pt>
                <c:pt idx="426">
                  <c:v>3.5909499999999999</c:v>
                </c:pt>
                <c:pt idx="427">
                  <c:v>3.5991499999999998</c:v>
                </c:pt>
                <c:pt idx="428">
                  <c:v>3.6078800000000002</c:v>
                </c:pt>
                <c:pt idx="429">
                  <c:v>3.61619</c:v>
                </c:pt>
                <c:pt idx="430">
                  <c:v>3.62479</c:v>
                </c:pt>
                <c:pt idx="431">
                  <c:v>3.63327</c:v>
                </c:pt>
                <c:pt idx="432">
                  <c:v>3.6419199999999998</c:v>
                </c:pt>
                <c:pt idx="433">
                  <c:v>3.6465999999999998</c:v>
                </c:pt>
                <c:pt idx="434">
                  <c:v>3.6598000000000002</c:v>
                </c:pt>
                <c:pt idx="435">
                  <c:v>3.6680199999999998</c:v>
                </c:pt>
                <c:pt idx="436">
                  <c:v>3.6768800000000001</c:v>
                </c:pt>
                <c:pt idx="437">
                  <c:v>3.6850999999999998</c:v>
                </c:pt>
                <c:pt idx="438">
                  <c:v>3.6929799999999999</c:v>
                </c:pt>
                <c:pt idx="439">
                  <c:v>3.70153</c:v>
                </c:pt>
                <c:pt idx="440">
                  <c:v>3.7096900000000002</c:v>
                </c:pt>
                <c:pt idx="441">
                  <c:v>3.7180900000000001</c:v>
                </c:pt>
                <c:pt idx="442">
                  <c:v>3.7264699999999999</c:v>
                </c:pt>
                <c:pt idx="443">
                  <c:v>3.7352500000000002</c:v>
                </c:pt>
                <c:pt idx="444">
                  <c:v>3.7438400000000001</c:v>
                </c:pt>
                <c:pt idx="445">
                  <c:v>3.7515000000000001</c:v>
                </c:pt>
                <c:pt idx="446">
                  <c:v>3.7598500000000001</c:v>
                </c:pt>
                <c:pt idx="447">
                  <c:v>3.7682500000000001</c:v>
                </c:pt>
                <c:pt idx="448">
                  <c:v>3.7767900000000001</c:v>
                </c:pt>
                <c:pt idx="449">
                  <c:v>3.7854800000000002</c:v>
                </c:pt>
                <c:pt idx="450">
                  <c:v>3.7932999999999999</c:v>
                </c:pt>
                <c:pt idx="451">
                  <c:v>3.80213</c:v>
                </c:pt>
                <c:pt idx="452">
                  <c:v>3.8101099999999999</c:v>
                </c:pt>
                <c:pt idx="453">
                  <c:v>3.8187500000000001</c:v>
                </c:pt>
                <c:pt idx="454">
                  <c:v>3.8271899999999999</c:v>
                </c:pt>
                <c:pt idx="455">
                  <c:v>3.83514</c:v>
                </c:pt>
                <c:pt idx="456">
                  <c:v>3.84362</c:v>
                </c:pt>
                <c:pt idx="457">
                  <c:v>3.8524099999999999</c:v>
                </c:pt>
                <c:pt idx="458">
                  <c:v>3.8601899999999998</c:v>
                </c:pt>
                <c:pt idx="459">
                  <c:v>3.8686099999999999</c:v>
                </c:pt>
                <c:pt idx="460">
                  <c:v>3.8778600000000001</c:v>
                </c:pt>
                <c:pt idx="461">
                  <c:v>3.8864200000000002</c:v>
                </c:pt>
                <c:pt idx="462">
                  <c:v>3.8952399999999998</c:v>
                </c:pt>
                <c:pt idx="463">
                  <c:v>3.9035500000000001</c:v>
                </c:pt>
                <c:pt idx="464">
                  <c:v>3.9119700000000002</c:v>
                </c:pt>
                <c:pt idx="465">
                  <c:v>3.9201899999999998</c:v>
                </c:pt>
                <c:pt idx="466">
                  <c:v>3.9287700000000001</c:v>
                </c:pt>
                <c:pt idx="467">
                  <c:v>3.93737</c:v>
                </c:pt>
                <c:pt idx="468">
                  <c:v>3.9456199999999999</c:v>
                </c:pt>
                <c:pt idx="469">
                  <c:v>3.9541200000000001</c:v>
                </c:pt>
                <c:pt idx="470">
                  <c:v>3.9625499999999998</c:v>
                </c:pt>
                <c:pt idx="471">
                  <c:v>3.9714100000000001</c:v>
                </c:pt>
                <c:pt idx="472">
                  <c:v>3.9795199999999999</c:v>
                </c:pt>
                <c:pt idx="473">
                  <c:v>3.9878399999999998</c:v>
                </c:pt>
                <c:pt idx="474">
                  <c:v>3.9956800000000001</c:v>
                </c:pt>
              </c:numCache>
            </c:numRef>
          </c:cat>
          <c:val>
            <c:numRef>
              <c:f>'CPI_ROC_CoRD_LAYERS-RS'!$C$2:$C$476</c:f>
              <c:numCache>
                <c:formatCode>General</c:formatCode>
                <c:ptCount val="475"/>
                <c:pt idx="0">
                  <c:v>-2.55832E-2</c:v>
                </c:pt>
                <c:pt idx="1">
                  <c:v>-1.3075999999999999E-3</c:v>
                </c:pt>
                <c:pt idx="2">
                  <c:v>-3.3861000000000002E-2</c:v>
                </c:pt>
                <c:pt idx="3">
                  <c:v>-3.37024E-2</c:v>
                </c:pt>
                <c:pt idx="4">
                  <c:v>-4.6827800000000003E-2</c:v>
                </c:pt>
                <c:pt idx="5">
                  <c:v>-2.3229400000000001E-2</c:v>
                </c:pt>
                <c:pt idx="6">
                  <c:v>-3.4484000000000001E-2</c:v>
                </c:pt>
                <c:pt idx="7">
                  <c:v>-2.9716200000000002E-2</c:v>
                </c:pt>
                <c:pt idx="8">
                  <c:v>-3.7561999999999998E-2</c:v>
                </c:pt>
                <c:pt idx="9">
                  <c:v>-3.03936E-2</c:v>
                </c:pt>
                <c:pt idx="10">
                  <c:v>-4.2182400000000002E-2</c:v>
                </c:pt>
                <c:pt idx="11">
                  <c:v>-3.5964000000000003E-2</c:v>
                </c:pt>
                <c:pt idx="12">
                  <c:v>-4.2758200000000003E-2</c:v>
                </c:pt>
                <c:pt idx="13">
                  <c:v>-4.8090000000000001E-2</c:v>
                </c:pt>
                <c:pt idx="14">
                  <c:v>-4.4707999999999998E-2</c:v>
                </c:pt>
                <c:pt idx="15">
                  <c:v>-4.8602199999999998E-2</c:v>
                </c:pt>
                <c:pt idx="16">
                  <c:v>-3.4861000000000003E-2</c:v>
                </c:pt>
                <c:pt idx="17">
                  <c:v>-4.5338200000000002E-2</c:v>
                </c:pt>
                <c:pt idx="18">
                  <c:v>-4.0939400000000001E-2</c:v>
                </c:pt>
                <c:pt idx="19">
                  <c:v>-4.3205599999999997E-2</c:v>
                </c:pt>
                <c:pt idx="20">
                  <c:v>-3.9131199999999998E-2</c:v>
                </c:pt>
                <c:pt idx="21">
                  <c:v>-4.2853599999999999E-2</c:v>
                </c:pt>
                <c:pt idx="22">
                  <c:v>-3.9903800000000003E-2</c:v>
                </c:pt>
                <c:pt idx="23">
                  <c:v>-3.8947200000000001E-2</c:v>
                </c:pt>
                <c:pt idx="24">
                  <c:v>-3.5649E-2</c:v>
                </c:pt>
                <c:pt idx="25">
                  <c:v>-4.4580599999999998E-2</c:v>
                </c:pt>
                <c:pt idx="26">
                  <c:v>-4.7503200000000002E-2</c:v>
                </c:pt>
                <c:pt idx="27">
                  <c:v>-5.0792200000000003E-2</c:v>
                </c:pt>
                <c:pt idx="28">
                  <c:v>-4.7476400000000002E-2</c:v>
                </c:pt>
                <c:pt idx="29">
                  <c:v>-3.74144E-2</c:v>
                </c:pt>
                <c:pt idx="30">
                  <c:v>-3.6252E-2</c:v>
                </c:pt>
                <c:pt idx="31">
                  <c:v>-3.17372E-2</c:v>
                </c:pt>
                <c:pt idx="32">
                  <c:v>-3.4144800000000003E-2</c:v>
                </c:pt>
                <c:pt idx="33">
                  <c:v>-3.8863599999999998E-2</c:v>
                </c:pt>
                <c:pt idx="34">
                  <c:v>-4.0391400000000001E-2</c:v>
                </c:pt>
                <c:pt idx="35">
                  <c:v>-4.6735199999999998E-2</c:v>
                </c:pt>
                <c:pt idx="36">
                  <c:v>-4.8328599999999999E-2</c:v>
                </c:pt>
                <c:pt idx="37">
                  <c:v>-4.45078E-2</c:v>
                </c:pt>
                <c:pt idx="38">
                  <c:v>-4.04956E-2</c:v>
                </c:pt>
                <c:pt idx="39">
                  <c:v>-3.69308E-2</c:v>
                </c:pt>
                <c:pt idx="40">
                  <c:v>-3.6840600000000001E-2</c:v>
                </c:pt>
                <c:pt idx="41">
                  <c:v>-3.5014000000000003E-2</c:v>
                </c:pt>
                <c:pt idx="42">
                  <c:v>-3.9601400000000002E-2</c:v>
                </c:pt>
                <c:pt idx="43">
                  <c:v>-4.0200199999999998E-2</c:v>
                </c:pt>
                <c:pt idx="44">
                  <c:v>-3.6791600000000001E-2</c:v>
                </c:pt>
                <c:pt idx="45">
                  <c:v>-3.1850799999999999E-2</c:v>
                </c:pt>
                <c:pt idx="46">
                  <c:v>-2.5628600000000001E-2</c:v>
                </c:pt>
                <c:pt idx="47">
                  <c:v>-2.5853999999999999E-2</c:v>
                </c:pt>
                <c:pt idx="48">
                  <c:v>-2.40492E-2</c:v>
                </c:pt>
                <c:pt idx="49">
                  <c:v>-2.71208E-2</c:v>
                </c:pt>
                <c:pt idx="50">
                  <c:v>-3.4229200000000001E-2</c:v>
                </c:pt>
                <c:pt idx="51">
                  <c:v>-3.8010599999999999E-2</c:v>
                </c:pt>
                <c:pt idx="52">
                  <c:v>-3.9508000000000001E-2</c:v>
                </c:pt>
                <c:pt idx="53">
                  <c:v>-3.7109000000000003E-2</c:v>
                </c:pt>
                <c:pt idx="54">
                  <c:v>-4.0472599999999997E-2</c:v>
                </c:pt>
                <c:pt idx="55">
                  <c:v>-4.4186400000000001E-2</c:v>
                </c:pt>
                <c:pt idx="56">
                  <c:v>-4.4924600000000002E-2</c:v>
                </c:pt>
                <c:pt idx="57">
                  <c:v>-5.0051199999999997E-2</c:v>
                </c:pt>
                <c:pt idx="58">
                  <c:v>-5.3365200000000002E-2</c:v>
                </c:pt>
                <c:pt idx="59">
                  <c:v>-5.4347600000000003E-2</c:v>
                </c:pt>
                <c:pt idx="60">
                  <c:v>-5.4818600000000002E-2</c:v>
                </c:pt>
                <c:pt idx="61">
                  <c:v>-5.4283600000000001E-2</c:v>
                </c:pt>
                <c:pt idx="62">
                  <c:v>-5.3968599999999999E-2</c:v>
                </c:pt>
                <c:pt idx="63">
                  <c:v>-5.4609400000000002E-2</c:v>
                </c:pt>
                <c:pt idx="64">
                  <c:v>-6.0059000000000001E-2</c:v>
                </c:pt>
                <c:pt idx="65">
                  <c:v>-6.2250800000000002E-2</c:v>
                </c:pt>
                <c:pt idx="66">
                  <c:v>-6.4415200000000006E-2</c:v>
                </c:pt>
                <c:pt idx="67">
                  <c:v>-6.71186E-2</c:v>
                </c:pt>
                <c:pt idx="68">
                  <c:v>-6.4448000000000005E-2</c:v>
                </c:pt>
                <c:pt idx="69">
                  <c:v>-6.2003200000000001E-2</c:v>
                </c:pt>
                <c:pt idx="70">
                  <c:v>-5.66686E-2</c:v>
                </c:pt>
                <c:pt idx="71">
                  <c:v>-5.8527000000000003E-2</c:v>
                </c:pt>
                <c:pt idx="72">
                  <c:v>-5.6095199999999998E-2</c:v>
                </c:pt>
                <c:pt idx="73">
                  <c:v>-4.9428199999999999E-2</c:v>
                </c:pt>
                <c:pt idx="74">
                  <c:v>-4.3160799999999999E-2</c:v>
                </c:pt>
                <c:pt idx="75">
                  <c:v>-3.9941200000000003E-2</c:v>
                </c:pt>
                <c:pt idx="76">
                  <c:v>-3.6847199999999997E-2</c:v>
                </c:pt>
                <c:pt idx="77">
                  <c:v>-3.94966E-2</c:v>
                </c:pt>
                <c:pt idx="78">
                  <c:v>-4.5789799999999999E-2</c:v>
                </c:pt>
                <c:pt idx="79">
                  <c:v>-5.1163800000000002E-2</c:v>
                </c:pt>
                <c:pt idx="80">
                  <c:v>-5.6143400000000003E-2</c:v>
                </c:pt>
                <c:pt idx="81">
                  <c:v>-5.9409200000000002E-2</c:v>
                </c:pt>
                <c:pt idx="82">
                  <c:v>-5.9351399999999999E-2</c:v>
                </c:pt>
                <c:pt idx="83">
                  <c:v>-6.0551199999999999E-2</c:v>
                </c:pt>
                <c:pt idx="84">
                  <c:v>-6.1198599999999999E-2</c:v>
                </c:pt>
                <c:pt idx="85">
                  <c:v>-6.0851000000000002E-2</c:v>
                </c:pt>
                <c:pt idx="86">
                  <c:v>-5.6544200000000003E-2</c:v>
                </c:pt>
                <c:pt idx="87">
                  <c:v>-5.4724399999999999E-2</c:v>
                </c:pt>
                <c:pt idx="88">
                  <c:v>-5.23022E-2</c:v>
                </c:pt>
                <c:pt idx="89">
                  <c:v>-5.4056399999999998E-2</c:v>
                </c:pt>
                <c:pt idx="90">
                  <c:v>-5.6263800000000003E-2</c:v>
                </c:pt>
                <c:pt idx="91">
                  <c:v>-5.7561000000000001E-2</c:v>
                </c:pt>
                <c:pt idx="92">
                  <c:v>-5.69384E-2</c:v>
                </c:pt>
                <c:pt idx="93">
                  <c:v>-5.7127999999999998E-2</c:v>
                </c:pt>
                <c:pt idx="94">
                  <c:v>-5.6623399999999997E-2</c:v>
                </c:pt>
                <c:pt idx="95">
                  <c:v>-5.5588600000000002E-2</c:v>
                </c:pt>
                <c:pt idx="96">
                  <c:v>-5.6937799999999997E-2</c:v>
                </c:pt>
                <c:pt idx="97">
                  <c:v>-5.8227599999999997E-2</c:v>
                </c:pt>
                <c:pt idx="98">
                  <c:v>-5.7702000000000003E-2</c:v>
                </c:pt>
                <c:pt idx="99">
                  <c:v>-5.5474999999999997E-2</c:v>
                </c:pt>
                <c:pt idx="100">
                  <c:v>-5.1214200000000001E-2</c:v>
                </c:pt>
                <c:pt idx="101">
                  <c:v>-4.6621799999999998E-2</c:v>
                </c:pt>
                <c:pt idx="102">
                  <c:v>-4.3930400000000001E-2</c:v>
                </c:pt>
                <c:pt idx="103">
                  <c:v>-4.0783E-2</c:v>
                </c:pt>
                <c:pt idx="104">
                  <c:v>-4.2757799999999999E-2</c:v>
                </c:pt>
                <c:pt idx="105">
                  <c:v>-4.3424999999999998E-2</c:v>
                </c:pt>
                <c:pt idx="106">
                  <c:v>-4.21664E-2</c:v>
                </c:pt>
                <c:pt idx="107">
                  <c:v>-3.8289999999999998E-2</c:v>
                </c:pt>
                <c:pt idx="108">
                  <c:v>-3.74472E-2</c:v>
                </c:pt>
                <c:pt idx="109">
                  <c:v>-3.7106600000000003E-2</c:v>
                </c:pt>
                <c:pt idx="110">
                  <c:v>-3.6561799999999998E-2</c:v>
                </c:pt>
                <c:pt idx="111">
                  <c:v>-3.5857199999999999E-2</c:v>
                </c:pt>
                <c:pt idx="112">
                  <c:v>-3.5873200000000001E-2</c:v>
                </c:pt>
                <c:pt idx="113">
                  <c:v>-3.5199800000000003E-2</c:v>
                </c:pt>
                <c:pt idx="114">
                  <c:v>-3.8240200000000002E-2</c:v>
                </c:pt>
                <c:pt idx="115">
                  <c:v>-4.0232200000000003E-2</c:v>
                </c:pt>
                <c:pt idx="116">
                  <c:v>-4.20986E-2</c:v>
                </c:pt>
                <c:pt idx="117">
                  <c:v>-4.2994400000000002E-2</c:v>
                </c:pt>
                <c:pt idx="118">
                  <c:v>-4.3837000000000001E-2</c:v>
                </c:pt>
                <c:pt idx="119">
                  <c:v>-4.8112000000000002E-2</c:v>
                </c:pt>
                <c:pt idx="120">
                  <c:v>-5.4859400000000003E-2</c:v>
                </c:pt>
                <c:pt idx="121">
                  <c:v>-5.9140600000000002E-2</c:v>
                </c:pt>
                <c:pt idx="122">
                  <c:v>-6.2146800000000002E-2</c:v>
                </c:pt>
                <c:pt idx="123">
                  <c:v>-6.6594799999999996E-2</c:v>
                </c:pt>
                <c:pt idx="124">
                  <c:v>-7.1013999999999994E-2</c:v>
                </c:pt>
                <c:pt idx="125">
                  <c:v>-7.4536000000000005E-2</c:v>
                </c:pt>
                <c:pt idx="126">
                  <c:v>-7.5213199999999994E-2</c:v>
                </c:pt>
                <c:pt idx="127">
                  <c:v>-7.9443200000000005E-2</c:v>
                </c:pt>
                <c:pt idx="128">
                  <c:v>-8.3658399999999994E-2</c:v>
                </c:pt>
                <c:pt idx="129">
                  <c:v>-8.5271799999999995E-2</c:v>
                </c:pt>
                <c:pt idx="130">
                  <c:v>-8.5979600000000003E-2</c:v>
                </c:pt>
                <c:pt idx="131">
                  <c:v>-8.3712800000000004E-2</c:v>
                </c:pt>
                <c:pt idx="132">
                  <c:v>-8.2856200000000005E-2</c:v>
                </c:pt>
                <c:pt idx="133">
                  <c:v>-8.1481600000000001E-2</c:v>
                </c:pt>
                <c:pt idx="134">
                  <c:v>-7.85608E-2</c:v>
                </c:pt>
                <c:pt idx="135">
                  <c:v>-7.6638399999999995E-2</c:v>
                </c:pt>
                <c:pt idx="136">
                  <c:v>-7.4374599999999999E-2</c:v>
                </c:pt>
                <c:pt idx="137">
                  <c:v>-7.1923000000000001E-2</c:v>
                </c:pt>
                <c:pt idx="138">
                  <c:v>-6.8351999999999996E-2</c:v>
                </c:pt>
                <c:pt idx="139">
                  <c:v>-6.4303799999999994E-2</c:v>
                </c:pt>
                <c:pt idx="140">
                  <c:v>-6.1075200000000003E-2</c:v>
                </c:pt>
                <c:pt idx="141">
                  <c:v>-5.81992E-2</c:v>
                </c:pt>
                <c:pt idx="142">
                  <c:v>-5.1782599999999998E-2</c:v>
                </c:pt>
                <c:pt idx="143">
                  <c:v>-4.4301199999999999E-2</c:v>
                </c:pt>
                <c:pt idx="144">
                  <c:v>-4.0946799999999998E-2</c:v>
                </c:pt>
                <c:pt idx="145">
                  <c:v>-4.1094800000000001E-2</c:v>
                </c:pt>
                <c:pt idx="146">
                  <c:v>-4.1659799999999997E-2</c:v>
                </c:pt>
                <c:pt idx="147">
                  <c:v>-4.4303200000000001E-2</c:v>
                </c:pt>
                <c:pt idx="148">
                  <c:v>-4.6116999999999998E-2</c:v>
                </c:pt>
                <c:pt idx="149">
                  <c:v>-4.4585800000000002E-2</c:v>
                </c:pt>
                <c:pt idx="150">
                  <c:v>-4.3112200000000003E-2</c:v>
                </c:pt>
                <c:pt idx="151">
                  <c:v>-4.2849600000000002E-2</c:v>
                </c:pt>
                <c:pt idx="152">
                  <c:v>-4.07058E-2</c:v>
                </c:pt>
                <c:pt idx="153">
                  <c:v>-3.8094999999999997E-2</c:v>
                </c:pt>
                <c:pt idx="154">
                  <c:v>-3.6951199999999997E-2</c:v>
                </c:pt>
                <c:pt idx="155">
                  <c:v>-3.95958E-2</c:v>
                </c:pt>
                <c:pt idx="156">
                  <c:v>-4.0418799999999998E-2</c:v>
                </c:pt>
                <c:pt idx="157">
                  <c:v>-4.51376E-2</c:v>
                </c:pt>
                <c:pt idx="158">
                  <c:v>-5.0091200000000002E-2</c:v>
                </c:pt>
                <c:pt idx="159">
                  <c:v>-5.4044200000000001E-2</c:v>
                </c:pt>
                <c:pt idx="160">
                  <c:v>-5.7307200000000003E-2</c:v>
                </c:pt>
                <c:pt idx="161">
                  <c:v>-6.1637999999999998E-2</c:v>
                </c:pt>
                <c:pt idx="162">
                  <c:v>-6.4134399999999994E-2</c:v>
                </c:pt>
                <c:pt idx="163">
                  <c:v>-6.9311999999999999E-2</c:v>
                </c:pt>
                <c:pt idx="164">
                  <c:v>-7.4666399999999994E-2</c:v>
                </c:pt>
                <c:pt idx="165">
                  <c:v>-7.9988600000000007E-2</c:v>
                </c:pt>
                <c:pt idx="166">
                  <c:v>-8.4577600000000003E-2</c:v>
                </c:pt>
                <c:pt idx="167">
                  <c:v>-8.7942199999999998E-2</c:v>
                </c:pt>
                <c:pt idx="168">
                  <c:v>-9.2537999999999995E-2</c:v>
                </c:pt>
                <c:pt idx="169">
                  <c:v>-9.9084400000000003E-2</c:v>
                </c:pt>
                <c:pt idx="170">
                  <c:v>-0.10333199999999999</c:v>
                </c:pt>
                <c:pt idx="171">
                  <c:v>-0.10799400000000001</c:v>
                </c:pt>
                <c:pt idx="172">
                  <c:v>-0.11222799999999999</c:v>
                </c:pt>
                <c:pt idx="173">
                  <c:v>-0.11458400000000001</c:v>
                </c:pt>
                <c:pt idx="174">
                  <c:v>-0.11715100000000001</c:v>
                </c:pt>
                <c:pt idx="175">
                  <c:v>-0.118754</c:v>
                </c:pt>
                <c:pt idx="176">
                  <c:v>-0.119905</c:v>
                </c:pt>
                <c:pt idx="177">
                  <c:v>-0.11891699999999999</c:v>
                </c:pt>
                <c:pt idx="178">
                  <c:v>-0.1174</c:v>
                </c:pt>
                <c:pt idx="179">
                  <c:v>-0.114978</c:v>
                </c:pt>
                <c:pt idx="180">
                  <c:v>-0.112054</c:v>
                </c:pt>
                <c:pt idx="181">
                  <c:v>-0.109698</c:v>
                </c:pt>
                <c:pt idx="182">
                  <c:v>-0.107556</c:v>
                </c:pt>
                <c:pt idx="183">
                  <c:v>-0.104293</c:v>
                </c:pt>
                <c:pt idx="184">
                  <c:v>-0.10093000000000001</c:v>
                </c:pt>
                <c:pt idx="185">
                  <c:v>-9.9017599999999997E-2</c:v>
                </c:pt>
                <c:pt idx="186">
                  <c:v>-9.5238400000000001E-2</c:v>
                </c:pt>
                <c:pt idx="187">
                  <c:v>-9.2537999999999995E-2</c:v>
                </c:pt>
                <c:pt idx="188">
                  <c:v>-8.9565000000000006E-2</c:v>
                </c:pt>
                <c:pt idx="189">
                  <c:v>-8.5190600000000005E-2</c:v>
                </c:pt>
                <c:pt idx="190">
                  <c:v>-8.1607600000000002E-2</c:v>
                </c:pt>
                <c:pt idx="191">
                  <c:v>-7.5666600000000001E-2</c:v>
                </c:pt>
                <c:pt idx="192">
                  <c:v>-6.8537000000000001E-2</c:v>
                </c:pt>
                <c:pt idx="193">
                  <c:v>-5.8617799999999998E-2</c:v>
                </c:pt>
                <c:pt idx="194">
                  <c:v>-5.4990999999999998E-2</c:v>
                </c:pt>
                <c:pt idx="195">
                  <c:v>-4.99152E-2</c:v>
                </c:pt>
                <c:pt idx="196">
                  <c:v>-4.3826799999999999E-2</c:v>
                </c:pt>
                <c:pt idx="197">
                  <c:v>-4.0675000000000003E-2</c:v>
                </c:pt>
                <c:pt idx="198">
                  <c:v>-3.9779000000000002E-2</c:v>
                </c:pt>
                <c:pt idx="199">
                  <c:v>-4.1266799999999999E-2</c:v>
                </c:pt>
                <c:pt idx="200">
                  <c:v>-4.35684E-2</c:v>
                </c:pt>
                <c:pt idx="201">
                  <c:v>-4.4893000000000002E-2</c:v>
                </c:pt>
                <c:pt idx="202">
                  <c:v>-4.6462000000000003E-2</c:v>
                </c:pt>
                <c:pt idx="203">
                  <c:v>-4.8752799999999999E-2</c:v>
                </c:pt>
                <c:pt idx="204">
                  <c:v>-5.1339599999999999E-2</c:v>
                </c:pt>
                <c:pt idx="205">
                  <c:v>-5.2814399999999997E-2</c:v>
                </c:pt>
                <c:pt idx="206">
                  <c:v>-5.4753999999999997E-2</c:v>
                </c:pt>
                <c:pt idx="207">
                  <c:v>-5.4925399999999999E-2</c:v>
                </c:pt>
                <c:pt idx="208">
                  <c:v>-5.6379199999999997E-2</c:v>
                </c:pt>
                <c:pt idx="209">
                  <c:v>-5.7061000000000001E-2</c:v>
                </c:pt>
                <c:pt idx="210">
                  <c:v>-5.5673599999999997E-2</c:v>
                </c:pt>
                <c:pt idx="211">
                  <c:v>-5.5956199999999998E-2</c:v>
                </c:pt>
                <c:pt idx="212">
                  <c:v>-5.4895399999999997E-2</c:v>
                </c:pt>
                <c:pt idx="213">
                  <c:v>-5.2527200000000003E-2</c:v>
                </c:pt>
                <c:pt idx="214">
                  <c:v>-5.2460199999999998E-2</c:v>
                </c:pt>
                <c:pt idx="215">
                  <c:v>-5.0776799999999997E-2</c:v>
                </c:pt>
                <c:pt idx="216">
                  <c:v>-5.08558E-2</c:v>
                </c:pt>
                <c:pt idx="217">
                  <c:v>-5.40548E-2</c:v>
                </c:pt>
                <c:pt idx="218">
                  <c:v>-5.5475799999999999E-2</c:v>
                </c:pt>
                <c:pt idx="219">
                  <c:v>-5.5118800000000003E-2</c:v>
                </c:pt>
                <c:pt idx="220">
                  <c:v>-5.5727400000000003E-2</c:v>
                </c:pt>
                <c:pt idx="221">
                  <c:v>-5.4497999999999998E-2</c:v>
                </c:pt>
                <c:pt idx="222">
                  <c:v>-5.7422399999999998E-2</c:v>
                </c:pt>
                <c:pt idx="223">
                  <c:v>-6.0078199999999998E-2</c:v>
                </c:pt>
                <c:pt idx="224">
                  <c:v>-5.97332E-2</c:v>
                </c:pt>
                <c:pt idx="225">
                  <c:v>-6.2787999999999997E-2</c:v>
                </c:pt>
                <c:pt idx="226">
                  <c:v>-6.5416000000000002E-2</c:v>
                </c:pt>
                <c:pt idx="227">
                  <c:v>-6.5267000000000006E-2</c:v>
                </c:pt>
                <c:pt idx="228">
                  <c:v>-6.8033999999999997E-2</c:v>
                </c:pt>
                <c:pt idx="229">
                  <c:v>-7.0502599999999999E-2</c:v>
                </c:pt>
                <c:pt idx="230">
                  <c:v>-6.9906599999999999E-2</c:v>
                </c:pt>
                <c:pt idx="231">
                  <c:v>-6.8485799999999999E-2</c:v>
                </c:pt>
                <c:pt idx="232">
                  <c:v>-6.6669999999999993E-2</c:v>
                </c:pt>
                <c:pt idx="233">
                  <c:v>-7.1641800000000005E-2</c:v>
                </c:pt>
                <c:pt idx="234">
                  <c:v>-7.3852799999999996E-2</c:v>
                </c:pt>
                <c:pt idx="235">
                  <c:v>-7.7941800000000006E-2</c:v>
                </c:pt>
                <c:pt idx="236">
                  <c:v>-8.1491800000000003E-2</c:v>
                </c:pt>
                <c:pt idx="237">
                  <c:v>-8.6182400000000006E-2</c:v>
                </c:pt>
                <c:pt idx="238">
                  <c:v>-9.0416999999999997E-2</c:v>
                </c:pt>
                <c:pt idx="239">
                  <c:v>-9.5543799999999998E-2</c:v>
                </c:pt>
                <c:pt idx="240">
                  <c:v>-9.86456E-2</c:v>
                </c:pt>
                <c:pt idx="241">
                  <c:v>-0.100606</c:v>
                </c:pt>
                <c:pt idx="242">
                  <c:v>-0.10323499999999999</c:v>
                </c:pt>
                <c:pt idx="243">
                  <c:v>-0.106447</c:v>
                </c:pt>
                <c:pt idx="244">
                  <c:v>-0.109971</c:v>
                </c:pt>
                <c:pt idx="245">
                  <c:v>-0.114302</c:v>
                </c:pt>
                <c:pt idx="246">
                  <c:v>-0.120228</c:v>
                </c:pt>
                <c:pt idx="247">
                  <c:v>-0.123414</c:v>
                </c:pt>
                <c:pt idx="248">
                  <c:v>-0.124182</c:v>
                </c:pt>
                <c:pt idx="249">
                  <c:v>-0.123616</c:v>
                </c:pt>
                <c:pt idx="250">
                  <c:v>-0.12373199999999999</c:v>
                </c:pt>
                <c:pt idx="251">
                  <c:v>-0.120488</c:v>
                </c:pt>
                <c:pt idx="252">
                  <c:v>-0.119063</c:v>
                </c:pt>
                <c:pt idx="253">
                  <c:v>-0.11598799999999999</c:v>
                </c:pt>
                <c:pt idx="254">
                  <c:v>-0.113672</c:v>
                </c:pt>
                <c:pt idx="255">
                  <c:v>-0.108945</c:v>
                </c:pt>
                <c:pt idx="256">
                  <c:v>-0.104631</c:v>
                </c:pt>
                <c:pt idx="257">
                  <c:v>-0.10383100000000001</c:v>
                </c:pt>
                <c:pt idx="258">
                  <c:v>-0.10005699999999999</c:v>
                </c:pt>
                <c:pt idx="259">
                  <c:v>-0.101114</c:v>
                </c:pt>
                <c:pt idx="260">
                  <c:v>-0.10012699999999999</c:v>
                </c:pt>
                <c:pt idx="261">
                  <c:v>-9.7986599999999993E-2</c:v>
                </c:pt>
                <c:pt idx="262">
                  <c:v>-9.4677399999999995E-2</c:v>
                </c:pt>
                <c:pt idx="263">
                  <c:v>-9.3061000000000005E-2</c:v>
                </c:pt>
                <c:pt idx="264">
                  <c:v>-9.1013999999999998E-2</c:v>
                </c:pt>
                <c:pt idx="265">
                  <c:v>-8.9550000000000005E-2</c:v>
                </c:pt>
                <c:pt idx="266">
                  <c:v>-9.0681600000000001E-2</c:v>
                </c:pt>
                <c:pt idx="267">
                  <c:v>-9.1780399999999998E-2</c:v>
                </c:pt>
                <c:pt idx="268">
                  <c:v>-9.4072799999999998E-2</c:v>
                </c:pt>
                <c:pt idx="269">
                  <c:v>-9.3859999999999999E-2</c:v>
                </c:pt>
                <c:pt idx="270">
                  <c:v>-9.5647399999999994E-2</c:v>
                </c:pt>
                <c:pt idx="271">
                  <c:v>-9.6759600000000001E-2</c:v>
                </c:pt>
                <c:pt idx="272">
                  <c:v>-9.8057000000000005E-2</c:v>
                </c:pt>
                <c:pt idx="273">
                  <c:v>-9.76548E-2</c:v>
                </c:pt>
                <c:pt idx="274">
                  <c:v>-9.8310400000000006E-2</c:v>
                </c:pt>
                <c:pt idx="275">
                  <c:v>-9.7473400000000002E-2</c:v>
                </c:pt>
                <c:pt idx="276">
                  <c:v>-9.6324999999999994E-2</c:v>
                </c:pt>
                <c:pt idx="277">
                  <c:v>-0.11992999999999999</c:v>
                </c:pt>
                <c:pt idx="278">
                  <c:v>-0.12027599999999999</c:v>
                </c:pt>
                <c:pt idx="279">
                  <c:v>-0.120757</c:v>
                </c:pt>
                <c:pt idx="280">
                  <c:v>-0.11962100000000001</c:v>
                </c:pt>
                <c:pt idx="281">
                  <c:v>-0.11910800000000001</c:v>
                </c:pt>
                <c:pt idx="282">
                  <c:v>-0.117725</c:v>
                </c:pt>
                <c:pt idx="283">
                  <c:v>-0.115249</c:v>
                </c:pt>
                <c:pt idx="284">
                  <c:v>-0.110211</c:v>
                </c:pt>
                <c:pt idx="285">
                  <c:v>-0.11011600000000001</c:v>
                </c:pt>
                <c:pt idx="286">
                  <c:v>-0.110484</c:v>
                </c:pt>
                <c:pt idx="287">
                  <c:v>-0.11314399999999999</c:v>
                </c:pt>
                <c:pt idx="288">
                  <c:v>-0.114907</c:v>
                </c:pt>
                <c:pt idx="289">
                  <c:v>-0.11643299999999999</c:v>
                </c:pt>
                <c:pt idx="290">
                  <c:v>-0.11787300000000001</c:v>
                </c:pt>
                <c:pt idx="291">
                  <c:v>-0.119493</c:v>
                </c:pt>
                <c:pt idx="292">
                  <c:v>-0.118851</c:v>
                </c:pt>
                <c:pt idx="293">
                  <c:v>-0.121082</c:v>
                </c:pt>
                <c:pt idx="294">
                  <c:v>-0.12535199999999999</c:v>
                </c:pt>
                <c:pt idx="295">
                  <c:v>-0.12989700000000001</c:v>
                </c:pt>
                <c:pt idx="296">
                  <c:v>-0.137957</c:v>
                </c:pt>
                <c:pt idx="297">
                  <c:v>-0.136129</c:v>
                </c:pt>
                <c:pt idx="298">
                  <c:v>-0.13746</c:v>
                </c:pt>
                <c:pt idx="299">
                  <c:v>-0.13794300000000001</c:v>
                </c:pt>
                <c:pt idx="300">
                  <c:v>-0.13784399999999999</c:v>
                </c:pt>
                <c:pt idx="301">
                  <c:v>-0.13938999999999999</c:v>
                </c:pt>
                <c:pt idx="302">
                  <c:v>-0.13908000000000001</c:v>
                </c:pt>
                <c:pt idx="303">
                  <c:v>-0.1371</c:v>
                </c:pt>
                <c:pt idx="304">
                  <c:v>-0.134576</c:v>
                </c:pt>
                <c:pt idx="305">
                  <c:v>-0.13245799999999999</c:v>
                </c:pt>
                <c:pt idx="306">
                  <c:v>-0.12818399999999999</c:v>
                </c:pt>
                <c:pt idx="307">
                  <c:v>-0.12631899999999999</c:v>
                </c:pt>
                <c:pt idx="308">
                  <c:v>-0.131324</c:v>
                </c:pt>
                <c:pt idx="309">
                  <c:v>-0.13517100000000001</c:v>
                </c:pt>
                <c:pt idx="310">
                  <c:v>-0.139874</c:v>
                </c:pt>
                <c:pt idx="311">
                  <c:v>-0.14391100000000001</c:v>
                </c:pt>
                <c:pt idx="312">
                  <c:v>-0.148314</c:v>
                </c:pt>
                <c:pt idx="313">
                  <c:v>-0.15081900000000001</c:v>
                </c:pt>
                <c:pt idx="314">
                  <c:v>-0.15550700000000001</c:v>
                </c:pt>
                <c:pt idx="315">
                  <c:v>-0.159113</c:v>
                </c:pt>
                <c:pt idx="316">
                  <c:v>-0.16092899999999999</c:v>
                </c:pt>
                <c:pt idx="317">
                  <c:v>-0.161969</c:v>
                </c:pt>
                <c:pt idx="318">
                  <c:v>-0.163022</c:v>
                </c:pt>
                <c:pt idx="319">
                  <c:v>-0.164883</c:v>
                </c:pt>
                <c:pt idx="320">
                  <c:v>-0.16645199999999999</c:v>
                </c:pt>
                <c:pt idx="321">
                  <c:v>-0.165682</c:v>
                </c:pt>
                <c:pt idx="322">
                  <c:v>-0.16442000000000001</c:v>
                </c:pt>
                <c:pt idx="323">
                  <c:v>-0.164213</c:v>
                </c:pt>
                <c:pt idx="324">
                  <c:v>-0.163827</c:v>
                </c:pt>
                <c:pt idx="325">
                  <c:v>-0.16161500000000001</c:v>
                </c:pt>
                <c:pt idx="326">
                  <c:v>-0.15587899999999999</c:v>
                </c:pt>
                <c:pt idx="327">
                  <c:v>-0.147011</c:v>
                </c:pt>
                <c:pt idx="328">
                  <c:v>-0.136549</c:v>
                </c:pt>
                <c:pt idx="329">
                  <c:v>-0.12798499999999999</c:v>
                </c:pt>
                <c:pt idx="330">
                  <c:v>-0.120646</c:v>
                </c:pt>
                <c:pt idx="331">
                  <c:v>-0.114621</c:v>
                </c:pt>
                <c:pt idx="332">
                  <c:v>-0.10636900000000001</c:v>
                </c:pt>
                <c:pt idx="333">
                  <c:v>-9.9902699999999997E-2</c:v>
                </c:pt>
                <c:pt idx="334">
                  <c:v>-9.2402999999999999E-2</c:v>
                </c:pt>
                <c:pt idx="335">
                  <c:v>-8.3954699999999993E-2</c:v>
                </c:pt>
                <c:pt idx="336">
                  <c:v>-7.4989700000000006E-2</c:v>
                </c:pt>
                <c:pt idx="337">
                  <c:v>-6.5541199999999994E-2</c:v>
                </c:pt>
                <c:pt idx="338">
                  <c:v>-5.6592499999999997E-2</c:v>
                </c:pt>
                <c:pt idx="339">
                  <c:v>-4.8528300000000003E-2</c:v>
                </c:pt>
                <c:pt idx="340">
                  <c:v>-4.6055199999999998E-2</c:v>
                </c:pt>
                <c:pt idx="341">
                  <c:v>-4.3701200000000003E-2</c:v>
                </c:pt>
                <c:pt idx="342">
                  <c:v>-3.9907499999999999E-2</c:v>
                </c:pt>
                <c:pt idx="343">
                  <c:v>-3.9615999999999998E-2</c:v>
                </c:pt>
                <c:pt idx="344">
                  <c:v>-4.0246499999999998E-2</c:v>
                </c:pt>
                <c:pt idx="345">
                  <c:v>-4.3324799999999997E-2</c:v>
                </c:pt>
                <c:pt idx="346">
                  <c:v>-6.3413700000000003E-2</c:v>
                </c:pt>
                <c:pt idx="347">
                  <c:v>-6.8626999999999994E-2</c:v>
                </c:pt>
                <c:pt idx="348">
                  <c:v>-7.3557999999999998E-2</c:v>
                </c:pt>
                <c:pt idx="349">
                  <c:v>-7.6599E-2</c:v>
                </c:pt>
                <c:pt idx="350">
                  <c:v>-8.0425999999999997E-2</c:v>
                </c:pt>
                <c:pt idx="351">
                  <c:v>-8.3674299999999993E-2</c:v>
                </c:pt>
                <c:pt idx="352">
                  <c:v>-8.6526000000000006E-2</c:v>
                </c:pt>
                <c:pt idx="353">
                  <c:v>-9.0732699999999999E-2</c:v>
                </c:pt>
                <c:pt idx="354">
                  <c:v>-9.4630000000000006E-2</c:v>
                </c:pt>
                <c:pt idx="355">
                  <c:v>-9.8812999999999998E-2</c:v>
                </c:pt>
                <c:pt idx="356">
                  <c:v>-0.101518</c:v>
                </c:pt>
                <c:pt idx="357">
                  <c:v>-0.104522</c:v>
                </c:pt>
                <c:pt idx="358">
                  <c:v>-0.102784</c:v>
                </c:pt>
                <c:pt idx="359">
                  <c:v>-0.10206899999999999</c:v>
                </c:pt>
                <c:pt idx="360">
                  <c:v>-0.100148</c:v>
                </c:pt>
                <c:pt idx="361">
                  <c:v>-9.81123E-2</c:v>
                </c:pt>
                <c:pt idx="362">
                  <c:v>-9.1901700000000003E-2</c:v>
                </c:pt>
                <c:pt idx="363">
                  <c:v>-9.6488699999999997E-2</c:v>
                </c:pt>
                <c:pt idx="364">
                  <c:v>-0.100206</c:v>
                </c:pt>
                <c:pt idx="365">
                  <c:v>-0.10417700000000001</c:v>
                </c:pt>
                <c:pt idx="366">
                  <c:v>-0.109931</c:v>
                </c:pt>
                <c:pt idx="367">
                  <c:v>-0.114133</c:v>
                </c:pt>
                <c:pt idx="368">
                  <c:v>-0.119631</c:v>
                </c:pt>
                <c:pt idx="369">
                  <c:v>-0.121957</c:v>
                </c:pt>
                <c:pt idx="370">
                  <c:v>-0.125222</c:v>
                </c:pt>
                <c:pt idx="371">
                  <c:v>-0.12931899999999999</c:v>
                </c:pt>
                <c:pt idx="372">
                  <c:v>-0.131684</c:v>
                </c:pt>
                <c:pt idx="373">
                  <c:v>-0.132658</c:v>
                </c:pt>
                <c:pt idx="374">
                  <c:v>-0.133687</c:v>
                </c:pt>
                <c:pt idx="375">
                  <c:v>-0.13352800000000001</c:v>
                </c:pt>
                <c:pt idx="376">
                  <c:v>-0.13287199999999999</c:v>
                </c:pt>
                <c:pt idx="377">
                  <c:v>-0.13477800000000001</c:v>
                </c:pt>
                <c:pt idx="378">
                  <c:v>-0.13362499999999999</c:v>
                </c:pt>
                <c:pt idx="379">
                  <c:v>-0.13354099999999999</c:v>
                </c:pt>
                <c:pt idx="380">
                  <c:v>-0.12928700000000001</c:v>
                </c:pt>
                <c:pt idx="381">
                  <c:v>-0.125643</c:v>
                </c:pt>
                <c:pt idx="382">
                  <c:v>-0.124683</c:v>
                </c:pt>
                <c:pt idx="383">
                  <c:v>-0.12186900000000001</c:v>
                </c:pt>
                <c:pt idx="384">
                  <c:v>-0.118441</c:v>
                </c:pt>
                <c:pt idx="385">
                  <c:v>-0.115216</c:v>
                </c:pt>
                <c:pt idx="386">
                  <c:v>-0.11135</c:v>
                </c:pt>
                <c:pt idx="387">
                  <c:v>-0.10717500000000001</c:v>
                </c:pt>
                <c:pt idx="388">
                  <c:v>-0.102468</c:v>
                </c:pt>
                <c:pt idx="389">
                  <c:v>-0.10002900000000001</c:v>
                </c:pt>
                <c:pt idx="390">
                  <c:v>-9.7323999999999994E-2</c:v>
                </c:pt>
                <c:pt idx="391">
                  <c:v>-9.4020699999999999E-2</c:v>
                </c:pt>
                <c:pt idx="392">
                  <c:v>-9.1423000000000004E-2</c:v>
                </c:pt>
                <c:pt idx="393">
                  <c:v>-8.8325699999999993E-2</c:v>
                </c:pt>
                <c:pt idx="394">
                  <c:v>-8.5463700000000004E-2</c:v>
                </c:pt>
                <c:pt idx="395">
                  <c:v>-7.9458000000000001E-2</c:v>
                </c:pt>
                <c:pt idx="396">
                  <c:v>-7.3186000000000001E-2</c:v>
                </c:pt>
                <c:pt idx="397">
                  <c:v>-6.91827E-2</c:v>
                </c:pt>
                <c:pt idx="398">
                  <c:v>-6.8295300000000003E-2</c:v>
                </c:pt>
                <c:pt idx="399">
                  <c:v>-6.3251000000000002E-2</c:v>
                </c:pt>
                <c:pt idx="400">
                  <c:v>-5.75443E-2</c:v>
                </c:pt>
                <c:pt idx="401">
                  <c:v>-5.7143699999999999E-2</c:v>
                </c:pt>
                <c:pt idx="402">
                  <c:v>-5.8377999999999999E-2</c:v>
                </c:pt>
                <c:pt idx="403">
                  <c:v>-6.4560300000000001E-2</c:v>
                </c:pt>
                <c:pt idx="404">
                  <c:v>-6.59077E-2</c:v>
                </c:pt>
                <c:pt idx="405">
                  <c:v>-6.6108299999999995E-2</c:v>
                </c:pt>
                <c:pt idx="406">
                  <c:v>-6.4786700000000003E-2</c:v>
                </c:pt>
                <c:pt idx="407">
                  <c:v>-0.104448</c:v>
                </c:pt>
                <c:pt idx="408">
                  <c:v>-0.110411</c:v>
                </c:pt>
                <c:pt idx="409">
                  <c:v>-0.11482199999999999</c:v>
                </c:pt>
                <c:pt idx="410">
                  <c:v>-0.11938699999999999</c:v>
                </c:pt>
                <c:pt idx="411">
                  <c:v>-0.1221</c:v>
                </c:pt>
                <c:pt idx="412">
                  <c:v>-0.117782</c:v>
                </c:pt>
                <c:pt idx="413">
                  <c:v>-0.114075</c:v>
                </c:pt>
                <c:pt idx="414">
                  <c:v>-0.11143500000000001</c:v>
                </c:pt>
                <c:pt idx="415">
                  <c:v>-0.108399</c:v>
                </c:pt>
                <c:pt idx="416">
                  <c:v>-0.106194</c:v>
                </c:pt>
                <c:pt idx="417">
                  <c:v>-0.102071</c:v>
                </c:pt>
                <c:pt idx="418">
                  <c:v>-9.7277500000000003E-2</c:v>
                </c:pt>
                <c:pt idx="419">
                  <c:v>-9.4671500000000006E-2</c:v>
                </c:pt>
                <c:pt idx="420">
                  <c:v>-9.2680499999999999E-2</c:v>
                </c:pt>
                <c:pt idx="421">
                  <c:v>-9.0271000000000004E-2</c:v>
                </c:pt>
                <c:pt idx="422">
                  <c:v>-9.3901499999999999E-2</c:v>
                </c:pt>
                <c:pt idx="423">
                  <c:v>-9.8443500000000003E-2</c:v>
                </c:pt>
                <c:pt idx="424">
                  <c:v>-0.10373400000000001</c:v>
                </c:pt>
                <c:pt idx="425">
                  <c:v>-0.109808</c:v>
                </c:pt>
                <c:pt idx="426">
                  <c:v>-0.113136</c:v>
                </c:pt>
                <c:pt idx="427">
                  <c:v>-0.119976</c:v>
                </c:pt>
                <c:pt idx="428">
                  <c:v>-0.12611900000000001</c:v>
                </c:pt>
                <c:pt idx="429">
                  <c:v>-0.12764</c:v>
                </c:pt>
                <c:pt idx="430">
                  <c:v>-0.114188</c:v>
                </c:pt>
                <c:pt idx="431">
                  <c:v>-0.100185</c:v>
                </c:pt>
                <c:pt idx="432">
                  <c:v>-9.1066499999999995E-2</c:v>
                </c:pt>
                <c:pt idx="433">
                  <c:v>-8.8910500000000003E-2</c:v>
                </c:pt>
                <c:pt idx="434">
                  <c:v>-0.17487800000000001</c:v>
                </c:pt>
                <c:pt idx="435">
                  <c:v>-0.170848</c:v>
                </c:pt>
                <c:pt idx="436">
                  <c:v>-0.16930899999999999</c:v>
                </c:pt>
                <c:pt idx="437">
                  <c:v>-0.16488900000000001</c:v>
                </c:pt>
                <c:pt idx="438">
                  <c:v>-0.15995799999999999</c:v>
                </c:pt>
                <c:pt idx="439">
                  <c:v>-0.15844900000000001</c:v>
                </c:pt>
                <c:pt idx="440">
                  <c:v>-0.15820400000000001</c:v>
                </c:pt>
                <c:pt idx="441">
                  <c:v>-0.15623300000000001</c:v>
                </c:pt>
                <c:pt idx="442">
                  <c:v>-0.15856600000000001</c:v>
                </c:pt>
                <c:pt idx="443">
                  <c:v>-0.15579699999999999</c:v>
                </c:pt>
                <c:pt idx="444">
                  <c:v>-0.15873100000000001</c:v>
                </c:pt>
                <c:pt idx="445">
                  <c:v>-0.154616</c:v>
                </c:pt>
                <c:pt idx="446">
                  <c:v>-0.158161</c:v>
                </c:pt>
                <c:pt idx="447">
                  <c:v>-0.158582</c:v>
                </c:pt>
                <c:pt idx="448">
                  <c:v>-0.158057</c:v>
                </c:pt>
                <c:pt idx="449">
                  <c:v>-0.14966499999999999</c:v>
                </c:pt>
                <c:pt idx="450">
                  <c:v>-0.141732</c:v>
                </c:pt>
                <c:pt idx="451">
                  <c:v>-0.12890799999999999</c:v>
                </c:pt>
                <c:pt idx="452">
                  <c:v>-0.116068</c:v>
                </c:pt>
                <c:pt idx="453">
                  <c:v>-0.105156</c:v>
                </c:pt>
                <c:pt idx="454">
                  <c:v>-8.9182999999999998E-2</c:v>
                </c:pt>
                <c:pt idx="455">
                  <c:v>-7.7468999999999996E-2</c:v>
                </c:pt>
                <c:pt idx="456">
                  <c:v>-6.2817999999999999E-2</c:v>
                </c:pt>
                <c:pt idx="457">
                  <c:v>-5.0569999999999997E-2</c:v>
                </c:pt>
                <c:pt idx="458">
                  <c:v>-3.6773E-2</c:v>
                </c:pt>
                <c:pt idx="459">
                  <c:v>-2.3446000000000002E-2</c:v>
                </c:pt>
                <c:pt idx="460">
                  <c:v>-7.4149999999999997E-3</c:v>
                </c:pt>
                <c:pt idx="461">
                  <c:v>-5.0619999999999997E-3</c:v>
                </c:pt>
                <c:pt idx="462">
                  <c:v>-3.0500000000000002E-3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-2.2599999999999999E-4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'CPI_ROC_CoRD_LAYERS-RS'!$E$1</c:f>
              <c:strCache>
                <c:ptCount val="1"/>
                <c:pt idx="0">
                  <c:v>ROC</c:v>
                </c:pt>
              </c:strCache>
            </c:strRef>
          </c:tx>
          <c:spPr>
            <a:ln w="23218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numRef>
              <c:f>'CPI_ROC_CoRD_LAYERS-RS'!$A$2:$A$476</c:f>
              <c:numCache>
                <c:formatCode>General</c:formatCode>
                <c:ptCount val="475"/>
                <c:pt idx="0">
                  <c:v>1.08223E-2</c:v>
                </c:pt>
                <c:pt idx="1">
                  <c:v>1.92721E-2</c:v>
                </c:pt>
                <c:pt idx="2">
                  <c:v>2.7965400000000001E-2</c:v>
                </c:pt>
                <c:pt idx="3">
                  <c:v>3.671E-2</c:v>
                </c:pt>
                <c:pt idx="4">
                  <c:v>4.51622E-2</c:v>
                </c:pt>
                <c:pt idx="5">
                  <c:v>5.3651600000000001E-2</c:v>
                </c:pt>
                <c:pt idx="6">
                  <c:v>6.2237399999999998E-2</c:v>
                </c:pt>
                <c:pt idx="7">
                  <c:v>7.0970199999999997E-2</c:v>
                </c:pt>
                <c:pt idx="8">
                  <c:v>7.9522800000000005E-2</c:v>
                </c:pt>
                <c:pt idx="9">
                  <c:v>8.8174600000000006E-2</c:v>
                </c:pt>
                <c:pt idx="10">
                  <c:v>9.6817200000000006E-2</c:v>
                </c:pt>
                <c:pt idx="11">
                  <c:v>0.10532</c:v>
                </c:pt>
                <c:pt idx="12">
                  <c:v>0.11388</c:v>
                </c:pt>
                <c:pt idx="13">
                  <c:v>0.122451</c:v>
                </c:pt>
                <c:pt idx="14">
                  <c:v>0.13069900000000001</c:v>
                </c:pt>
                <c:pt idx="15">
                  <c:v>0.139292</c:v>
                </c:pt>
                <c:pt idx="16">
                  <c:v>0.14776300000000001</c:v>
                </c:pt>
                <c:pt idx="17">
                  <c:v>0.15627199999999999</c:v>
                </c:pt>
                <c:pt idx="18">
                  <c:v>0.16484299999999999</c:v>
                </c:pt>
                <c:pt idx="19">
                  <c:v>0.17358799999999999</c:v>
                </c:pt>
                <c:pt idx="20">
                  <c:v>0.18222099999999999</c:v>
                </c:pt>
                <c:pt idx="21">
                  <c:v>0.19062599999999999</c:v>
                </c:pt>
                <c:pt idx="22">
                  <c:v>0.19938600000000001</c:v>
                </c:pt>
                <c:pt idx="23">
                  <c:v>0.207812</c:v>
                </c:pt>
                <c:pt idx="24">
                  <c:v>0.21620600000000001</c:v>
                </c:pt>
                <c:pt idx="25">
                  <c:v>0.2248</c:v>
                </c:pt>
                <c:pt idx="26">
                  <c:v>0.233178</c:v>
                </c:pt>
                <c:pt idx="27">
                  <c:v>0.24179800000000001</c:v>
                </c:pt>
                <c:pt idx="28">
                  <c:v>0.25035400000000002</c:v>
                </c:pt>
                <c:pt idx="29">
                  <c:v>0.25880599999999998</c:v>
                </c:pt>
                <c:pt idx="30">
                  <c:v>0.26722600000000002</c:v>
                </c:pt>
                <c:pt idx="31">
                  <c:v>0.275758</c:v>
                </c:pt>
                <c:pt idx="32">
                  <c:v>0.284362</c:v>
                </c:pt>
                <c:pt idx="33">
                  <c:v>0.29271999999999998</c:v>
                </c:pt>
                <c:pt idx="34">
                  <c:v>0.30131799999999997</c:v>
                </c:pt>
                <c:pt idx="35">
                  <c:v>0.30956</c:v>
                </c:pt>
                <c:pt idx="36">
                  <c:v>0.31820799999999999</c:v>
                </c:pt>
                <c:pt idx="37">
                  <c:v>0.32657399999999998</c:v>
                </c:pt>
                <c:pt idx="38">
                  <c:v>0.33501799999999998</c:v>
                </c:pt>
                <c:pt idx="39">
                  <c:v>0.34331800000000001</c:v>
                </c:pt>
                <c:pt idx="40">
                  <c:v>0.351794</c:v>
                </c:pt>
                <c:pt idx="41">
                  <c:v>0.36033399999999999</c:v>
                </c:pt>
                <c:pt idx="42">
                  <c:v>0.36869000000000002</c:v>
                </c:pt>
                <c:pt idx="43">
                  <c:v>0.377272</c:v>
                </c:pt>
                <c:pt idx="44">
                  <c:v>0.38578200000000001</c:v>
                </c:pt>
                <c:pt idx="45">
                  <c:v>0.39410200000000001</c:v>
                </c:pt>
                <c:pt idx="46">
                  <c:v>0.40250599999999997</c:v>
                </c:pt>
                <c:pt idx="47">
                  <c:v>0.41095199999999998</c:v>
                </c:pt>
                <c:pt idx="48">
                  <c:v>0.41935800000000001</c:v>
                </c:pt>
                <c:pt idx="49">
                  <c:v>0.42792400000000003</c:v>
                </c:pt>
                <c:pt idx="50">
                  <c:v>0.43640000000000001</c:v>
                </c:pt>
                <c:pt idx="51">
                  <c:v>0.44507799999999997</c:v>
                </c:pt>
                <c:pt idx="52">
                  <c:v>0.45349400000000001</c:v>
                </c:pt>
                <c:pt idx="53">
                  <c:v>0.46211400000000002</c:v>
                </c:pt>
                <c:pt idx="54">
                  <c:v>0.47050999999999998</c:v>
                </c:pt>
                <c:pt idx="55">
                  <c:v>0.47904200000000002</c:v>
                </c:pt>
                <c:pt idx="56">
                  <c:v>0.48741400000000001</c:v>
                </c:pt>
                <c:pt idx="57">
                  <c:v>0.49576599999999998</c:v>
                </c:pt>
                <c:pt idx="58">
                  <c:v>0.50456199999999995</c:v>
                </c:pt>
                <c:pt idx="59">
                  <c:v>0.51283400000000001</c:v>
                </c:pt>
                <c:pt idx="60">
                  <c:v>0.52141000000000004</c:v>
                </c:pt>
                <c:pt idx="61">
                  <c:v>0.52976400000000001</c:v>
                </c:pt>
                <c:pt idx="62">
                  <c:v>0.53804399999999997</c:v>
                </c:pt>
                <c:pt idx="63">
                  <c:v>0.54645999999999995</c:v>
                </c:pt>
                <c:pt idx="64">
                  <c:v>0.55499200000000004</c:v>
                </c:pt>
                <c:pt idx="65">
                  <c:v>0.56333999999999995</c:v>
                </c:pt>
                <c:pt idx="66">
                  <c:v>0.57164199999999998</c:v>
                </c:pt>
                <c:pt idx="67">
                  <c:v>0.58011999999999997</c:v>
                </c:pt>
                <c:pt idx="68">
                  <c:v>0.58843199999999996</c:v>
                </c:pt>
                <c:pt idx="69">
                  <c:v>0.59687800000000002</c:v>
                </c:pt>
                <c:pt idx="70">
                  <c:v>0.60537399999999997</c:v>
                </c:pt>
                <c:pt idx="71">
                  <c:v>0.61382999999999999</c:v>
                </c:pt>
                <c:pt idx="72">
                  <c:v>0.62224999999999997</c:v>
                </c:pt>
                <c:pt idx="73">
                  <c:v>0.63069200000000003</c:v>
                </c:pt>
                <c:pt idx="74">
                  <c:v>0.63915200000000005</c:v>
                </c:pt>
                <c:pt idx="75">
                  <c:v>0.64757799999999999</c:v>
                </c:pt>
                <c:pt idx="76">
                  <c:v>0.65603199999999995</c:v>
                </c:pt>
                <c:pt idx="77">
                  <c:v>0.66456000000000004</c:v>
                </c:pt>
                <c:pt idx="78">
                  <c:v>0.67303999999999997</c:v>
                </c:pt>
                <c:pt idx="79">
                  <c:v>0.68126600000000004</c:v>
                </c:pt>
                <c:pt idx="80">
                  <c:v>0.68960600000000005</c:v>
                </c:pt>
                <c:pt idx="81">
                  <c:v>0.69814600000000004</c:v>
                </c:pt>
                <c:pt idx="82">
                  <c:v>0.70659799999999995</c:v>
                </c:pt>
                <c:pt idx="83">
                  <c:v>0.71513599999999999</c:v>
                </c:pt>
                <c:pt idx="84">
                  <c:v>0.72360999999999998</c:v>
                </c:pt>
                <c:pt idx="85">
                  <c:v>0.732298</c:v>
                </c:pt>
                <c:pt idx="86">
                  <c:v>0.74087599999999998</c:v>
                </c:pt>
                <c:pt idx="87">
                  <c:v>0.74912000000000001</c:v>
                </c:pt>
                <c:pt idx="88">
                  <c:v>0.75747600000000004</c:v>
                </c:pt>
                <c:pt idx="89">
                  <c:v>0.76599200000000001</c:v>
                </c:pt>
                <c:pt idx="90">
                  <c:v>0.77442800000000001</c:v>
                </c:pt>
                <c:pt idx="91">
                  <c:v>0.782694</c:v>
                </c:pt>
                <c:pt idx="92">
                  <c:v>0.79099799999999998</c:v>
                </c:pt>
                <c:pt idx="93">
                  <c:v>0.79948799999999998</c:v>
                </c:pt>
                <c:pt idx="94">
                  <c:v>0.80801400000000001</c:v>
                </c:pt>
                <c:pt idx="95">
                  <c:v>0.81623599999999996</c:v>
                </c:pt>
                <c:pt idx="96">
                  <c:v>0.82452199999999998</c:v>
                </c:pt>
                <c:pt idx="97">
                  <c:v>0.83287199999999995</c:v>
                </c:pt>
                <c:pt idx="98">
                  <c:v>0.84158599999999995</c:v>
                </c:pt>
                <c:pt idx="99">
                  <c:v>0.849854</c:v>
                </c:pt>
                <c:pt idx="100">
                  <c:v>0.85824199999999995</c:v>
                </c:pt>
                <c:pt idx="101">
                  <c:v>0.86672199999999999</c:v>
                </c:pt>
                <c:pt idx="102">
                  <c:v>0.87495400000000001</c:v>
                </c:pt>
                <c:pt idx="103">
                  <c:v>0.88327599999999995</c:v>
                </c:pt>
                <c:pt idx="104">
                  <c:v>0.89172200000000001</c:v>
                </c:pt>
                <c:pt idx="105">
                  <c:v>0.90016399999999996</c:v>
                </c:pt>
                <c:pt idx="106">
                  <c:v>0.90851599999999999</c:v>
                </c:pt>
                <c:pt idx="107">
                  <c:v>0.91693199999999997</c:v>
                </c:pt>
                <c:pt idx="108">
                  <c:v>0.92527199999999998</c:v>
                </c:pt>
                <c:pt idx="109">
                  <c:v>0.93360600000000005</c:v>
                </c:pt>
                <c:pt idx="110">
                  <c:v>0.942106</c:v>
                </c:pt>
                <c:pt idx="111">
                  <c:v>0.95052199999999998</c:v>
                </c:pt>
                <c:pt idx="112">
                  <c:v>0.95879800000000004</c:v>
                </c:pt>
                <c:pt idx="113">
                  <c:v>0.96721000000000001</c:v>
                </c:pt>
                <c:pt idx="114">
                  <c:v>0.97555999999999998</c:v>
                </c:pt>
                <c:pt idx="115">
                  <c:v>0.98400600000000005</c:v>
                </c:pt>
                <c:pt idx="116">
                  <c:v>0.99230600000000002</c:v>
                </c:pt>
                <c:pt idx="117">
                  <c:v>1.0007900000000001</c:v>
                </c:pt>
                <c:pt idx="118">
                  <c:v>1.00905</c:v>
                </c:pt>
                <c:pt idx="119">
                  <c:v>1.01738</c:v>
                </c:pt>
                <c:pt idx="120">
                  <c:v>1.0258400000000001</c:v>
                </c:pt>
                <c:pt idx="121">
                  <c:v>1.0343100000000001</c:v>
                </c:pt>
                <c:pt idx="122">
                  <c:v>1.04251</c:v>
                </c:pt>
                <c:pt idx="123">
                  <c:v>1.05105</c:v>
                </c:pt>
                <c:pt idx="124">
                  <c:v>1.0593900000000001</c:v>
                </c:pt>
                <c:pt idx="125">
                  <c:v>1.0678799999999999</c:v>
                </c:pt>
                <c:pt idx="126">
                  <c:v>1.07633</c:v>
                </c:pt>
                <c:pt idx="127">
                  <c:v>1.08487</c:v>
                </c:pt>
                <c:pt idx="128">
                  <c:v>1.09321</c:v>
                </c:pt>
                <c:pt idx="129">
                  <c:v>1.10182</c:v>
                </c:pt>
                <c:pt idx="130">
                  <c:v>1.11019</c:v>
                </c:pt>
                <c:pt idx="131">
                  <c:v>1.1186400000000001</c:v>
                </c:pt>
                <c:pt idx="132">
                  <c:v>1.12717</c:v>
                </c:pt>
                <c:pt idx="133">
                  <c:v>1.1355900000000001</c:v>
                </c:pt>
                <c:pt idx="134">
                  <c:v>1.1440999999999999</c:v>
                </c:pt>
                <c:pt idx="135">
                  <c:v>1.1524399999999999</c:v>
                </c:pt>
                <c:pt idx="136">
                  <c:v>1.1608700000000001</c:v>
                </c:pt>
                <c:pt idx="137">
                  <c:v>1.16933</c:v>
                </c:pt>
                <c:pt idx="138">
                  <c:v>1.17753</c:v>
                </c:pt>
                <c:pt idx="139">
                  <c:v>1.1859999999999999</c:v>
                </c:pt>
                <c:pt idx="140">
                  <c:v>1.1943999999999999</c:v>
                </c:pt>
                <c:pt idx="141">
                  <c:v>1.2029000000000001</c:v>
                </c:pt>
                <c:pt idx="142">
                  <c:v>1.2113</c:v>
                </c:pt>
                <c:pt idx="143">
                  <c:v>1.2196</c:v>
                </c:pt>
                <c:pt idx="144">
                  <c:v>1.2279800000000001</c:v>
                </c:pt>
                <c:pt idx="145">
                  <c:v>1.23634</c:v>
                </c:pt>
                <c:pt idx="146">
                  <c:v>1.24475</c:v>
                </c:pt>
                <c:pt idx="147">
                  <c:v>1.2530600000000001</c:v>
                </c:pt>
                <c:pt idx="148">
                  <c:v>1.26146</c:v>
                </c:pt>
                <c:pt idx="149">
                  <c:v>1.26976</c:v>
                </c:pt>
                <c:pt idx="150">
                  <c:v>1.2781499999999999</c:v>
                </c:pt>
                <c:pt idx="151">
                  <c:v>1.28654</c:v>
                </c:pt>
                <c:pt idx="152">
                  <c:v>1.2948500000000001</c:v>
                </c:pt>
                <c:pt idx="153">
                  <c:v>1.30338</c:v>
                </c:pt>
                <c:pt idx="154">
                  <c:v>1.31175</c:v>
                </c:pt>
                <c:pt idx="155">
                  <c:v>1.3201099999999999</c:v>
                </c:pt>
                <c:pt idx="156">
                  <c:v>1.32853</c:v>
                </c:pt>
                <c:pt idx="157">
                  <c:v>1.3369500000000001</c:v>
                </c:pt>
                <c:pt idx="158">
                  <c:v>1.3452900000000001</c:v>
                </c:pt>
                <c:pt idx="159">
                  <c:v>1.3538300000000001</c:v>
                </c:pt>
                <c:pt idx="160">
                  <c:v>1.36236</c:v>
                </c:pt>
                <c:pt idx="161">
                  <c:v>1.3706499999999999</c:v>
                </c:pt>
                <c:pt idx="162">
                  <c:v>1.37887</c:v>
                </c:pt>
                <c:pt idx="163">
                  <c:v>1.3873899999999999</c:v>
                </c:pt>
                <c:pt idx="164">
                  <c:v>1.39577</c:v>
                </c:pt>
                <c:pt idx="165">
                  <c:v>1.40405</c:v>
                </c:pt>
                <c:pt idx="166">
                  <c:v>1.4124300000000001</c:v>
                </c:pt>
                <c:pt idx="167">
                  <c:v>1.4207700000000001</c:v>
                </c:pt>
                <c:pt idx="168">
                  <c:v>1.4290400000000001</c:v>
                </c:pt>
                <c:pt idx="169">
                  <c:v>1.4375199999999999</c:v>
                </c:pt>
                <c:pt idx="170">
                  <c:v>1.44587</c:v>
                </c:pt>
                <c:pt idx="171">
                  <c:v>1.4541900000000001</c:v>
                </c:pt>
                <c:pt idx="172">
                  <c:v>1.4626399999999999</c:v>
                </c:pt>
                <c:pt idx="173">
                  <c:v>1.47095</c:v>
                </c:pt>
                <c:pt idx="174">
                  <c:v>1.47942</c:v>
                </c:pt>
                <c:pt idx="175">
                  <c:v>1.48786</c:v>
                </c:pt>
                <c:pt idx="176">
                  <c:v>1.4961599999999999</c:v>
                </c:pt>
                <c:pt idx="177">
                  <c:v>1.50468</c:v>
                </c:pt>
                <c:pt idx="178">
                  <c:v>1.51309</c:v>
                </c:pt>
                <c:pt idx="179">
                  <c:v>1.5215700000000001</c:v>
                </c:pt>
                <c:pt idx="180">
                  <c:v>1.52983</c:v>
                </c:pt>
                <c:pt idx="181">
                  <c:v>1.5381800000000001</c:v>
                </c:pt>
                <c:pt idx="182">
                  <c:v>1.5465500000000001</c:v>
                </c:pt>
                <c:pt idx="183">
                  <c:v>1.5550299999999999</c:v>
                </c:pt>
                <c:pt idx="184">
                  <c:v>1.5633999999999999</c:v>
                </c:pt>
                <c:pt idx="185">
                  <c:v>1.57185</c:v>
                </c:pt>
                <c:pt idx="186">
                  <c:v>1.5801400000000001</c:v>
                </c:pt>
                <c:pt idx="187">
                  <c:v>1.5884400000000001</c:v>
                </c:pt>
                <c:pt idx="188">
                  <c:v>1.59684</c:v>
                </c:pt>
                <c:pt idx="189">
                  <c:v>1.6052900000000001</c:v>
                </c:pt>
                <c:pt idx="190">
                  <c:v>1.6136600000000001</c:v>
                </c:pt>
                <c:pt idx="191">
                  <c:v>1.6220699999999999</c:v>
                </c:pt>
                <c:pt idx="192">
                  <c:v>1.63039</c:v>
                </c:pt>
                <c:pt idx="193">
                  <c:v>1.6386099999999999</c:v>
                </c:pt>
                <c:pt idx="194">
                  <c:v>1.64716</c:v>
                </c:pt>
                <c:pt idx="195">
                  <c:v>1.65554</c:v>
                </c:pt>
                <c:pt idx="196">
                  <c:v>1.6639200000000001</c:v>
                </c:pt>
                <c:pt idx="197">
                  <c:v>1.6722900000000001</c:v>
                </c:pt>
                <c:pt idx="198">
                  <c:v>1.68058</c:v>
                </c:pt>
                <c:pt idx="199">
                  <c:v>1.68896</c:v>
                </c:pt>
                <c:pt idx="200">
                  <c:v>1.6973</c:v>
                </c:pt>
                <c:pt idx="201">
                  <c:v>1.7057</c:v>
                </c:pt>
                <c:pt idx="202">
                  <c:v>1.7141500000000001</c:v>
                </c:pt>
                <c:pt idx="203">
                  <c:v>1.72251</c:v>
                </c:pt>
                <c:pt idx="204">
                  <c:v>1.7308699999999999</c:v>
                </c:pt>
                <c:pt idx="205">
                  <c:v>1.7390699999999999</c:v>
                </c:pt>
                <c:pt idx="206">
                  <c:v>1.7474799999999999</c:v>
                </c:pt>
                <c:pt idx="207">
                  <c:v>1.75583</c:v>
                </c:pt>
                <c:pt idx="208">
                  <c:v>1.76441</c:v>
                </c:pt>
                <c:pt idx="209">
                  <c:v>1.77264</c:v>
                </c:pt>
                <c:pt idx="210">
                  <c:v>1.7809900000000001</c:v>
                </c:pt>
                <c:pt idx="211">
                  <c:v>1.7894399999999999</c:v>
                </c:pt>
                <c:pt idx="212">
                  <c:v>1.79783</c:v>
                </c:pt>
                <c:pt idx="213">
                  <c:v>1.80616</c:v>
                </c:pt>
                <c:pt idx="214">
                  <c:v>1.8143899999999999</c:v>
                </c:pt>
                <c:pt idx="215">
                  <c:v>1.82277</c:v>
                </c:pt>
                <c:pt idx="216">
                  <c:v>1.83114</c:v>
                </c:pt>
                <c:pt idx="217">
                  <c:v>1.8394900000000001</c:v>
                </c:pt>
                <c:pt idx="218">
                  <c:v>1.8480099999999999</c:v>
                </c:pt>
                <c:pt idx="219">
                  <c:v>1.8562399999999999</c:v>
                </c:pt>
                <c:pt idx="220">
                  <c:v>1.8647800000000001</c:v>
                </c:pt>
                <c:pt idx="221">
                  <c:v>1.87324</c:v>
                </c:pt>
                <c:pt idx="222">
                  <c:v>1.88147</c:v>
                </c:pt>
                <c:pt idx="223">
                  <c:v>1.8898299999999999</c:v>
                </c:pt>
                <c:pt idx="224">
                  <c:v>1.89825</c:v>
                </c:pt>
                <c:pt idx="225">
                  <c:v>1.90659</c:v>
                </c:pt>
                <c:pt idx="226">
                  <c:v>1.9151400000000001</c:v>
                </c:pt>
                <c:pt idx="227">
                  <c:v>1.92337</c:v>
                </c:pt>
                <c:pt idx="228">
                  <c:v>1.93184</c:v>
                </c:pt>
                <c:pt idx="229">
                  <c:v>1.9401999999999999</c:v>
                </c:pt>
                <c:pt idx="230">
                  <c:v>1.94859</c:v>
                </c:pt>
                <c:pt idx="231">
                  <c:v>1.9570000000000001</c:v>
                </c:pt>
                <c:pt idx="232">
                  <c:v>1.96529</c:v>
                </c:pt>
                <c:pt idx="233">
                  <c:v>1.9739100000000001</c:v>
                </c:pt>
                <c:pt idx="234">
                  <c:v>1.9821299999999999</c:v>
                </c:pt>
                <c:pt idx="235">
                  <c:v>1.99048</c:v>
                </c:pt>
                <c:pt idx="236">
                  <c:v>1.9987699999999999</c:v>
                </c:pt>
                <c:pt idx="237">
                  <c:v>2.0071400000000001</c:v>
                </c:pt>
                <c:pt idx="238">
                  <c:v>2.01566</c:v>
                </c:pt>
                <c:pt idx="239">
                  <c:v>2.0239199999999999</c:v>
                </c:pt>
                <c:pt idx="240">
                  <c:v>2.0322200000000001</c:v>
                </c:pt>
                <c:pt idx="241">
                  <c:v>2.0407000000000002</c:v>
                </c:pt>
                <c:pt idx="242">
                  <c:v>2.0491799999999998</c:v>
                </c:pt>
                <c:pt idx="243">
                  <c:v>2.0575000000000001</c:v>
                </c:pt>
                <c:pt idx="244">
                  <c:v>2.0659800000000001</c:v>
                </c:pt>
                <c:pt idx="245">
                  <c:v>2.0743800000000001</c:v>
                </c:pt>
                <c:pt idx="246">
                  <c:v>2.08284</c:v>
                </c:pt>
                <c:pt idx="247">
                  <c:v>2.0911400000000002</c:v>
                </c:pt>
                <c:pt idx="248">
                  <c:v>2.0994999999999999</c:v>
                </c:pt>
                <c:pt idx="249">
                  <c:v>2.1080800000000002</c:v>
                </c:pt>
                <c:pt idx="250">
                  <c:v>2.1163400000000001</c:v>
                </c:pt>
                <c:pt idx="251">
                  <c:v>2.1249400000000001</c:v>
                </c:pt>
                <c:pt idx="252">
                  <c:v>2.13334</c:v>
                </c:pt>
                <c:pt idx="253">
                  <c:v>2.1417999999999999</c:v>
                </c:pt>
                <c:pt idx="254">
                  <c:v>2.15022</c:v>
                </c:pt>
                <c:pt idx="255">
                  <c:v>2.1586799999999999</c:v>
                </c:pt>
                <c:pt idx="256">
                  <c:v>2.1669999999999998</c:v>
                </c:pt>
                <c:pt idx="257">
                  <c:v>2.1753999999999998</c:v>
                </c:pt>
                <c:pt idx="258">
                  <c:v>2.1837599999999999</c:v>
                </c:pt>
                <c:pt idx="259">
                  <c:v>2.1921599999999999</c:v>
                </c:pt>
                <c:pt idx="260">
                  <c:v>2.20072</c:v>
                </c:pt>
                <c:pt idx="261">
                  <c:v>2.2089599999999998</c:v>
                </c:pt>
                <c:pt idx="262">
                  <c:v>2.2172200000000002</c:v>
                </c:pt>
                <c:pt idx="263">
                  <c:v>2.2256200000000002</c:v>
                </c:pt>
                <c:pt idx="264">
                  <c:v>2.23394</c:v>
                </c:pt>
                <c:pt idx="265">
                  <c:v>2.2425000000000002</c:v>
                </c:pt>
                <c:pt idx="266">
                  <c:v>2.2507199999999998</c:v>
                </c:pt>
                <c:pt idx="267">
                  <c:v>2.2592400000000001</c:v>
                </c:pt>
                <c:pt idx="268">
                  <c:v>2.2675800000000002</c:v>
                </c:pt>
                <c:pt idx="269">
                  <c:v>2.2759399999999999</c:v>
                </c:pt>
                <c:pt idx="270">
                  <c:v>2.2841399999999998</c:v>
                </c:pt>
                <c:pt idx="271">
                  <c:v>2.2926000000000002</c:v>
                </c:pt>
                <c:pt idx="272">
                  <c:v>2.30104</c:v>
                </c:pt>
                <c:pt idx="273">
                  <c:v>2.30932</c:v>
                </c:pt>
                <c:pt idx="274">
                  <c:v>2.3176800000000002</c:v>
                </c:pt>
                <c:pt idx="275">
                  <c:v>2.3260200000000002</c:v>
                </c:pt>
                <c:pt idx="276">
                  <c:v>2.3341799999999999</c:v>
                </c:pt>
                <c:pt idx="277">
                  <c:v>2.34246</c:v>
                </c:pt>
                <c:pt idx="278">
                  <c:v>2.35087</c:v>
                </c:pt>
                <c:pt idx="279">
                  <c:v>2.35954</c:v>
                </c:pt>
                <c:pt idx="280">
                  <c:v>2.3676300000000001</c:v>
                </c:pt>
                <c:pt idx="281">
                  <c:v>2.3761299999999999</c:v>
                </c:pt>
                <c:pt idx="282">
                  <c:v>2.3842599999999998</c:v>
                </c:pt>
                <c:pt idx="283">
                  <c:v>2.39262</c:v>
                </c:pt>
                <c:pt idx="284">
                  <c:v>2.4010899999999999</c:v>
                </c:pt>
                <c:pt idx="285">
                  <c:v>2.4094099999999998</c:v>
                </c:pt>
                <c:pt idx="286">
                  <c:v>2.4177900000000001</c:v>
                </c:pt>
                <c:pt idx="287">
                  <c:v>2.4260299999999999</c:v>
                </c:pt>
                <c:pt idx="288">
                  <c:v>2.4346100000000002</c:v>
                </c:pt>
                <c:pt idx="289">
                  <c:v>2.44278</c:v>
                </c:pt>
                <c:pt idx="290">
                  <c:v>2.45133</c:v>
                </c:pt>
                <c:pt idx="291">
                  <c:v>2.4594200000000002</c:v>
                </c:pt>
                <c:pt idx="292">
                  <c:v>2.4678800000000001</c:v>
                </c:pt>
                <c:pt idx="293">
                  <c:v>2.4763000000000002</c:v>
                </c:pt>
                <c:pt idx="294">
                  <c:v>2.4846900000000001</c:v>
                </c:pt>
                <c:pt idx="295">
                  <c:v>2.4931999999999999</c:v>
                </c:pt>
                <c:pt idx="296">
                  <c:v>2.5015200000000002</c:v>
                </c:pt>
                <c:pt idx="297">
                  <c:v>2.50983</c:v>
                </c:pt>
                <c:pt idx="298">
                  <c:v>2.5183</c:v>
                </c:pt>
                <c:pt idx="299">
                  <c:v>2.5268700000000002</c:v>
                </c:pt>
                <c:pt idx="300">
                  <c:v>2.5352700000000001</c:v>
                </c:pt>
                <c:pt idx="301">
                  <c:v>2.5435500000000002</c:v>
                </c:pt>
                <c:pt idx="302">
                  <c:v>2.5520499999999999</c:v>
                </c:pt>
                <c:pt idx="303">
                  <c:v>2.5601500000000001</c:v>
                </c:pt>
                <c:pt idx="304">
                  <c:v>2.5687000000000002</c:v>
                </c:pt>
                <c:pt idx="305">
                  <c:v>2.5769799999999998</c:v>
                </c:pt>
                <c:pt idx="306">
                  <c:v>2.5854499999999998</c:v>
                </c:pt>
                <c:pt idx="307">
                  <c:v>2.5939999999999999</c:v>
                </c:pt>
                <c:pt idx="308">
                  <c:v>2.6021999999999998</c:v>
                </c:pt>
                <c:pt idx="309">
                  <c:v>2.6105499999999999</c:v>
                </c:pt>
                <c:pt idx="310">
                  <c:v>2.6189</c:v>
                </c:pt>
                <c:pt idx="311">
                  <c:v>2.6274000000000002</c:v>
                </c:pt>
                <c:pt idx="312">
                  <c:v>2.6356700000000002</c:v>
                </c:pt>
                <c:pt idx="313">
                  <c:v>2.64405</c:v>
                </c:pt>
                <c:pt idx="314">
                  <c:v>2.6524000000000001</c:v>
                </c:pt>
                <c:pt idx="315">
                  <c:v>2.6608200000000002</c:v>
                </c:pt>
                <c:pt idx="316">
                  <c:v>2.6692</c:v>
                </c:pt>
                <c:pt idx="317">
                  <c:v>2.6775799999999998</c:v>
                </c:pt>
                <c:pt idx="318">
                  <c:v>2.68587</c:v>
                </c:pt>
                <c:pt idx="319">
                  <c:v>2.6943700000000002</c:v>
                </c:pt>
                <c:pt idx="320">
                  <c:v>2.7027000000000001</c:v>
                </c:pt>
                <c:pt idx="321">
                  <c:v>2.7109299999999998</c:v>
                </c:pt>
                <c:pt idx="322">
                  <c:v>2.7193499999999999</c:v>
                </c:pt>
                <c:pt idx="323">
                  <c:v>2.7277200000000001</c:v>
                </c:pt>
                <c:pt idx="324">
                  <c:v>2.7361200000000001</c:v>
                </c:pt>
                <c:pt idx="325">
                  <c:v>2.7446000000000002</c:v>
                </c:pt>
                <c:pt idx="326">
                  <c:v>2.75292</c:v>
                </c:pt>
                <c:pt idx="327">
                  <c:v>2.7612700000000001</c:v>
                </c:pt>
                <c:pt idx="328">
                  <c:v>2.7696999999999998</c:v>
                </c:pt>
                <c:pt idx="329">
                  <c:v>2.7784499999999999</c:v>
                </c:pt>
                <c:pt idx="330">
                  <c:v>2.78688</c:v>
                </c:pt>
                <c:pt idx="331">
                  <c:v>2.7952499999999998</c:v>
                </c:pt>
                <c:pt idx="332">
                  <c:v>2.80362</c:v>
                </c:pt>
                <c:pt idx="333">
                  <c:v>2.8120500000000002</c:v>
                </c:pt>
                <c:pt idx="334">
                  <c:v>2.8205</c:v>
                </c:pt>
                <c:pt idx="335">
                  <c:v>2.8288000000000002</c:v>
                </c:pt>
                <c:pt idx="336">
                  <c:v>2.8372700000000002</c:v>
                </c:pt>
                <c:pt idx="337">
                  <c:v>2.84572</c:v>
                </c:pt>
                <c:pt idx="338">
                  <c:v>2.8542299999999998</c:v>
                </c:pt>
                <c:pt idx="339">
                  <c:v>2.8625799999999999</c:v>
                </c:pt>
                <c:pt idx="340">
                  <c:v>2.871</c:v>
                </c:pt>
                <c:pt idx="341">
                  <c:v>2.8793299999999999</c:v>
                </c:pt>
                <c:pt idx="342">
                  <c:v>2.8878200000000001</c:v>
                </c:pt>
                <c:pt idx="343">
                  <c:v>2.89608</c:v>
                </c:pt>
                <c:pt idx="344">
                  <c:v>2.90462</c:v>
                </c:pt>
                <c:pt idx="345">
                  <c:v>2.91093</c:v>
                </c:pt>
                <c:pt idx="346">
                  <c:v>2.9211999999999998</c:v>
                </c:pt>
                <c:pt idx="347">
                  <c:v>2.9297399999999998</c:v>
                </c:pt>
                <c:pt idx="348">
                  <c:v>2.9377900000000001</c:v>
                </c:pt>
                <c:pt idx="349">
                  <c:v>2.9462999999999999</c:v>
                </c:pt>
                <c:pt idx="350">
                  <c:v>2.9546100000000002</c:v>
                </c:pt>
                <c:pt idx="351">
                  <c:v>2.9631599999999998</c:v>
                </c:pt>
                <c:pt idx="352">
                  <c:v>2.9714399999999999</c:v>
                </c:pt>
                <c:pt idx="353">
                  <c:v>2.9797400000000001</c:v>
                </c:pt>
                <c:pt idx="354">
                  <c:v>2.9881899999999999</c:v>
                </c:pt>
                <c:pt idx="355">
                  <c:v>2.9965799999999998</c:v>
                </c:pt>
                <c:pt idx="356">
                  <c:v>3.0049800000000002</c:v>
                </c:pt>
                <c:pt idx="357">
                  <c:v>3.0132300000000001</c:v>
                </c:pt>
                <c:pt idx="358">
                  <c:v>3.0214599999999998</c:v>
                </c:pt>
                <c:pt idx="359">
                  <c:v>3.0299200000000002</c:v>
                </c:pt>
                <c:pt idx="360">
                  <c:v>3.0383399999999998</c:v>
                </c:pt>
                <c:pt idx="361">
                  <c:v>3.0465599999999999</c:v>
                </c:pt>
                <c:pt idx="362">
                  <c:v>3.0550000000000002</c:v>
                </c:pt>
                <c:pt idx="363">
                  <c:v>3.0633900000000001</c:v>
                </c:pt>
                <c:pt idx="364">
                  <c:v>3.0719500000000002</c:v>
                </c:pt>
                <c:pt idx="365">
                  <c:v>3.0800900000000002</c:v>
                </c:pt>
                <c:pt idx="366">
                  <c:v>3.0884399999999999</c:v>
                </c:pt>
                <c:pt idx="367">
                  <c:v>3.09694</c:v>
                </c:pt>
                <c:pt idx="368">
                  <c:v>3.1052399999999998</c:v>
                </c:pt>
                <c:pt idx="369">
                  <c:v>3.1135100000000002</c:v>
                </c:pt>
                <c:pt idx="370">
                  <c:v>3.1219399999999999</c:v>
                </c:pt>
                <c:pt idx="371">
                  <c:v>3.13042</c:v>
                </c:pt>
                <c:pt idx="372">
                  <c:v>3.1386500000000002</c:v>
                </c:pt>
                <c:pt idx="373">
                  <c:v>3.14696</c:v>
                </c:pt>
                <c:pt idx="374">
                  <c:v>3.1552600000000002</c:v>
                </c:pt>
                <c:pt idx="375">
                  <c:v>3.1637300000000002</c:v>
                </c:pt>
                <c:pt idx="376">
                  <c:v>3.1721699999999999</c:v>
                </c:pt>
                <c:pt idx="377">
                  <c:v>3.18058</c:v>
                </c:pt>
                <c:pt idx="378">
                  <c:v>3.1888800000000002</c:v>
                </c:pt>
                <c:pt idx="379">
                  <c:v>3.1972900000000002</c:v>
                </c:pt>
                <c:pt idx="380">
                  <c:v>3.20553</c:v>
                </c:pt>
                <c:pt idx="381">
                  <c:v>3.2139199999999999</c:v>
                </c:pt>
                <c:pt idx="382">
                  <c:v>3.2221600000000001</c:v>
                </c:pt>
                <c:pt idx="383">
                  <c:v>3.2307299999999999</c:v>
                </c:pt>
                <c:pt idx="384">
                  <c:v>3.23881</c:v>
                </c:pt>
                <c:pt idx="385">
                  <c:v>3.2472099999999999</c:v>
                </c:pt>
                <c:pt idx="386">
                  <c:v>3.2557100000000001</c:v>
                </c:pt>
                <c:pt idx="387">
                  <c:v>3.2639300000000002</c:v>
                </c:pt>
                <c:pt idx="388">
                  <c:v>3.2725</c:v>
                </c:pt>
                <c:pt idx="389">
                  <c:v>3.2807900000000001</c:v>
                </c:pt>
                <c:pt idx="390">
                  <c:v>3.2892999999999999</c:v>
                </c:pt>
                <c:pt idx="391">
                  <c:v>3.2978200000000002</c:v>
                </c:pt>
                <c:pt idx="392">
                  <c:v>3.30627</c:v>
                </c:pt>
                <c:pt idx="393">
                  <c:v>3.3147899999999999</c:v>
                </c:pt>
                <c:pt idx="394">
                  <c:v>3.3228800000000001</c:v>
                </c:pt>
                <c:pt idx="395">
                  <c:v>3.33148</c:v>
                </c:pt>
                <c:pt idx="396">
                  <c:v>3.3397999999999999</c:v>
                </c:pt>
                <c:pt idx="397">
                  <c:v>3.3481000000000001</c:v>
                </c:pt>
                <c:pt idx="398">
                  <c:v>3.35643</c:v>
                </c:pt>
                <c:pt idx="399">
                  <c:v>3.3649</c:v>
                </c:pt>
                <c:pt idx="400">
                  <c:v>3.3734299999999999</c:v>
                </c:pt>
                <c:pt idx="401">
                  <c:v>3.3817300000000001</c:v>
                </c:pt>
                <c:pt idx="402">
                  <c:v>3.3903699999999999</c:v>
                </c:pt>
                <c:pt idx="403">
                  <c:v>3.3986999999999998</c:v>
                </c:pt>
                <c:pt idx="404">
                  <c:v>3.4069699999999998</c:v>
                </c:pt>
                <c:pt idx="405">
                  <c:v>3.4155000000000002</c:v>
                </c:pt>
                <c:pt idx="406">
                  <c:v>3.4229699999999998</c:v>
                </c:pt>
                <c:pt idx="407">
                  <c:v>3.43133</c:v>
                </c:pt>
                <c:pt idx="408">
                  <c:v>3.4396599999999999</c:v>
                </c:pt>
                <c:pt idx="409">
                  <c:v>3.4478800000000001</c:v>
                </c:pt>
                <c:pt idx="410">
                  <c:v>3.4561500000000001</c:v>
                </c:pt>
                <c:pt idx="411">
                  <c:v>3.46455</c:v>
                </c:pt>
                <c:pt idx="412">
                  <c:v>3.47309</c:v>
                </c:pt>
                <c:pt idx="413">
                  <c:v>3.4812099999999999</c:v>
                </c:pt>
                <c:pt idx="414">
                  <c:v>3.48963</c:v>
                </c:pt>
                <c:pt idx="415">
                  <c:v>3.4981599999999999</c:v>
                </c:pt>
                <c:pt idx="416">
                  <c:v>3.50631</c:v>
                </c:pt>
                <c:pt idx="417">
                  <c:v>3.51485</c:v>
                </c:pt>
                <c:pt idx="418">
                  <c:v>3.5230299999999999</c:v>
                </c:pt>
                <c:pt idx="419">
                  <c:v>3.5314000000000001</c:v>
                </c:pt>
                <c:pt idx="420">
                  <c:v>3.53992</c:v>
                </c:pt>
                <c:pt idx="421">
                  <c:v>3.5484499999999999</c:v>
                </c:pt>
                <c:pt idx="422">
                  <c:v>3.5568499999999998</c:v>
                </c:pt>
                <c:pt idx="423">
                  <c:v>3.5653700000000002</c:v>
                </c:pt>
                <c:pt idx="424">
                  <c:v>3.57389</c:v>
                </c:pt>
                <c:pt idx="425">
                  <c:v>3.5823499999999999</c:v>
                </c:pt>
                <c:pt idx="426">
                  <c:v>3.5909499999999999</c:v>
                </c:pt>
                <c:pt idx="427">
                  <c:v>3.5991499999999998</c:v>
                </c:pt>
                <c:pt idx="428">
                  <c:v>3.6078800000000002</c:v>
                </c:pt>
                <c:pt idx="429">
                  <c:v>3.61619</c:v>
                </c:pt>
                <c:pt idx="430">
                  <c:v>3.62479</c:v>
                </c:pt>
                <c:pt idx="431">
                  <c:v>3.63327</c:v>
                </c:pt>
                <c:pt idx="432">
                  <c:v>3.6419199999999998</c:v>
                </c:pt>
                <c:pt idx="433">
                  <c:v>3.6465999999999998</c:v>
                </c:pt>
                <c:pt idx="434">
                  <c:v>3.6598000000000002</c:v>
                </c:pt>
                <c:pt idx="435">
                  <c:v>3.6680199999999998</c:v>
                </c:pt>
                <c:pt idx="436">
                  <c:v>3.6768800000000001</c:v>
                </c:pt>
                <c:pt idx="437">
                  <c:v>3.6850999999999998</c:v>
                </c:pt>
                <c:pt idx="438">
                  <c:v>3.6929799999999999</c:v>
                </c:pt>
                <c:pt idx="439">
                  <c:v>3.70153</c:v>
                </c:pt>
                <c:pt idx="440">
                  <c:v>3.7096900000000002</c:v>
                </c:pt>
                <c:pt idx="441">
                  <c:v>3.7180900000000001</c:v>
                </c:pt>
                <c:pt idx="442">
                  <c:v>3.7264699999999999</c:v>
                </c:pt>
                <c:pt idx="443">
                  <c:v>3.7352500000000002</c:v>
                </c:pt>
                <c:pt idx="444">
                  <c:v>3.7438400000000001</c:v>
                </c:pt>
                <c:pt idx="445">
                  <c:v>3.7515000000000001</c:v>
                </c:pt>
                <c:pt idx="446">
                  <c:v>3.7598500000000001</c:v>
                </c:pt>
                <c:pt idx="447">
                  <c:v>3.7682500000000001</c:v>
                </c:pt>
                <c:pt idx="448">
                  <c:v>3.7767900000000001</c:v>
                </c:pt>
                <c:pt idx="449">
                  <c:v>3.7854800000000002</c:v>
                </c:pt>
                <c:pt idx="450">
                  <c:v>3.7932999999999999</c:v>
                </c:pt>
                <c:pt idx="451">
                  <c:v>3.80213</c:v>
                </c:pt>
                <c:pt idx="452">
                  <c:v>3.8101099999999999</c:v>
                </c:pt>
                <c:pt idx="453">
                  <c:v>3.8187500000000001</c:v>
                </c:pt>
                <c:pt idx="454">
                  <c:v>3.8271899999999999</c:v>
                </c:pt>
                <c:pt idx="455">
                  <c:v>3.83514</c:v>
                </c:pt>
                <c:pt idx="456">
                  <c:v>3.84362</c:v>
                </c:pt>
                <c:pt idx="457">
                  <c:v>3.8524099999999999</c:v>
                </c:pt>
                <c:pt idx="458">
                  <c:v>3.8601899999999998</c:v>
                </c:pt>
                <c:pt idx="459">
                  <c:v>3.8686099999999999</c:v>
                </c:pt>
                <c:pt idx="460">
                  <c:v>3.8778600000000001</c:v>
                </c:pt>
                <c:pt idx="461">
                  <c:v>3.8864200000000002</c:v>
                </c:pt>
                <c:pt idx="462">
                  <c:v>3.8952399999999998</c:v>
                </c:pt>
                <c:pt idx="463">
                  <c:v>3.9035500000000001</c:v>
                </c:pt>
                <c:pt idx="464">
                  <c:v>3.9119700000000002</c:v>
                </c:pt>
                <c:pt idx="465">
                  <c:v>3.9201899999999998</c:v>
                </c:pt>
                <c:pt idx="466">
                  <c:v>3.9287700000000001</c:v>
                </c:pt>
                <c:pt idx="467">
                  <c:v>3.93737</c:v>
                </c:pt>
                <c:pt idx="468">
                  <c:v>3.9456199999999999</c:v>
                </c:pt>
                <c:pt idx="469">
                  <c:v>3.9541200000000001</c:v>
                </c:pt>
                <c:pt idx="470">
                  <c:v>3.9625499999999998</c:v>
                </c:pt>
                <c:pt idx="471">
                  <c:v>3.9714100000000001</c:v>
                </c:pt>
                <c:pt idx="472">
                  <c:v>3.9795199999999999</c:v>
                </c:pt>
                <c:pt idx="473">
                  <c:v>3.9878399999999998</c:v>
                </c:pt>
                <c:pt idx="474">
                  <c:v>3.9956800000000001</c:v>
                </c:pt>
              </c:numCache>
            </c:numRef>
          </c:cat>
          <c:val>
            <c:numRef>
              <c:f>'CPI_ROC_CoRD_LAYERS-RS'!$E$2:$E$476</c:f>
              <c:numCache>
                <c:formatCode>General</c:formatCode>
                <c:ptCount val="475"/>
                <c:pt idx="0">
                  <c:v>-2.55832E-2</c:v>
                </c:pt>
                <c:pt idx="1">
                  <c:v>-1.3075999999999999E-3</c:v>
                </c:pt>
                <c:pt idx="2">
                  <c:v>-3.3861000000000002E-2</c:v>
                </c:pt>
                <c:pt idx="3">
                  <c:v>-3.37024E-2</c:v>
                </c:pt>
                <c:pt idx="4">
                  <c:v>-4.6827800000000003E-2</c:v>
                </c:pt>
                <c:pt idx="5">
                  <c:v>-2.3229400000000001E-2</c:v>
                </c:pt>
                <c:pt idx="6">
                  <c:v>-3.4484000000000001E-2</c:v>
                </c:pt>
                <c:pt idx="7">
                  <c:v>-2.9716200000000002E-2</c:v>
                </c:pt>
                <c:pt idx="8">
                  <c:v>-3.7561999999999998E-2</c:v>
                </c:pt>
                <c:pt idx="9">
                  <c:v>-3.03936E-2</c:v>
                </c:pt>
                <c:pt idx="10">
                  <c:v>-4.2182400000000002E-2</c:v>
                </c:pt>
                <c:pt idx="11">
                  <c:v>-3.5964000000000003E-2</c:v>
                </c:pt>
                <c:pt idx="12">
                  <c:v>-4.6609999999999999E-2</c:v>
                </c:pt>
                <c:pt idx="13">
                  <c:v>-6.3111E-2</c:v>
                </c:pt>
                <c:pt idx="14">
                  <c:v>-6.5081600000000003E-2</c:v>
                </c:pt>
                <c:pt idx="15">
                  <c:v>-7.4329199999999998E-2</c:v>
                </c:pt>
                <c:pt idx="16">
                  <c:v>-6.2377799999999997E-2</c:v>
                </c:pt>
                <c:pt idx="17">
                  <c:v>-6.80172E-2</c:v>
                </c:pt>
                <c:pt idx="18">
                  <c:v>-5.9509399999999997E-2</c:v>
                </c:pt>
                <c:pt idx="19">
                  <c:v>-5.3202199999999998E-2</c:v>
                </c:pt>
                <c:pt idx="20">
                  <c:v>-4.0143199999999997E-2</c:v>
                </c:pt>
                <c:pt idx="21">
                  <c:v>-5.0579399999999997E-2</c:v>
                </c:pt>
                <c:pt idx="22">
                  <c:v>-5.3770999999999999E-2</c:v>
                </c:pt>
                <c:pt idx="23">
                  <c:v>-6.0377800000000002E-2</c:v>
                </c:pt>
                <c:pt idx="24">
                  <c:v>-6.3775600000000002E-2</c:v>
                </c:pt>
                <c:pt idx="25">
                  <c:v>-7.7973399999999998E-2</c:v>
                </c:pt>
                <c:pt idx="26">
                  <c:v>-8.5067599999999993E-2</c:v>
                </c:pt>
                <c:pt idx="27">
                  <c:v>-9.1788800000000004E-2</c:v>
                </c:pt>
                <c:pt idx="28">
                  <c:v>-9.6823000000000006E-2</c:v>
                </c:pt>
                <c:pt idx="29">
                  <c:v>-9.8442600000000005E-2</c:v>
                </c:pt>
                <c:pt idx="30">
                  <c:v>-0.107055</c:v>
                </c:pt>
                <c:pt idx="31">
                  <c:v>-0.118037</c:v>
                </c:pt>
                <c:pt idx="32">
                  <c:v>-0.13173699999999999</c:v>
                </c:pt>
                <c:pt idx="33">
                  <c:v>-0.15146999999999999</c:v>
                </c:pt>
                <c:pt idx="34">
                  <c:v>-0.16642399999999999</c:v>
                </c:pt>
                <c:pt idx="35">
                  <c:v>-0.177925</c:v>
                </c:pt>
                <c:pt idx="36">
                  <c:v>-0.185614</c:v>
                </c:pt>
                <c:pt idx="37">
                  <c:v>-0.18507899999999999</c:v>
                </c:pt>
                <c:pt idx="38">
                  <c:v>-0.184531</c:v>
                </c:pt>
                <c:pt idx="39">
                  <c:v>-0.18065999999999999</c:v>
                </c:pt>
                <c:pt idx="40">
                  <c:v>-0.16986799999999999</c:v>
                </c:pt>
                <c:pt idx="41">
                  <c:v>-0.15624099999999999</c:v>
                </c:pt>
                <c:pt idx="42">
                  <c:v>-0.15007499999999999</c:v>
                </c:pt>
                <c:pt idx="43">
                  <c:v>-0.13594100000000001</c:v>
                </c:pt>
                <c:pt idx="44">
                  <c:v>-0.127715</c:v>
                </c:pt>
                <c:pt idx="45">
                  <c:v>-0.116956</c:v>
                </c:pt>
                <c:pt idx="46">
                  <c:v>-9.6106399999999995E-2</c:v>
                </c:pt>
                <c:pt idx="47">
                  <c:v>-8.8612999999999997E-2</c:v>
                </c:pt>
                <c:pt idx="48">
                  <c:v>-8.4058999999999995E-2</c:v>
                </c:pt>
                <c:pt idx="49">
                  <c:v>-7.9362799999999997E-2</c:v>
                </c:pt>
                <c:pt idx="50">
                  <c:v>-8.6256200000000005E-2</c:v>
                </c:pt>
                <c:pt idx="51">
                  <c:v>-9.5080600000000001E-2</c:v>
                </c:pt>
                <c:pt idx="52">
                  <c:v>-0.101976</c:v>
                </c:pt>
                <c:pt idx="53">
                  <c:v>-0.105001</c:v>
                </c:pt>
                <c:pt idx="54">
                  <c:v>-0.117233</c:v>
                </c:pt>
                <c:pt idx="55">
                  <c:v>-0.12889800000000001</c:v>
                </c:pt>
                <c:pt idx="56">
                  <c:v>-0.13902400000000001</c:v>
                </c:pt>
                <c:pt idx="57">
                  <c:v>-0.14641199999999999</c:v>
                </c:pt>
                <c:pt idx="58">
                  <c:v>-0.15240600000000001</c:v>
                </c:pt>
                <c:pt idx="59">
                  <c:v>-0.15732399999999999</c:v>
                </c:pt>
                <c:pt idx="60">
                  <c:v>-0.16293199999999999</c:v>
                </c:pt>
                <c:pt idx="61">
                  <c:v>-0.17122899999999999</c:v>
                </c:pt>
                <c:pt idx="62">
                  <c:v>-0.17447799999999999</c:v>
                </c:pt>
                <c:pt idx="63">
                  <c:v>-0.175793</c:v>
                </c:pt>
                <c:pt idx="64">
                  <c:v>-0.17310700000000001</c:v>
                </c:pt>
                <c:pt idx="65">
                  <c:v>-0.17227000000000001</c:v>
                </c:pt>
                <c:pt idx="66">
                  <c:v>-0.17072399999999999</c:v>
                </c:pt>
                <c:pt idx="67">
                  <c:v>-0.16919600000000001</c:v>
                </c:pt>
                <c:pt idx="68">
                  <c:v>-0.16350500000000001</c:v>
                </c:pt>
                <c:pt idx="69">
                  <c:v>-0.158887</c:v>
                </c:pt>
                <c:pt idx="70">
                  <c:v>-0.15077199999999999</c:v>
                </c:pt>
                <c:pt idx="71">
                  <c:v>-0.14308100000000001</c:v>
                </c:pt>
                <c:pt idx="72">
                  <c:v>-0.13156599999999999</c:v>
                </c:pt>
                <c:pt idx="73">
                  <c:v>-0.11373</c:v>
                </c:pt>
                <c:pt idx="74">
                  <c:v>-9.0807399999999996E-2</c:v>
                </c:pt>
                <c:pt idx="75">
                  <c:v>-7.84556E-2</c:v>
                </c:pt>
                <c:pt idx="76">
                  <c:v>-7.1334800000000004E-2</c:v>
                </c:pt>
                <c:pt idx="77">
                  <c:v>-7.6507800000000001E-2</c:v>
                </c:pt>
                <c:pt idx="78">
                  <c:v>-8.8007799999999997E-2</c:v>
                </c:pt>
                <c:pt idx="79">
                  <c:v>-9.9339800000000006E-2</c:v>
                </c:pt>
                <c:pt idx="80">
                  <c:v>-0.107519</c:v>
                </c:pt>
                <c:pt idx="81">
                  <c:v>-0.115549</c:v>
                </c:pt>
                <c:pt idx="82">
                  <c:v>-0.123587</c:v>
                </c:pt>
                <c:pt idx="83">
                  <c:v>-0.12715099999999999</c:v>
                </c:pt>
                <c:pt idx="84">
                  <c:v>-0.1303</c:v>
                </c:pt>
                <c:pt idx="85">
                  <c:v>-0.13284799999999999</c:v>
                </c:pt>
                <c:pt idx="86">
                  <c:v>-0.134467</c:v>
                </c:pt>
                <c:pt idx="87">
                  <c:v>-0.13356299999999999</c:v>
                </c:pt>
                <c:pt idx="88">
                  <c:v>-0.13064700000000001</c:v>
                </c:pt>
                <c:pt idx="89">
                  <c:v>-0.13356799999999999</c:v>
                </c:pt>
                <c:pt idx="90">
                  <c:v>-0.13892599999999999</c:v>
                </c:pt>
                <c:pt idx="91">
                  <c:v>-0.144376</c:v>
                </c:pt>
                <c:pt idx="92">
                  <c:v>-0.14716099999999999</c:v>
                </c:pt>
                <c:pt idx="93">
                  <c:v>-0.15095700000000001</c:v>
                </c:pt>
                <c:pt idx="94">
                  <c:v>-0.15265599999999999</c:v>
                </c:pt>
                <c:pt idx="95">
                  <c:v>-0.15449199999999999</c:v>
                </c:pt>
                <c:pt idx="96">
                  <c:v>-0.154609</c:v>
                </c:pt>
                <c:pt idx="97">
                  <c:v>-0.15731500000000001</c:v>
                </c:pt>
                <c:pt idx="98">
                  <c:v>-0.15756300000000001</c:v>
                </c:pt>
                <c:pt idx="99">
                  <c:v>-0.16026099999999999</c:v>
                </c:pt>
                <c:pt idx="100">
                  <c:v>-0.15873499999999999</c:v>
                </c:pt>
                <c:pt idx="101">
                  <c:v>-0.15729699999999999</c:v>
                </c:pt>
                <c:pt idx="102">
                  <c:v>-0.15845699999999999</c:v>
                </c:pt>
                <c:pt idx="103">
                  <c:v>-0.155808</c:v>
                </c:pt>
                <c:pt idx="104">
                  <c:v>-0.15399299999999999</c:v>
                </c:pt>
                <c:pt idx="105">
                  <c:v>-0.14962400000000001</c:v>
                </c:pt>
                <c:pt idx="106">
                  <c:v>-0.14461199999999999</c:v>
                </c:pt>
                <c:pt idx="107">
                  <c:v>-0.141093</c:v>
                </c:pt>
                <c:pt idx="108">
                  <c:v>-0.13695199999999999</c:v>
                </c:pt>
                <c:pt idx="109">
                  <c:v>-0.136628</c:v>
                </c:pt>
                <c:pt idx="110">
                  <c:v>-0.13394500000000001</c:v>
                </c:pt>
                <c:pt idx="111">
                  <c:v>-0.12853400000000001</c:v>
                </c:pt>
                <c:pt idx="112">
                  <c:v>-0.12375800000000001</c:v>
                </c:pt>
                <c:pt idx="113">
                  <c:v>-0.117093</c:v>
                </c:pt>
                <c:pt idx="114">
                  <c:v>-0.11992899999999999</c:v>
                </c:pt>
                <c:pt idx="115">
                  <c:v>-0.12084399999999999</c:v>
                </c:pt>
                <c:pt idx="116">
                  <c:v>-0.118106</c:v>
                </c:pt>
                <c:pt idx="117">
                  <c:v>-0.114438</c:v>
                </c:pt>
                <c:pt idx="118">
                  <c:v>-0.108252</c:v>
                </c:pt>
                <c:pt idx="119">
                  <c:v>-0.108485</c:v>
                </c:pt>
                <c:pt idx="120">
                  <c:v>-0.112471</c:v>
                </c:pt>
                <c:pt idx="121">
                  <c:v>-0.11417099999999999</c:v>
                </c:pt>
                <c:pt idx="122">
                  <c:v>-0.116063</c:v>
                </c:pt>
                <c:pt idx="123">
                  <c:v>-0.118058</c:v>
                </c:pt>
                <c:pt idx="124">
                  <c:v>-0.11733</c:v>
                </c:pt>
                <c:pt idx="125">
                  <c:v>-0.11698500000000001</c:v>
                </c:pt>
                <c:pt idx="126">
                  <c:v>-0.11468399999999999</c:v>
                </c:pt>
                <c:pt idx="127">
                  <c:v>-0.111789</c:v>
                </c:pt>
                <c:pt idx="128">
                  <c:v>-0.110014</c:v>
                </c:pt>
                <c:pt idx="129">
                  <c:v>-0.10663300000000001</c:v>
                </c:pt>
                <c:pt idx="130">
                  <c:v>-0.100688</c:v>
                </c:pt>
                <c:pt idx="131">
                  <c:v>-9.3734399999999996E-2</c:v>
                </c:pt>
                <c:pt idx="132">
                  <c:v>-8.7546799999999994E-2</c:v>
                </c:pt>
                <c:pt idx="133">
                  <c:v>-8.43198E-2</c:v>
                </c:pt>
                <c:pt idx="134">
                  <c:v>-8.1478400000000006E-2</c:v>
                </c:pt>
                <c:pt idx="135">
                  <c:v>-8.1713599999999997E-2</c:v>
                </c:pt>
                <c:pt idx="136">
                  <c:v>-8.6375400000000005E-2</c:v>
                </c:pt>
                <c:pt idx="137">
                  <c:v>-8.9140200000000003E-2</c:v>
                </c:pt>
                <c:pt idx="138">
                  <c:v>-9.0301999999999993E-2</c:v>
                </c:pt>
                <c:pt idx="139">
                  <c:v>-9.3533000000000005E-2</c:v>
                </c:pt>
                <c:pt idx="140">
                  <c:v>-9.1963000000000003E-2</c:v>
                </c:pt>
                <c:pt idx="141">
                  <c:v>-8.7340600000000004E-2</c:v>
                </c:pt>
                <c:pt idx="142">
                  <c:v>-7.95936E-2</c:v>
                </c:pt>
                <c:pt idx="143">
                  <c:v>-7.1975600000000001E-2</c:v>
                </c:pt>
                <c:pt idx="144">
                  <c:v>-6.7496200000000006E-2</c:v>
                </c:pt>
                <c:pt idx="145">
                  <c:v>-6.9153000000000006E-2</c:v>
                </c:pt>
                <c:pt idx="146">
                  <c:v>-6.93106E-2</c:v>
                </c:pt>
                <c:pt idx="147">
                  <c:v>-7.1999400000000005E-2</c:v>
                </c:pt>
                <c:pt idx="148">
                  <c:v>-7.2507799999999997E-2</c:v>
                </c:pt>
                <c:pt idx="149">
                  <c:v>-7.2264599999999998E-2</c:v>
                </c:pt>
                <c:pt idx="150">
                  <c:v>-7.3329000000000005E-2</c:v>
                </c:pt>
                <c:pt idx="151">
                  <c:v>-7.5725600000000004E-2</c:v>
                </c:pt>
                <c:pt idx="152">
                  <c:v>-7.4164400000000005E-2</c:v>
                </c:pt>
                <c:pt idx="153">
                  <c:v>-7.2869799999999998E-2</c:v>
                </c:pt>
                <c:pt idx="154">
                  <c:v>-7.30156E-2</c:v>
                </c:pt>
                <c:pt idx="155">
                  <c:v>-7.5086200000000006E-2</c:v>
                </c:pt>
                <c:pt idx="156">
                  <c:v>-7.4041599999999999E-2</c:v>
                </c:pt>
                <c:pt idx="157">
                  <c:v>-7.3731599999999994E-2</c:v>
                </c:pt>
                <c:pt idx="158">
                  <c:v>-7.8003000000000003E-2</c:v>
                </c:pt>
                <c:pt idx="159">
                  <c:v>-8.1714400000000006E-2</c:v>
                </c:pt>
                <c:pt idx="160">
                  <c:v>-8.4685200000000002E-2</c:v>
                </c:pt>
                <c:pt idx="161">
                  <c:v>-8.7391800000000006E-2</c:v>
                </c:pt>
                <c:pt idx="162">
                  <c:v>-9.1980599999999996E-2</c:v>
                </c:pt>
                <c:pt idx="163">
                  <c:v>-9.5123200000000005E-2</c:v>
                </c:pt>
                <c:pt idx="164">
                  <c:v>-9.6134999999999998E-2</c:v>
                </c:pt>
                <c:pt idx="165">
                  <c:v>-9.8383200000000004E-2</c:v>
                </c:pt>
                <c:pt idx="166">
                  <c:v>-9.9921800000000005E-2</c:v>
                </c:pt>
                <c:pt idx="167">
                  <c:v>-0.101589</c:v>
                </c:pt>
                <c:pt idx="168">
                  <c:v>-0.104894</c:v>
                </c:pt>
                <c:pt idx="169">
                  <c:v>-0.10664999999999999</c:v>
                </c:pt>
                <c:pt idx="170">
                  <c:v>-0.111334</c:v>
                </c:pt>
                <c:pt idx="171">
                  <c:v>-0.113702</c:v>
                </c:pt>
                <c:pt idx="172">
                  <c:v>-0.11562</c:v>
                </c:pt>
                <c:pt idx="173">
                  <c:v>-0.117324</c:v>
                </c:pt>
                <c:pt idx="174">
                  <c:v>-0.11829000000000001</c:v>
                </c:pt>
                <c:pt idx="175">
                  <c:v>-0.11880599999999999</c:v>
                </c:pt>
                <c:pt idx="176">
                  <c:v>-0.11929099999999999</c:v>
                </c:pt>
                <c:pt idx="177">
                  <c:v>-0.119321</c:v>
                </c:pt>
                <c:pt idx="178">
                  <c:v>-0.119311</c:v>
                </c:pt>
                <c:pt idx="179">
                  <c:v>-0.11944399999999999</c:v>
                </c:pt>
                <c:pt idx="180">
                  <c:v>-0.11855</c:v>
                </c:pt>
                <c:pt idx="181">
                  <c:v>-0.117382</c:v>
                </c:pt>
                <c:pt idx="182">
                  <c:v>-0.115522</c:v>
                </c:pt>
                <c:pt idx="183">
                  <c:v>-0.113833</c:v>
                </c:pt>
                <c:pt idx="184">
                  <c:v>-0.113286</c:v>
                </c:pt>
                <c:pt idx="185">
                  <c:v>-0.11157599999999999</c:v>
                </c:pt>
                <c:pt idx="186">
                  <c:v>-0.11115800000000001</c:v>
                </c:pt>
                <c:pt idx="187">
                  <c:v>-0.11296100000000001</c:v>
                </c:pt>
                <c:pt idx="188">
                  <c:v>-0.114063</c:v>
                </c:pt>
                <c:pt idx="189">
                  <c:v>-0.114148</c:v>
                </c:pt>
                <c:pt idx="190">
                  <c:v>-0.113178</c:v>
                </c:pt>
                <c:pt idx="191">
                  <c:v>-0.10563599999999999</c:v>
                </c:pt>
                <c:pt idx="192">
                  <c:v>-0.10032199999999999</c:v>
                </c:pt>
                <c:pt idx="193">
                  <c:v>-9.2619199999999999E-2</c:v>
                </c:pt>
                <c:pt idx="194">
                  <c:v>-9.0870400000000004E-2</c:v>
                </c:pt>
                <c:pt idx="195">
                  <c:v>-8.9527999999999996E-2</c:v>
                </c:pt>
                <c:pt idx="196">
                  <c:v>-8.8284399999999999E-2</c:v>
                </c:pt>
                <c:pt idx="197">
                  <c:v>-8.7249199999999999E-2</c:v>
                </c:pt>
                <c:pt idx="198">
                  <c:v>-8.6409600000000003E-2</c:v>
                </c:pt>
                <c:pt idx="199">
                  <c:v>-8.5076600000000002E-2</c:v>
                </c:pt>
                <c:pt idx="200">
                  <c:v>-8.9357199999999998E-2</c:v>
                </c:pt>
                <c:pt idx="201">
                  <c:v>-9.2391200000000007E-2</c:v>
                </c:pt>
                <c:pt idx="202">
                  <c:v>-9.4501199999999994E-2</c:v>
                </c:pt>
                <c:pt idx="203">
                  <c:v>-9.6224199999999996E-2</c:v>
                </c:pt>
                <c:pt idx="204">
                  <c:v>-9.6072199999999996E-2</c:v>
                </c:pt>
                <c:pt idx="205">
                  <c:v>-9.6602400000000005E-2</c:v>
                </c:pt>
                <c:pt idx="206">
                  <c:v>-9.6447400000000003E-2</c:v>
                </c:pt>
                <c:pt idx="207">
                  <c:v>-9.6072199999999996E-2</c:v>
                </c:pt>
                <c:pt idx="208">
                  <c:v>-9.6181000000000003E-2</c:v>
                </c:pt>
                <c:pt idx="209">
                  <c:v>-9.6049399999999993E-2</c:v>
                </c:pt>
                <c:pt idx="210">
                  <c:v>-9.4028E-2</c:v>
                </c:pt>
                <c:pt idx="211">
                  <c:v>-9.3035400000000004E-2</c:v>
                </c:pt>
                <c:pt idx="212">
                  <c:v>-9.1284599999999994E-2</c:v>
                </c:pt>
                <c:pt idx="213">
                  <c:v>-9.0469400000000005E-2</c:v>
                </c:pt>
                <c:pt idx="214">
                  <c:v>-8.4969799999999998E-2</c:v>
                </c:pt>
                <c:pt idx="215">
                  <c:v>-8.0371799999999993E-2</c:v>
                </c:pt>
                <c:pt idx="216">
                  <c:v>-7.7280199999999993E-2</c:v>
                </c:pt>
                <c:pt idx="217">
                  <c:v>-8.1004400000000004E-2</c:v>
                </c:pt>
                <c:pt idx="218">
                  <c:v>-8.3000000000000004E-2</c:v>
                </c:pt>
                <c:pt idx="219">
                  <c:v>-8.4438600000000003E-2</c:v>
                </c:pt>
                <c:pt idx="220">
                  <c:v>-8.7067199999999997E-2</c:v>
                </c:pt>
                <c:pt idx="221">
                  <c:v>-8.8415199999999999E-2</c:v>
                </c:pt>
                <c:pt idx="222">
                  <c:v>-8.7711999999999998E-2</c:v>
                </c:pt>
                <c:pt idx="223">
                  <c:v>-8.6357199999999995E-2</c:v>
                </c:pt>
                <c:pt idx="224">
                  <c:v>-8.4326399999999996E-2</c:v>
                </c:pt>
                <c:pt idx="225">
                  <c:v>-8.1974199999999997E-2</c:v>
                </c:pt>
                <c:pt idx="226">
                  <c:v>-7.79136E-2</c:v>
                </c:pt>
                <c:pt idx="227">
                  <c:v>-7.1967400000000001E-2</c:v>
                </c:pt>
                <c:pt idx="228">
                  <c:v>-6.5881800000000004E-2</c:v>
                </c:pt>
                <c:pt idx="229">
                  <c:v>-6.2928999999999999E-2</c:v>
                </c:pt>
                <c:pt idx="230">
                  <c:v>-6.3518599999999995E-2</c:v>
                </c:pt>
                <c:pt idx="231">
                  <c:v>-6.1093799999999997E-2</c:v>
                </c:pt>
                <c:pt idx="232">
                  <c:v>-6.0003599999999997E-2</c:v>
                </c:pt>
                <c:pt idx="233">
                  <c:v>-6.4209799999999997E-2</c:v>
                </c:pt>
                <c:pt idx="234">
                  <c:v>-7.0378800000000005E-2</c:v>
                </c:pt>
                <c:pt idx="235">
                  <c:v>-7.4482599999999996E-2</c:v>
                </c:pt>
                <c:pt idx="236">
                  <c:v>-7.8647800000000004E-2</c:v>
                </c:pt>
                <c:pt idx="237">
                  <c:v>-8.1779599999999994E-2</c:v>
                </c:pt>
                <c:pt idx="238">
                  <c:v>-8.43024E-2</c:v>
                </c:pt>
                <c:pt idx="239">
                  <c:v>-8.6376800000000004E-2</c:v>
                </c:pt>
                <c:pt idx="240">
                  <c:v>-9.0126600000000001E-2</c:v>
                </c:pt>
                <c:pt idx="241">
                  <c:v>-9.3873200000000004E-2</c:v>
                </c:pt>
                <c:pt idx="242">
                  <c:v>-9.6815399999999996E-2</c:v>
                </c:pt>
                <c:pt idx="243">
                  <c:v>-0.101531</c:v>
                </c:pt>
                <c:pt idx="244">
                  <c:v>-0.104575</c:v>
                </c:pt>
                <c:pt idx="245">
                  <c:v>-0.11012</c:v>
                </c:pt>
                <c:pt idx="246">
                  <c:v>-0.11387</c:v>
                </c:pt>
                <c:pt idx="247">
                  <c:v>-0.11713700000000001</c:v>
                </c:pt>
                <c:pt idx="248">
                  <c:v>-0.11891699999999999</c:v>
                </c:pt>
                <c:pt idx="249">
                  <c:v>-0.120569</c:v>
                </c:pt>
                <c:pt idx="250">
                  <c:v>-0.12334000000000001</c:v>
                </c:pt>
                <c:pt idx="251">
                  <c:v>-0.12587200000000001</c:v>
                </c:pt>
                <c:pt idx="252">
                  <c:v>-0.12509100000000001</c:v>
                </c:pt>
                <c:pt idx="253">
                  <c:v>-0.12556800000000001</c:v>
                </c:pt>
                <c:pt idx="254">
                  <c:v>-0.125448</c:v>
                </c:pt>
                <c:pt idx="255">
                  <c:v>-0.12467</c:v>
                </c:pt>
                <c:pt idx="256">
                  <c:v>-0.122963</c:v>
                </c:pt>
                <c:pt idx="257">
                  <c:v>-0.120085</c:v>
                </c:pt>
                <c:pt idx="258">
                  <c:v>-0.116017</c:v>
                </c:pt>
                <c:pt idx="259">
                  <c:v>-0.11690200000000001</c:v>
                </c:pt>
                <c:pt idx="260">
                  <c:v>-0.116533</c:v>
                </c:pt>
                <c:pt idx="261">
                  <c:v>-0.11522300000000001</c:v>
                </c:pt>
                <c:pt idx="262">
                  <c:v>-0.113915</c:v>
                </c:pt>
                <c:pt idx="263">
                  <c:v>-0.110405</c:v>
                </c:pt>
                <c:pt idx="264">
                  <c:v>-0.10628600000000001</c:v>
                </c:pt>
                <c:pt idx="265">
                  <c:v>-0.10216799999999999</c:v>
                </c:pt>
                <c:pt idx="266">
                  <c:v>-0.101766</c:v>
                </c:pt>
                <c:pt idx="267">
                  <c:v>-0.101447</c:v>
                </c:pt>
                <c:pt idx="268">
                  <c:v>-9.8848599999999995E-2</c:v>
                </c:pt>
                <c:pt idx="269">
                  <c:v>-9.5994200000000002E-2</c:v>
                </c:pt>
                <c:pt idx="270">
                  <c:v>-9.3964599999999995E-2</c:v>
                </c:pt>
                <c:pt idx="271">
                  <c:v>-9.2618000000000006E-2</c:v>
                </c:pt>
                <c:pt idx="272">
                  <c:v>-9.1602799999999998E-2</c:v>
                </c:pt>
                <c:pt idx="273">
                  <c:v>-8.9550599999999994E-2</c:v>
                </c:pt>
                <c:pt idx="274">
                  <c:v>-8.6977600000000002E-2</c:v>
                </c:pt>
                <c:pt idx="275">
                  <c:v>-8.3931800000000001E-2</c:v>
                </c:pt>
                <c:pt idx="276">
                  <c:v>-7.9796199999999998E-2</c:v>
                </c:pt>
                <c:pt idx="277">
                  <c:v>-9.6742499999999995E-2</c:v>
                </c:pt>
                <c:pt idx="278">
                  <c:v>-9.5032000000000005E-2</c:v>
                </c:pt>
                <c:pt idx="279">
                  <c:v>-9.1298699999999997E-2</c:v>
                </c:pt>
                <c:pt idx="280">
                  <c:v>-8.9088500000000001E-2</c:v>
                </c:pt>
                <c:pt idx="281">
                  <c:v>-8.6870000000000003E-2</c:v>
                </c:pt>
                <c:pt idx="282">
                  <c:v>-8.2572499999999993E-2</c:v>
                </c:pt>
                <c:pt idx="283">
                  <c:v>-7.38375E-2</c:v>
                </c:pt>
                <c:pt idx="284">
                  <c:v>-6.3594499999999998E-2</c:v>
                </c:pt>
                <c:pt idx="285">
                  <c:v>-5.9791999999999998E-2</c:v>
                </c:pt>
                <c:pt idx="286">
                  <c:v>-6.0256999999999998E-2</c:v>
                </c:pt>
                <c:pt idx="287">
                  <c:v>-5.9773E-2</c:v>
                </c:pt>
                <c:pt idx="288">
                  <c:v>-5.9670500000000001E-2</c:v>
                </c:pt>
                <c:pt idx="289">
                  <c:v>-6.0259300000000002E-2</c:v>
                </c:pt>
                <c:pt idx="290">
                  <c:v>-6.0330300000000003E-2</c:v>
                </c:pt>
                <c:pt idx="291">
                  <c:v>-5.5610199999999999E-2</c:v>
                </c:pt>
                <c:pt idx="292">
                  <c:v>-5.1884E-2</c:v>
                </c:pt>
                <c:pt idx="293">
                  <c:v>-5.0070200000000002E-2</c:v>
                </c:pt>
                <c:pt idx="294">
                  <c:v>-5.4575699999999998E-2</c:v>
                </c:pt>
                <c:pt idx="295">
                  <c:v>-6.0569999999999999E-2</c:v>
                </c:pt>
                <c:pt idx="296">
                  <c:v>-6.5604499999999996E-2</c:v>
                </c:pt>
                <c:pt idx="297">
                  <c:v>-6.9624500000000006E-2</c:v>
                </c:pt>
                <c:pt idx="298">
                  <c:v>-7.3051500000000005E-2</c:v>
                </c:pt>
                <c:pt idx="299">
                  <c:v>-7.8800499999999996E-2</c:v>
                </c:pt>
                <c:pt idx="300">
                  <c:v>-8.3035300000000006E-2</c:v>
                </c:pt>
                <c:pt idx="301">
                  <c:v>-8.5444699999999998E-2</c:v>
                </c:pt>
                <c:pt idx="302">
                  <c:v>-8.8021199999999994E-2</c:v>
                </c:pt>
                <c:pt idx="303">
                  <c:v>-8.9263800000000004E-2</c:v>
                </c:pt>
                <c:pt idx="304">
                  <c:v>-9.1477199999999995E-2</c:v>
                </c:pt>
                <c:pt idx="305">
                  <c:v>-9.0572299999999994E-2</c:v>
                </c:pt>
                <c:pt idx="306">
                  <c:v>-9.0667999999999999E-2</c:v>
                </c:pt>
                <c:pt idx="307">
                  <c:v>-8.9278800000000005E-2</c:v>
                </c:pt>
                <c:pt idx="308">
                  <c:v>-9.2693499999999998E-2</c:v>
                </c:pt>
                <c:pt idx="309">
                  <c:v>-9.5903500000000003E-2</c:v>
                </c:pt>
                <c:pt idx="310">
                  <c:v>-9.8325800000000005E-2</c:v>
                </c:pt>
                <c:pt idx="311">
                  <c:v>-0.10143099999999999</c:v>
                </c:pt>
                <c:pt idx="312">
                  <c:v>-0.10446800000000001</c:v>
                </c:pt>
                <c:pt idx="313">
                  <c:v>-0.10713200000000001</c:v>
                </c:pt>
                <c:pt idx="314">
                  <c:v>-0.11099299999999999</c:v>
                </c:pt>
                <c:pt idx="315">
                  <c:v>-0.112887</c:v>
                </c:pt>
                <c:pt idx="316">
                  <c:v>-0.116131</c:v>
                </c:pt>
                <c:pt idx="317">
                  <c:v>-0.11811199999999999</c:v>
                </c:pt>
                <c:pt idx="318">
                  <c:v>-0.119468</c:v>
                </c:pt>
                <c:pt idx="319">
                  <c:v>-0.121507</c:v>
                </c:pt>
                <c:pt idx="320">
                  <c:v>-0.123532</c:v>
                </c:pt>
                <c:pt idx="321">
                  <c:v>-0.123334</c:v>
                </c:pt>
                <c:pt idx="322">
                  <c:v>-0.125364</c:v>
                </c:pt>
                <c:pt idx="323">
                  <c:v>-0.125469</c:v>
                </c:pt>
                <c:pt idx="324">
                  <c:v>-0.12781200000000001</c:v>
                </c:pt>
                <c:pt idx="325">
                  <c:v>-0.12796099999999999</c:v>
                </c:pt>
                <c:pt idx="326">
                  <c:v>-0.12875600000000001</c:v>
                </c:pt>
                <c:pt idx="327">
                  <c:v>-0.12722900000000001</c:v>
                </c:pt>
                <c:pt idx="328">
                  <c:v>-0.12620799999999999</c:v>
                </c:pt>
                <c:pt idx="329">
                  <c:v>-0.125941</c:v>
                </c:pt>
                <c:pt idx="330">
                  <c:v>-0.12038</c:v>
                </c:pt>
                <c:pt idx="331">
                  <c:v>-0.11606900000000001</c:v>
                </c:pt>
                <c:pt idx="332">
                  <c:v>-0.11022700000000001</c:v>
                </c:pt>
                <c:pt idx="333">
                  <c:v>-0.10399</c:v>
                </c:pt>
                <c:pt idx="334">
                  <c:v>-9.7724199999999997E-2</c:v>
                </c:pt>
                <c:pt idx="335">
                  <c:v>-9.3076500000000006E-2</c:v>
                </c:pt>
                <c:pt idx="336">
                  <c:v>-8.5097699999999998E-2</c:v>
                </c:pt>
                <c:pt idx="337">
                  <c:v>-7.5134500000000007E-2</c:v>
                </c:pt>
                <c:pt idx="338">
                  <c:v>-6.4649300000000007E-2</c:v>
                </c:pt>
                <c:pt idx="339">
                  <c:v>-5.5003999999999997E-2</c:v>
                </c:pt>
                <c:pt idx="340">
                  <c:v>-5.1515499999999999E-2</c:v>
                </c:pt>
                <c:pt idx="341">
                  <c:v>-4.7966000000000002E-2</c:v>
                </c:pt>
                <c:pt idx="342">
                  <c:v>-4.3787E-2</c:v>
                </c:pt>
                <c:pt idx="343">
                  <c:v>-3.7977999999999998E-2</c:v>
                </c:pt>
                <c:pt idx="344">
                  <c:v>-3.7662500000000002E-2</c:v>
                </c:pt>
                <c:pt idx="345">
                  <c:v>-4.0017499999999998E-2</c:v>
                </c:pt>
                <c:pt idx="346">
                  <c:v>-5.8264700000000003E-2</c:v>
                </c:pt>
                <c:pt idx="347">
                  <c:v>-6.2153699999999999E-2</c:v>
                </c:pt>
                <c:pt idx="348">
                  <c:v>-6.4893300000000001E-2</c:v>
                </c:pt>
                <c:pt idx="349">
                  <c:v>-6.6917699999999997E-2</c:v>
                </c:pt>
                <c:pt idx="350">
                  <c:v>-6.9118299999999994E-2</c:v>
                </c:pt>
                <c:pt idx="351">
                  <c:v>-6.9412699999999994E-2</c:v>
                </c:pt>
                <c:pt idx="352">
                  <c:v>-7.1558700000000003E-2</c:v>
                </c:pt>
                <c:pt idx="353">
                  <c:v>-7.2487300000000005E-2</c:v>
                </c:pt>
                <c:pt idx="354">
                  <c:v>-7.5973700000000005E-2</c:v>
                </c:pt>
                <c:pt idx="355">
                  <c:v>-7.5286699999999998E-2</c:v>
                </c:pt>
                <c:pt idx="356">
                  <c:v>-7.4563299999999999E-2</c:v>
                </c:pt>
                <c:pt idx="357">
                  <c:v>-7.6223700000000005E-2</c:v>
                </c:pt>
                <c:pt idx="358">
                  <c:v>-7.7257999999999993E-2</c:v>
                </c:pt>
                <c:pt idx="359">
                  <c:v>-7.7762700000000004E-2</c:v>
                </c:pt>
                <c:pt idx="360">
                  <c:v>-7.8945699999999994E-2</c:v>
                </c:pt>
                <c:pt idx="361">
                  <c:v>-7.8288999999999997E-2</c:v>
                </c:pt>
                <c:pt idx="362">
                  <c:v>-7.3387300000000003E-2</c:v>
                </c:pt>
                <c:pt idx="363">
                  <c:v>-7.7275700000000003E-2</c:v>
                </c:pt>
                <c:pt idx="364">
                  <c:v>-8.21823E-2</c:v>
                </c:pt>
                <c:pt idx="365">
                  <c:v>-8.7568300000000002E-2</c:v>
                </c:pt>
                <c:pt idx="366">
                  <c:v>-9.0369000000000005E-2</c:v>
                </c:pt>
                <c:pt idx="367">
                  <c:v>-9.2830999999999997E-2</c:v>
                </c:pt>
                <c:pt idx="368">
                  <c:v>-9.5505999999999994E-2</c:v>
                </c:pt>
                <c:pt idx="369">
                  <c:v>-9.6254699999999999E-2</c:v>
                </c:pt>
                <c:pt idx="370">
                  <c:v>-9.6029299999999998E-2</c:v>
                </c:pt>
                <c:pt idx="371">
                  <c:v>-9.8086000000000007E-2</c:v>
                </c:pt>
                <c:pt idx="372">
                  <c:v>-9.7876699999999997E-2</c:v>
                </c:pt>
                <c:pt idx="373">
                  <c:v>-9.8062300000000005E-2</c:v>
                </c:pt>
                <c:pt idx="374">
                  <c:v>-9.7270700000000002E-2</c:v>
                </c:pt>
                <c:pt idx="375">
                  <c:v>-9.6232300000000007E-2</c:v>
                </c:pt>
                <c:pt idx="376">
                  <c:v>-9.5196699999999995E-2</c:v>
                </c:pt>
                <c:pt idx="377">
                  <c:v>-9.3695299999999995E-2</c:v>
                </c:pt>
                <c:pt idx="378">
                  <c:v>-9.3203999999999995E-2</c:v>
                </c:pt>
                <c:pt idx="379">
                  <c:v>-9.2646999999999993E-2</c:v>
                </c:pt>
                <c:pt idx="380">
                  <c:v>-9.2396000000000006E-2</c:v>
                </c:pt>
                <c:pt idx="381">
                  <c:v>-9.0996300000000002E-2</c:v>
                </c:pt>
                <c:pt idx="382">
                  <c:v>-9.1185299999999997E-2</c:v>
                </c:pt>
                <c:pt idx="383">
                  <c:v>-8.9168300000000006E-2</c:v>
                </c:pt>
                <c:pt idx="384">
                  <c:v>-8.6087700000000003E-2</c:v>
                </c:pt>
                <c:pt idx="385">
                  <c:v>-8.5953699999999994E-2</c:v>
                </c:pt>
                <c:pt idx="386">
                  <c:v>-8.5488700000000001E-2</c:v>
                </c:pt>
                <c:pt idx="387">
                  <c:v>-8.4403699999999998E-2</c:v>
                </c:pt>
                <c:pt idx="388">
                  <c:v>-8.0852999999999994E-2</c:v>
                </c:pt>
                <c:pt idx="389">
                  <c:v>-7.5526300000000005E-2</c:v>
                </c:pt>
                <c:pt idx="390">
                  <c:v>-7.0216299999999995E-2</c:v>
                </c:pt>
                <c:pt idx="391">
                  <c:v>-7.2066000000000005E-2</c:v>
                </c:pt>
                <c:pt idx="392">
                  <c:v>-7.2283700000000006E-2</c:v>
                </c:pt>
                <c:pt idx="393">
                  <c:v>-6.9855E-2</c:v>
                </c:pt>
                <c:pt idx="394">
                  <c:v>-6.5569000000000002E-2</c:v>
                </c:pt>
                <c:pt idx="395">
                  <c:v>-5.8906E-2</c:v>
                </c:pt>
                <c:pt idx="396">
                  <c:v>-5.3437999999999999E-2</c:v>
                </c:pt>
                <c:pt idx="397">
                  <c:v>-4.9839700000000001E-2</c:v>
                </c:pt>
                <c:pt idx="398">
                  <c:v>-4.69317E-2</c:v>
                </c:pt>
                <c:pt idx="399">
                  <c:v>-4.2074300000000002E-2</c:v>
                </c:pt>
                <c:pt idx="400">
                  <c:v>-3.1642000000000003E-2</c:v>
                </c:pt>
                <c:pt idx="401">
                  <c:v>-3.5321999999999999E-2</c:v>
                </c:pt>
                <c:pt idx="402">
                  <c:v>-3.4271700000000002E-2</c:v>
                </c:pt>
                <c:pt idx="403">
                  <c:v>-3.5820299999999999E-2</c:v>
                </c:pt>
                <c:pt idx="404">
                  <c:v>-3.6403699999999997E-2</c:v>
                </c:pt>
                <c:pt idx="405">
                  <c:v>-3.5902700000000003E-2</c:v>
                </c:pt>
                <c:pt idx="406">
                  <c:v>-3.3468699999999997E-2</c:v>
                </c:pt>
                <c:pt idx="407">
                  <c:v>-5.6676999999999998E-2</c:v>
                </c:pt>
                <c:pt idx="408">
                  <c:v>-6.03425E-2</c:v>
                </c:pt>
                <c:pt idx="409">
                  <c:v>-6.1531000000000002E-2</c:v>
                </c:pt>
                <c:pt idx="410">
                  <c:v>-6.4463500000000007E-2</c:v>
                </c:pt>
                <c:pt idx="411">
                  <c:v>-6.6840999999999998E-2</c:v>
                </c:pt>
                <c:pt idx="412">
                  <c:v>-6.8846000000000004E-2</c:v>
                </c:pt>
                <c:pt idx="413">
                  <c:v>-7.03685E-2</c:v>
                </c:pt>
                <c:pt idx="414">
                  <c:v>-7.0948499999999998E-2</c:v>
                </c:pt>
                <c:pt idx="415">
                  <c:v>-6.9889999999999994E-2</c:v>
                </c:pt>
                <c:pt idx="416">
                  <c:v>-6.9086999999999996E-2</c:v>
                </c:pt>
                <c:pt idx="417">
                  <c:v>-6.4363000000000004E-2</c:v>
                </c:pt>
                <c:pt idx="418">
                  <c:v>-6.2123999999999999E-2</c:v>
                </c:pt>
                <c:pt idx="419">
                  <c:v>-5.8422000000000002E-2</c:v>
                </c:pt>
                <c:pt idx="420">
                  <c:v>-5.5380499999999999E-2</c:v>
                </c:pt>
                <c:pt idx="421">
                  <c:v>-5.5000500000000001E-2</c:v>
                </c:pt>
                <c:pt idx="422">
                  <c:v>-6.1755999999999998E-2</c:v>
                </c:pt>
                <c:pt idx="423">
                  <c:v>-7.016E-2</c:v>
                </c:pt>
                <c:pt idx="424">
                  <c:v>-7.7402499999999999E-2</c:v>
                </c:pt>
                <c:pt idx="425">
                  <c:v>-7.9907000000000006E-2</c:v>
                </c:pt>
                <c:pt idx="426">
                  <c:v>-8.1201999999999996E-2</c:v>
                </c:pt>
                <c:pt idx="427">
                  <c:v>-9.0531E-2</c:v>
                </c:pt>
                <c:pt idx="428">
                  <c:v>-9.75385E-2</c:v>
                </c:pt>
                <c:pt idx="429">
                  <c:v>-9.5027E-2</c:v>
                </c:pt>
                <c:pt idx="430">
                  <c:v>-8.3477499999999996E-2</c:v>
                </c:pt>
                <c:pt idx="431">
                  <c:v>-7.4574500000000002E-2</c:v>
                </c:pt>
                <c:pt idx="432">
                  <c:v>-5.3356000000000001E-2</c:v>
                </c:pt>
                <c:pt idx="433">
                  <c:v>-4.7884000000000003E-2</c:v>
                </c:pt>
                <c:pt idx="434">
                  <c:v>-9.6367999999999995E-2</c:v>
                </c:pt>
                <c:pt idx="435">
                  <c:v>-9.6187999999999996E-2</c:v>
                </c:pt>
                <c:pt idx="436">
                  <c:v>-9.7452999999999998E-2</c:v>
                </c:pt>
                <c:pt idx="437">
                  <c:v>-9.8891999999999994E-2</c:v>
                </c:pt>
                <c:pt idx="438">
                  <c:v>-9.5004000000000005E-2</c:v>
                </c:pt>
                <c:pt idx="439">
                  <c:v>-9.1382000000000005E-2</c:v>
                </c:pt>
                <c:pt idx="440">
                  <c:v>-8.8000999999999996E-2</c:v>
                </c:pt>
                <c:pt idx="441">
                  <c:v>-8.5428000000000004E-2</c:v>
                </c:pt>
                <c:pt idx="442">
                  <c:v>-8.0790000000000001E-2</c:v>
                </c:pt>
                <c:pt idx="443">
                  <c:v>-7.6858999999999997E-2</c:v>
                </c:pt>
                <c:pt idx="444">
                  <c:v>-7.2895000000000001E-2</c:v>
                </c:pt>
                <c:pt idx="445">
                  <c:v>-7.1740999999999999E-2</c:v>
                </c:pt>
                <c:pt idx="446">
                  <c:v>-7.1458999999999995E-2</c:v>
                </c:pt>
                <c:pt idx="447">
                  <c:v>-7.0981000000000002E-2</c:v>
                </c:pt>
                <c:pt idx="448">
                  <c:v>-6.7837999999999996E-2</c:v>
                </c:pt>
                <c:pt idx="449">
                  <c:v>-6.2154000000000001E-2</c:v>
                </c:pt>
                <c:pt idx="450">
                  <c:v>-6.2741000000000005E-2</c:v>
                </c:pt>
                <c:pt idx="451">
                  <c:v>-6.0509E-2</c:v>
                </c:pt>
                <c:pt idx="452">
                  <c:v>-6.1786000000000001E-2</c:v>
                </c:pt>
                <c:pt idx="453">
                  <c:v>-5.6460999999999997E-2</c:v>
                </c:pt>
                <c:pt idx="454">
                  <c:v>-5.1160999999999998E-2</c:v>
                </c:pt>
                <c:pt idx="455">
                  <c:v>-4.1142999999999999E-2</c:v>
                </c:pt>
                <c:pt idx="456">
                  <c:v>-3.5636000000000001E-2</c:v>
                </c:pt>
                <c:pt idx="457">
                  <c:v>-2.8799999999999999E-2</c:v>
                </c:pt>
                <c:pt idx="458">
                  <c:v>-2.743E-2</c:v>
                </c:pt>
                <c:pt idx="459">
                  <c:v>-1.7344999999999999E-2</c:v>
                </c:pt>
                <c:pt idx="460">
                  <c:v>-1.1270000000000001E-2</c:v>
                </c:pt>
                <c:pt idx="461">
                  <c:v>-8.7089999999999997E-3</c:v>
                </c:pt>
                <c:pt idx="462">
                  <c:v>-7.8059999999999996E-3</c:v>
                </c:pt>
                <c:pt idx="463">
                  <c:v>-5.5259999999999997E-3</c:v>
                </c:pt>
                <c:pt idx="464">
                  <c:v>-3.8200000000000002E-4</c:v>
                </c:pt>
                <c:pt idx="465">
                  <c:v>-3.7200000000000002E-3</c:v>
                </c:pt>
                <c:pt idx="466">
                  <c:v>-1.9949999999999998E-3</c:v>
                </c:pt>
                <c:pt idx="467">
                  <c:v>-4.228E-3</c:v>
                </c:pt>
                <c:pt idx="468">
                  <c:v>1.456E-3</c:v>
                </c:pt>
                <c:pt idx="469">
                  <c:v>-1.6699999999999999E-4</c:v>
                </c:pt>
                <c:pt idx="470">
                  <c:v>2.297E-3</c:v>
                </c:pt>
                <c:pt idx="471">
                  <c:v>1.176E-3</c:v>
                </c:pt>
                <c:pt idx="472">
                  <c:v>-4.6129999999999999E-3</c:v>
                </c:pt>
                <c:pt idx="473">
                  <c:v>-1.2571000000000001E-2</c:v>
                </c:pt>
                <c:pt idx="474">
                  <c:v>-2.2599999999999999E-4</c:v>
                </c:pt>
              </c:numCache>
            </c:numRef>
          </c:val>
          <c:smooth val="0"/>
        </c:ser>
        <c:ser>
          <c:idx val="0"/>
          <c:order val="3"/>
          <c:tx>
            <c:strRef>
              <c:f>'CPI_ROC_CoRD_LAYERS-RS'!$F$1</c:f>
              <c:strCache>
                <c:ptCount val="1"/>
                <c:pt idx="0">
                  <c:v>CoRD</c:v>
                </c:pt>
              </c:strCache>
            </c:strRef>
          </c:tx>
          <c:spPr>
            <a:ln w="34827">
              <a:solidFill>
                <a:srgbClr val="800000"/>
              </a:solidFill>
              <a:prstDash val="solid"/>
            </a:ln>
          </c:spPr>
          <c:marker>
            <c:symbol val="none"/>
          </c:marker>
          <c:cat>
            <c:numRef>
              <c:f>'CPI_ROC_CoRD_LAYERS-RS'!$A$2:$A$476</c:f>
              <c:numCache>
                <c:formatCode>General</c:formatCode>
                <c:ptCount val="475"/>
                <c:pt idx="0">
                  <c:v>1.08223E-2</c:v>
                </c:pt>
                <c:pt idx="1">
                  <c:v>1.92721E-2</c:v>
                </c:pt>
                <c:pt idx="2">
                  <c:v>2.7965400000000001E-2</c:v>
                </c:pt>
                <c:pt idx="3">
                  <c:v>3.671E-2</c:v>
                </c:pt>
                <c:pt idx="4">
                  <c:v>4.51622E-2</c:v>
                </c:pt>
                <c:pt idx="5">
                  <c:v>5.3651600000000001E-2</c:v>
                </c:pt>
                <c:pt idx="6">
                  <c:v>6.2237399999999998E-2</c:v>
                </c:pt>
                <c:pt idx="7">
                  <c:v>7.0970199999999997E-2</c:v>
                </c:pt>
                <c:pt idx="8">
                  <c:v>7.9522800000000005E-2</c:v>
                </c:pt>
                <c:pt idx="9">
                  <c:v>8.8174600000000006E-2</c:v>
                </c:pt>
                <c:pt idx="10">
                  <c:v>9.6817200000000006E-2</c:v>
                </c:pt>
                <c:pt idx="11">
                  <c:v>0.10532</c:v>
                </c:pt>
                <c:pt idx="12">
                  <c:v>0.11388</c:v>
                </c:pt>
                <c:pt idx="13">
                  <c:v>0.122451</c:v>
                </c:pt>
                <c:pt idx="14">
                  <c:v>0.13069900000000001</c:v>
                </c:pt>
                <c:pt idx="15">
                  <c:v>0.139292</c:v>
                </c:pt>
                <c:pt idx="16">
                  <c:v>0.14776300000000001</c:v>
                </c:pt>
                <c:pt idx="17">
                  <c:v>0.15627199999999999</c:v>
                </c:pt>
                <c:pt idx="18">
                  <c:v>0.16484299999999999</c:v>
                </c:pt>
                <c:pt idx="19">
                  <c:v>0.17358799999999999</c:v>
                </c:pt>
                <c:pt idx="20">
                  <c:v>0.18222099999999999</c:v>
                </c:pt>
                <c:pt idx="21">
                  <c:v>0.19062599999999999</c:v>
                </c:pt>
                <c:pt idx="22">
                  <c:v>0.19938600000000001</c:v>
                </c:pt>
                <c:pt idx="23">
                  <c:v>0.207812</c:v>
                </c:pt>
                <c:pt idx="24">
                  <c:v>0.21620600000000001</c:v>
                </c:pt>
                <c:pt idx="25">
                  <c:v>0.2248</c:v>
                </c:pt>
                <c:pt idx="26">
                  <c:v>0.233178</c:v>
                </c:pt>
                <c:pt idx="27">
                  <c:v>0.24179800000000001</c:v>
                </c:pt>
                <c:pt idx="28">
                  <c:v>0.25035400000000002</c:v>
                </c:pt>
                <c:pt idx="29">
                  <c:v>0.25880599999999998</c:v>
                </c:pt>
                <c:pt idx="30">
                  <c:v>0.26722600000000002</c:v>
                </c:pt>
                <c:pt idx="31">
                  <c:v>0.275758</c:v>
                </c:pt>
                <c:pt idx="32">
                  <c:v>0.284362</c:v>
                </c:pt>
                <c:pt idx="33">
                  <c:v>0.29271999999999998</c:v>
                </c:pt>
                <c:pt idx="34">
                  <c:v>0.30131799999999997</c:v>
                </c:pt>
                <c:pt idx="35">
                  <c:v>0.30956</c:v>
                </c:pt>
                <c:pt idx="36">
                  <c:v>0.31820799999999999</c:v>
                </c:pt>
                <c:pt idx="37">
                  <c:v>0.32657399999999998</c:v>
                </c:pt>
                <c:pt idx="38">
                  <c:v>0.33501799999999998</c:v>
                </c:pt>
                <c:pt idx="39">
                  <c:v>0.34331800000000001</c:v>
                </c:pt>
                <c:pt idx="40">
                  <c:v>0.351794</c:v>
                </c:pt>
                <c:pt idx="41">
                  <c:v>0.36033399999999999</c:v>
                </c:pt>
                <c:pt idx="42">
                  <c:v>0.36869000000000002</c:v>
                </c:pt>
                <c:pt idx="43">
                  <c:v>0.377272</c:v>
                </c:pt>
                <c:pt idx="44">
                  <c:v>0.38578200000000001</c:v>
                </c:pt>
                <c:pt idx="45">
                  <c:v>0.39410200000000001</c:v>
                </c:pt>
                <c:pt idx="46">
                  <c:v>0.40250599999999997</c:v>
                </c:pt>
                <c:pt idx="47">
                  <c:v>0.41095199999999998</c:v>
                </c:pt>
                <c:pt idx="48">
                  <c:v>0.41935800000000001</c:v>
                </c:pt>
                <c:pt idx="49">
                  <c:v>0.42792400000000003</c:v>
                </c:pt>
                <c:pt idx="50">
                  <c:v>0.43640000000000001</c:v>
                </c:pt>
                <c:pt idx="51">
                  <c:v>0.44507799999999997</c:v>
                </c:pt>
                <c:pt idx="52">
                  <c:v>0.45349400000000001</c:v>
                </c:pt>
                <c:pt idx="53">
                  <c:v>0.46211400000000002</c:v>
                </c:pt>
                <c:pt idx="54">
                  <c:v>0.47050999999999998</c:v>
                </c:pt>
                <c:pt idx="55">
                  <c:v>0.47904200000000002</c:v>
                </c:pt>
                <c:pt idx="56">
                  <c:v>0.48741400000000001</c:v>
                </c:pt>
                <c:pt idx="57">
                  <c:v>0.49576599999999998</c:v>
                </c:pt>
                <c:pt idx="58">
                  <c:v>0.50456199999999995</c:v>
                </c:pt>
                <c:pt idx="59">
                  <c:v>0.51283400000000001</c:v>
                </c:pt>
                <c:pt idx="60">
                  <c:v>0.52141000000000004</c:v>
                </c:pt>
                <c:pt idx="61">
                  <c:v>0.52976400000000001</c:v>
                </c:pt>
                <c:pt idx="62">
                  <c:v>0.53804399999999997</c:v>
                </c:pt>
                <c:pt idx="63">
                  <c:v>0.54645999999999995</c:v>
                </c:pt>
                <c:pt idx="64">
                  <c:v>0.55499200000000004</c:v>
                </c:pt>
                <c:pt idx="65">
                  <c:v>0.56333999999999995</c:v>
                </c:pt>
                <c:pt idx="66">
                  <c:v>0.57164199999999998</c:v>
                </c:pt>
                <c:pt idx="67">
                  <c:v>0.58011999999999997</c:v>
                </c:pt>
                <c:pt idx="68">
                  <c:v>0.58843199999999996</c:v>
                </c:pt>
                <c:pt idx="69">
                  <c:v>0.59687800000000002</c:v>
                </c:pt>
                <c:pt idx="70">
                  <c:v>0.60537399999999997</c:v>
                </c:pt>
                <c:pt idx="71">
                  <c:v>0.61382999999999999</c:v>
                </c:pt>
                <c:pt idx="72">
                  <c:v>0.62224999999999997</c:v>
                </c:pt>
                <c:pt idx="73">
                  <c:v>0.63069200000000003</c:v>
                </c:pt>
                <c:pt idx="74">
                  <c:v>0.63915200000000005</c:v>
                </c:pt>
                <c:pt idx="75">
                  <c:v>0.64757799999999999</c:v>
                </c:pt>
                <c:pt idx="76">
                  <c:v>0.65603199999999995</c:v>
                </c:pt>
                <c:pt idx="77">
                  <c:v>0.66456000000000004</c:v>
                </c:pt>
                <c:pt idx="78">
                  <c:v>0.67303999999999997</c:v>
                </c:pt>
                <c:pt idx="79">
                  <c:v>0.68126600000000004</c:v>
                </c:pt>
                <c:pt idx="80">
                  <c:v>0.68960600000000005</c:v>
                </c:pt>
                <c:pt idx="81">
                  <c:v>0.69814600000000004</c:v>
                </c:pt>
                <c:pt idx="82">
                  <c:v>0.70659799999999995</c:v>
                </c:pt>
                <c:pt idx="83">
                  <c:v>0.71513599999999999</c:v>
                </c:pt>
                <c:pt idx="84">
                  <c:v>0.72360999999999998</c:v>
                </c:pt>
                <c:pt idx="85">
                  <c:v>0.732298</c:v>
                </c:pt>
                <c:pt idx="86">
                  <c:v>0.74087599999999998</c:v>
                </c:pt>
                <c:pt idx="87">
                  <c:v>0.74912000000000001</c:v>
                </c:pt>
                <c:pt idx="88">
                  <c:v>0.75747600000000004</c:v>
                </c:pt>
                <c:pt idx="89">
                  <c:v>0.76599200000000001</c:v>
                </c:pt>
                <c:pt idx="90">
                  <c:v>0.77442800000000001</c:v>
                </c:pt>
                <c:pt idx="91">
                  <c:v>0.782694</c:v>
                </c:pt>
                <c:pt idx="92">
                  <c:v>0.79099799999999998</c:v>
                </c:pt>
                <c:pt idx="93">
                  <c:v>0.79948799999999998</c:v>
                </c:pt>
                <c:pt idx="94">
                  <c:v>0.80801400000000001</c:v>
                </c:pt>
                <c:pt idx="95">
                  <c:v>0.81623599999999996</c:v>
                </c:pt>
                <c:pt idx="96">
                  <c:v>0.82452199999999998</c:v>
                </c:pt>
                <c:pt idx="97">
                  <c:v>0.83287199999999995</c:v>
                </c:pt>
                <c:pt idx="98">
                  <c:v>0.84158599999999995</c:v>
                </c:pt>
                <c:pt idx="99">
                  <c:v>0.849854</c:v>
                </c:pt>
                <c:pt idx="100">
                  <c:v>0.85824199999999995</c:v>
                </c:pt>
                <c:pt idx="101">
                  <c:v>0.86672199999999999</c:v>
                </c:pt>
                <c:pt idx="102">
                  <c:v>0.87495400000000001</c:v>
                </c:pt>
                <c:pt idx="103">
                  <c:v>0.88327599999999995</c:v>
                </c:pt>
                <c:pt idx="104">
                  <c:v>0.89172200000000001</c:v>
                </c:pt>
                <c:pt idx="105">
                  <c:v>0.90016399999999996</c:v>
                </c:pt>
                <c:pt idx="106">
                  <c:v>0.90851599999999999</c:v>
                </c:pt>
                <c:pt idx="107">
                  <c:v>0.91693199999999997</c:v>
                </c:pt>
                <c:pt idx="108">
                  <c:v>0.92527199999999998</c:v>
                </c:pt>
                <c:pt idx="109">
                  <c:v>0.93360600000000005</c:v>
                </c:pt>
                <c:pt idx="110">
                  <c:v>0.942106</c:v>
                </c:pt>
                <c:pt idx="111">
                  <c:v>0.95052199999999998</c:v>
                </c:pt>
                <c:pt idx="112">
                  <c:v>0.95879800000000004</c:v>
                </c:pt>
                <c:pt idx="113">
                  <c:v>0.96721000000000001</c:v>
                </c:pt>
                <c:pt idx="114">
                  <c:v>0.97555999999999998</c:v>
                </c:pt>
                <c:pt idx="115">
                  <c:v>0.98400600000000005</c:v>
                </c:pt>
                <c:pt idx="116">
                  <c:v>0.99230600000000002</c:v>
                </c:pt>
                <c:pt idx="117">
                  <c:v>1.0007900000000001</c:v>
                </c:pt>
                <c:pt idx="118">
                  <c:v>1.00905</c:v>
                </c:pt>
                <c:pt idx="119">
                  <c:v>1.01738</c:v>
                </c:pt>
                <c:pt idx="120">
                  <c:v>1.0258400000000001</c:v>
                </c:pt>
                <c:pt idx="121">
                  <c:v>1.0343100000000001</c:v>
                </c:pt>
                <c:pt idx="122">
                  <c:v>1.04251</c:v>
                </c:pt>
                <c:pt idx="123">
                  <c:v>1.05105</c:v>
                </c:pt>
                <c:pt idx="124">
                  <c:v>1.0593900000000001</c:v>
                </c:pt>
                <c:pt idx="125">
                  <c:v>1.0678799999999999</c:v>
                </c:pt>
                <c:pt idx="126">
                  <c:v>1.07633</c:v>
                </c:pt>
                <c:pt idx="127">
                  <c:v>1.08487</c:v>
                </c:pt>
                <c:pt idx="128">
                  <c:v>1.09321</c:v>
                </c:pt>
                <c:pt idx="129">
                  <c:v>1.10182</c:v>
                </c:pt>
                <c:pt idx="130">
                  <c:v>1.11019</c:v>
                </c:pt>
                <c:pt idx="131">
                  <c:v>1.1186400000000001</c:v>
                </c:pt>
                <c:pt idx="132">
                  <c:v>1.12717</c:v>
                </c:pt>
                <c:pt idx="133">
                  <c:v>1.1355900000000001</c:v>
                </c:pt>
                <c:pt idx="134">
                  <c:v>1.1440999999999999</c:v>
                </c:pt>
                <c:pt idx="135">
                  <c:v>1.1524399999999999</c:v>
                </c:pt>
                <c:pt idx="136">
                  <c:v>1.1608700000000001</c:v>
                </c:pt>
                <c:pt idx="137">
                  <c:v>1.16933</c:v>
                </c:pt>
                <c:pt idx="138">
                  <c:v>1.17753</c:v>
                </c:pt>
                <c:pt idx="139">
                  <c:v>1.1859999999999999</c:v>
                </c:pt>
                <c:pt idx="140">
                  <c:v>1.1943999999999999</c:v>
                </c:pt>
                <c:pt idx="141">
                  <c:v>1.2029000000000001</c:v>
                </c:pt>
                <c:pt idx="142">
                  <c:v>1.2113</c:v>
                </c:pt>
                <c:pt idx="143">
                  <c:v>1.2196</c:v>
                </c:pt>
                <c:pt idx="144">
                  <c:v>1.2279800000000001</c:v>
                </c:pt>
                <c:pt idx="145">
                  <c:v>1.23634</c:v>
                </c:pt>
                <c:pt idx="146">
                  <c:v>1.24475</c:v>
                </c:pt>
                <c:pt idx="147">
                  <c:v>1.2530600000000001</c:v>
                </c:pt>
                <c:pt idx="148">
                  <c:v>1.26146</c:v>
                </c:pt>
                <c:pt idx="149">
                  <c:v>1.26976</c:v>
                </c:pt>
                <c:pt idx="150">
                  <c:v>1.2781499999999999</c:v>
                </c:pt>
                <c:pt idx="151">
                  <c:v>1.28654</c:v>
                </c:pt>
                <c:pt idx="152">
                  <c:v>1.2948500000000001</c:v>
                </c:pt>
                <c:pt idx="153">
                  <c:v>1.30338</c:v>
                </c:pt>
                <c:pt idx="154">
                  <c:v>1.31175</c:v>
                </c:pt>
                <c:pt idx="155">
                  <c:v>1.3201099999999999</c:v>
                </c:pt>
                <c:pt idx="156">
                  <c:v>1.32853</c:v>
                </c:pt>
                <c:pt idx="157">
                  <c:v>1.3369500000000001</c:v>
                </c:pt>
                <c:pt idx="158">
                  <c:v>1.3452900000000001</c:v>
                </c:pt>
                <c:pt idx="159">
                  <c:v>1.3538300000000001</c:v>
                </c:pt>
                <c:pt idx="160">
                  <c:v>1.36236</c:v>
                </c:pt>
                <c:pt idx="161">
                  <c:v>1.3706499999999999</c:v>
                </c:pt>
                <c:pt idx="162">
                  <c:v>1.37887</c:v>
                </c:pt>
                <c:pt idx="163">
                  <c:v>1.3873899999999999</c:v>
                </c:pt>
                <c:pt idx="164">
                  <c:v>1.39577</c:v>
                </c:pt>
                <c:pt idx="165">
                  <c:v>1.40405</c:v>
                </c:pt>
                <c:pt idx="166">
                  <c:v>1.4124300000000001</c:v>
                </c:pt>
                <c:pt idx="167">
                  <c:v>1.4207700000000001</c:v>
                </c:pt>
                <c:pt idx="168">
                  <c:v>1.4290400000000001</c:v>
                </c:pt>
                <c:pt idx="169">
                  <c:v>1.4375199999999999</c:v>
                </c:pt>
                <c:pt idx="170">
                  <c:v>1.44587</c:v>
                </c:pt>
                <c:pt idx="171">
                  <c:v>1.4541900000000001</c:v>
                </c:pt>
                <c:pt idx="172">
                  <c:v>1.4626399999999999</c:v>
                </c:pt>
                <c:pt idx="173">
                  <c:v>1.47095</c:v>
                </c:pt>
                <c:pt idx="174">
                  <c:v>1.47942</c:v>
                </c:pt>
                <c:pt idx="175">
                  <c:v>1.48786</c:v>
                </c:pt>
                <c:pt idx="176">
                  <c:v>1.4961599999999999</c:v>
                </c:pt>
                <c:pt idx="177">
                  <c:v>1.50468</c:v>
                </c:pt>
                <c:pt idx="178">
                  <c:v>1.51309</c:v>
                </c:pt>
                <c:pt idx="179">
                  <c:v>1.5215700000000001</c:v>
                </c:pt>
                <c:pt idx="180">
                  <c:v>1.52983</c:v>
                </c:pt>
                <c:pt idx="181">
                  <c:v>1.5381800000000001</c:v>
                </c:pt>
                <c:pt idx="182">
                  <c:v>1.5465500000000001</c:v>
                </c:pt>
                <c:pt idx="183">
                  <c:v>1.5550299999999999</c:v>
                </c:pt>
                <c:pt idx="184">
                  <c:v>1.5633999999999999</c:v>
                </c:pt>
                <c:pt idx="185">
                  <c:v>1.57185</c:v>
                </c:pt>
                <c:pt idx="186">
                  <c:v>1.5801400000000001</c:v>
                </c:pt>
                <c:pt idx="187">
                  <c:v>1.5884400000000001</c:v>
                </c:pt>
                <c:pt idx="188">
                  <c:v>1.59684</c:v>
                </c:pt>
                <c:pt idx="189">
                  <c:v>1.6052900000000001</c:v>
                </c:pt>
                <c:pt idx="190">
                  <c:v>1.6136600000000001</c:v>
                </c:pt>
                <c:pt idx="191">
                  <c:v>1.6220699999999999</c:v>
                </c:pt>
                <c:pt idx="192">
                  <c:v>1.63039</c:v>
                </c:pt>
                <c:pt idx="193">
                  <c:v>1.6386099999999999</c:v>
                </c:pt>
                <c:pt idx="194">
                  <c:v>1.64716</c:v>
                </c:pt>
                <c:pt idx="195">
                  <c:v>1.65554</c:v>
                </c:pt>
                <c:pt idx="196">
                  <c:v>1.6639200000000001</c:v>
                </c:pt>
                <c:pt idx="197">
                  <c:v>1.6722900000000001</c:v>
                </c:pt>
                <c:pt idx="198">
                  <c:v>1.68058</c:v>
                </c:pt>
                <c:pt idx="199">
                  <c:v>1.68896</c:v>
                </c:pt>
                <c:pt idx="200">
                  <c:v>1.6973</c:v>
                </c:pt>
                <c:pt idx="201">
                  <c:v>1.7057</c:v>
                </c:pt>
                <c:pt idx="202">
                  <c:v>1.7141500000000001</c:v>
                </c:pt>
                <c:pt idx="203">
                  <c:v>1.72251</c:v>
                </c:pt>
                <c:pt idx="204">
                  <c:v>1.7308699999999999</c:v>
                </c:pt>
                <c:pt idx="205">
                  <c:v>1.7390699999999999</c:v>
                </c:pt>
                <c:pt idx="206">
                  <c:v>1.7474799999999999</c:v>
                </c:pt>
                <c:pt idx="207">
                  <c:v>1.75583</c:v>
                </c:pt>
                <c:pt idx="208">
                  <c:v>1.76441</c:v>
                </c:pt>
                <c:pt idx="209">
                  <c:v>1.77264</c:v>
                </c:pt>
                <c:pt idx="210">
                  <c:v>1.7809900000000001</c:v>
                </c:pt>
                <c:pt idx="211">
                  <c:v>1.7894399999999999</c:v>
                </c:pt>
                <c:pt idx="212">
                  <c:v>1.79783</c:v>
                </c:pt>
                <c:pt idx="213">
                  <c:v>1.80616</c:v>
                </c:pt>
                <c:pt idx="214">
                  <c:v>1.8143899999999999</c:v>
                </c:pt>
                <c:pt idx="215">
                  <c:v>1.82277</c:v>
                </c:pt>
                <c:pt idx="216">
                  <c:v>1.83114</c:v>
                </c:pt>
                <c:pt idx="217">
                  <c:v>1.8394900000000001</c:v>
                </c:pt>
                <c:pt idx="218">
                  <c:v>1.8480099999999999</c:v>
                </c:pt>
                <c:pt idx="219">
                  <c:v>1.8562399999999999</c:v>
                </c:pt>
                <c:pt idx="220">
                  <c:v>1.8647800000000001</c:v>
                </c:pt>
                <c:pt idx="221">
                  <c:v>1.87324</c:v>
                </c:pt>
                <c:pt idx="222">
                  <c:v>1.88147</c:v>
                </c:pt>
                <c:pt idx="223">
                  <c:v>1.8898299999999999</c:v>
                </c:pt>
                <c:pt idx="224">
                  <c:v>1.89825</c:v>
                </c:pt>
                <c:pt idx="225">
                  <c:v>1.90659</c:v>
                </c:pt>
                <c:pt idx="226">
                  <c:v>1.9151400000000001</c:v>
                </c:pt>
                <c:pt idx="227">
                  <c:v>1.92337</c:v>
                </c:pt>
                <c:pt idx="228">
                  <c:v>1.93184</c:v>
                </c:pt>
                <c:pt idx="229">
                  <c:v>1.9401999999999999</c:v>
                </c:pt>
                <c:pt idx="230">
                  <c:v>1.94859</c:v>
                </c:pt>
                <c:pt idx="231">
                  <c:v>1.9570000000000001</c:v>
                </c:pt>
                <c:pt idx="232">
                  <c:v>1.96529</c:v>
                </c:pt>
                <c:pt idx="233">
                  <c:v>1.9739100000000001</c:v>
                </c:pt>
                <c:pt idx="234">
                  <c:v>1.9821299999999999</c:v>
                </c:pt>
                <c:pt idx="235">
                  <c:v>1.99048</c:v>
                </c:pt>
                <c:pt idx="236">
                  <c:v>1.9987699999999999</c:v>
                </c:pt>
                <c:pt idx="237">
                  <c:v>2.0071400000000001</c:v>
                </c:pt>
                <c:pt idx="238">
                  <c:v>2.01566</c:v>
                </c:pt>
                <c:pt idx="239">
                  <c:v>2.0239199999999999</c:v>
                </c:pt>
                <c:pt idx="240">
                  <c:v>2.0322200000000001</c:v>
                </c:pt>
                <c:pt idx="241">
                  <c:v>2.0407000000000002</c:v>
                </c:pt>
                <c:pt idx="242">
                  <c:v>2.0491799999999998</c:v>
                </c:pt>
                <c:pt idx="243">
                  <c:v>2.0575000000000001</c:v>
                </c:pt>
                <c:pt idx="244">
                  <c:v>2.0659800000000001</c:v>
                </c:pt>
                <c:pt idx="245">
                  <c:v>2.0743800000000001</c:v>
                </c:pt>
                <c:pt idx="246">
                  <c:v>2.08284</c:v>
                </c:pt>
                <c:pt idx="247">
                  <c:v>2.0911400000000002</c:v>
                </c:pt>
                <c:pt idx="248">
                  <c:v>2.0994999999999999</c:v>
                </c:pt>
                <c:pt idx="249">
                  <c:v>2.1080800000000002</c:v>
                </c:pt>
                <c:pt idx="250">
                  <c:v>2.1163400000000001</c:v>
                </c:pt>
                <c:pt idx="251">
                  <c:v>2.1249400000000001</c:v>
                </c:pt>
                <c:pt idx="252">
                  <c:v>2.13334</c:v>
                </c:pt>
                <c:pt idx="253">
                  <c:v>2.1417999999999999</c:v>
                </c:pt>
                <c:pt idx="254">
                  <c:v>2.15022</c:v>
                </c:pt>
                <c:pt idx="255">
                  <c:v>2.1586799999999999</c:v>
                </c:pt>
                <c:pt idx="256">
                  <c:v>2.1669999999999998</c:v>
                </c:pt>
                <c:pt idx="257">
                  <c:v>2.1753999999999998</c:v>
                </c:pt>
                <c:pt idx="258">
                  <c:v>2.1837599999999999</c:v>
                </c:pt>
                <c:pt idx="259">
                  <c:v>2.1921599999999999</c:v>
                </c:pt>
                <c:pt idx="260">
                  <c:v>2.20072</c:v>
                </c:pt>
                <c:pt idx="261">
                  <c:v>2.2089599999999998</c:v>
                </c:pt>
                <c:pt idx="262">
                  <c:v>2.2172200000000002</c:v>
                </c:pt>
                <c:pt idx="263">
                  <c:v>2.2256200000000002</c:v>
                </c:pt>
                <c:pt idx="264">
                  <c:v>2.23394</c:v>
                </c:pt>
                <c:pt idx="265">
                  <c:v>2.2425000000000002</c:v>
                </c:pt>
                <c:pt idx="266">
                  <c:v>2.2507199999999998</c:v>
                </c:pt>
                <c:pt idx="267">
                  <c:v>2.2592400000000001</c:v>
                </c:pt>
                <c:pt idx="268">
                  <c:v>2.2675800000000002</c:v>
                </c:pt>
                <c:pt idx="269">
                  <c:v>2.2759399999999999</c:v>
                </c:pt>
                <c:pt idx="270">
                  <c:v>2.2841399999999998</c:v>
                </c:pt>
                <c:pt idx="271">
                  <c:v>2.2926000000000002</c:v>
                </c:pt>
                <c:pt idx="272">
                  <c:v>2.30104</c:v>
                </c:pt>
                <c:pt idx="273">
                  <c:v>2.30932</c:v>
                </c:pt>
                <c:pt idx="274">
                  <c:v>2.3176800000000002</c:v>
                </c:pt>
                <c:pt idx="275">
                  <c:v>2.3260200000000002</c:v>
                </c:pt>
                <c:pt idx="276">
                  <c:v>2.3341799999999999</c:v>
                </c:pt>
                <c:pt idx="277">
                  <c:v>2.34246</c:v>
                </c:pt>
                <c:pt idx="278">
                  <c:v>2.35087</c:v>
                </c:pt>
                <c:pt idx="279">
                  <c:v>2.35954</c:v>
                </c:pt>
                <c:pt idx="280">
                  <c:v>2.3676300000000001</c:v>
                </c:pt>
                <c:pt idx="281">
                  <c:v>2.3761299999999999</c:v>
                </c:pt>
                <c:pt idx="282">
                  <c:v>2.3842599999999998</c:v>
                </c:pt>
                <c:pt idx="283">
                  <c:v>2.39262</c:v>
                </c:pt>
                <c:pt idx="284">
                  <c:v>2.4010899999999999</c:v>
                </c:pt>
                <c:pt idx="285">
                  <c:v>2.4094099999999998</c:v>
                </c:pt>
                <c:pt idx="286">
                  <c:v>2.4177900000000001</c:v>
                </c:pt>
                <c:pt idx="287">
                  <c:v>2.4260299999999999</c:v>
                </c:pt>
                <c:pt idx="288">
                  <c:v>2.4346100000000002</c:v>
                </c:pt>
                <c:pt idx="289">
                  <c:v>2.44278</c:v>
                </c:pt>
                <c:pt idx="290">
                  <c:v>2.45133</c:v>
                </c:pt>
                <c:pt idx="291">
                  <c:v>2.4594200000000002</c:v>
                </c:pt>
                <c:pt idx="292">
                  <c:v>2.4678800000000001</c:v>
                </c:pt>
                <c:pt idx="293">
                  <c:v>2.4763000000000002</c:v>
                </c:pt>
                <c:pt idx="294">
                  <c:v>2.4846900000000001</c:v>
                </c:pt>
                <c:pt idx="295">
                  <c:v>2.4931999999999999</c:v>
                </c:pt>
                <c:pt idx="296">
                  <c:v>2.5015200000000002</c:v>
                </c:pt>
                <c:pt idx="297">
                  <c:v>2.50983</c:v>
                </c:pt>
                <c:pt idx="298">
                  <c:v>2.5183</c:v>
                </c:pt>
                <c:pt idx="299">
                  <c:v>2.5268700000000002</c:v>
                </c:pt>
                <c:pt idx="300">
                  <c:v>2.5352700000000001</c:v>
                </c:pt>
                <c:pt idx="301">
                  <c:v>2.5435500000000002</c:v>
                </c:pt>
                <c:pt idx="302">
                  <c:v>2.5520499999999999</c:v>
                </c:pt>
                <c:pt idx="303">
                  <c:v>2.5601500000000001</c:v>
                </c:pt>
                <c:pt idx="304">
                  <c:v>2.5687000000000002</c:v>
                </c:pt>
                <c:pt idx="305">
                  <c:v>2.5769799999999998</c:v>
                </c:pt>
                <c:pt idx="306">
                  <c:v>2.5854499999999998</c:v>
                </c:pt>
                <c:pt idx="307">
                  <c:v>2.5939999999999999</c:v>
                </c:pt>
                <c:pt idx="308">
                  <c:v>2.6021999999999998</c:v>
                </c:pt>
                <c:pt idx="309">
                  <c:v>2.6105499999999999</c:v>
                </c:pt>
                <c:pt idx="310">
                  <c:v>2.6189</c:v>
                </c:pt>
                <c:pt idx="311">
                  <c:v>2.6274000000000002</c:v>
                </c:pt>
                <c:pt idx="312">
                  <c:v>2.6356700000000002</c:v>
                </c:pt>
                <c:pt idx="313">
                  <c:v>2.64405</c:v>
                </c:pt>
                <c:pt idx="314">
                  <c:v>2.6524000000000001</c:v>
                </c:pt>
                <c:pt idx="315">
                  <c:v>2.6608200000000002</c:v>
                </c:pt>
                <c:pt idx="316">
                  <c:v>2.6692</c:v>
                </c:pt>
                <c:pt idx="317">
                  <c:v>2.6775799999999998</c:v>
                </c:pt>
                <c:pt idx="318">
                  <c:v>2.68587</c:v>
                </c:pt>
                <c:pt idx="319">
                  <c:v>2.6943700000000002</c:v>
                </c:pt>
                <c:pt idx="320">
                  <c:v>2.7027000000000001</c:v>
                </c:pt>
                <c:pt idx="321">
                  <c:v>2.7109299999999998</c:v>
                </c:pt>
                <c:pt idx="322">
                  <c:v>2.7193499999999999</c:v>
                </c:pt>
                <c:pt idx="323">
                  <c:v>2.7277200000000001</c:v>
                </c:pt>
                <c:pt idx="324">
                  <c:v>2.7361200000000001</c:v>
                </c:pt>
                <c:pt idx="325">
                  <c:v>2.7446000000000002</c:v>
                </c:pt>
                <c:pt idx="326">
                  <c:v>2.75292</c:v>
                </c:pt>
                <c:pt idx="327">
                  <c:v>2.7612700000000001</c:v>
                </c:pt>
                <c:pt idx="328">
                  <c:v>2.7696999999999998</c:v>
                </c:pt>
                <c:pt idx="329">
                  <c:v>2.7784499999999999</c:v>
                </c:pt>
                <c:pt idx="330">
                  <c:v>2.78688</c:v>
                </c:pt>
                <c:pt idx="331">
                  <c:v>2.7952499999999998</c:v>
                </c:pt>
                <c:pt idx="332">
                  <c:v>2.80362</c:v>
                </c:pt>
                <c:pt idx="333">
                  <c:v>2.8120500000000002</c:v>
                </c:pt>
                <c:pt idx="334">
                  <c:v>2.8205</c:v>
                </c:pt>
                <c:pt idx="335">
                  <c:v>2.8288000000000002</c:v>
                </c:pt>
                <c:pt idx="336">
                  <c:v>2.8372700000000002</c:v>
                </c:pt>
                <c:pt idx="337">
                  <c:v>2.84572</c:v>
                </c:pt>
                <c:pt idx="338">
                  <c:v>2.8542299999999998</c:v>
                </c:pt>
                <c:pt idx="339">
                  <c:v>2.8625799999999999</c:v>
                </c:pt>
                <c:pt idx="340">
                  <c:v>2.871</c:v>
                </c:pt>
                <c:pt idx="341">
                  <c:v>2.8793299999999999</c:v>
                </c:pt>
                <c:pt idx="342">
                  <c:v>2.8878200000000001</c:v>
                </c:pt>
                <c:pt idx="343">
                  <c:v>2.89608</c:v>
                </c:pt>
                <c:pt idx="344">
                  <c:v>2.90462</c:v>
                </c:pt>
                <c:pt idx="345">
                  <c:v>2.91093</c:v>
                </c:pt>
                <c:pt idx="346">
                  <c:v>2.9211999999999998</c:v>
                </c:pt>
                <c:pt idx="347">
                  <c:v>2.9297399999999998</c:v>
                </c:pt>
                <c:pt idx="348">
                  <c:v>2.9377900000000001</c:v>
                </c:pt>
                <c:pt idx="349">
                  <c:v>2.9462999999999999</c:v>
                </c:pt>
                <c:pt idx="350">
                  <c:v>2.9546100000000002</c:v>
                </c:pt>
                <c:pt idx="351">
                  <c:v>2.9631599999999998</c:v>
                </c:pt>
                <c:pt idx="352">
                  <c:v>2.9714399999999999</c:v>
                </c:pt>
                <c:pt idx="353">
                  <c:v>2.9797400000000001</c:v>
                </c:pt>
                <c:pt idx="354">
                  <c:v>2.9881899999999999</c:v>
                </c:pt>
                <c:pt idx="355">
                  <c:v>2.9965799999999998</c:v>
                </c:pt>
                <c:pt idx="356">
                  <c:v>3.0049800000000002</c:v>
                </c:pt>
                <c:pt idx="357">
                  <c:v>3.0132300000000001</c:v>
                </c:pt>
                <c:pt idx="358">
                  <c:v>3.0214599999999998</c:v>
                </c:pt>
                <c:pt idx="359">
                  <c:v>3.0299200000000002</c:v>
                </c:pt>
                <c:pt idx="360">
                  <c:v>3.0383399999999998</c:v>
                </c:pt>
                <c:pt idx="361">
                  <c:v>3.0465599999999999</c:v>
                </c:pt>
                <c:pt idx="362">
                  <c:v>3.0550000000000002</c:v>
                </c:pt>
                <c:pt idx="363">
                  <c:v>3.0633900000000001</c:v>
                </c:pt>
                <c:pt idx="364">
                  <c:v>3.0719500000000002</c:v>
                </c:pt>
                <c:pt idx="365">
                  <c:v>3.0800900000000002</c:v>
                </c:pt>
                <c:pt idx="366">
                  <c:v>3.0884399999999999</c:v>
                </c:pt>
                <c:pt idx="367">
                  <c:v>3.09694</c:v>
                </c:pt>
                <c:pt idx="368">
                  <c:v>3.1052399999999998</c:v>
                </c:pt>
                <c:pt idx="369">
                  <c:v>3.1135100000000002</c:v>
                </c:pt>
                <c:pt idx="370">
                  <c:v>3.1219399999999999</c:v>
                </c:pt>
                <c:pt idx="371">
                  <c:v>3.13042</c:v>
                </c:pt>
                <c:pt idx="372">
                  <c:v>3.1386500000000002</c:v>
                </c:pt>
                <c:pt idx="373">
                  <c:v>3.14696</c:v>
                </c:pt>
                <c:pt idx="374">
                  <c:v>3.1552600000000002</c:v>
                </c:pt>
                <c:pt idx="375">
                  <c:v>3.1637300000000002</c:v>
                </c:pt>
                <c:pt idx="376">
                  <c:v>3.1721699999999999</c:v>
                </c:pt>
                <c:pt idx="377">
                  <c:v>3.18058</c:v>
                </c:pt>
                <c:pt idx="378">
                  <c:v>3.1888800000000002</c:v>
                </c:pt>
                <c:pt idx="379">
                  <c:v>3.1972900000000002</c:v>
                </c:pt>
                <c:pt idx="380">
                  <c:v>3.20553</c:v>
                </c:pt>
                <c:pt idx="381">
                  <c:v>3.2139199999999999</c:v>
                </c:pt>
                <c:pt idx="382">
                  <c:v>3.2221600000000001</c:v>
                </c:pt>
                <c:pt idx="383">
                  <c:v>3.2307299999999999</c:v>
                </c:pt>
                <c:pt idx="384">
                  <c:v>3.23881</c:v>
                </c:pt>
                <c:pt idx="385">
                  <c:v>3.2472099999999999</c:v>
                </c:pt>
                <c:pt idx="386">
                  <c:v>3.2557100000000001</c:v>
                </c:pt>
                <c:pt idx="387">
                  <c:v>3.2639300000000002</c:v>
                </c:pt>
                <c:pt idx="388">
                  <c:v>3.2725</c:v>
                </c:pt>
                <c:pt idx="389">
                  <c:v>3.2807900000000001</c:v>
                </c:pt>
                <c:pt idx="390">
                  <c:v>3.2892999999999999</c:v>
                </c:pt>
                <c:pt idx="391">
                  <c:v>3.2978200000000002</c:v>
                </c:pt>
                <c:pt idx="392">
                  <c:v>3.30627</c:v>
                </c:pt>
                <c:pt idx="393">
                  <c:v>3.3147899999999999</c:v>
                </c:pt>
                <c:pt idx="394">
                  <c:v>3.3228800000000001</c:v>
                </c:pt>
                <c:pt idx="395">
                  <c:v>3.33148</c:v>
                </c:pt>
                <c:pt idx="396">
                  <c:v>3.3397999999999999</c:v>
                </c:pt>
                <c:pt idx="397">
                  <c:v>3.3481000000000001</c:v>
                </c:pt>
                <c:pt idx="398">
                  <c:v>3.35643</c:v>
                </c:pt>
                <c:pt idx="399">
                  <c:v>3.3649</c:v>
                </c:pt>
                <c:pt idx="400">
                  <c:v>3.3734299999999999</c:v>
                </c:pt>
                <c:pt idx="401">
                  <c:v>3.3817300000000001</c:v>
                </c:pt>
                <c:pt idx="402">
                  <c:v>3.3903699999999999</c:v>
                </c:pt>
                <c:pt idx="403">
                  <c:v>3.3986999999999998</c:v>
                </c:pt>
                <c:pt idx="404">
                  <c:v>3.4069699999999998</c:v>
                </c:pt>
                <c:pt idx="405">
                  <c:v>3.4155000000000002</c:v>
                </c:pt>
                <c:pt idx="406">
                  <c:v>3.4229699999999998</c:v>
                </c:pt>
                <c:pt idx="407">
                  <c:v>3.43133</c:v>
                </c:pt>
                <c:pt idx="408">
                  <c:v>3.4396599999999999</c:v>
                </c:pt>
                <c:pt idx="409">
                  <c:v>3.4478800000000001</c:v>
                </c:pt>
                <c:pt idx="410">
                  <c:v>3.4561500000000001</c:v>
                </c:pt>
                <c:pt idx="411">
                  <c:v>3.46455</c:v>
                </c:pt>
                <c:pt idx="412">
                  <c:v>3.47309</c:v>
                </c:pt>
                <c:pt idx="413">
                  <c:v>3.4812099999999999</c:v>
                </c:pt>
                <c:pt idx="414">
                  <c:v>3.48963</c:v>
                </c:pt>
                <c:pt idx="415">
                  <c:v>3.4981599999999999</c:v>
                </c:pt>
                <c:pt idx="416">
                  <c:v>3.50631</c:v>
                </c:pt>
                <c:pt idx="417">
                  <c:v>3.51485</c:v>
                </c:pt>
                <c:pt idx="418">
                  <c:v>3.5230299999999999</c:v>
                </c:pt>
                <c:pt idx="419">
                  <c:v>3.5314000000000001</c:v>
                </c:pt>
                <c:pt idx="420">
                  <c:v>3.53992</c:v>
                </c:pt>
                <c:pt idx="421">
                  <c:v>3.5484499999999999</c:v>
                </c:pt>
                <c:pt idx="422">
                  <c:v>3.5568499999999998</c:v>
                </c:pt>
                <c:pt idx="423">
                  <c:v>3.5653700000000002</c:v>
                </c:pt>
                <c:pt idx="424">
                  <c:v>3.57389</c:v>
                </c:pt>
                <c:pt idx="425">
                  <c:v>3.5823499999999999</c:v>
                </c:pt>
                <c:pt idx="426">
                  <c:v>3.5909499999999999</c:v>
                </c:pt>
                <c:pt idx="427">
                  <c:v>3.5991499999999998</c:v>
                </c:pt>
                <c:pt idx="428">
                  <c:v>3.6078800000000002</c:v>
                </c:pt>
                <c:pt idx="429">
                  <c:v>3.61619</c:v>
                </c:pt>
                <c:pt idx="430">
                  <c:v>3.62479</c:v>
                </c:pt>
                <c:pt idx="431">
                  <c:v>3.63327</c:v>
                </c:pt>
                <c:pt idx="432">
                  <c:v>3.6419199999999998</c:v>
                </c:pt>
                <c:pt idx="433">
                  <c:v>3.6465999999999998</c:v>
                </c:pt>
                <c:pt idx="434">
                  <c:v>3.6598000000000002</c:v>
                </c:pt>
                <c:pt idx="435">
                  <c:v>3.6680199999999998</c:v>
                </c:pt>
                <c:pt idx="436">
                  <c:v>3.6768800000000001</c:v>
                </c:pt>
                <c:pt idx="437">
                  <c:v>3.6850999999999998</c:v>
                </c:pt>
                <c:pt idx="438">
                  <c:v>3.6929799999999999</c:v>
                </c:pt>
                <c:pt idx="439">
                  <c:v>3.70153</c:v>
                </c:pt>
                <c:pt idx="440">
                  <c:v>3.7096900000000002</c:v>
                </c:pt>
                <c:pt idx="441">
                  <c:v>3.7180900000000001</c:v>
                </c:pt>
                <c:pt idx="442">
                  <c:v>3.7264699999999999</c:v>
                </c:pt>
                <c:pt idx="443">
                  <c:v>3.7352500000000002</c:v>
                </c:pt>
                <c:pt idx="444">
                  <c:v>3.7438400000000001</c:v>
                </c:pt>
                <c:pt idx="445">
                  <c:v>3.7515000000000001</c:v>
                </c:pt>
                <c:pt idx="446">
                  <c:v>3.7598500000000001</c:v>
                </c:pt>
                <c:pt idx="447">
                  <c:v>3.7682500000000001</c:v>
                </c:pt>
                <c:pt idx="448">
                  <c:v>3.7767900000000001</c:v>
                </c:pt>
                <c:pt idx="449">
                  <c:v>3.7854800000000002</c:v>
                </c:pt>
                <c:pt idx="450">
                  <c:v>3.7932999999999999</c:v>
                </c:pt>
                <c:pt idx="451">
                  <c:v>3.80213</c:v>
                </c:pt>
                <c:pt idx="452">
                  <c:v>3.8101099999999999</c:v>
                </c:pt>
                <c:pt idx="453">
                  <c:v>3.8187500000000001</c:v>
                </c:pt>
                <c:pt idx="454">
                  <c:v>3.8271899999999999</c:v>
                </c:pt>
                <c:pt idx="455">
                  <c:v>3.83514</c:v>
                </c:pt>
                <c:pt idx="456">
                  <c:v>3.84362</c:v>
                </c:pt>
                <c:pt idx="457">
                  <c:v>3.8524099999999999</c:v>
                </c:pt>
                <c:pt idx="458">
                  <c:v>3.8601899999999998</c:v>
                </c:pt>
                <c:pt idx="459">
                  <c:v>3.8686099999999999</c:v>
                </c:pt>
                <c:pt idx="460">
                  <c:v>3.8778600000000001</c:v>
                </c:pt>
                <c:pt idx="461">
                  <c:v>3.8864200000000002</c:v>
                </c:pt>
                <c:pt idx="462">
                  <c:v>3.8952399999999998</c:v>
                </c:pt>
                <c:pt idx="463">
                  <c:v>3.9035500000000001</c:v>
                </c:pt>
                <c:pt idx="464">
                  <c:v>3.9119700000000002</c:v>
                </c:pt>
                <c:pt idx="465">
                  <c:v>3.9201899999999998</c:v>
                </c:pt>
                <c:pt idx="466">
                  <c:v>3.9287700000000001</c:v>
                </c:pt>
                <c:pt idx="467">
                  <c:v>3.93737</c:v>
                </c:pt>
                <c:pt idx="468">
                  <c:v>3.9456199999999999</c:v>
                </c:pt>
                <c:pt idx="469">
                  <c:v>3.9541200000000001</c:v>
                </c:pt>
                <c:pt idx="470">
                  <c:v>3.9625499999999998</c:v>
                </c:pt>
                <c:pt idx="471">
                  <c:v>3.9714100000000001</c:v>
                </c:pt>
                <c:pt idx="472">
                  <c:v>3.9795199999999999</c:v>
                </c:pt>
                <c:pt idx="473">
                  <c:v>3.9878399999999998</c:v>
                </c:pt>
                <c:pt idx="474">
                  <c:v>3.9956800000000001</c:v>
                </c:pt>
              </c:numCache>
            </c:numRef>
          </c:cat>
          <c:val>
            <c:numRef>
              <c:f>'CPI_ROC_CoRD_LAYERS-RS'!$F$2:$F$476</c:f>
              <c:numCache>
                <c:formatCode>General</c:formatCode>
                <c:ptCount val="475"/>
                <c:pt idx="0">
                  <c:v>-1.40048E-2</c:v>
                </c:pt>
                <c:pt idx="1">
                  <c:v>-4.3125999999999998E-3</c:v>
                </c:pt>
                <c:pt idx="2">
                  <c:v>-3.3156999999999999E-2</c:v>
                </c:pt>
                <c:pt idx="3">
                  <c:v>-3.20164E-2</c:v>
                </c:pt>
                <c:pt idx="4">
                  <c:v>-3.8779000000000001E-2</c:v>
                </c:pt>
                <c:pt idx="5">
                  <c:v>-3.0008400000000001E-2</c:v>
                </c:pt>
                <c:pt idx="6">
                  <c:v>-4.2326599999999999E-2</c:v>
                </c:pt>
                <c:pt idx="7">
                  <c:v>-6.2984799999999994E-2</c:v>
                </c:pt>
                <c:pt idx="8">
                  <c:v>-5.9724199999999998E-2</c:v>
                </c:pt>
                <c:pt idx="9">
                  <c:v>-3.5782799999999997E-2</c:v>
                </c:pt>
                <c:pt idx="10">
                  <c:v>-4.4065600000000003E-2</c:v>
                </c:pt>
                <c:pt idx="11">
                  <c:v>-3.48708E-2</c:v>
                </c:pt>
                <c:pt idx="12">
                  <c:v>-3.8664999999999998E-2</c:v>
                </c:pt>
                <c:pt idx="13">
                  <c:v>-3.7482399999999999E-2</c:v>
                </c:pt>
                <c:pt idx="14">
                  <c:v>-4.4845599999999999E-2</c:v>
                </c:pt>
                <c:pt idx="15">
                  <c:v>-5.1007799999999999E-2</c:v>
                </c:pt>
                <c:pt idx="16">
                  <c:v>-4.8876799999999998E-2</c:v>
                </c:pt>
                <c:pt idx="17">
                  <c:v>-4.99304E-2</c:v>
                </c:pt>
                <c:pt idx="18">
                  <c:v>-5.4185200000000003E-2</c:v>
                </c:pt>
                <c:pt idx="19">
                  <c:v>-5.6827000000000003E-2</c:v>
                </c:pt>
                <c:pt idx="20">
                  <c:v>-6.2543399999999999E-2</c:v>
                </c:pt>
                <c:pt idx="21">
                  <c:v>-6.61056E-2</c:v>
                </c:pt>
                <c:pt idx="22">
                  <c:v>-7.1039599999999994E-2</c:v>
                </c:pt>
                <c:pt idx="23">
                  <c:v>-8.2472599999999993E-2</c:v>
                </c:pt>
                <c:pt idx="24">
                  <c:v>-8.2802799999999996E-2</c:v>
                </c:pt>
                <c:pt idx="25">
                  <c:v>-8.0440800000000007E-2</c:v>
                </c:pt>
                <c:pt idx="26">
                  <c:v>-6.9804599999999994E-2</c:v>
                </c:pt>
                <c:pt idx="27">
                  <c:v>-6.3859200000000005E-2</c:v>
                </c:pt>
                <c:pt idx="28">
                  <c:v>-5.8240199999999999E-2</c:v>
                </c:pt>
                <c:pt idx="29">
                  <c:v>-5.6783800000000002E-2</c:v>
                </c:pt>
                <c:pt idx="30">
                  <c:v>-5.6262199999999998E-2</c:v>
                </c:pt>
                <c:pt idx="31">
                  <c:v>-4.3242999999999997E-2</c:v>
                </c:pt>
                <c:pt idx="32">
                  <c:v>-3.94626E-2</c:v>
                </c:pt>
                <c:pt idx="33">
                  <c:v>-3.5151200000000001E-2</c:v>
                </c:pt>
                <c:pt idx="34">
                  <c:v>-3.6464000000000003E-2</c:v>
                </c:pt>
                <c:pt idx="35">
                  <c:v>-3.4979200000000002E-2</c:v>
                </c:pt>
                <c:pt idx="36">
                  <c:v>-3.5843800000000002E-2</c:v>
                </c:pt>
                <c:pt idx="37">
                  <c:v>-3.4486000000000003E-2</c:v>
                </c:pt>
                <c:pt idx="38">
                  <c:v>-3.0955199999999999E-2</c:v>
                </c:pt>
                <c:pt idx="39">
                  <c:v>-2.7773200000000001E-2</c:v>
                </c:pt>
                <c:pt idx="40">
                  <c:v>-2.3072200000000001E-2</c:v>
                </c:pt>
                <c:pt idx="41">
                  <c:v>-2.8043800000000001E-2</c:v>
                </c:pt>
                <c:pt idx="42">
                  <c:v>-3.3777599999999998E-2</c:v>
                </c:pt>
                <c:pt idx="43">
                  <c:v>-3.6644400000000001E-2</c:v>
                </c:pt>
                <c:pt idx="44">
                  <c:v>-3.5252400000000003E-2</c:v>
                </c:pt>
                <c:pt idx="45">
                  <c:v>-3.3408399999999998E-2</c:v>
                </c:pt>
                <c:pt idx="46">
                  <c:v>-2.8590399999999998E-2</c:v>
                </c:pt>
                <c:pt idx="47">
                  <c:v>-2.6585399999999999E-2</c:v>
                </c:pt>
                <c:pt idx="48">
                  <c:v>-2.3476799999999999E-2</c:v>
                </c:pt>
                <c:pt idx="49">
                  <c:v>-2.3688399999999998E-2</c:v>
                </c:pt>
                <c:pt idx="50">
                  <c:v>-3.1896000000000001E-2</c:v>
                </c:pt>
                <c:pt idx="51">
                  <c:v>-3.5506200000000002E-2</c:v>
                </c:pt>
                <c:pt idx="52">
                  <c:v>-3.5903600000000001E-2</c:v>
                </c:pt>
                <c:pt idx="53">
                  <c:v>-3.60638E-2</c:v>
                </c:pt>
                <c:pt idx="54">
                  <c:v>-4.2504599999999997E-2</c:v>
                </c:pt>
                <c:pt idx="55">
                  <c:v>-4.7242800000000001E-2</c:v>
                </c:pt>
                <c:pt idx="56">
                  <c:v>-5.27264E-2</c:v>
                </c:pt>
                <c:pt idx="57">
                  <c:v>-5.6640799999999998E-2</c:v>
                </c:pt>
                <c:pt idx="58">
                  <c:v>-5.7159799999999997E-2</c:v>
                </c:pt>
                <c:pt idx="59">
                  <c:v>-5.96538E-2</c:v>
                </c:pt>
                <c:pt idx="60">
                  <c:v>-5.7863400000000002E-2</c:v>
                </c:pt>
                <c:pt idx="61">
                  <c:v>-5.8086400000000003E-2</c:v>
                </c:pt>
                <c:pt idx="62">
                  <c:v>-5.7878800000000001E-2</c:v>
                </c:pt>
                <c:pt idx="63">
                  <c:v>-6.0141E-2</c:v>
                </c:pt>
                <c:pt idx="64">
                  <c:v>-6.2415999999999999E-2</c:v>
                </c:pt>
                <c:pt idx="65">
                  <c:v>-6.0638999999999998E-2</c:v>
                </c:pt>
                <c:pt idx="66">
                  <c:v>-5.9963799999999998E-2</c:v>
                </c:pt>
                <c:pt idx="67">
                  <c:v>-6.0543800000000002E-2</c:v>
                </c:pt>
                <c:pt idx="68">
                  <c:v>-5.9738800000000002E-2</c:v>
                </c:pt>
                <c:pt idx="69">
                  <c:v>-6.0664799999999998E-2</c:v>
                </c:pt>
                <c:pt idx="70">
                  <c:v>-5.9403400000000002E-2</c:v>
                </c:pt>
                <c:pt idx="71">
                  <c:v>-5.6010600000000001E-2</c:v>
                </c:pt>
                <c:pt idx="72">
                  <c:v>-5.1053800000000003E-2</c:v>
                </c:pt>
                <c:pt idx="73">
                  <c:v>-4.4621399999999999E-2</c:v>
                </c:pt>
                <c:pt idx="74">
                  <c:v>-4.0514000000000001E-2</c:v>
                </c:pt>
                <c:pt idx="75">
                  <c:v>-3.4908799999999997E-2</c:v>
                </c:pt>
                <c:pt idx="76">
                  <c:v>-3.3899199999999997E-2</c:v>
                </c:pt>
                <c:pt idx="77">
                  <c:v>-3.4617599999999998E-2</c:v>
                </c:pt>
                <c:pt idx="78">
                  <c:v>-3.4253600000000002E-2</c:v>
                </c:pt>
                <c:pt idx="79">
                  <c:v>-3.5978400000000001E-2</c:v>
                </c:pt>
                <c:pt idx="80">
                  <c:v>-3.6254000000000002E-2</c:v>
                </c:pt>
                <c:pt idx="81">
                  <c:v>-3.76552E-2</c:v>
                </c:pt>
                <c:pt idx="82">
                  <c:v>-4.0624199999999999E-2</c:v>
                </c:pt>
                <c:pt idx="83">
                  <c:v>-4.24058E-2</c:v>
                </c:pt>
                <c:pt idx="84">
                  <c:v>-3.8752399999999999E-2</c:v>
                </c:pt>
                <c:pt idx="85">
                  <c:v>-3.4180599999999998E-2</c:v>
                </c:pt>
                <c:pt idx="86">
                  <c:v>-3.4035000000000003E-2</c:v>
                </c:pt>
                <c:pt idx="87">
                  <c:v>-3.5587000000000001E-2</c:v>
                </c:pt>
                <c:pt idx="88">
                  <c:v>-3.91274E-2</c:v>
                </c:pt>
                <c:pt idx="89">
                  <c:v>-3.92418E-2</c:v>
                </c:pt>
                <c:pt idx="90">
                  <c:v>-3.9186199999999997E-2</c:v>
                </c:pt>
                <c:pt idx="91">
                  <c:v>-4.04312E-2</c:v>
                </c:pt>
                <c:pt idx="92">
                  <c:v>-4.0713399999999997E-2</c:v>
                </c:pt>
                <c:pt idx="93">
                  <c:v>-4.1968400000000003E-2</c:v>
                </c:pt>
                <c:pt idx="94">
                  <c:v>-4.53584E-2</c:v>
                </c:pt>
                <c:pt idx="95">
                  <c:v>-4.8425799999999998E-2</c:v>
                </c:pt>
                <c:pt idx="96">
                  <c:v>-4.8331600000000002E-2</c:v>
                </c:pt>
                <c:pt idx="97">
                  <c:v>-4.7261400000000002E-2</c:v>
                </c:pt>
                <c:pt idx="98">
                  <c:v>-4.6972199999999999E-2</c:v>
                </c:pt>
                <c:pt idx="99">
                  <c:v>-4.6352999999999998E-2</c:v>
                </c:pt>
                <c:pt idx="100">
                  <c:v>-4.8740800000000001E-2</c:v>
                </c:pt>
                <c:pt idx="101">
                  <c:v>-5.0034000000000002E-2</c:v>
                </c:pt>
                <c:pt idx="102">
                  <c:v>-4.9564200000000003E-2</c:v>
                </c:pt>
                <c:pt idx="103">
                  <c:v>-4.7952399999999999E-2</c:v>
                </c:pt>
                <c:pt idx="104">
                  <c:v>-4.8855999999999997E-2</c:v>
                </c:pt>
                <c:pt idx="105">
                  <c:v>-4.9682999999999998E-2</c:v>
                </c:pt>
                <c:pt idx="106">
                  <c:v>-4.9877199999999997E-2</c:v>
                </c:pt>
                <c:pt idx="107">
                  <c:v>-4.7218999999999997E-2</c:v>
                </c:pt>
                <c:pt idx="108">
                  <c:v>-4.6633800000000003E-2</c:v>
                </c:pt>
                <c:pt idx="109">
                  <c:v>-4.54892E-2</c:v>
                </c:pt>
                <c:pt idx="110">
                  <c:v>-4.5114399999999999E-2</c:v>
                </c:pt>
                <c:pt idx="111">
                  <c:v>-4.3887000000000002E-2</c:v>
                </c:pt>
                <c:pt idx="112">
                  <c:v>-4.3173200000000002E-2</c:v>
                </c:pt>
                <c:pt idx="113">
                  <c:v>-4.2432600000000001E-2</c:v>
                </c:pt>
                <c:pt idx="114">
                  <c:v>-4.4691599999999998E-2</c:v>
                </c:pt>
                <c:pt idx="115">
                  <c:v>-4.5398599999999997E-2</c:v>
                </c:pt>
                <c:pt idx="116">
                  <c:v>-4.5792800000000002E-2</c:v>
                </c:pt>
                <c:pt idx="117">
                  <c:v>-4.6394199999999997E-2</c:v>
                </c:pt>
                <c:pt idx="118">
                  <c:v>-4.4008400000000003E-2</c:v>
                </c:pt>
                <c:pt idx="119">
                  <c:v>-4.4541799999999999E-2</c:v>
                </c:pt>
                <c:pt idx="120">
                  <c:v>-4.5380999999999998E-2</c:v>
                </c:pt>
                <c:pt idx="121">
                  <c:v>-4.6352200000000003E-2</c:v>
                </c:pt>
                <c:pt idx="122">
                  <c:v>-4.5393799999999998E-2</c:v>
                </c:pt>
                <c:pt idx="123">
                  <c:v>-4.6124999999999999E-2</c:v>
                </c:pt>
                <c:pt idx="124">
                  <c:v>-4.63364E-2</c:v>
                </c:pt>
                <c:pt idx="125">
                  <c:v>-4.4318200000000002E-2</c:v>
                </c:pt>
                <c:pt idx="126">
                  <c:v>-4.33686E-2</c:v>
                </c:pt>
                <c:pt idx="127">
                  <c:v>-4.4033000000000003E-2</c:v>
                </c:pt>
                <c:pt idx="128">
                  <c:v>-4.47778E-2</c:v>
                </c:pt>
                <c:pt idx="129">
                  <c:v>-4.5622000000000003E-2</c:v>
                </c:pt>
                <c:pt idx="130">
                  <c:v>-4.6456200000000003E-2</c:v>
                </c:pt>
                <c:pt idx="131">
                  <c:v>-4.4479200000000003E-2</c:v>
                </c:pt>
                <c:pt idx="132">
                  <c:v>-4.11546E-2</c:v>
                </c:pt>
                <c:pt idx="133">
                  <c:v>-3.9221399999999997E-2</c:v>
                </c:pt>
                <c:pt idx="134">
                  <c:v>-3.6042600000000001E-2</c:v>
                </c:pt>
                <c:pt idx="135">
                  <c:v>-3.6327999999999999E-2</c:v>
                </c:pt>
                <c:pt idx="136">
                  <c:v>-3.6293600000000002E-2</c:v>
                </c:pt>
                <c:pt idx="137">
                  <c:v>-3.5009199999999997E-2</c:v>
                </c:pt>
                <c:pt idx="138">
                  <c:v>-3.2543999999999997E-2</c:v>
                </c:pt>
                <c:pt idx="139">
                  <c:v>-3.1095600000000001E-2</c:v>
                </c:pt>
                <c:pt idx="140">
                  <c:v>-2.7040399999999999E-2</c:v>
                </c:pt>
                <c:pt idx="141">
                  <c:v>-2.4714400000000001E-2</c:v>
                </c:pt>
                <c:pt idx="142">
                  <c:v>-2.1411599999999999E-2</c:v>
                </c:pt>
                <c:pt idx="143">
                  <c:v>-2.0209600000000001E-2</c:v>
                </c:pt>
                <c:pt idx="144">
                  <c:v>-1.7916999999999999E-2</c:v>
                </c:pt>
                <c:pt idx="145">
                  <c:v>-1.6330799999999999E-2</c:v>
                </c:pt>
                <c:pt idx="146">
                  <c:v>-1.57476E-2</c:v>
                </c:pt>
                <c:pt idx="147">
                  <c:v>-1.9175600000000001E-2</c:v>
                </c:pt>
                <c:pt idx="148">
                  <c:v>-1.9318399999999999E-2</c:v>
                </c:pt>
                <c:pt idx="149">
                  <c:v>-1.9791400000000001E-2</c:v>
                </c:pt>
                <c:pt idx="150">
                  <c:v>-1.9967599999999999E-2</c:v>
                </c:pt>
                <c:pt idx="151">
                  <c:v>-2.2863000000000001E-2</c:v>
                </c:pt>
                <c:pt idx="152">
                  <c:v>-2.2824199999999999E-2</c:v>
                </c:pt>
                <c:pt idx="153">
                  <c:v>-2.09214E-2</c:v>
                </c:pt>
                <c:pt idx="154">
                  <c:v>-2.5635399999999999E-2</c:v>
                </c:pt>
                <c:pt idx="155">
                  <c:v>-2.6921400000000002E-2</c:v>
                </c:pt>
                <c:pt idx="156">
                  <c:v>-2.81234E-2</c:v>
                </c:pt>
                <c:pt idx="157">
                  <c:v>-3.16134E-2</c:v>
                </c:pt>
                <c:pt idx="158">
                  <c:v>-3.5585199999999997E-2</c:v>
                </c:pt>
                <c:pt idx="159">
                  <c:v>-3.8600200000000001E-2</c:v>
                </c:pt>
                <c:pt idx="160">
                  <c:v>-4.1151E-2</c:v>
                </c:pt>
                <c:pt idx="161">
                  <c:v>-4.4783799999999999E-2</c:v>
                </c:pt>
                <c:pt idx="162">
                  <c:v>-4.6065000000000002E-2</c:v>
                </c:pt>
                <c:pt idx="163">
                  <c:v>-4.6416600000000002E-2</c:v>
                </c:pt>
                <c:pt idx="164">
                  <c:v>-4.7015000000000001E-2</c:v>
                </c:pt>
                <c:pt idx="165">
                  <c:v>-4.6983999999999998E-2</c:v>
                </c:pt>
                <c:pt idx="166">
                  <c:v>-4.6210800000000003E-2</c:v>
                </c:pt>
                <c:pt idx="167">
                  <c:v>-4.4810200000000001E-2</c:v>
                </c:pt>
                <c:pt idx="168">
                  <c:v>-4.4249999999999998E-2</c:v>
                </c:pt>
                <c:pt idx="169">
                  <c:v>-4.4506999999999998E-2</c:v>
                </c:pt>
                <c:pt idx="170">
                  <c:v>-4.5849399999999998E-2</c:v>
                </c:pt>
                <c:pt idx="171">
                  <c:v>-4.6912799999999998E-2</c:v>
                </c:pt>
                <c:pt idx="172">
                  <c:v>-4.6923399999999997E-2</c:v>
                </c:pt>
                <c:pt idx="173">
                  <c:v>-4.9775399999999997E-2</c:v>
                </c:pt>
                <c:pt idx="174">
                  <c:v>-5.0621399999999997E-2</c:v>
                </c:pt>
                <c:pt idx="175">
                  <c:v>-5.06092E-2</c:v>
                </c:pt>
                <c:pt idx="176">
                  <c:v>-5.1598199999999997E-2</c:v>
                </c:pt>
                <c:pt idx="177">
                  <c:v>-4.95846E-2</c:v>
                </c:pt>
                <c:pt idx="178">
                  <c:v>-4.9846399999999999E-2</c:v>
                </c:pt>
                <c:pt idx="179">
                  <c:v>-4.7920400000000002E-2</c:v>
                </c:pt>
                <c:pt idx="180">
                  <c:v>-4.86662E-2</c:v>
                </c:pt>
                <c:pt idx="181">
                  <c:v>-4.9067E-2</c:v>
                </c:pt>
                <c:pt idx="182">
                  <c:v>-5.1672999999999997E-2</c:v>
                </c:pt>
                <c:pt idx="183">
                  <c:v>-4.9176400000000002E-2</c:v>
                </c:pt>
                <c:pt idx="184">
                  <c:v>-4.8607400000000002E-2</c:v>
                </c:pt>
                <c:pt idx="185">
                  <c:v>-4.7237599999999998E-2</c:v>
                </c:pt>
                <c:pt idx="186">
                  <c:v>-4.5879999999999997E-2</c:v>
                </c:pt>
                <c:pt idx="187">
                  <c:v>-4.48606E-2</c:v>
                </c:pt>
                <c:pt idx="188">
                  <c:v>-4.4169E-2</c:v>
                </c:pt>
                <c:pt idx="189">
                  <c:v>-4.1599999999999998E-2</c:v>
                </c:pt>
                <c:pt idx="190">
                  <c:v>-3.9782600000000001E-2</c:v>
                </c:pt>
                <c:pt idx="191">
                  <c:v>-3.5544399999999997E-2</c:v>
                </c:pt>
                <c:pt idx="192">
                  <c:v>-3.1309400000000001E-2</c:v>
                </c:pt>
                <c:pt idx="193">
                  <c:v>-2.7451199999999999E-2</c:v>
                </c:pt>
                <c:pt idx="194">
                  <c:v>-3.0568399999999999E-2</c:v>
                </c:pt>
                <c:pt idx="195">
                  <c:v>-2.9093999999999998E-2</c:v>
                </c:pt>
                <c:pt idx="196">
                  <c:v>-2.8767000000000001E-2</c:v>
                </c:pt>
                <c:pt idx="197">
                  <c:v>-2.96628E-2</c:v>
                </c:pt>
                <c:pt idx="198">
                  <c:v>-2.9196E-2</c:v>
                </c:pt>
                <c:pt idx="199">
                  <c:v>-3.0801200000000001E-2</c:v>
                </c:pt>
                <c:pt idx="200">
                  <c:v>-3.3055399999999999E-2</c:v>
                </c:pt>
                <c:pt idx="201">
                  <c:v>-3.3579999999999999E-2</c:v>
                </c:pt>
                <c:pt idx="202">
                  <c:v>-3.2316200000000003E-2</c:v>
                </c:pt>
                <c:pt idx="203">
                  <c:v>-3.1795200000000003E-2</c:v>
                </c:pt>
                <c:pt idx="204">
                  <c:v>-3.1451600000000003E-2</c:v>
                </c:pt>
                <c:pt idx="205">
                  <c:v>-3.1288799999999999E-2</c:v>
                </c:pt>
                <c:pt idx="206">
                  <c:v>-3.04964E-2</c:v>
                </c:pt>
                <c:pt idx="207">
                  <c:v>-3.1375399999999998E-2</c:v>
                </c:pt>
                <c:pt idx="208">
                  <c:v>-3.1517999999999997E-2</c:v>
                </c:pt>
                <c:pt idx="209">
                  <c:v>-3.1778599999999997E-2</c:v>
                </c:pt>
                <c:pt idx="210">
                  <c:v>-3.0926200000000001E-2</c:v>
                </c:pt>
                <c:pt idx="211">
                  <c:v>-3.0569800000000001E-2</c:v>
                </c:pt>
                <c:pt idx="212">
                  <c:v>-2.9397199999999998E-2</c:v>
                </c:pt>
                <c:pt idx="213">
                  <c:v>-2.72658E-2</c:v>
                </c:pt>
                <c:pt idx="214">
                  <c:v>-2.6370000000000001E-2</c:v>
                </c:pt>
                <c:pt idx="215">
                  <c:v>-2.5440999999999998E-2</c:v>
                </c:pt>
                <c:pt idx="216">
                  <c:v>-2.6797399999999999E-2</c:v>
                </c:pt>
                <c:pt idx="217">
                  <c:v>-2.7958E-2</c:v>
                </c:pt>
                <c:pt idx="218">
                  <c:v>-2.9969200000000001E-2</c:v>
                </c:pt>
                <c:pt idx="219">
                  <c:v>-2.7726799999999999E-2</c:v>
                </c:pt>
                <c:pt idx="220">
                  <c:v>-2.9968600000000001E-2</c:v>
                </c:pt>
                <c:pt idx="221">
                  <c:v>-2.9924800000000001E-2</c:v>
                </c:pt>
                <c:pt idx="222">
                  <c:v>-3.2514399999999999E-2</c:v>
                </c:pt>
                <c:pt idx="223">
                  <c:v>-3.4546800000000003E-2</c:v>
                </c:pt>
                <c:pt idx="224">
                  <c:v>-3.5612999999999999E-2</c:v>
                </c:pt>
                <c:pt idx="225">
                  <c:v>-3.5320999999999998E-2</c:v>
                </c:pt>
                <c:pt idx="226">
                  <c:v>-3.4445400000000001E-2</c:v>
                </c:pt>
                <c:pt idx="227">
                  <c:v>-3.2818800000000002E-2</c:v>
                </c:pt>
                <c:pt idx="228">
                  <c:v>-3.1523599999999999E-2</c:v>
                </c:pt>
                <c:pt idx="229">
                  <c:v>-3.14814E-2</c:v>
                </c:pt>
                <c:pt idx="230">
                  <c:v>-3.37422E-2</c:v>
                </c:pt>
                <c:pt idx="231">
                  <c:v>-3.2418000000000002E-2</c:v>
                </c:pt>
                <c:pt idx="232">
                  <c:v>-3.2020199999999999E-2</c:v>
                </c:pt>
                <c:pt idx="233">
                  <c:v>-3.2208399999999998E-2</c:v>
                </c:pt>
                <c:pt idx="234">
                  <c:v>-3.4573600000000003E-2</c:v>
                </c:pt>
                <c:pt idx="235">
                  <c:v>-3.3597399999999999E-2</c:v>
                </c:pt>
                <c:pt idx="236">
                  <c:v>-3.4940400000000003E-2</c:v>
                </c:pt>
                <c:pt idx="237">
                  <c:v>-3.6165000000000003E-2</c:v>
                </c:pt>
                <c:pt idx="238">
                  <c:v>-3.6779199999999998E-2</c:v>
                </c:pt>
                <c:pt idx="239">
                  <c:v>-3.84064E-2</c:v>
                </c:pt>
                <c:pt idx="240">
                  <c:v>-3.8728199999999997E-2</c:v>
                </c:pt>
                <c:pt idx="241">
                  <c:v>-3.8808599999999999E-2</c:v>
                </c:pt>
                <c:pt idx="242">
                  <c:v>-4.0176200000000002E-2</c:v>
                </c:pt>
                <c:pt idx="243">
                  <c:v>-4.2349600000000001E-2</c:v>
                </c:pt>
                <c:pt idx="244">
                  <c:v>-4.3256000000000003E-2</c:v>
                </c:pt>
                <c:pt idx="245">
                  <c:v>-4.2995199999999997E-2</c:v>
                </c:pt>
                <c:pt idx="246">
                  <c:v>-4.2371399999999997E-2</c:v>
                </c:pt>
                <c:pt idx="247">
                  <c:v>-4.2421599999999997E-2</c:v>
                </c:pt>
                <c:pt idx="248">
                  <c:v>-4.3617200000000002E-2</c:v>
                </c:pt>
                <c:pt idx="249">
                  <c:v>-4.56272E-2</c:v>
                </c:pt>
                <c:pt idx="250">
                  <c:v>-4.6202E-2</c:v>
                </c:pt>
                <c:pt idx="251">
                  <c:v>-4.4787199999999999E-2</c:v>
                </c:pt>
                <c:pt idx="252">
                  <c:v>-4.2086800000000001E-2</c:v>
                </c:pt>
                <c:pt idx="253">
                  <c:v>-4.0045999999999998E-2</c:v>
                </c:pt>
                <c:pt idx="254">
                  <c:v>-3.71236E-2</c:v>
                </c:pt>
                <c:pt idx="255">
                  <c:v>-3.5331599999999998E-2</c:v>
                </c:pt>
                <c:pt idx="256">
                  <c:v>-3.5539000000000001E-2</c:v>
                </c:pt>
                <c:pt idx="257">
                  <c:v>-3.6496399999999998E-2</c:v>
                </c:pt>
                <c:pt idx="258">
                  <c:v>-3.6191599999999997E-2</c:v>
                </c:pt>
                <c:pt idx="259">
                  <c:v>-3.8935999999999998E-2</c:v>
                </c:pt>
                <c:pt idx="260">
                  <c:v>-4.0037400000000001E-2</c:v>
                </c:pt>
                <c:pt idx="261">
                  <c:v>-4.1529999999999997E-2</c:v>
                </c:pt>
                <c:pt idx="262">
                  <c:v>-3.8134399999999999E-2</c:v>
                </c:pt>
                <c:pt idx="263">
                  <c:v>-3.4174599999999999E-2</c:v>
                </c:pt>
                <c:pt idx="264">
                  <c:v>-3.1256800000000001E-2</c:v>
                </c:pt>
                <c:pt idx="265">
                  <c:v>-3.3390999999999997E-2</c:v>
                </c:pt>
                <c:pt idx="266">
                  <c:v>-3.4377400000000002E-2</c:v>
                </c:pt>
                <c:pt idx="267">
                  <c:v>-3.3762800000000003E-2</c:v>
                </c:pt>
                <c:pt idx="268">
                  <c:v>-3.2897799999999998E-2</c:v>
                </c:pt>
                <c:pt idx="269">
                  <c:v>-3.3051799999999999E-2</c:v>
                </c:pt>
                <c:pt idx="270">
                  <c:v>-3.4740199999999999E-2</c:v>
                </c:pt>
                <c:pt idx="271">
                  <c:v>-3.4755399999999999E-2</c:v>
                </c:pt>
                <c:pt idx="272">
                  <c:v>-3.27408E-2</c:v>
                </c:pt>
                <c:pt idx="273">
                  <c:v>-3.3020000000000001E-2</c:v>
                </c:pt>
                <c:pt idx="274">
                  <c:v>-3.2683999999999998E-2</c:v>
                </c:pt>
                <c:pt idx="275">
                  <c:v>-3.1031199999999998E-2</c:v>
                </c:pt>
                <c:pt idx="276">
                  <c:v>-2.9693600000000001E-2</c:v>
                </c:pt>
                <c:pt idx="277">
                  <c:v>-3.5446199999999997E-2</c:v>
                </c:pt>
                <c:pt idx="278">
                  <c:v>-3.3938299999999998E-2</c:v>
                </c:pt>
                <c:pt idx="279">
                  <c:v>-3.2343999999999998E-2</c:v>
                </c:pt>
                <c:pt idx="280">
                  <c:v>-3.0202799999999998E-2</c:v>
                </c:pt>
                <c:pt idx="281">
                  <c:v>-2.9630500000000001E-2</c:v>
                </c:pt>
                <c:pt idx="282">
                  <c:v>-2.7918499999999999E-2</c:v>
                </c:pt>
                <c:pt idx="283">
                  <c:v>-2.6112E-2</c:v>
                </c:pt>
                <c:pt idx="284">
                  <c:v>-2.3823E-2</c:v>
                </c:pt>
                <c:pt idx="285">
                  <c:v>-2.6917300000000002E-2</c:v>
                </c:pt>
                <c:pt idx="286">
                  <c:v>-2.8234200000000001E-2</c:v>
                </c:pt>
                <c:pt idx="287">
                  <c:v>-2.8380499999999999E-2</c:v>
                </c:pt>
                <c:pt idx="288">
                  <c:v>-3.0601E-2</c:v>
                </c:pt>
                <c:pt idx="289">
                  <c:v>-3.1529000000000001E-2</c:v>
                </c:pt>
                <c:pt idx="290">
                  <c:v>-3.2977800000000002E-2</c:v>
                </c:pt>
                <c:pt idx="291">
                  <c:v>-3.4139799999999998E-2</c:v>
                </c:pt>
                <c:pt idx="292">
                  <c:v>-3.5472499999999997E-2</c:v>
                </c:pt>
                <c:pt idx="293">
                  <c:v>-3.6161499999999999E-2</c:v>
                </c:pt>
                <c:pt idx="294">
                  <c:v>-3.8746299999999997E-2</c:v>
                </c:pt>
                <c:pt idx="295">
                  <c:v>-3.8949699999999997E-2</c:v>
                </c:pt>
                <c:pt idx="296">
                  <c:v>-3.9409800000000002E-2</c:v>
                </c:pt>
                <c:pt idx="297">
                  <c:v>-4.0518199999999997E-2</c:v>
                </c:pt>
                <c:pt idx="298">
                  <c:v>-4.2107499999999999E-2</c:v>
                </c:pt>
                <c:pt idx="299">
                  <c:v>-4.3427E-2</c:v>
                </c:pt>
                <c:pt idx="300">
                  <c:v>-4.4841199999999998E-2</c:v>
                </c:pt>
                <c:pt idx="301">
                  <c:v>-4.3718800000000002E-2</c:v>
                </c:pt>
                <c:pt idx="302">
                  <c:v>-4.3630000000000002E-2</c:v>
                </c:pt>
                <c:pt idx="303">
                  <c:v>-4.4704500000000001E-2</c:v>
                </c:pt>
                <c:pt idx="304">
                  <c:v>-4.3326499999999997E-2</c:v>
                </c:pt>
                <c:pt idx="305">
                  <c:v>-4.1230000000000003E-2</c:v>
                </c:pt>
                <c:pt idx="306">
                  <c:v>-3.7920500000000003E-2</c:v>
                </c:pt>
                <c:pt idx="307">
                  <c:v>-3.8403800000000002E-2</c:v>
                </c:pt>
                <c:pt idx="308">
                  <c:v>-3.7597499999999999E-2</c:v>
                </c:pt>
                <c:pt idx="309">
                  <c:v>-3.8595200000000003E-2</c:v>
                </c:pt>
                <c:pt idx="310">
                  <c:v>-3.8712000000000003E-2</c:v>
                </c:pt>
                <c:pt idx="311">
                  <c:v>-4.0936E-2</c:v>
                </c:pt>
                <c:pt idx="312">
                  <c:v>-4.4574299999999997E-2</c:v>
                </c:pt>
                <c:pt idx="313">
                  <c:v>-4.61815E-2</c:v>
                </c:pt>
                <c:pt idx="314">
                  <c:v>-4.9223500000000003E-2</c:v>
                </c:pt>
                <c:pt idx="315">
                  <c:v>-5.0955300000000002E-2</c:v>
                </c:pt>
                <c:pt idx="316">
                  <c:v>-5.3110499999999998E-2</c:v>
                </c:pt>
                <c:pt idx="317">
                  <c:v>-5.1046300000000003E-2</c:v>
                </c:pt>
                <c:pt idx="318">
                  <c:v>-4.7186499999999999E-2</c:v>
                </c:pt>
                <c:pt idx="319">
                  <c:v>-4.7247200000000003E-2</c:v>
                </c:pt>
                <c:pt idx="320">
                  <c:v>-4.6476000000000003E-2</c:v>
                </c:pt>
                <c:pt idx="321">
                  <c:v>-4.3135800000000002E-2</c:v>
                </c:pt>
                <c:pt idx="322">
                  <c:v>-4.0887E-2</c:v>
                </c:pt>
                <c:pt idx="323">
                  <c:v>-3.9677200000000003E-2</c:v>
                </c:pt>
                <c:pt idx="324">
                  <c:v>-3.8809700000000003E-2</c:v>
                </c:pt>
                <c:pt idx="325">
                  <c:v>-3.5541499999999997E-2</c:v>
                </c:pt>
                <c:pt idx="326">
                  <c:v>-3.4896499999999997E-2</c:v>
                </c:pt>
                <c:pt idx="327">
                  <c:v>-3.2641499999999997E-2</c:v>
                </c:pt>
                <c:pt idx="328">
                  <c:v>-3.3151300000000002E-2</c:v>
                </c:pt>
                <c:pt idx="329">
                  <c:v>-3.1552200000000002E-2</c:v>
                </c:pt>
                <c:pt idx="330">
                  <c:v>-3.21795E-2</c:v>
                </c:pt>
                <c:pt idx="331">
                  <c:v>-3.2006E-2</c:v>
                </c:pt>
                <c:pt idx="332">
                  <c:v>-3.2560499999999999E-2</c:v>
                </c:pt>
                <c:pt idx="333">
                  <c:v>-3.35815E-2</c:v>
                </c:pt>
                <c:pt idx="334">
                  <c:v>-3.4380500000000001E-2</c:v>
                </c:pt>
                <c:pt idx="335">
                  <c:v>-3.3592999999999998E-2</c:v>
                </c:pt>
                <c:pt idx="336">
                  <c:v>-3.2438000000000002E-2</c:v>
                </c:pt>
                <c:pt idx="337">
                  <c:v>-3.0012799999999999E-2</c:v>
                </c:pt>
                <c:pt idx="338">
                  <c:v>-2.9009E-2</c:v>
                </c:pt>
                <c:pt idx="339">
                  <c:v>-2.8359200000000001E-2</c:v>
                </c:pt>
                <c:pt idx="340">
                  <c:v>-2.6433000000000002E-2</c:v>
                </c:pt>
                <c:pt idx="341">
                  <c:v>-2.6652200000000001E-2</c:v>
                </c:pt>
                <c:pt idx="342">
                  <c:v>-2.17235E-2</c:v>
                </c:pt>
                <c:pt idx="343">
                  <c:v>-2.0275999999999999E-2</c:v>
                </c:pt>
                <c:pt idx="344">
                  <c:v>-2.0087500000000001E-2</c:v>
                </c:pt>
                <c:pt idx="345">
                  <c:v>-2.6205699999999998E-2</c:v>
                </c:pt>
                <c:pt idx="346">
                  <c:v>-2.8718299999999999E-2</c:v>
                </c:pt>
                <c:pt idx="347">
                  <c:v>-2.87437E-2</c:v>
                </c:pt>
                <c:pt idx="348">
                  <c:v>-2.8772300000000001E-2</c:v>
                </c:pt>
                <c:pt idx="349">
                  <c:v>-2.8991300000000001E-2</c:v>
                </c:pt>
                <c:pt idx="350">
                  <c:v>-2.8652E-2</c:v>
                </c:pt>
                <c:pt idx="351">
                  <c:v>-2.9769E-2</c:v>
                </c:pt>
                <c:pt idx="352">
                  <c:v>-3.1846300000000001E-2</c:v>
                </c:pt>
                <c:pt idx="353">
                  <c:v>-3.3339000000000001E-2</c:v>
                </c:pt>
                <c:pt idx="354">
                  <c:v>-3.4233699999999999E-2</c:v>
                </c:pt>
                <c:pt idx="355">
                  <c:v>-3.5988699999999998E-2</c:v>
                </c:pt>
                <c:pt idx="356">
                  <c:v>-3.3820299999999998E-2</c:v>
                </c:pt>
                <c:pt idx="357">
                  <c:v>-3.2997699999999998E-2</c:v>
                </c:pt>
                <c:pt idx="358">
                  <c:v>-3.1817699999999997E-2</c:v>
                </c:pt>
                <c:pt idx="359">
                  <c:v>-3.0527700000000001E-2</c:v>
                </c:pt>
                <c:pt idx="360">
                  <c:v>-2.9282699999999998E-2</c:v>
                </c:pt>
                <c:pt idx="361">
                  <c:v>-2.8488300000000001E-2</c:v>
                </c:pt>
                <c:pt idx="362">
                  <c:v>-2.88793E-2</c:v>
                </c:pt>
                <c:pt idx="363">
                  <c:v>-3.2568300000000001E-2</c:v>
                </c:pt>
                <c:pt idx="364">
                  <c:v>-3.2930000000000001E-2</c:v>
                </c:pt>
                <c:pt idx="365">
                  <c:v>-3.1974299999999997E-2</c:v>
                </c:pt>
                <c:pt idx="366">
                  <c:v>-3.2318699999999999E-2</c:v>
                </c:pt>
                <c:pt idx="367">
                  <c:v>-3.4598700000000003E-2</c:v>
                </c:pt>
                <c:pt idx="368">
                  <c:v>-3.74033E-2</c:v>
                </c:pt>
                <c:pt idx="369">
                  <c:v>-3.9544700000000002E-2</c:v>
                </c:pt>
                <c:pt idx="370">
                  <c:v>-4.1586699999999997E-2</c:v>
                </c:pt>
                <c:pt idx="371">
                  <c:v>-4.5870000000000001E-2</c:v>
                </c:pt>
                <c:pt idx="372">
                  <c:v>-4.6607299999999997E-2</c:v>
                </c:pt>
                <c:pt idx="373">
                  <c:v>-4.8390000000000002E-2</c:v>
                </c:pt>
                <c:pt idx="374">
                  <c:v>-5.0486000000000003E-2</c:v>
                </c:pt>
                <c:pt idx="375">
                  <c:v>-5.0914000000000001E-2</c:v>
                </c:pt>
                <c:pt idx="376">
                  <c:v>-5.2232000000000001E-2</c:v>
                </c:pt>
                <c:pt idx="377">
                  <c:v>-5.4869000000000001E-2</c:v>
                </c:pt>
                <c:pt idx="378">
                  <c:v>-5.6149699999999997E-2</c:v>
                </c:pt>
                <c:pt idx="379">
                  <c:v>-5.65183E-2</c:v>
                </c:pt>
                <c:pt idx="380">
                  <c:v>-5.6419700000000003E-2</c:v>
                </c:pt>
                <c:pt idx="381">
                  <c:v>-5.5390000000000002E-2</c:v>
                </c:pt>
                <c:pt idx="382">
                  <c:v>-5.4464699999999998E-2</c:v>
                </c:pt>
                <c:pt idx="383">
                  <c:v>-5.2708999999999999E-2</c:v>
                </c:pt>
                <c:pt idx="384">
                  <c:v>-5.1195299999999999E-2</c:v>
                </c:pt>
                <c:pt idx="385">
                  <c:v>-4.9020000000000001E-2</c:v>
                </c:pt>
                <c:pt idx="386">
                  <c:v>-4.3508999999999999E-2</c:v>
                </c:pt>
                <c:pt idx="387">
                  <c:v>-4.0219699999999997E-2</c:v>
                </c:pt>
                <c:pt idx="388">
                  <c:v>-3.8471999999999999E-2</c:v>
                </c:pt>
                <c:pt idx="389">
                  <c:v>-3.6008999999999999E-2</c:v>
                </c:pt>
                <c:pt idx="390">
                  <c:v>-3.4323300000000001E-2</c:v>
                </c:pt>
                <c:pt idx="391">
                  <c:v>-3.47417E-2</c:v>
                </c:pt>
                <c:pt idx="392">
                  <c:v>-3.3964300000000003E-2</c:v>
                </c:pt>
                <c:pt idx="393">
                  <c:v>-3.1216299999999999E-2</c:v>
                </c:pt>
                <c:pt idx="394">
                  <c:v>-2.9415299999999998E-2</c:v>
                </c:pt>
                <c:pt idx="395">
                  <c:v>-2.9544299999999999E-2</c:v>
                </c:pt>
                <c:pt idx="396">
                  <c:v>-3.0393300000000002E-2</c:v>
                </c:pt>
                <c:pt idx="397">
                  <c:v>-3.04707E-2</c:v>
                </c:pt>
                <c:pt idx="398">
                  <c:v>-3.159E-2</c:v>
                </c:pt>
                <c:pt idx="399">
                  <c:v>-3.1522300000000003E-2</c:v>
                </c:pt>
                <c:pt idx="400">
                  <c:v>-3.0672999999999999E-2</c:v>
                </c:pt>
                <c:pt idx="401">
                  <c:v>-3.0649300000000001E-2</c:v>
                </c:pt>
                <c:pt idx="402">
                  <c:v>-3.3208300000000003E-2</c:v>
                </c:pt>
                <c:pt idx="403">
                  <c:v>-3.4611299999999998E-2</c:v>
                </c:pt>
                <c:pt idx="404">
                  <c:v>-3.6374700000000003E-2</c:v>
                </c:pt>
                <c:pt idx="405">
                  <c:v>-3.42207E-2</c:v>
                </c:pt>
                <c:pt idx="406">
                  <c:v>-3.3992000000000001E-2</c:v>
                </c:pt>
                <c:pt idx="407">
                  <c:v>-5.5433000000000003E-2</c:v>
                </c:pt>
                <c:pt idx="408">
                  <c:v>-5.6736500000000002E-2</c:v>
                </c:pt>
                <c:pt idx="409">
                  <c:v>-5.6619500000000003E-2</c:v>
                </c:pt>
                <c:pt idx="410">
                  <c:v>-5.8334499999999997E-2</c:v>
                </c:pt>
                <c:pt idx="411">
                  <c:v>-6.1967500000000002E-2</c:v>
                </c:pt>
                <c:pt idx="412">
                  <c:v>-6.4928E-2</c:v>
                </c:pt>
                <c:pt idx="413">
                  <c:v>-6.3328499999999996E-2</c:v>
                </c:pt>
                <c:pt idx="414">
                  <c:v>-6.6588499999999995E-2</c:v>
                </c:pt>
                <c:pt idx="415">
                  <c:v>-7.0895E-2</c:v>
                </c:pt>
                <c:pt idx="416">
                  <c:v>-7.4436000000000002E-2</c:v>
                </c:pt>
                <c:pt idx="417">
                  <c:v>-7.4936000000000003E-2</c:v>
                </c:pt>
                <c:pt idx="418">
                  <c:v>-7.7562000000000006E-2</c:v>
                </c:pt>
                <c:pt idx="419">
                  <c:v>-7.9683000000000004E-2</c:v>
                </c:pt>
                <c:pt idx="420">
                  <c:v>-7.9127000000000003E-2</c:v>
                </c:pt>
                <c:pt idx="421">
                  <c:v>-8.1495499999999998E-2</c:v>
                </c:pt>
                <c:pt idx="422">
                  <c:v>-7.8421000000000005E-2</c:v>
                </c:pt>
                <c:pt idx="423">
                  <c:v>-7.48505E-2</c:v>
                </c:pt>
                <c:pt idx="424">
                  <c:v>-7.5720999999999997E-2</c:v>
                </c:pt>
                <c:pt idx="425">
                  <c:v>-7.7517000000000003E-2</c:v>
                </c:pt>
                <c:pt idx="426">
                  <c:v>-7.3038000000000006E-2</c:v>
                </c:pt>
                <c:pt idx="427">
                  <c:v>-7.2423500000000002E-2</c:v>
                </c:pt>
                <c:pt idx="428">
                  <c:v>-6.6942500000000002E-2</c:v>
                </c:pt>
                <c:pt idx="429">
                  <c:v>-5.4511999999999998E-2</c:v>
                </c:pt>
                <c:pt idx="430">
                  <c:v>-3.8019499999999998E-2</c:v>
                </c:pt>
                <c:pt idx="431">
                  <c:v>-1.7243499999999998E-2</c:v>
                </c:pt>
                <c:pt idx="432">
                  <c:v>-1.6574999999999999E-2</c:v>
                </c:pt>
                <c:pt idx="433">
                  <c:v>-1.2845000000000001E-2</c:v>
                </c:pt>
                <c:pt idx="434">
                  <c:v>-2.0677000000000001E-2</c:v>
                </c:pt>
                <c:pt idx="435">
                  <c:v>-1.5556E-2</c:v>
                </c:pt>
                <c:pt idx="436">
                  <c:v>-1.3634E-2</c:v>
                </c:pt>
                <c:pt idx="437">
                  <c:v>-1.022E-2</c:v>
                </c:pt>
                <c:pt idx="438">
                  <c:v>-1.0416999999999999E-2</c:v>
                </c:pt>
                <c:pt idx="439">
                  <c:v>-9.9019999999999993E-3</c:v>
                </c:pt>
                <c:pt idx="440">
                  <c:v>-8.9079999999999993E-3</c:v>
                </c:pt>
                <c:pt idx="441">
                  <c:v>-1.1709000000000001E-2</c:v>
                </c:pt>
                <c:pt idx="442">
                  <c:v>-1.2257000000000001E-2</c:v>
                </c:pt>
                <c:pt idx="443">
                  <c:v>-1.1505E-2</c:v>
                </c:pt>
                <c:pt idx="444">
                  <c:v>-1.6412E-2</c:v>
                </c:pt>
                <c:pt idx="445">
                  <c:v>-2.0646000000000001E-2</c:v>
                </c:pt>
                <c:pt idx="446">
                  <c:v>-2.4958000000000001E-2</c:v>
                </c:pt>
                <c:pt idx="447">
                  <c:v>-2.9219999999999999E-2</c:v>
                </c:pt>
                <c:pt idx="448">
                  <c:v>-3.0568000000000001E-2</c:v>
                </c:pt>
                <c:pt idx="449">
                  <c:v>-3.3264000000000002E-2</c:v>
                </c:pt>
                <c:pt idx="450">
                  <c:v>-3.9629999999999999E-2</c:v>
                </c:pt>
                <c:pt idx="451">
                  <c:v>-3.9453000000000002E-2</c:v>
                </c:pt>
                <c:pt idx="452">
                  <c:v>-4.2527000000000002E-2</c:v>
                </c:pt>
                <c:pt idx="453">
                  <c:v>-4.5485999999999999E-2</c:v>
                </c:pt>
                <c:pt idx="454">
                  <c:v>-3.7998999999999998E-2</c:v>
                </c:pt>
                <c:pt idx="455">
                  <c:v>-3.5718E-2</c:v>
                </c:pt>
                <c:pt idx="456">
                  <c:v>-3.5643000000000001E-2</c:v>
                </c:pt>
                <c:pt idx="457">
                  <c:v>-3.6497000000000002E-2</c:v>
                </c:pt>
                <c:pt idx="458">
                  <c:v>-4.1472000000000002E-2</c:v>
                </c:pt>
                <c:pt idx="459">
                  <c:v>-3.9911000000000002E-2</c:v>
                </c:pt>
                <c:pt idx="460">
                  <c:v>-4.4184000000000001E-2</c:v>
                </c:pt>
                <c:pt idx="461">
                  <c:v>-3.9725999999999997E-2</c:v>
                </c:pt>
                <c:pt idx="462">
                  <c:v>-3.8024000000000002E-2</c:v>
                </c:pt>
                <c:pt idx="463">
                  <c:v>-3.3971000000000001E-2</c:v>
                </c:pt>
                <c:pt idx="464">
                  <c:v>-2.6054000000000001E-2</c:v>
                </c:pt>
                <c:pt idx="465">
                  <c:v>-2.7598000000000001E-2</c:v>
                </c:pt>
                <c:pt idx="466">
                  <c:v>-3.1322999999999997E-2</c:v>
                </c:pt>
                <c:pt idx="467">
                  <c:v>-2.7036999999999999E-2</c:v>
                </c:pt>
                <c:pt idx="468">
                  <c:v>-2.9037E-2</c:v>
                </c:pt>
                <c:pt idx="469">
                  <c:v>-2.5569000000000001E-2</c:v>
                </c:pt>
                <c:pt idx="470">
                  <c:v>-1.6459000000000001E-2</c:v>
                </c:pt>
                <c:pt idx="471">
                  <c:v>-1.2418E-2</c:v>
                </c:pt>
                <c:pt idx="472">
                  <c:v>-1.1249E-2</c:v>
                </c:pt>
                <c:pt idx="473">
                  <c:v>-1.1379999999999999E-2</c:v>
                </c:pt>
                <c:pt idx="474">
                  <c:v>-2.2599999999999999E-4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353792"/>
        <c:axId val="153416768"/>
      </c:lineChart>
      <c:catAx>
        <c:axId val="1683537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97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t>bits per sample (bps)</a:t>
                </a:r>
              </a:p>
            </c:rich>
          </c:tx>
          <c:layout>
            <c:manualLayout>
              <c:xMode val="edge"/>
              <c:yMode val="edge"/>
              <c:x val="0.45058139534883723"/>
              <c:y val="0.93410852713178294"/>
            </c:manualLayout>
          </c:layout>
          <c:overlay val="0"/>
          <c:spPr>
            <a:noFill/>
            <a:ln w="23218">
              <a:noFill/>
            </a:ln>
          </c:spPr>
        </c:title>
        <c:numFmt formatCode="General" sourceLinked="1"/>
        <c:majorTickMark val="none"/>
        <c:minorTickMark val="none"/>
        <c:tickLblPos val="none"/>
        <c:spPr>
          <a:ln w="8707">
            <a:noFill/>
          </a:ln>
        </c:spPr>
        <c:crossAx val="153416768"/>
        <c:crosses val="autoZero"/>
        <c:auto val="1"/>
        <c:lblAlgn val="ctr"/>
        <c:lblOffset val="100"/>
        <c:tickMarkSkip val="1"/>
        <c:noMultiLvlLbl val="0"/>
      </c:catAx>
      <c:valAx>
        <c:axId val="153416768"/>
        <c:scaling>
          <c:orientation val="minMax"/>
          <c:max val="0.01"/>
          <c:min val="-0.25"/>
        </c:scaling>
        <c:delete val="0"/>
        <c:axPos val="l"/>
        <c:majorGridlines>
          <c:spPr>
            <a:ln w="2902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97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t>PSNR difference (in dB)</a:t>
                </a:r>
              </a:p>
            </c:rich>
          </c:tx>
          <c:layout>
            <c:manualLayout>
              <c:xMode val="edge"/>
              <c:yMode val="edge"/>
              <c:x val="1.2596899224806201E-2"/>
              <c:y val="0.31782945736434109"/>
            </c:manualLayout>
          </c:layout>
          <c:overlay val="0"/>
          <c:spPr>
            <a:noFill/>
            <a:ln w="2321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0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6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168353792"/>
        <c:crosses val="autoZero"/>
        <c:crossBetween val="between"/>
      </c:valAx>
      <c:spPr>
        <a:solidFill>
          <a:srgbClr val="FFFFFF"/>
        </a:solidFill>
        <a:ln w="2902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2848837209302328"/>
          <c:y val="0.71511627906976749"/>
          <c:w val="0.12015503875968993"/>
          <c:h val="0.24224806201550386"/>
        </c:manualLayout>
      </c:layout>
      <c:overlay val="0"/>
      <c:spPr>
        <a:solidFill>
          <a:srgbClr val="FFFFFF"/>
        </a:solidFill>
        <a:ln w="2902">
          <a:solidFill>
            <a:srgbClr val="000000"/>
          </a:solidFill>
          <a:prstDash val="solid"/>
        </a:ln>
      </c:spPr>
      <c:txPr>
        <a:bodyPr/>
        <a:lstStyle/>
        <a:p>
          <a:pPr>
            <a:defRPr sz="1175" b="0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2902">
      <a:solidFill>
        <a:srgbClr val="000000"/>
      </a:solidFill>
      <a:prstDash val="solid"/>
    </a:ln>
  </c:spPr>
  <c:txPr>
    <a:bodyPr/>
    <a:lstStyle/>
    <a:p>
      <a:pPr>
        <a:defRPr sz="1097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59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1459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PCRD vs CoRD, LAYERS </a:t>
            </a:r>
            <a:r>
              <a:rPr lang="en-US" sz="1459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(RS corpus, gray, lossy mode)</a:t>
            </a:r>
            <a:endParaRPr lang="en-US"/>
          </a:p>
        </c:rich>
      </c:tx>
      <c:layout>
        <c:manualLayout>
          <c:xMode val="edge"/>
          <c:yMode val="edge"/>
          <c:x val="0.25623130608175476"/>
          <c:y val="2.7290448343079921E-2"/>
        </c:manualLayout>
      </c:layout>
      <c:overlay val="0"/>
      <c:spPr>
        <a:noFill/>
        <a:ln w="23156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7706879361914259E-2"/>
          <c:y val="0.15009746588693956"/>
          <c:w val="0.88534396809571281"/>
          <c:h val="0.72319688109161795"/>
        </c:manualLayout>
      </c:layout>
      <c:lineChart>
        <c:grouping val="standard"/>
        <c:varyColors val="0"/>
        <c:ser>
          <c:idx val="1"/>
          <c:order val="0"/>
          <c:tx>
            <c:strRef>
              <c:f>'CPI_ROC_CoRD_LAYERS-RS'!$B$1</c:f>
              <c:strCache>
                <c:ptCount val="1"/>
                <c:pt idx="0">
                  <c:v>PCRD</c:v>
                </c:pt>
              </c:strCache>
            </c:strRef>
          </c:tx>
          <c:spPr>
            <a:ln w="34734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'CPI_ROC_CoRD_LAYERS-RS'!$A$2:$A$476</c:f>
              <c:numCache>
                <c:formatCode>General</c:formatCode>
                <c:ptCount val="475"/>
                <c:pt idx="0">
                  <c:v>1.08223E-2</c:v>
                </c:pt>
                <c:pt idx="1">
                  <c:v>1.92721E-2</c:v>
                </c:pt>
                <c:pt idx="2">
                  <c:v>2.7965400000000001E-2</c:v>
                </c:pt>
                <c:pt idx="3">
                  <c:v>3.671E-2</c:v>
                </c:pt>
                <c:pt idx="4">
                  <c:v>4.51622E-2</c:v>
                </c:pt>
                <c:pt idx="5">
                  <c:v>5.3651600000000001E-2</c:v>
                </c:pt>
                <c:pt idx="6">
                  <c:v>6.2237399999999998E-2</c:v>
                </c:pt>
                <c:pt idx="7">
                  <c:v>7.0970199999999997E-2</c:v>
                </c:pt>
                <c:pt idx="8">
                  <c:v>7.9522800000000005E-2</c:v>
                </c:pt>
                <c:pt idx="9">
                  <c:v>8.8174600000000006E-2</c:v>
                </c:pt>
                <c:pt idx="10">
                  <c:v>9.6817200000000006E-2</c:v>
                </c:pt>
                <c:pt idx="11">
                  <c:v>0.10532</c:v>
                </c:pt>
                <c:pt idx="12">
                  <c:v>0.11388</c:v>
                </c:pt>
                <c:pt idx="13">
                  <c:v>0.122451</c:v>
                </c:pt>
                <c:pt idx="14">
                  <c:v>0.13069900000000001</c:v>
                </c:pt>
                <c:pt idx="15">
                  <c:v>0.139292</c:v>
                </c:pt>
                <c:pt idx="16">
                  <c:v>0.14776300000000001</c:v>
                </c:pt>
                <c:pt idx="17">
                  <c:v>0.15627199999999999</c:v>
                </c:pt>
                <c:pt idx="18">
                  <c:v>0.16484299999999999</c:v>
                </c:pt>
                <c:pt idx="19">
                  <c:v>0.17358799999999999</c:v>
                </c:pt>
                <c:pt idx="20">
                  <c:v>0.18222099999999999</c:v>
                </c:pt>
                <c:pt idx="21">
                  <c:v>0.19062599999999999</c:v>
                </c:pt>
                <c:pt idx="22">
                  <c:v>0.19938600000000001</c:v>
                </c:pt>
                <c:pt idx="23">
                  <c:v>0.207812</c:v>
                </c:pt>
                <c:pt idx="24">
                  <c:v>0.21620600000000001</c:v>
                </c:pt>
                <c:pt idx="25">
                  <c:v>0.2248</c:v>
                </c:pt>
                <c:pt idx="26">
                  <c:v>0.233178</c:v>
                </c:pt>
                <c:pt idx="27">
                  <c:v>0.24179800000000001</c:v>
                </c:pt>
                <c:pt idx="28">
                  <c:v>0.25035400000000002</c:v>
                </c:pt>
                <c:pt idx="29">
                  <c:v>0.25880599999999998</c:v>
                </c:pt>
                <c:pt idx="30">
                  <c:v>0.26722600000000002</c:v>
                </c:pt>
                <c:pt idx="31">
                  <c:v>0.275758</c:v>
                </c:pt>
                <c:pt idx="32">
                  <c:v>0.284362</c:v>
                </c:pt>
                <c:pt idx="33">
                  <c:v>0.29271999999999998</c:v>
                </c:pt>
                <c:pt idx="34">
                  <c:v>0.30131799999999997</c:v>
                </c:pt>
                <c:pt idx="35">
                  <c:v>0.30956</c:v>
                </c:pt>
                <c:pt idx="36">
                  <c:v>0.31820799999999999</c:v>
                </c:pt>
                <c:pt idx="37">
                  <c:v>0.32657399999999998</c:v>
                </c:pt>
                <c:pt idx="38">
                  <c:v>0.33501799999999998</c:v>
                </c:pt>
                <c:pt idx="39">
                  <c:v>0.34331800000000001</c:v>
                </c:pt>
                <c:pt idx="40">
                  <c:v>0.351794</c:v>
                </c:pt>
                <c:pt idx="41">
                  <c:v>0.36033399999999999</c:v>
                </c:pt>
                <c:pt idx="42">
                  <c:v>0.36869000000000002</c:v>
                </c:pt>
                <c:pt idx="43">
                  <c:v>0.377272</c:v>
                </c:pt>
                <c:pt idx="44">
                  <c:v>0.38578200000000001</c:v>
                </c:pt>
                <c:pt idx="45">
                  <c:v>0.39410200000000001</c:v>
                </c:pt>
                <c:pt idx="46">
                  <c:v>0.40250599999999997</c:v>
                </c:pt>
                <c:pt idx="47">
                  <c:v>0.41095199999999998</c:v>
                </c:pt>
                <c:pt idx="48">
                  <c:v>0.41935800000000001</c:v>
                </c:pt>
                <c:pt idx="49">
                  <c:v>0.42792400000000003</c:v>
                </c:pt>
                <c:pt idx="50">
                  <c:v>0.43640000000000001</c:v>
                </c:pt>
                <c:pt idx="51">
                  <c:v>0.44507799999999997</c:v>
                </c:pt>
                <c:pt idx="52">
                  <c:v>0.45349400000000001</c:v>
                </c:pt>
                <c:pt idx="53">
                  <c:v>0.46211400000000002</c:v>
                </c:pt>
                <c:pt idx="54">
                  <c:v>0.47050999999999998</c:v>
                </c:pt>
                <c:pt idx="55">
                  <c:v>0.47904200000000002</c:v>
                </c:pt>
                <c:pt idx="56">
                  <c:v>0.48741400000000001</c:v>
                </c:pt>
                <c:pt idx="57">
                  <c:v>0.49576599999999998</c:v>
                </c:pt>
                <c:pt idx="58">
                  <c:v>0.50456199999999995</c:v>
                </c:pt>
                <c:pt idx="59">
                  <c:v>0.51283400000000001</c:v>
                </c:pt>
                <c:pt idx="60">
                  <c:v>0.52141000000000004</c:v>
                </c:pt>
                <c:pt idx="61">
                  <c:v>0.52976400000000001</c:v>
                </c:pt>
                <c:pt idx="62">
                  <c:v>0.53804399999999997</c:v>
                </c:pt>
                <c:pt idx="63">
                  <c:v>0.54645999999999995</c:v>
                </c:pt>
                <c:pt idx="64">
                  <c:v>0.55499200000000004</c:v>
                </c:pt>
                <c:pt idx="65">
                  <c:v>0.56333999999999995</c:v>
                </c:pt>
                <c:pt idx="66">
                  <c:v>0.57164199999999998</c:v>
                </c:pt>
                <c:pt idx="67">
                  <c:v>0.58011999999999997</c:v>
                </c:pt>
                <c:pt idx="68">
                  <c:v>0.58843199999999996</c:v>
                </c:pt>
                <c:pt idx="69">
                  <c:v>0.59687800000000002</c:v>
                </c:pt>
                <c:pt idx="70">
                  <c:v>0.60537399999999997</c:v>
                </c:pt>
                <c:pt idx="71">
                  <c:v>0.61382999999999999</c:v>
                </c:pt>
                <c:pt idx="72">
                  <c:v>0.62224999999999997</c:v>
                </c:pt>
                <c:pt idx="73">
                  <c:v>0.63069200000000003</c:v>
                </c:pt>
                <c:pt idx="74">
                  <c:v>0.63915200000000005</c:v>
                </c:pt>
                <c:pt idx="75">
                  <c:v>0.64757799999999999</c:v>
                </c:pt>
                <c:pt idx="76">
                  <c:v>0.65603199999999995</c:v>
                </c:pt>
                <c:pt idx="77">
                  <c:v>0.66456000000000004</c:v>
                </c:pt>
                <c:pt idx="78">
                  <c:v>0.67303999999999997</c:v>
                </c:pt>
                <c:pt idx="79">
                  <c:v>0.68126600000000004</c:v>
                </c:pt>
                <c:pt idx="80">
                  <c:v>0.68960600000000005</c:v>
                </c:pt>
                <c:pt idx="81">
                  <c:v>0.69814600000000004</c:v>
                </c:pt>
                <c:pt idx="82">
                  <c:v>0.70659799999999995</c:v>
                </c:pt>
                <c:pt idx="83">
                  <c:v>0.71513599999999999</c:v>
                </c:pt>
                <c:pt idx="84">
                  <c:v>0.72360999999999998</c:v>
                </c:pt>
                <c:pt idx="85">
                  <c:v>0.732298</c:v>
                </c:pt>
                <c:pt idx="86">
                  <c:v>0.74087599999999998</c:v>
                </c:pt>
                <c:pt idx="87">
                  <c:v>0.74912000000000001</c:v>
                </c:pt>
                <c:pt idx="88">
                  <c:v>0.75747600000000004</c:v>
                </c:pt>
                <c:pt idx="89">
                  <c:v>0.76599200000000001</c:v>
                </c:pt>
                <c:pt idx="90">
                  <c:v>0.77442800000000001</c:v>
                </c:pt>
                <c:pt idx="91">
                  <c:v>0.782694</c:v>
                </c:pt>
                <c:pt idx="92">
                  <c:v>0.79099799999999998</c:v>
                </c:pt>
                <c:pt idx="93">
                  <c:v>0.79948799999999998</c:v>
                </c:pt>
                <c:pt idx="94">
                  <c:v>0.80801400000000001</c:v>
                </c:pt>
                <c:pt idx="95">
                  <c:v>0.81623599999999996</c:v>
                </c:pt>
                <c:pt idx="96">
                  <c:v>0.82452199999999998</c:v>
                </c:pt>
                <c:pt idx="97">
                  <c:v>0.83287199999999995</c:v>
                </c:pt>
                <c:pt idx="98">
                  <c:v>0.84158599999999995</c:v>
                </c:pt>
                <c:pt idx="99">
                  <c:v>0.849854</c:v>
                </c:pt>
                <c:pt idx="100">
                  <c:v>0.85824199999999995</c:v>
                </c:pt>
                <c:pt idx="101">
                  <c:v>0.86672199999999999</c:v>
                </c:pt>
                <c:pt idx="102">
                  <c:v>0.87495400000000001</c:v>
                </c:pt>
                <c:pt idx="103">
                  <c:v>0.88327599999999995</c:v>
                </c:pt>
                <c:pt idx="104">
                  <c:v>0.89172200000000001</c:v>
                </c:pt>
                <c:pt idx="105">
                  <c:v>0.90016399999999996</c:v>
                </c:pt>
                <c:pt idx="106">
                  <c:v>0.90851599999999999</c:v>
                </c:pt>
                <c:pt idx="107">
                  <c:v>0.91693199999999997</c:v>
                </c:pt>
                <c:pt idx="108">
                  <c:v>0.92527199999999998</c:v>
                </c:pt>
                <c:pt idx="109">
                  <c:v>0.93360600000000005</c:v>
                </c:pt>
                <c:pt idx="110">
                  <c:v>0.942106</c:v>
                </c:pt>
                <c:pt idx="111">
                  <c:v>0.95052199999999998</c:v>
                </c:pt>
                <c:pt idx="112">
                  <c:v>0.95879800000000004</c:v>
                </c:pt>
                <c:pt idx="113">
                  <c:v>0.96721000000000001</c:v>
                </c:pt>
                <c:pt idx="114">
                  <c:v>0.97555999999999998</c:v>
                </c:pt>
                <c:pt idx="115">
                  <c:v>0.98400600000000005</c:v>
                </c:pt>
                <c:pt idx="116">
                  <c:v>0.99230600000000002</c:v>
                </c:pt>
                <c:pt idx="117">
                  <c:v>1.0007900000000001</c:v>
                </c:pt>
                <c:pt idx="118">
                  <c:v>1.00905</c:v>
                </c:pt>
                <c:pt idx="119">
                  <c:v>1.01738</c:v>
                </c:pt>
                <c:pt idx="120">
                  <c:v>1.0258400000000001</c:v>
                </c:pt>
                <c:pt idx="121">
                  <c:v>1.0343100000000001</c:v>
                </c:pt>
                <c:pt idx="122">
                  <c:v>1.04251</c:v>
                </c:pt>
                <c:pt idx="123">
                  <c:v>1.05105</c:v>
                </c:pt>
                <c:pt idx="124">
                  <c:v>1.0593900000000001</c:v>
                </c:pt>
                <c:pt idx="125">
                  <c:v>1.0678799999999999</c:v>
                </c:pt>
                <c:pt idx="126">
                  <c:v>1.07633</c:v>
                </c:pt>
                <c:pt idx="127">
                  <c:v>1.08487</c:v>
                </c:pt>
                <c:pt idx="128">
                  <c:v>1.09321</c:v>
                </c:pt>
                <c:pt idx="129">
                  <c:v>1.10182</c:v>
                </c:pt>
                <c:pt idx="130">
                  <c:v>1.11019</c:v>
                </c:pt>
                <c:pt idx="131">
                  <c:v>1.1186400000000001</c:v>
                </c:pt>
                <c:pt idx="132">
                  <c:v>1.12717</c:v>
                </c:pt>
                <c:pt idx="133">
                  <c:v>1.1355900000000001</c:v>
                </c:pt>
                <c:pt idx="134">
                  <c:v>1.1440999999999999</c:v>
                </c:pt>
                <c:pt idx="135">
                  <c:v>1.1524399999999999</c:v>
                </c:pt>
                <c:pt idx="136">
                  <c:v>1.1608700000000001</c:v>
                </c:pt>
                <c:pt idx="137">
                  <c:v>1.16933</c:v>
                </c:pt>
                <c:pt idx="138">
                  <c:v>1.17753</c:v>
                </c:pt>
                <c:pt idx="139">
                  <c:v>1.1859999999999999</c:v>
                </c:pt>
                <c:pt idx="140">
                  <c:v>1.1943999999999999</c:v>
                </c:pt>
                <c:pt idx="141">
                  <c:v>1.2029000000000001</c:v>
                </c:pt>
                <c:pt idx="142">
                  <c:v>1.2113</c:v>
                </c:pt>
                <c:pt idx="143">
                  <c:v>1.2196</c:v>
                </c:pt>
                <c:pt idx="144">
                  <c:v>1.2279800000000001</c:v>
                </c:pt>
                <c:pt idx="145">
                  <c:v>1.23634</c:v>
                </c:pt>
                <c:pt idx="146">
                  <c:v>1.24475</c:v>
                </c:pt>
                <c:pt idx="147">
                  <c:v>1.2530600000000001</c:v>
                </c:pt>
                <c:pt idx="148">
                  <c:v>1.26146</c:v>
                </c:pt>
                <c:pt idx="149">
                  <c:v>1.26976</c:v>
                </c:pt>
                <c:pt idx="150">
                  <c:v>1.2781499999999999</c:v>
                </c:pt>
                <c:pt idx="151">
                  <c:v>1.28654</c:v>
                </c:pt>
                <c:pt idx="152">
                  <c:v>1.2948500000000001</c:v>
                </c:pt>
                <c:pt idx="153">
                  <c:v>1.30338</c:v>
                </c:pt>
                <c:pt idx="154">
                  <c:v>1.31175</c:v>
                </c:pt>
                <c:pt idx="155">
                  <c:v>1.3201099999999999</c:v>
                </c:pt>
                <c:pt idx="156">
                  <c:v>1.32853</c:v>
                </c:pt>
                <c:pt idx="157">
                  <c:v>1.3369500000000001</c:v>
                </c:pt>
                <c:pt idx="158">
                  <c:v>1.3452900000000001</c:v>
                </c:pt>
                <c:pt idx="159">
                  <c:v>1.3538300000000001</c:v>
                </c:pt>
                <c:pt idx="160">
                  <c:v>1.36236</c:v>
                </c:pt>
                <c:pt idx="161">
                  <c:v>1.3706499999999999</c:v>
                </c:pt>
                <c:pt idx="162">
                  <c:v>1.37887</c:v>
                </c:pt>
                <c:pt idx="163">
                  <c:v>1.3873899999999999</c:v>
                </c:pt>
                <c:pt idx="164">
                  <c:v>1.39577</c:v>
                </c:pt>
                <c:pt idx="165">
                  <c:v>1.40405</c:v>
                </c:pt>
                <c:pt idx="166">
                  <c:v>1.4124300000000001</c:v>
                </c:pt>
                <c:pt idx="167">
                  <c:v>1.4207700000000001</c:v>
                </c:pt>
                <c:pt idx="168">
                  <c:v>1.4290400000000001</c:v>
                </c:pt>
                <c:pt idx="169">
                  <c:v>1.4375199999999999</c:v>
                </c:pt>
                <c:pt idx="170">
                  <c:v>1.44587</c:v>
                </c:pt>
                <c:pt idx="171">
                  <c:v>1.4541900000000001</c:v>
                </c:pt>
                <c:pt idx="172">
                  <c:v>1.4626399999999999</c:v>
                </c:pt>
                <c:pt idx="173">
                  <c:v>1.47095</c:v>
                </c:pt>
                <c:pt idx="174">
                  <c:v>1.47942</c:v>
                </c:pt>
                <c:pt idx="175">
                  <c:v>1.48786</c:v>
                </c:pt>
                <c:pt idx="176">
                  <c:v>1.4961599999999999</c:v>
                </c:pt>
                <c:pt idx="177">
                  <c:v>1.50468</c:v>
                </c:pt>
                <c:pt idx="178">
                  <c:v>1.51309</c:v>
                </c:pt>
                <c:pt idx="179">
                  <c:v>1.5215700000000001</c:v>
                </c:pt>
                <c:pt idx="180">
                  <c:v>1.52983</c:v>
                </c:pt>
                <c:pt idx="181">
                  <c:v>1.5381800000000001</c:v>
                </c:pt>
                <c:pt idx="182">
                  <c:v>1.5465500000000001</c:v>
                </c:pt>
                <c:pt idx="183">
                  <c:v>1.5550299999999999</c:v>
                </c:pt>
                <c:pt idx="184">
                  <c:v>1.5633999999999999</c:v>
                </c:pt>
                <c:pt idx="185">
                  <c:v>1.57185</c:v>
                </c:pt>
                <c:pt idx="186">
                  <c:v>1.5801400000000001</c:v>
                </c:pt>
                <c:pt idx="187">
                  <c:v>1.5884400000000001</c:v>
                </c:pt>
                <c:pt idx="188">
                  <c:v>1.59684</c:v>
                </c:pt>
                <c:pt idx="189">
                  <c:v>1.6052900000000001</c:v>
                </c:pt>
                <c:pt idx="190">
                  <c:v>1.6136600000000001</c:v>
                </c:pt>
                <c:pt idx="191">
                  <c:v>1.6220699999999999</c:v>
                </c:pt>
                <c:pt idx="192">
                  <c:v>1.63039</c:v>
                </c:pt>
                <c:pt idx="193">
                  <c:v>1.6386099999999999</c:v>
                </c:pt>
                <c:pt idx="194">
                  <c:v>1.64716</c:v>
                </c:pt>
                <c:pt idx="195">
                  <c:v>1.65554</c:v>
                </c:pt>
                <c:pt idx="196">
                  <c:v>1.6639200000000001</c:v>
                </c:pt>
                <c:pt idx="197">
                  <c:v>1.6722900000000001</c:v>
                </c:pt>
                <c:pt idx="198">
                  <c:v>1.68058</c:v>
                </c:pt>
                <c:pt idx="199">
                  <c:v>1.68896</c:v>
                </c:pt>
                <c:pt idx="200">
                  <c:v>1.6973</c:v>
                </c:pt>
                <c:pt idx="201">
                  <c:v>1.7057</c:v>
                </c:pt>
                <c:pt idx="202">
                  <c:v>1.7141500000000001</c:v>
                </c:pt>
                <c:pt idx="203">
                  <c:v>1.72251</c:v>
                </c:pt>
                <c:pt idx="204">
                  <c:v>1.7308699999999999</c:v>
                </c:pt>
                <c:pt idx="205">
                  <c:v>1.7390699999999999</c:v>
                </c:pt>
                <c:pt idx="206">
                  <c:v>1.7474799999999999</c:v>
                </c:pt>
                <c:pt idx="207">
                  <c:v>1.75583</c:v>
                </c:pt>
                <c:pt idx="208">
                  <c:v>1.76441</c:v>
                </c:pt>
                <c:pt idx="209">
                  <c:v>1.77264</c:v>
                </c:pt>
                <c:pt idx="210">
                  <c:v>1.7809900000000001</c:v>
                </c:pt>
                <c:pt idx="211">
                  <c:v>1.7894399999999999</c:v>
                </c:pt>
                <c:pt idx="212">
                  <c:v>1.79783</c:v>
                </c:pt>
                <c:pt idx="213">
                  <c:v>1.80616</c:v>
                </c:pt>
                <c:pt idx="214">
                  <c:v>1.8143899999999999</c:v>
                </c:pt>
                <c:pt idx="215">
                  <c:v>1.82277</c:v>
                </c:pt>
                <c:pt idx="216">
                  <c:v>1.83114</c:v>
                </c:pt>
                <c:pt idx="217">
                  <c:v>1.8394900000000001</c:v>
                </c:pt>
                <c:pt idx="218">
                  <c:v>1.8480099999999999</c:v>
                </c:pt>
                <c:pt idx="219">
                  <c:v>1.8562399999999999</c:v>
                </c:pt>
                <c:pt idx="220">
                  <c:v>1.8647800000000001</c:v>
                </c:pt>
                <c:pt idx="221">
                  <c:v>1.87324</c:v>
                </c:pt>
                <c:pt idx="222">
                  <c:v>1.88147</c:v>
                </c:pt>
                <c:pt idx="223">
                  <c:v>1.8898299999999999</c:v>
                </c:pt>
                <c:pt idx="224">
                  <c:v>1.89825</c:v>
                </c:pt>
                <c:pt idx="225">
                  <c:v>1.90659</c:v>
                </c:pt>
                <c:pt idx="226">
                  <c:v>1.9151400000000001</c:v>
                </c:pt>
                <c:pt idx="227">
                  <c:v>1.92337</c:v>
                </c:pt>
                <c:pt idx="228">
                  <c:v>1.93184</c:v>
                </c:pt>
                <c:pt idx="229">
                  <c:v>1.9401999999999999</c:v>
                </c:pt>
                <c:pt idx="230">
                  <c:v>1.94859</c:v>
                </c:pt>
                <c:pt idx="231">
                  <c:v>1.9570000000000001</c:v>
                </c:pt>
                <c:pt idx="232">
                  <c:v>1.96529</c:v>
                </c:pt>
                <c:pt idx="233">
                  <c:v>1.9739100000000001</c:v>
                </c:pt>
                <c:pt idx="234">
                  <c:v>1.9821299999999999</c:v>
                </c:pt>
                <c:pt idx="235">
                  <c:v>1.99048</c:v>
                </c:pt>
                <c:pt idx="236">
                  <c:v>1.9987699999999999</c:v>
                </c:pt>
                <c:pt idx="237">
                  <c:v>2.0071400000000001</c:v>
                </c:pt>
                <c:pt idx="238">
                  <c:v>2.01566</c:v>
                </c:pt>
                <c:pt idx="239">
                  <c:v>2.0239199999999999</c:v>
                </c:pt>
                <c:pt idx="240">
                  <c:v>2.0322200000000001</c:v>
                </c:pt>
                <c:pt idx="241">
                  <c:v>2.0407000000000002</c:v>
                </c:pt>
                <c:pt idx="242">
                  <c:v>2.0491799999999998</c:v>
                </c:pt>
                <c:pt idx="243">
                  <c:v>2.0575000000000001</c:v>
                </c:pt>
                <c:pt idx="244">
                  <c:v>2.0659800000000001</c:v>
                </c:pt>
                <c:pt idx="245">
                  <c:v>2.0743800000000001</c:v>
                </c:pt>
                <c:pt idx="246">
                  <c:v>2.08284</c:v>
                </c:pt>
                <c:pt idx="247">
                  <c:v>2.0911400000000002</c:v>
                </c:pt>
                <c:pt idx="248">
                  <c:v>2.0994999999999999</c:v>
                </c:pt>
                <c:pt idx="249">
                  <c:v>2.1080800000000002</c:v>
                </c:pt>
                <c:pt idx="250">
                  <c:v>2.1163400000000001</c:v>
                </c:pt>
                <c:pt idx="251">
                  <c:v>2.1249400000000001</c:v>
                </c:pt>
                <c:pt idx="252">
                  <c:v>2.13334</c:v>
                </c:pt>
                <c:pt idx="253">
                  <c:v>2.1417999999999999</c:v>
                </c:pt>
                <c:pt idx="254">
                  <c:v>2.15022</c:v>
                </c:pt>
                <c:pt idx="255">
                  <c:v>2.1586799999999999</c:v>
                </c:pt>
                <c:pt idx="256">
                  <c:v>2.1669999999999998</c:v>
                </c:pt>
                <c:pt idx="257">
                  <c:v>2.1753999999999998</c:v>
                </c:pt>
                <c:pt idx="258">
                  <c:v>2.1837599999999999</c:v>
                </c:pt>
                <c:pt idx="259">
                  <c:v>2.1921599999999999</c:v>
                </c:pt>
                <c:pt idx="260">
                  <c:v>2.20072</c:v>
                </c:pt>
                <c:pt idx="261">
                  <c:v>2.2089599999999998</c:v>
                </c:pt>
                <c:pt idx="262">
                  <c:v>2.2172200000000002</c:v>
                </c:pt>
                <c:pt idx="263">
                  <c:v>2.2256200000000002</c:v>
                </c:pt>
                <c:pt idx="264">
                  <c:v>2.23394</c:v>
                </c:pt>
                <c:pt idx="265">
                  <c:v>2.2425000000000002</c:v>
                </c:pt>
                <c:pt idx="266">
                  <c:v>2.2507199999999998</c:v>
                </c:pt>
                <c:pt idx="267">
                  <c:v>2.2592400000000001</c:v>
                </c:pt>
                <c:pt idx="268">
                  <c:v>2.2675800000000002</c:v>
                </c:pt>
                <c:pt idx="269">
                  <c:v>2.2759399999999999</c:v>
                </c:pt>
                <c:pt idx="270">
                  <c:v>2.2841399999999998</c:v>
                </c:pt>
                <c:pt idx="271">
                  <c:v>2.2926000000000002</c:v>
                </c:pt>
                <c:pt idx="272">
                  <c:v>2.30104</c:v>
                </c:pt>
                <c:pt idx="273">
                  <c:v>2.30932</c:v>
                </c:pt>
                <c:pt idx="274">
                  <c:v>2.3176800000000002</c:v>
                </c:pt>
                <c:pt idx="275">
                  <c:v>2.3260200000000002</c:v>
                </c:pt>
                <c:pt idx="276">
                  <c:v>2.3341799999999999</c:v>
                </c:pt>
                <c:pt idx="277">
                  <c:v>2.34246</c:v>
                </c:pt>
                <c:pt idx="278">
                  <c:v>2.35087</c:v>
                </c:pt>
                <c:pt idx="279">
                  <c:v>2.35954</c:v>
                </c:pt>
                <c:pt idx="280">
                  <c:v>2.3676300000000001</c:v>
                </c:pt>
                <c:pt idx="281">
                  <c:v>2.3761299999999999</c:v>
                </c:pt>
                <c:pt idx="282">
                  <c:v>2.3842599999999998</c:v>
                </c:pt>
                <c:pt idx="283">
                  <c:v>2.39262</c:v>
                </c:pt>
                <c:pt idx="284">
                  <c:v>2.4010899999999999</c:v>
                </c:pt>
                <c:pt idx="285">
                  <c:v>2.4094099999999998</c:v>
                </c:pt>
                <c:pt idx="286">
                  <c:v>2.4177900000000001</c:v>
                </c:pt>
                <c:pt idx="287">
                  <c:v>2.4260299999999999</c:v>
                </c:pt>
                <c:pt idx="288">
                  <c:v>2.4346100000000002</c:v>
                </c:pt>
                <c:pt idx="289">
                  <c:v>2.44278</c:v>
                </c:pt>
                <c:pt idx="290">
                  <c:v>2.45133</c:v>
                </c:pt>
                <c:pt idx="291">
                  <c:v>2.4594200000000002</c:v>
                </c:pt>
                <c:pt idx="292">
                  <c:v>2.4678800000000001</c:v>
                </c:pt>
                <c:pt idx="293">
                  <c:v>2.4763000000000002</c:v>
                </c:pt>
                <c:pt idx="294">
                  <c:v>2.4846900000000001</c:v>
                </c:pt>
                <c:pt idx="295">
                  <c:v>2.4931999999999999</c:v>
                </c:pt>
                <c:pt idx="296">
                  <c:v>2.5015200000000002</c:v>
                </c:pt>
                <c:pt idx="297">
                  <c:v>2.50983</c:v>
                </c:pt>
                <c:pt idx="298">
                  <c:v>2.5183</c:v>
                </c:pt>
                <c:pt idx="299">
                  <c:v>2.5268700000000002</c:v>
                </c:pt>
                <c:pt idx="300">
                  <c:v>2.5352700000000001</c:v>
                </c:pt>
                <c:pt idx="301">
                  <c:v>2.5435500000000002</c:v>
                </c:pt>
                <c:pt idx="302">
                  <c:v>2.5520499999999999</c:v>
                </c:pt>
                <c:pt idx="303">
                  <c:v>2.5601500000000001</c:v>
                </c:pt>
                <c:pt idx="304">
                  <c:v>2.5687000000000002</c:v>
                </c:pt>
                <c:pt idx="305">
                  <c:v>2.5769799999999998</c:v>
                </c:pt>
                <c:pt idx="306">
                  <c:v>2.5854499999999998</c:v>
                </c:pt>
                <c:pt idx="307">
                  <c:v>2.5939999999999999</c:v>
                </c:pt>
                <c:pt idx="308">
                  <c:v>2.6021999999999998</c:v>
                </c:pt>
                <c:pt idx="309">
                  <c:v>2.6105499999999999</c:v>
                </c:pt>
                <c:pt idx="310">
                  <c:v>2.6189</c:v>
                </c:pt>
                <c:pt idx="311">
                  <c:v>2.6274000000000002</c:v>
                </c:pt>
                <c:pt idx="312">
                  <c:v>2.6356700000000002</c:v>
                </c:pt>
                <c:pt idx="313">
                  <c:v>2.64405</c:v>
                </c:pt>
                <c:pt idx="314">
                  <c:v>2.6524000000000001</c:v>
                </c:pt>
                <c:pt idx="315">
                  <c:v>2.6608200000000002</c:v>
                </c:pt>
                <c:pt idx="316">
                  <c:v>2.6692</c:v>
                </c:pt>
                <c:pt idx="317">
                  <c:v>2.6775799999999998</c:v>
                </c:pt>
                <c:pt idx="318">
                  <c:v>2.68587</c:v>
                </c:pt>
                <c:pt idx="319">
                  <c:v>2.6943700000000002</c:v>
                </c:pt>
                <c:pt idx="320">
                  <c:v>2.7027000000000001</c:v>
                </c:pt>
                <c:pt idx="321">
                  <c:v>2.7109299999999998</c:v>
                </c:pt>
                <c:pt idx="322">
                  <c:v>2.7193499999999999</c:v>
                </c:pt>
                <c:pt idx="323">
                  <c:v>2.7277200000000001</c:v>
                </c:pt>
                <c:pt idx="324">
                  <c:v>2.7361200000000001</c:v>
                </c:pt>
                <c:pt idx="325">
                  <c:v>2.7446000000000002</c:v>
                </c:pt>
                <c:pt idx="326">
                  <c:v>2.75292</c:v>
                </c:pt>
                <c:pt idx="327">
                  <c:v>2.7612700000000001</c:v>
                </c:pt>
                <c:pt idx="328">
                  <c:v>2.7696999999999998</c:v>
                </c:pt>
                <c:pt idx="329">
                  <c:v>2.7784499999999999</c:v>
                </c:pt>
                <c:pt idx="330">
                  <c:v>2.78688</c:v>
                </c:pt>
                <c:pt idx="331">
                  <c:v>2.7952499999999998</c:v>
                </c:pt>
                <c:pt idx="332">
                  <c:v>2.80362</c:v>
                </c:pt>
                <c:pt idx="333">
                  <c:v>2.8120500000000002</c:v>
                </c:pt>
                <c:pt idx="334">
                  <c:v>2.8205</c:v>
                </c:pt>
                <c:pt idx="335">
                  <c:v>2.8288000000000002</c:v>
                </c:pt>
                <c:pt idx="336">
                  <c:v>2.8372700000000002</c:v>
                </c:pt>
                <c:pt idx="337">
                  <c:v>2.84572</c:v>
                </c:pt>
                <c:pt idx="338">
                  <c:v>2.8542299999999998</c:v>
                </c:pt>
                <c:pt idx="339">
                  <c:v>2.8625799999999999</c:v>
                </c:pt>
                <c:pt idx="340">
                  <c:v>2.871</c:v>
                </c:pt>
                <c:pt idx="341">
                  <c:v>2.8793299999999999</c:v>
                </c:pt>
                <c:pt idx="342">
                  <c:v>2.8878200000000001</c:v>
                </c:pt>
                <c:pt idx="343">
                  <c:v>2.89608</c:v>
                </c:pt>
                <c:pt idx="344">
                  <c:v>2.90462</c:v>
                </c:pt>
                <c:pt idx="345">
                  <c:v>2.91093</c:v>
                </c:pt>
                <c:pt idx="346">
                  <c:v>2.9211999999999998</c:v>
                </c:pt>
                <c:pt idx="347">
                  <c:v>2.9297399999999998</c:v>
                </c:pt>
                <c:pt idx="348">
                  <c:v>2.9377900000000001</c:v>
                </c:pt>
                <c:pt idx="349">
                  <c:v>2.9462999999999999</c:v>
                </c:pt>
                <c:pt idx="350">
                  <c:v>2.9546100000000002</c:v>
                </c:pt>
                <c:pt idx="351">
                  <c:v>2.9631599999999998</c:v>
                </c:pt>
                <c:pt idx="352">
                  <c:v>2.9714399999999999</c:v>
                </c:pt>
                <c:pt idx="353">
                  <c:v>2.9797400000000001</c:v>
                </c:pt>
                <c:pt idx="354">
                  <c:v>2.9881899999999999</c:v>
                </c:pt>
                <c:pt idx="355">
                  <c:v>2.9965799999999998</c:v>
                </c:pt>
                <c:pt idx="356">
                  <c:v>3.0049800000000002</c:v>
                </c:pt>
                <c:pt idx="357">
                  <c:v>3.0132300000000001</c:v>
                </c:pt>
                <c:pt idx="358">
                  <c:v>3.0214599999999998</c:v>
                </c:pt>
                <c:pt idx="359">
                  <c:v>3.0299200000000002</c:v>
                </c:pt>
                <c:pt idx="360">
                  <c:v>3.0383399999999998</c:v>
                </c:pt>
                <c:pt idx="361">
                  <c:v>3.0465599999999999</c:v>
                </c:pt>
                <c:pt idx="362">
                  <c:v>3.0550000000000002</c:v>
                </c:pt>
                <c:pt idx="363">
                  <c:v>3.0633900000000001</c:v>
                </c:pt>
                <c:pt idx="364">
                  <c:v>3.0719500000000002</c:v>
                </c:pt>
                <c:pt idx="365">
                  <c:v>3.0800900000000002</c:v>
                </c:pt>
                <c:pt idx="366">
                  <c:v>3.0884399999999999</c:v>
                </c:pt>
                <c:pt idx="367">
                  <c:v>3.09694</c:v>
                </c:pt>
                <c:pt idx="368">
                  <c:v>3.1052399999999998</c:v>
                </c:pt>
                <c:pt idx="369">
                  <c:v>3.1135100000000002</c:v>
                </c:pt>
                <c:pt idx="370">
                  <c:v>3.1219399999999999</c:v>
                </c:pt>
                <c:pt idx="371">
                  <c:v>3.13042</c:v>
                </c:pt>
                <c:pt idx="372">
                  <c:v>3.1386500000000002</c:v>
                </c:pt>
                <c:pt idx="373">
                  <c:v>3.14696</c:v>
                </c:pt>
                <c:pt idx="374">
                  <c:v>3.1552600000000002</c:v>
                </c:pt>
                <c:pt idx="375">
                  <c:v>3.1637300000000002</c:v>
                </c:pt>
                <c:pt idx="376">
                  <c:v>3.1721699999999999</c:v>
                </c:pt>
                <c:pt idx="377">
                  <c:v>3.18058</c:v>
                </c:pt>
                <c:pt idx="378">
                  <c:v>3.1888800000000002</c:v>
                </c:pt>
                <c:pt idx="379">
                  <c:v>3.1972900000000002</c:v>
                </c:pt>
                <c:pt idx="380">
                  <c:v>3.20553</c:v>
                </c:pt>
                <c:pt idx="381">
                  <c:v>3.2139199999999999</c:v>
                </c:pt>
                <c:pt idx="382">
                  <c:v>3.2221600000000001</c:v>
                </c:pt>
                <c:pt idx="383">
                  <c:v>3.2307299999999999</c:v>
                </c:pt>
                <c:pt idx="384">
                  <c:v>3.23881</c:v>
                </c:pt>
                <c:pt idx="385">
                  <c:v>3.2472099999999999</c:v>
                </c:pt>
                <c:pt idx="386">
                  <c:v>3.2557100000000001</c:v>
                </c:pt>
                <c:pt idx="387">
                  <c:v>3.2639300000000002</c:v>
                </c:pt>
                <c:pt idx="388">
                  <c:v>3.2725</c:v>
                </c:pt>
                <c:pt idx="389">
                  <c:v>3.2807900000000001</c:v>
                </c:pt>
                <c:pt idx="390">
                  <c:v>3.2892999999999999</c:v>
                </c:pt>
                <c:pt idx="391">
                  <c:v>3.2978200000000002</c:v>
                </c:pt>
                <c:pt idx="392">
                  <c:v>3.30627</c:v>
                </c:pt>
                <c:pt idx="393">
                  <c:v>3.3147899999999999</c:v>
                </c:pt>
                <c:pt idx="394">
                  <c:v>3.3228800000000001</c:v>
                </c:pt>
                <c:pt idx="395">
                  <c:v>3.33148</c:v>
                </c:pt>
                <c:pt idx="396">
                  <c:v>3.3397999999999999</c:v>
                </c:pt>
                <c:pt idx="397">
                  <c:v>3.3481000000000001</c:v>
                </c:pt>
                <c:pt idx="398">
                  <c:v>3.35643</c:v>
                </c:pt>
                <c:pt idx="399">
                  <c:v>3.3649</c:v>
                </c:pt>
                <c:pt idx="400">
                  <c:v>3.3734299999999999</c:v>
                </c:pt>
                <c:pt idx="401">
                  <c:v>3.3817300000000001</c:v>
                </c:pt>
                <c:pt idx="402">
                  <c:v>3.3903699999999999</c:v>
                </c:pt>
                <c:pt idx="403">
                  <c:v>3.3986999999999998</c:v>
                </c:pt>
                <c:pt idx="404">
                  <c:v>3.4069699999999998</c:v>
                </c:pt>
                <c:pt idx="405">
                  <c:v>3.4155000000000002</c:v>
                </c:pt>
                <c:pt idx="406">
                  <c:v>3.4229699999999998</c:v>
                </c:pt>
                <c:pt idx="407">
                  <c:v>3.43133</c:v>
                </c:pt>
                <c:pt idx="408">
                  <c:v>3.4396599999999999</c:v>
                </c:pt>
                <c:pt idx="409">
                  <c:v>3.4478800000000001</c:v>
                </c:pt>
                <c:pt idx="410">
                  <c:v>3.4561500000000001</c:v>
                </c:pt>
                <c:pt idx="411">
                  <c:v>3.46455</c:v>
                </c:pt>
                <c:pt idx="412">
                  <c:v>3.47309</c:v>
                </c:pt>
                <c:pt idx="413">
                  <c:v>3.4812099999999999</c:v>
                </c:pt>
                <c:pt idx="414">
                  <c:v>3.48963</c:v>
                </c:pt>
                <c:pt idx="415">
                  <c:v>3.4981599999999999</c:v>
                </c:pt>
                <c:pt idx="416">
                  <c:v>3.50631</c:v>
                </c:pt>
                <c:pt idx="417">
                  <c:v>3.51485</c:v>
                </c:pt>
                <c:pt idx="418">
                  <c:v>3.5230299999999999</c:v>
                </c:pt>
                <c:pt idx="419">
                  <c:v>3.5314000000000001</c:v>
                </c:pt>
                <c:pt idx="420">
                  <c:v>3.53992</c:v>
                </c:pt>
                <c:pt idx="421">
                  <c:v>3.5484499999999999</c:v>
                </c:pt>
                <c:pt idx="422">
                  <c:v>3.5568499999999998</c:v>
                </c:pt>
                <c:pt idx="423">
                  <c:v>3.5653700000000002</c:v>
                </c:pt>
                <c:pt idx="424">
                  <c:v>3.57389</c:v>
                </c:pt>
                <c:pt idx="425">
                  <c:v>3.5823499999999999</c:v>
                </c:pt>
                <c:pt idx="426">
                  <c:v>3.5909499999999999</c:v>
                </c:pt>
                <c:pt idx="427">
                  <c:v>3.5991499999999998</c:v>
                </c:pt>
                <c:pt idx="428">
                  <c:v>3.6078800000000002</c:v>
                </c:pt>
                <c:pt idx="429">
                  <c:v>3.61619</c:v>
                </c:pt>
                <c:pt idx="430">
                  <c:v>3.62479</c:v>
                </c:pt>
                <c:pt idx="431">
                  <c:v>3.63327</c:v>
                </c:pt>
                <c:pt idx="432">
                  <c:v>3.6419199999999998</c:v>
                </c:pt>
                <c:pt idx="433">
                  <c:v>3.6465999999999998</c:v>
                </c:pt>
                <c:pt idx="434">
                  <c:v>3.6598000000000002</c:v>
                </c:pt>
                <c:pt idx="435">
                  <c:v>3.6680199999999998</c:v>
                </c:pt>
                <c:pt idx="436">
                  <c:v>3.6768800000000001</c:v>
                </c:pt>
                <c:pt idx="437">
                  <c:v>3.6850999999999998</c:v>
                </c:pt>
                <c:pt idx="438">
                  <c:v>3.6929799999999999</c:v>
                </c:pt>
                <c:pt idx="439">
                  <c:v>3.70153</c:v>
                </c:pt>
                <c:pt idx="440">
                  <c:v>3.7096900000000002</c:v>
                </c:pt>
                <c:pt idx="441">
                  <c:v>3.7180900000000001</c:v>
                </c:pt>
                <c:pt idx="442">
                  <c:v>3.7264699999999999</c:v>
                </c:pt>
                <c:pt idx="443">
                  <c:v>3.7352500000000002</c:v>
                </c:pt>
                <c:pt idx="444">
                  <c:v>3.7438400000000001</c:v>
                </c:pt>
                <c:pt idx="445">
                  <c:v>3.7515000000000001</c:v>
                </c:pt>
                <c:pt idx="446">
                  <c:v>3.7598500000000001</c:v>
                </c:pt>
                <c:pt idx="447">
                  <c:v>3.7682500000000001</c:v>
                </c:pt>
                <c:pt idx="448">
                  <c:v>3.7767900000000001</c:v>
                </c:pt>
                <c:pt idx="449">
                  <c:v>3.7854800000000002</c:v>
                </c:pt>
                <c:pt idx="450">
                  <c:v>3.7932999999999999</c:v>
                </c:pt>
                <c:pt idx="451">
                  <c:v>3.80213</c:v>
                </c:pt>
                <c:pt idx="452">
                  <c:v>3.8101099999999999</c:v>
                </c:pt>
                <c:pt idx="453">
                  <c:v>3.8187500000000001</c:v>
                </c:pt>
                <c:pt idx="454">
                  <c:v>3.8271899999999999</c:v>
                </c:pt>
                <c:pt idx="455">
                  <c:v>3.83514</c:v>
                </c:pt>
                <c:pt idx="456">
                  <c:v>3.84362</c:v>
                </c:pt>
                <c:pt idx="457">
                  <c:v>3.8524099999999999</c:v>
                </c:pt>
                <c:pt idx="458">
                  <c:v>3.8601899999999998</c:v>
                </c:pt>
                <c:pt idx="459">
                  <c:v>3.8686099999999999</c:v>
                </c:pt>
                <c:pt idx="460">
                  <c:v>3.8778600000000001</c:v>
                </c:pt>
                <c:pt idx="461">
                  <c:v>3.8864200000000002</c:v>
                </c:pt>
                <c:pt idx="462">
                  <c:v>3.8952399999999998</c:v>
                </c:pt>
                <c:pt idx="463">
                  <c:v>3.9035500000000001</c:v>
                </c:pt>
                <c:pt idx="464">
                  <c:v>3.9119700000000002</c:v>
                </c:pt>
                <c:pt idx="465">
                  <c:v>3.9201899999999998</c:v>
                </c:pt>
                <c:pt idx="466">
                  <c:v>3.9287700000000001</c:v>
                </c:pt>
                <c:pt idx="467">
                  <c:v>3.93737</c:v>
                </c:pt>
                <c:pt idx="468">
                  <c:v>3.9456199999999999</c:v>
                </c:pt>
                <c:pt idx="469">
                  <c:v>3.9541200000000001</c:v>
                </c:pt>
                <c:pt idx="470">
                  <c:v>3.9625499999999998</c:v>
                </c:pt>
                <c:pt idx="471">
                  <c:v>3.9714100000000001</c:v>
                </c:pt>
                <c:pt idx="472">
                  <c:v>3.9795199999999999</c:v>
                </c:pt>
                <c:pt idx="473">
                  <c:v>3.9878399999999998</c:v>
                </c:pt>
                <c:pt idx="474">
                  <c:v>3.9956800000000001</c:v>
                </c:pt>
              </c:numCache>
            </c:numRef>
          </c:cat>
          <c:val>
            <c:numRef>
              <c:f>'CPI_ROC_CoRD_LAYERS-RS'!$B$2:$B$476</c:f>
              <c:numCache>
                <c:formatCode>General</c:formatCode>
                <c:ptCount val="47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'CPI_ROC_CoRD_LAYERS-RS'!$G$1</c:f>
              <c:strCache>
                <c:ptCount val="1"/>
                <c:pt idx="0">
                  <c:v>20 LOG LAYERS</c:v>
                </c:pt>
              </c:strCache>
            </c:strRef>
          </c:tx>
          <c:spPr>
            <a:ln w="23156">
              <a:solidFill>
                <a:srgbClr val="00CCFF"/>
              </a:solidFill>
              <a:prstDash val="solid"/>
            </a:ln>
          </c:spPr>
          <c:marker>
            <c:symbol val="none"/>
          </c:marker>
          <c:cat>
            <c:numRef>
              <c:f>'CPI_ROC_CoRD_LAYERS-RS'!$A$2:$A$476</c:f>
              <c:numCache>
                <c:formatCode>General</c:formatCode>
                <c:ptCount val="475"/>
                <c:pt idx="0">
                  <c:v>1.08223E-2</c:v>
                </c:pt>
                <c:pt idx="1">
                  <c:v>1.92721E-2</c:v>
                </c:pt>
                <c:pt idx="2">
                  <c:v>2.7965400000000001E-2</c:v>
                </c:pt>
                <c:pt idx="3">
                  <c:v>3.671E-2</c:v>
                </c:pt>
                <c:pt idx="4">
                  <c:v>4.51622E-2</c:v>
                </c:pt>
                <c:pt idx="5">
                  <c:v>5.3651600000000001E-2</c:v>
                </c:pt>
                <c:pt idx="6">
                  <c:v>6.2237399999999998E-2</c:v>
                </c:pt>
                <c:pt idx="7">
                  <c:v>7.0970199999999997E-2</c:v>
                </c:pt>
                <c:pt idx="8">
                  <c:v>7.9522800000000005E-2</c:v>
                </c:pt>
                <c:pt idx="9">
                  <c:v>8.8174600000000006E-2</c:v>
                </c:pt>
                <c:pt idx="10">
                  <c:v>9.6817200000000006E-2</c:v>
                </c:pt>
                <c:pt idx="11">
                  <c:v>0.10532</c:v>
                </c:pt>
                <c:pt idx="12">
                  <c:v>0.11388</c:v>
                </c:pt>
                <c:pt idx="13">
                  <c:v>0.122451</c:v>
                </c:pt>
                <c:pt idx="14">
                  <c:v>0.13069900000000001</c:v>
                </c:pt>
                <c:pt idx="15">
                  <c:v>0.139292</c:v>
                </c:pt>
                <c:pt idx="16">
                  <c:v>0.14776300000000001</c:v>
                </c:pt>
                <c:pt idx="17">
                  <c:v>0.15627199999999999</c:v>
                </c:pt>
                <c:pt idx="18">
                  <c:v>0.16484299999999999</c:v>
                </c:pt>
                <c:pt idx="19">
                  <c:v>0.17358799999999999</c:v>
                </c:pt>
                <c:pt idx="20">
                  <c:v>0.18222099999999999</c:v>
                </c:pt>
                <c:pt idx="21">
                  <c:v>0.19062599999999999</c:v>
                </c:pt>
                <c:pt idx="22">
                  <c:v>0.19938600000000001</c:v>
                </c:pt>
                <c:pt idx="23">
                  <c:v>0.207812</c:v>
                </c:pt>
                <c:pt idx="24">
                  <c:v>0.21620600000000001</c:v>
                </c:pt>
                <c:pt idx="25">
                  <c:v>0.2248</c:v>
                </c:pt>
                <c:pt idx="26">
                  <c:v>0.233178</c:v>
                </c:pt>
                <c:pt idx="27">
                  <c:v>0.24179800000000001</c:v>
                </c:pt>
                <c:pt idx="28">
                  <c:v>0.25035400000000002</c:v>
                </c:pt>
                <c:pt idx="29">
                  <c:v>0.25880599999999998</c:v>
                </c:pt>
                <c:pt idx="30">
                  <c:v>0.26722600000000002</c:v>
                </c:pt>
                <c:pt idx="31">
                  <c:v>0.275758</c:v>
                </c:pt>
                <c:pt idx="32">
                  <c:v>0.284362</c:v>
                </c:pt>
                <c:pt idx="33">
                  <c:v>0.29271999999999998</c:v>
                </c:pt>
                <c:pt idx="34">
                  <c:v>0.30131799999999997</c:v>
                </c:pt>
                <c:pt idx="35">
                  <c:v>0.30956</c:v>
                </c:pt>
                <c:pt idx="36">
                  <c:v>0.31820799999999999</c:v>
                </c:pt>
                <c:pt idx="37">
                  <c:v>0.32657399999999998</c:v>
                </c:pt>
                <c:pt idx="38">
                  <c:v>0.33501799999999998</c:v>
                </c:pt>
                <c:pt idx="39">
                  <c:v>0.34331800000000001</c:v>
                </c:pt>
                <c:pt idx="40">
                  <c:v>0.351794</c:v>
                </c:pt>
                <c:pt idx="41">
                  <c:v>0.36033399999999999</c:v>
                </c:pt>
                <c:pt idx="42">
                  <c:v>0.36869000000000002</c:v>
                </c:pt>
                <c:pt idx="43">
                  <c:v>0.377272</c:v>
                </c:pt>
                <c:pt idx="44">
                  <c:v>0.38578200000000001</c:v>
                </c:pt>
                <c:pt idx="45">
                  <c:v>0.39410200000000001</c:v>
                </c:pt>
                <c:pt idx="46">
                  <c:v>0.40250599999999997</c:v>
                </c:pt>
                <c:pt idx="47">
                  <c:v>0.41095199999999998</c:v>
                </c:pt>
                <c:pt idx="48">
                  <c:v>0.41935800000000001</c:v>
                </c:pt>
                <c:pt idx="49">
                  <c:v>0.42792400000000003</c:v>
                </c:pt>
                <c:pt idx="50">
                  <c:v>0.43640000000000001</c:v>
                </c:pt>
                <c:pt idx="51">
                  <c:v>0.44507799999999997</c:v>
                </c:pt>
                <c:pt idx="52">
                  <c:v>0.45349400000000001</c:v>
                </c:pt>
                <c:pt idx="53">
                  <c:v>0.46211400000000002</c:v>
                </c:pt>
                <c:pt idx="54">
                  <c:v>0.47050999999999998</c:v>
                </c:pt>
                <c:pt idx="55">
                  <c:v>0.47904200000000002</c:v>
                </c:pt>
                <c:pt idx="56">
                  <c:v>0.48741400000000001</c:v>
                </c:pt>
                <c:pt idx="57">
                  <c:v>0.49576599999999998</c:v>
                </c:pt>
                <c:pt idx="58">
                  <c:v>0.50456199999999995</c:v>
                </c:pt>
                <c:pt idx="59">
                  <c:v>0.51283400000000001</c:v>
                </c:pt>
                <c:pt idx="60">
                  <c:v>0.52141000000000004</c:v>
                </c:pt>
                <c:pt idx="61">
                  <c:v>0.52976400000000001</c:v>
                </c:pt>
                <c:pt idx="62">
                  <c:v>0.53804399999999997</c:v>
                </c:pt>
                <c:pt idx="63">
                  <c:v>0.54645999999999995</c:v>
                </c:pt>
                <c:pt idx="64">
                  <c:v>0.55499200000000004</c:v>
                </c:pt>
                <c:pt idx="65">
                  <c:v>0.56333999999999995</c:v>
                </c:pt>
                <c:pt idx="66">
                  <c:v>0.57164199999999998</c:v>
                </c:pt>
                <c:pt idx="67">
                  <c:v>0.58011999999999997</c:v>
                </c:pt>
                <c:pt idx="68">
                  <c:v>0.58843199999999996</c:v>
                </c:pt>
                <c:pt idx="69">
                  <c:v>0.59687800000000002</c:v>
                </c:pt>
                <c:pt idx="70">
                  <c:v>0.60537399999999997</c:v>
                </c:pt>
                <c:pt idx="71">
                  <c:v>0.61382999999999999</c:v>
                </c:pt>
                <c:pt idx="72">
                  <c:v>0.62224999999999997</c:v>
                </c:pt>
                <c:pt idx="73">
                  <c:v>0.63069200000000003</c:v>
                </c:pt>
                <c:pt idx="74">
                  <c:v>0.63915200000000005</c:v>
                </c:pt>
                <c:pt idx="75">
                  <c:v>0.64757799999999999</c:v>
                </c:pt>
                <c:pt idx="76">
                  <c:v>0.65603199999999995</c:v>
                </c:pt>
                <c:pt idx="77">
                  <c:v>0.66456000000000004</c:v>
                </c:pt>
                <c:pt idx="78">
                  <c:v>0.67303999999999997</c:v>
                </c:pt>
                <c:pt idx="79">
                  <c:v>0.68126600000000004</c:v>
                </c:pt>
                <c:pt idx="80">
                  <c:v>0.68960600000000005</c:v>
                </c:pt>
                <c:pt idx="81">
                  <c:v>0.69814600000000004</c:v>
                </c:pt>
                <c:pt idx="82">
                  <c:v>0.70659799999999995</c:v>
                </c:pt>
                <c:pt idx="83">
                  <c:v>0.71513599999999999</c:v>
                </c:pt>
                <c:pt idx="84">
                  <c:v>0.72360999999999998</c:v>
                </c:pt>
                <c:pt idx="85">
                  <c:v>0.732298</c:v>
                </c:pt>
                <c:pt idx="86">
                  <c:v>0.74087599999999998</c:v>
                </c:pt>
                <c:pt idx="87">
                  <c:v>0.74912000000000001</c:v>
                </c:pt>
                <c:pt idx="88">
                  <c:v>0.75747600000000004</c:v>
                </c:pt>
                <c:pt idx="89">
                  <c:v>0.76599200000000001</c:v>
                </c:pt>
                <c:pt idx="90">
                  <c:v>0.77442800000000001</c:v>
                </c:pt>
                <c:pt idx="91">
                  <c:v>0.782694</c:v>
                </c:pt>
                <c:pt idx="92">
                  <c:v>0.79099799999999998</c:v>
                </c:pt>
                <c:pt idx="93">
                  <c:v>0.79948799999999998</c:v>
                </c:pt>
                <c:pt idx="94">
                  <c:v>0.80801400000000001</c:v>
                </c:pt>
                <c:pt idx="95">
                  <c:v>0.81623599999999996</c:v>
                </c:pt>
                <c:pt idx="96">
                  <c:v>0.82452199999999998</c:v>
                </c:pt>
                <c:pt idx="97">
                  <c:v>0.83287199999999995</c:v>
                </c:pt>
                <c:pt idx="98">
                  <c:v>0.84158599999999995</c:v>
                </c:pt>
                <c:pt idx="99">
                  <c:v>0.849854</c:v>
                </c:pt>
                <c:pt idx="100">
                  <c:v>0.85824199999999995</c:v>
                </c:pt>
                <c:pt idx="101">
                  <c:v>0.86672199999999999</c:v>
                </c:pt>
                <c:pt idx="102">
                  <c:v>0.87495400000000001</c:v>
                </c:pt>
                <c:pt idx="103">
                  <c:v>0.88327599999999995</c:v>
                </c:pt>
                <c:pt idx="104">
                  <c:v>0.89172200000000001</c:v>
                </c:pt>
                <c:pt idx="105">
                  <c:v>0.90016399999999996</c:v>
                </c:pt>
                <c:pt idx="106">
                  <c:v>0.90851599999999999</c:v>
                </c:pt>
                <c:pt idx="107">
                  <c:v>0.91693199999999997</c:v>
                </c:pt>
                <c:pt idx="108">
                  <c:v>0.92527199999999998</c:v>
                </c:pt>
                <c:pt idx="109">
                  <c:v>0.93360600000000005</c:v>
                </c:pt>
                <c:pt idx="110">
                  <c:v>0.942106</c:v>
                </c:pt>
                <c:pt idx="111">
                  <c:v>0.95052199999999998</c:v>
                </c:pt>
                <c:pt idx="112">
                  <c:v>0.95879800000000004</c:v>
                </c:pt>
                <c:pt idx="113">
                  <c:v>0.96721000000000001</c:v>
                </c:pt>
                <c:pt idx="114">
                  <c:v>0.97555999999999998</c:v>
                </c:pt>
                <c:pt idx="115">
                  <c:v>0.98400600000000005</c:v>
                </c:pt>
                <c:pt idx="116">
                  <c:v>0.99230600000000002</c:v>
                </c:pt>
                <c:pt idx="117">
                  <c:v>1.0007900000000001</c:v>
                </c:pt>
                <c:pt idx="118">
                  <c:v>1.00905</c:v>
                </c:pt>
                <c:pt idx="119">
                  <c:v>1.01738</c:v>
                </c:pt>
                <c:pt idx="120">
                  <c:v>1.0258400000000001</c:v>
                </c:pt>
                <c:pt idx="121">
                  <c:v>1.0343100000000001</c:v>
                </c:pt>
                <c:pt idx="122">
                  <c:v>1.04251</c:v>
                </c:pt>
                <c:pt idx="123">
                  <c:v>1.05105</c:v>
                </c:pt>
                <c:pt idx="124">
                  <c:v>1.0593900000000001</c:v>
                </c:pt>
                <c:pt idx="125">
                  <c:v>1.0678799999999999</c:v>
                </c:pt>
                <c:pt idx="126">
                  <c:v>1.07633</c:v>
                </c:pt>
                <c:pt idx="127">
                  <c:v>1.08487</c:v>
                </c:pt>
                <c:pt idx="128">
                  <c:v>1.09321</c:v>
                </c:pt>
                <c:pt idx="129">
                  <c:v>1.10182</c:v>
                </c:pt>
                <c:pt idx="130">
                  <c:v>1.11019</c:v>
                </c:pt>
                <c:pt idx="131">
                  <c:v>1.1186400000000001</c:v>
                </c:pt>
                <c:pt idx="132">
                  <c:v>1.12717</c:v>
                </c:pt>
                <c:pt idx="133">
                  <c:v>1.1355900000000001</c:v>
                </c:pt>
                <c:pt idx="134">
                  <c:v>1.1440999999999999</c:v>
                </c:pt>
                <c:pt idx="135">
                  <c:v>1.1524399999999999</c:v>
                </c:pt>
                <c:pt idx="136">
                  <c:v>1.1608700000000001</c:v>
                </c:pt>
                <c:pt idx="137">
                  <c:v>1.16933</c:v>
                </c:pt>
                <c:pt idx="138">
                  <c:v>1.17753</c:v>
                </c:pt>
                <c:pt idx="139">
                  <c:v>1.1859999999999999</c:v>
                </c:pt>
                <c:pt idx="140">
                  <c:v>1.1943999999999999</c:v>
                </c:pt>
                <c:pt idx="141">
                  <c:v>1.2029000000000001</c:v>
                </c:pt>
                <c:pt idx="142">
                  <c:v>1.2113</c:v>
                </c:pt>
                <c:pt idx="143">
                  <c:v>1.2196</c:v>
                </c:pt>
                <c:pt idx="144">
                  <c:v>1.2279800000000001</c:v>
                </c:pt>
                <c:pt idx="145">
                  <c:v>1.23634</c:v>
                </c:pt>
                <c:pt idx="146">
                  <c:v>1.24475</c:v>
                </c:pt>
                <c:pt idx="147">
                  <c:v>1.2530600000000001</c:v>
                </c:pt>
                <c:pt idx="148">
                  <c:v>1.26146</c:v>
                </c:pt>
                <c:pt idx="149">
                  <c:v>1.26976</c:v>
                </c:pt>
                <c:pt idx="150">
                  <c:v>1.2781499999999999</c:v>
                </c:pt>
                <c:pt idx="151">
                  <c:v>1.28654</c:v>
                </c:pt>
                <c:pt idx="152">
                  <c:v>1.2948500000000001</c:v>
                </c:pt>
                <c:pt idx="153">
                  <c:v>1.30338</c:v>
                </c:pt>
                <c:pt idx="154">
                  <c:v>1.31175</c:v>
                </c:pt>
                <c:pt idx="155">
                  <c:v>1.3201099999999999</c:v>
                </c:pt>
                <c:pt idx="156">
                  <c:v>1.32853</c:v>
                </c:pt>
                <c:pt idx="157">
                  <c:v>1.3369500000000001</c:v>
                </c:pt>
                <c:pt idx="158">
                  <c:v>1.3452900000000001</c:v>
                </c:pt>
                <c:pt idx="159">
                  <c:v>1.3538300000000001</c:v>
                </c:pt>
                <c:pt idx="160">
                  <c:v>1.36236</c:v>
                </c:pt>
                <c:pt idx="161">
                  <c:v>1.3706499999999999</c:v>
                </c:pt>
                <c:pt idx="162">
                  <c:v>1.37887</c:v>
                </c:pt>
                <c:pt idx="163">
                  <c:v>1.3873899999999999</c:v>
                </c:pt>
                <c:pt idx="164">
                  <c:v>1.39577</c:v>
                </c:pt>
                <c:pt idx="165">
                  <c:v>1.40405</c:v>
                </c:pt>
                <c:pt idx="166">
                  <c:v>1.4124300000000001</c:v>
                </c:pt>
                <c:pt idx="167">
                  <c:v>1.4207700000000001</c:v>
                </c:pt>
                <c:pt idx="168">
                  <c:v>1.4290400000000001</c:v>
                </c:pt>
                <c:pt idx="169">
                  <c:v>1.4375199999999999</c:v>
                </c:pt>
                <c:pt idx="170">
                  <c:v>1.44587</c:v>
                </c:pt>
                <c:pt idx="171">
                  <c:v>1.4541900000000001</c:v>
                </c:pt>
                <c:pt idx="172">
                  <c:v>1.4626399999999999</c:v>
                </c:pt>
                <c:pt idx="173">
                  <c:v>1.47095</c:v>
                </c:pt>
                <c:pt idx="174">
                  <c:v>1.47942</c:v>
                </c:pt>
                <c:pt idx="175">
                  <c:v>1.48786</c:v>
                </c:pt>
                <c:pt idx="176">
                  <c:v>1.4961599999999999</c:v>
                </c:pt>
                <c:pt idx="177">
                  <c:v>1.50468</c:v>
                </c:pt>
                <c:pt idx="178">
                  <c:v>1.51309</c:v>
                </c:pt>
                <c:pt idx="179">
                  <c:v>1.5215700000000001</c:v>
                </c:pt>
                <c:pt idx="180">
                  <c:v>1.52983</c:v>
                </c:pt>
                <c:pt idx="181">
                  <c:v>1.5381800000000001</c:v>
                </c:pt>
                <c:pt idx="182">
                  <c:v>1.5465500000000001</c:v>
                </c:pt>
                <c:pt idx="183">
                  <c:v>1.5550299999999999</c:v>
                </c:pt>
                <c:pt idx="184">
                  <c:v>1.5633999999999999</c:v>
                </c:pt>
                <c:pt idx="185">
                  <c:v>1.57185</c:v>
                </c:pt>
                <c:pt idx="186">
                  <c:v>1.5801400000000001</c:v>
                </c:pt>
                <c:pt idx="187">
                  <c:v>1.5884400000000001</c:v>
                </c:pt>
                <c:pt idx="188">
                  <c:v>1.59684</c:v>
                </c:pt>
                <c:pt idx="189">
                  <c:v>1.6052900000000001</c:v>
                </c:pt>
                <c:pt idx="190">
                  <c:v>1.6136600000000001</c:v>
                </c:pt>
                <c:pt idx="191">
                  <c:v>1.6220699999999999</c:v>
                </c:pt>
                <c:pt idx="192">
                  <c:v>1.63039</c:v>
                </c:pt>
                <c:pt idx="193">
                  <c:v>1.6386099999999999</c:v>
                </c:pt>
                <c:pt idx="194">
                  <c:v>1.64716</c:v>
                </c:pt>
                <c:pt idx="195">
                  <c:v>1.65554</c:v>
                </c:pt>
                <c:pt idx="196">
                  <c:v>1.6639200000000001</c:v>
                </c:pt>
                <c:pt idx="197">
                  <c:v>1.6722900000000001</c:v>
                </c:pt>
                <c:pt idx="198">
                  <c:v>1.68058</c:v>
                </c:pt>
                <c:pt idx="199">
                  <c:v>1.68896</c:v>
                </c:pt>
                <c:pt idx="200">
                  <c:v>1.6973</c:v>
                </c:pt>
                <c:pt idx="201">
                  <c:v>1.7057</c:v>
                </c:pt>
                <c:pt idx="202">
                  <c:v>1.7141500000000001</c:v>
                </c:pt>
                <c:pt idx="203">
                  <c:v>1.72251</c:v>
                </c:pt>
                <c:pt idx="204">
                  <c:v>1.7308699999999999</c:v>
                </c:pt>
                <c:pt idx="205">
                  <c:v>1.7390699999999999</c:v>
                </c:pt>
                <c:pt idx="206">
                  <c:v>1.7474799999999999</c:v>
                </c:pt>
                <c:pt idx="207">
                  <c:v>1.75583</c:v>
                </c:pt>
                <c:pt idx="208">
                  <c:v>1.76441</c:v>
                </c:pt>
                <c:pt idx="209">
                  <c:v>1.77264</c:v>
                </c:pt>
                <c:pt idx="210">
                  <c:v>1.7809900000000001</c:v>
                </c:pt>
                <c:pt idx="211">
                  <c:v>1.7894399999999999</c:v>
                </c:pt>
                <c:pt idx="212">
                  <c:v>1.79783</c:v>
                </c:pt>
                <c:pt idx="213">
                  <c:v>1.80616</c:v>
                </c:pt>
                <c:pt idx="214">
                  <c:v>1.8143899999999999</c:v>
                </c:pt>
                <c:pt idx="215">
                  <c:v>1.82277</c:v>
                </c:pt>
                <c:pt idx="216">
                  <c:v>1.83114</c:v>
                </c:pt>
                <c:pt idx="217">
                  <c:v>1.8394900000000001</c:v>
                </c:pt>
                <c:pt idx="218">
                  <c:v>1.8480099999999999</c:v>
                </c:pt>
                <c:pt idx="219">
                  <c:v>1.8562399999999999</c:v>
                </c:pt>
                <c:pt idx="220">
                  <c:v>1.8647800000000001</c:v>
                </c:pt>
                <c:pt idx="221">
                  <c:v>1.87324</c:v>
                </c:pt>
                <c:pt idx="222">
                  <c:v>1.88147</c:v>
                </c:pt>
                <c:pt idx="223">
                  <c:v>1.8898299999999999</c:v>
                </c:pt>
                <c:pt idx="224">
                  <c:v>1.89825</c:v>
                </c:pt>
                <c:pt idx="225">
                  <c:v>1.90659</c:v>
                </c:pt>
                <c:pt idx="226">
                  <c:v>1.9151400000000001</c:v>
                </c:pt>
                <c:pt idx="227">
                  <c:v>1.92337</c:v>
                </c:pt>
                <c:pt idx="228">
                  <c:v>1.93184</c:v>
                </c:pt>
                <c:pt idx="229">
                  <c:v>1.9401999999999999</c:v>
                </c:pt>
                <c:pt idx="230">
                  <c:v>1.94859</c:v>
                </c:pt>
                <c:pt idx="231">
                  <c:v>1.9570000000000001</c:v>
                </c:pt>
                <c:pt idx="232">
                  <c:v>1.96529</c:v>
                </c:pt>
                <c:pt idx="233">
                  <c:v>1.9739100000000001</c:v>
                </c:pt>
                <c:pt idx="234">
                  <c:v>1.9821299999999999</c:v>
                </c:pt>
                <c:pt idx="235">
                  <c:v>1.99048</c:v>
                </c:pt>
                <c:pt idx="236">
                  <c:v>1.9987699999999999</c:v>
                </c:pt>
                <c:pt idx="237">
                  <c:v>2.0071400000000001</c:v>
                </c:pt>
                <c:pt idx="238">
                  <c:v>2.01566</c:v>
                </c:pt>
                <c:pt idx="239">
                  <c:v>2.0239199999999999</c:v>
                </c:pt>
                <c:pt idx="240">
                  <c:v>2.0322200000000001</c:v>
                </c:pt>
                <c:pt idx="241">
                  <c:v>2.0407000000000002</c:v>
                </c:pt>
                <c:pt idx="242">
                  <c:v>2.0491799999999998</c:v>
                </c:pt>
                <c:pt idx="243">
                  <c:v>2.0575000000000001</c:v>
                </c:pt>
                <c:pt idx="244">
                  <c:v>2.0659800000000001</c:v>
                </c:pt>
                <c:pt idx="245">
                  <c:v>2.0743800000000001</c:v>
                </c:pt>
                <c:pt idx="246">
                  <c:v>2.08284</c:v>
                </c:pt>
                <c:pt idx="247">
                  <c:v>2.0911400000000002</c:v>
                </c:pt>
                <c:pt idx="248">
                  <c:v>2.0994999999999999</c:v>
                </c:pt>
                <c:pt idx="249">
                  <c:v>2.1080800000000002</c:v>
                </c:pt>
                <c:pt idx="250">
                  <c:v>2.1163400000000001</c:v>
                </c:pt>
                <c:pt idx="251">
                  <c:v>2.1249400000000001</c:v>
                </c:pt>
                <c:pt idx="252">
                  <c:v>2.13334</c:v>
                </c:pt>
                <c:pt idx="253">
                  <c:v>2.1417999999999999</c:v>
                </c:pt>
                <c:pt idx="254">
                  <c:v>2.15022</c:v>
                </c:pt>
                <c:pt idx="255">
                  <c:v>2.1586799999999999</c:v>
                </c:pt>
                <c:pt idx="256">
                  <c:v>2.1669999999999998</c:v>
                </c:pt>
                <c:pt idx="257">
                  <c:v>2.1753999999999998</c:v>
                </c:pt>
                <c:pt idx="258">
                  <c:v>2.1837599999999999</c:v>
                </c:pt>
                <c:pt idx="259">
                  <c:v>2.1921599999999999</c:v>
                </c:pt>
                <c:pt idx="260">
                  <c:v>2.20072</c:v>
                </c:pt>
                <c:pt idx="261">
                  <c:v>2.2089599999999998</c:v>
                </c:pt>
                <c:pt idx="262">
                  <c:v>2.2172200000000002</c:v>
                </c:pt>
                <c:pt idx="263">
                  <c:v>2.2256200000000002</c:v>
                </c:pt>
                <c:pt idx="264">
                  <c:v>2.23394</c:v>
                </c:pt>
                <c:pt idx="265">
                  <c:v>2.2425000000000002</c:v>
                </c:pt>
                <c:pt idx="266">
                  <c:v>2.2507199999999998</c:v>
                </c:pt>
                <c:pt idx="267">
                  <c:v>2.2592400000000001</c:v>
                </c:pt>
                <c:pt idx="268">
                  <c:v>2.2675800000000002</c:v>
                </c:pt>
                <c:pt idx="269">
                  <c:v>2.2759399999999999</c:v>
                </c:pt>
                <c:pt idx="270">
                  <c:v>2.2841399999999998</c:v>
                </c:pt>
                <c:pt idx="271">
                  <c:v>2.2926000000000002</c:v>
                </c:pt>
                <c:pt idx="272">
                  <c:v>2.30104</c:v>
                </c:pt>
                <c:pt idx="273">
                  <c:v>2.30932</c:v>
                </c:pt>
                <c:pt idx="274">
                  <c:v>2.3176800000000002</c:v>
                </c:pt>
                <c:pt idx="275">
                  <c:v>2.3260200000000002</c:v>
                </c:pt>
                <c:pt idx="276">
                  <c:v>2.3341799999999999</c:v>
                </c:pt>
                <c:pt idx="277">
                  <c:v>2.34246</c:v>
                </c:pt>
                <c:pt idx="278">
                  <c:v>2.35087</c:v>
                </c:pt>
                <c:pt idx="279">
                  <c:v>2.35954</c:v>
                </c:pt>
                <c:pt idx="280">
                  <c:v>2.3676300000000001</c:v>
                </c:pt>
                <c:pt idx="281">
                  <c:v>2.3761299999999999</c:v>
                </c:pt>
                <c:pt idx="282">
                  <c:v>2.3842599999999998</c:v>
                </c:pt>
                <c:pt idx="283">
                  <c:v>2.39262</c:v>
                </c:pt>
                <c:pt idx="284">
                  <c:v>2.4010899999999999</c:v>
                </c:pt>
                <c:pt idx="285">
                  <c:v>2.4094099999999998</c:v>
                </c:pt>
                <c:pt idx="286">
                  <c:v>2.4177900000000001</c:v>
                </c:pt>
                <c:pt idx="287">
                  <c:v>2.4260299999999999</c:v>
                </c:pt>
                <c:pt idx="288">
                  <c:v>2.4346100000000002</c:v>
                </c:pt>
                <c:pt idx="289">
                  <c:v>2.44278</c:v>
                </c:pt>
                <c:pt idx="290">
                  <c:v>2.45133</c:v>
                </c:pt>
                <c:pt idx="291">
                  <c:v>2.4594200000000002</c:v>
                </c:pt>
                <c:pt idx="292">
                  <c:v>2.4678800000000001</c:v>
                </c:pt>
                <c:pt idx="293">
                  <c:v>2.4763000000000002</c:v>
                </c:pt>
                <c:pt idx="294">
                  <c:v>2.4846900000000001</c:v>
                </c:pt>
                <c:pt idx="295">
                  <c:v>2.4931999999999999</c:v>
                </c:pt>
                <c:pt idx="296">
                  <c:v>2.5015200000000002</c:v>
                </c:pt>
                <c:pt idx="297">
                  <c:v>2.50983</c:v>
                </c:pt>
                <c:pt idx="298">
                  <c:v>2.5183</c:v>
                </c:pt>
                <c:pt idx="299">
                  <c:v>2.5268700000000002</c:v>
                </c:pt>
                <c:pt idx="300">
                  <c:v>2.5352700000000001</c:v>
                </c:pt>
                <c:pt idx="301">
                  <c:v>2.5435500000000002</c:v>
                </c:pt>
                <c:pt idx="302">
                  <c:v>2.5520499999999999</c:v>
                </c:pt>
                <c:pt idx="303">
                  <c:v>2.5601500000000001</c:v>
                </c:pt>
                <c:pt idx="304">
                  <c:v>2.5687000000000002</c:v>
                </c:pt>
                <c:pt idx="305">
                  <c:v>2.5769799999999998</c:v>
                </c:pt>
                <c:pt idx="306">
                  <c:v>2.5854499999999998</c:v>
                </c:pt>
                <c:pt idx="307">
                  <c:v>2.5939999999999999</c:v>
                </c:pt>
                <c:pt idx="308">
                  <c:v>2.6021999999999998</c:v>
                </c:pt>
                <c:pt idx="309">
                  <c:v>2.6105499999999999</c:v>
                </c:pt>
                <c:pt idx="310">
                  <c:v>2.6189</c:v>
                </c:pt>
                <c:pt idx="311">
                  <c:v>2.6274000000000002</c:v>
                </c:pt>
                <c:pt idx="312">
                  <c:v>2.6356700000000002</c:v>
                </c:pt>
                <c:pt idx="313">
                  <c:v>2.64405</c:v>
                </c:pt>
                <c:pt idx="314">
                  <c:v>2.6524000000000001</c:v>
                </c:pt>
                <c:pt idx="315">
                  <c:v>2.6608200000000002</c:v>
                </c:pt>
                <c:pt idx="316">
                  <c:v>2.6692</c:v>
                </c:pt>
                <c:pt idx="317">
                  <c:v>2.6775799999999998</c:v>
                </c:pt>
                <c:pt idx="318">
                  <c:v>2.68587</c:v>
                </c:pt>
                <c:pt idx="319">
                  <c:v>2.6943700000000002</c:v>
                </c:pt>
                <c:pt idx="320">
                  <c:v>2.7027000000000001</c:v>
                </c:pt>
                <c:pt idx="321">
                  <c:v>2.7109299999999998</c:v>
                </c:pt>
                <c:pt idx="322">
                  <c:v>2.7193499999999999</c:v>
                </c:pt>
                <c:pt idx="323">
                  <c:v>2.7277200000000001</c:v>
                </c:pt>
                <c:pt idx="324">
                  <c:v>2.7361200000000001</c:v>
                </c:pt>
                <c:pt idx="325">
                  <c:v>2.7446000000000002</c:v>
                </c:pt>
                <c:pt idx="326">
                  <c:v>2.75292</c:v>
                </c:pt>
                <c:pt idx="327">
                  <c:v>2.7612700000000001</c:v>
                </c:pt>
                <c:pt idx="328">
                  <c:v>2.7696999999999998</c:v>
                </c:pt>
                <c:pt idx="329">
                  <c:v>2.7784499999999999</c:v>
                </c:pt>
                <c:pt idx="330">
                  <c:v>2.78688</c:v>
                </c:pt>
                <c:pt idx="331">
                  <c:v>2.7952499999999998</c:v>
                </c:pt>
                <c:pt idx="332">
                  <c:v>2.80362</c:v>
                </c:pt>
                <c:pt idx="333">
                  <c:v>2.8120500000000002</c:v>
                </c:pt>
                <c:pt idx="334">
                  <c:v>2.8205</c:v>
                </c:pt>
                <c:pt idx="335">
                  <c:v>2.8288000000000002</c:v>
                </c:pt>
                <c:pt idx="336">
                  <c:v>2.8372700000000002</c:v>
                </c:pt>
                <c:pt idx="337">
                  <c:v>2.84572</c:v>
                </c:pt>
                <c:pt idx="338">
                  <c:v>2.8542299999999998</c:v>
                </c:pt>
                <c:pt idx="339">
                  <c:v>2.8625799999999999</c:v>
                </c:pt>
                <c:pt idx="340">
                  <c:v>2.871</c:v>
                </c:pt>
                <c:pt idx="341">
                  <c:v>2.8793299999999999</c:v>
                </c:pt>
                <c:pt idx="342">
                  <c:v>2.8878200000000001</c:v>
                </c:pt>
                <c:pt idx="343">
                  <c:v>2.89608</c:v>
                </c:pt>
                <c:pt idx="344">
                  <c:v>2.90462</c:v>
                </c:pt>
                <c:pt idx="345">
                  <c:v>2.91093</c:v>
                </c:pt>
                <c:pt idx="346">
                  <c:v>2.9211999999999998</c:v>
                </c:pt>
                <c:pt idx="347">
                  <c:v>2.9297399999999998</c:v>
                </c:pt>
                <c:pt idx="348">
                  <c:v>2.9377900000000001</c:v>
                </c:pt>
                <c:pt idx="349">
                  <c:v>2.9462999999999999</c:v>
                </c:pt>
                <c:pt idx="350">
                  <c:v>2.9546100000000002</c:v>
                </c:pt>
                <c:pt idx="351">
                  <c:v>2.9631599999999998</c:v>
                </c:pt>
                <c:pt idx="352">
                  <c:v>2.9714399999999999</c:v>
                </c:pt>
                <c:pt idx="353">
                  <c:v>2.9797400000000001</c:v>
                </c:pt>
                <c:pt idx="354">
                  <c:v>2.9881899999999999</c:v>
                </c:pt>
                <c:pt idx="355">
                  <c:v>2.9965799999999998</c:v>
                </c:pt>
                <c:pt idx="356">
                  <c:v>3.0049800000000002</c:v>
                </c:pt>
                <c:pt idx="357">
                  <c:v>3.0132300000000001</c:v>
                </c:pt>
                <c:pt idx="358">
                  <c:v>3.0214599999999998</c:v>
                </c:pt>
                <c:pt idx="359">
                  <c:v>3.0299200000000002</c:v>
                </c:pt>
                <c:pt idx="360">
                  <c:v>3.0383399999999998</c:v>
                </c:pt>
                <c:pt idx="361">
                  <c:v>3.0465599999999999</c:v>
                </c:pt>
                <c:pt idx="362">
                  <c:v>3.0550000000000002</c:v>
                </c:pt>
                <c:pt idx="363">
                  <c:v>3.0633900000000001</c:v>
                </c:pt>
                <c:pt idx="364">
                  <c:v>3.0719500000000002</c:v>
                </c:pt>
                <c:pt idx="365">
                  <c:v>3.0800900000000002</c:v>
                </c:pt>
                <c:pt idx="366">
                  <c:v>3.0884399999999999</c:v>
                </c:pt>
                <c:pt idx="367">
                  <c:v>3.09694</c:v>
                </c:pt>
                <c:pt idx="368">
                  <c:v>3.1052399999999998</c:v>
                </c:pt>
                <c:pt idx="369">
                  <c:v>3.1135100000000002</c:v>
                </c:pt>
                <c:pt idx="370">
                  <c:v>3.1219399999999999</c:v>
                </c:pt>
                <c:pt idx="371">
                  <c:v>3.13042</c:v>
                </c:pt>
                <c:pt idx="372">
                  <c:v>3.1386500000000002</c:v>
                </c:pt>
                <c:pt idx="373">
                  <c:v>3.14696</c:v>
                </c:pt>
                <c:pt idx="374">
                  <c:v>3.1552600000000002</c:v>
                </c:pt>
                <c:pt idx="375">
                  <c:v>3.1637300000000002</c:v>
                </c:pt>
                <c:pt idx="376">
                  <c:v>3.1721699999999999</c:v>
                </c:pt>
                <c:pt idx="377">
                  <c:v>3.18058</c:v>
                </c:pt>
                <c:pt idx="378">
                  <c:v>3.1888800000000002</c:v>
                </c:pt>
                <c:pt idx="379">
                  <c:v>3.1972900000000002</c:v>
                </c:pt>
                <c:pt idx="380">
                  <c:v>3.20553</c:v>
                </c:pt>
                <c:pt idx="381">
                  <c:v>3.2139199999999999</c:v>
                </c:pt>
                <c:pt idx="382">
                  <c:v>3.2221600000000001</c:v>
                </c:pt>
                <c:pt idx="383">
                  <c:v>3.2307299999999999</c:v>
                </c:pt>
                <c:pt idx="384">
                  <c:v>3.23881</c:v>
                </c:pt>
                <c:pt idx="385">
                  <c:v>3.2472099999999999</c:v>
                </c:pt>
                <c:pt idx="386">
                  <c:v>3.2557100000000001</c:v>
                </c:pt>
                <c:pt idx="387">
                  <c:v>3.2639300000000002</c:v>
                </c:pt>
                <c:pt idx="388">
                  <c:v>3.2725</c:v>
                </c:pt>
                <c:pt idx="389">
                  <c:v>3.2807900000000001</c:v>
                </c:pt>
                <c:pt idx="390">
                  <c:v>3.2892999999999999</c:v>
                </c:pt>
                <c:pt idx="391">
                  <c:v>3.2978200000000002</c:v>
                </c:pt>
                <c:pt idx="392">
                  <c:v>3.30627</c:v>
                </c:pt>
                <c:pt idx="393">
                  <c:v>3.3147899999999999</c:v>
                </c:pt>
                <c:pt idx="394">
                  <c:v>3.3228800000000001</c:v>
                </c:pt>
                <c:pt idx="395">
                  <c:v>3.33148</c:v>
                </c:pt>
                <c:pt idx="396">
                  <c:v>3.3397999999999999</c:v>
                </c:pt>
                <c:pt idx="397">
                  <c:v>3.3481000000000001</c:v>
                </c:pt>
                <c:pt idx="398">
                  <c:v>3.35643</c:v>
                </c:pt>
                <c:pt idx="399">
                  <c:v>3.3649</c:v>
                </c:pt>
                <c:pt idx="400">
                  <c:v>3.3734299999999999</c:v>
                </c:pt>
                <c:pt idx="401">
                  <c:v>3.3817300000000001</c:v>
                </c:pt>
                <c:pt idx="402">
                  <c:v>3.3903699999999999</c:v>
                </c:pt>
                <c:pt idx="403">
                  <c:v>3.3986999999999998</c:v>
                </c:pt>
                <c:pt idx="404">
                  <c:v>3.4069699999999998</c:v>
                </c:pt>
                <c:pt idx="405">
                  <c:v>3.4155000000000002</c:v>
                </c:pt>
                <c:pt idx="406">
                  <c:v>3.4229699999999998</c:v>
                </c:pt>
                <c:pt idx="407">
                  <c:v>3.43133</c:v>
                </c:pt>
                <c:pt idx="408">
                  <c:v>3.4396599999999999</c:v>
                </c:pt>
                <c:pt idx="409">
                  <c:v>3.4478800000000001</c:v>
                </c:pt>
                <c:pt idx="410">
                  <c:v>3.4561500000000001</c:v>
                </c:pt>
                <c:pt idx="411">
                  <c:v>3.46455</c:v>
                </c:pt>
                <c:pt idx="412">
                  <c:v>3.47309</c:v>
                </c:pt>
                <c:pt idx="413">
                  <c:v>3.4812099999999999</c:v>
                </c:pt>
                <c:pt idx="414">
                  <c:v>3.48963</c:v>
                </c:pt>
                <c:pt idx="415">
                  <c:v>3.4981599999999999</c:v>
                </c:pt>
                <c:pt idx="416">
                  <c:v>3.50631</c:v>
                </c:pt>
                <c:pt idx="417">
                  <c:v>3.51485</c:v>
                </c:pt>
                <c:pt idx="418">
                  <c:v>3.5230299999999999</c:v>
                </c:pt>
                <c:pt idx="419">
                  <c:v>3.5314000000000001</c:v>
                </c:pt>
                <c:pt idx="420">
                  <c:v>3.53992</c:v>
                </c:pt>
                <c:pt idx="421">
                  <c:v>3.5484499999999999</c:v>
                </c:pt>
                <c:pt idx="422">
                  <c:v>3.5568499999999998</c:v>
                </c:pt>
                <c:pt idx="423">
                  <c:v>3.5653700000000002</c:v>
                </c:pt>
                <c:pt idx="424">
                  <c:v>3.57389</c:v>
                </c:pt>
                <c:pt idx="425">
                  <c:v>3.5823499999999999</c:v>
                </c:pt>
                <c:pt idx="426">
                  <c:v>3.5909499999999999</c:v>
                </c:pt>
                <c:pt idx="427">
                  <c:v>3.5991499999999998</c:v>
                </c:pt>
                <c:pt idx="428">
                  <c:v>3.6078800000000002</c:v>
                </c:pt>
                <c:pt idx="429">
                  <c:v>3.61619</c:v>
                </c:pt>
                <c:pt idx="430">
                  <c:v>3.62479</c:v>
                </c:pt>
                <c:pt idx="431">
                  <c:v>3.63327</c:v>
                </c:pt>
                <c:pt idx="432">
                  <c:v>3.6419199999999998</c:v>
                </c:pt>
                <c:pt idx="433">
                  <c:v>3.6465999999999998</c:v>
                </c:pt>
                <c:pt idx="434">
                  <c:v>3.6598000000000002</c:v>
                </c:pt>
                <c:pt idx="435">
                  <c:v>3.6680199999999998</c:v>
                </c:pt>
                <c:pt idx="436">
                  <c:v>3.6768800000000001</c:v>
                </c:pt>
                <c:pt idx="437">
                  <c:v>3.6850999999999998</c:v>
                </c:pt>
                <c:pt idx="438">
                  <c:v>3.6929799999999999</c:v>
                </c:pt>
                <c:pt idx="439">
                  <c:v>3.70153</c:v>
                </c:pt>
                <c:pt idx="440">
                  <c:v>3.7096900000000002</c:v>
                </c:pt>
                <c:pt idx="441">
                  <c:v>3.7180900000000001</c:v>
                </c:pt>
                <c:pt idx="442">
                  <c:v>3.7264699999999999</c:v>
                </c:pt>
                <c:pt idx="443">
                  <c:v>3.7352500000000002</c:v>
                </c:pt>
                <c:pt idx="444">
                  <c:v>3.7438400000000001</c:v>
                </c:pt>
                <c:pt idx="445">
                  <c:v>3.7515000000000001</c:v>
                </c:pt>
                <c:pt idx="446">
                  <c:v>3.7598500000000001</c:v>
                </c:pt>
                <c:pt idx="447">
                  <c:v>3.7682500000000001</c:v>
                </c:pt>
                <c:pt idx="448">
                  <c:v>3.7767900000000001</c:v>
                </c:pt>
                <c:pt idx="449">
                  <c:v>3.7854800000000002</c:v>
                </c:pt>
                <c:pt idx="450">
                  <c:v>3.7932999999999999</c:v>
                </c:pt>
                <c:pt idx="451">
                  <c:v>3.80213</c:v>
                </c:pt>
                <c:pt idx="452">
                  <c:v>3.8101099999999999</c:v>
                </c:pt>
                <c:pt idx="453">
                  <c:v>3.8187500000000001</c:v>
                </c:pt>
                <c:pt idx="454">
                  <c:v>3.8271899999999999</c:v>
                </c:pt>
                <c:pt idx="455">
                  <c:v>3.83514</c:v>
                </c:pt>
                <c:pt idx="456">
                  <c:v>3.84362</c:v>
                </c:pt>
                <c:pt idx="457">
                  <c:v>3.8524099999999999</c:v>
                </c:pt>
                <c:pt idx="458">
                  <c:v>3.8601899999999998</c:v>
                </c:pt>
                <c:pt idx="459">
                  <c:v>3.8686099999999999</c:v>
                </c:pt>
                <c:pt idx="460">
                  <c:v>3.8778600000000001</c:v>
                </c:pt>
                <c:pt idx="461">
                  <c:v>3.8864200000000002</c:v>
                </c:pt>
                <c:pt idx="462">
                  <c:v>3.8952399999999998</c:v>
                </c:pt>
                <c:pt idx="463">
                  <c:v>3.9035500000000001</c:v>
                </c:pt>
                <c:pt idx="464">
                  <c:v>3.9119700000000002</c:v>
                </c:pt>
                <c:pt idx="465">
                  <c:v>3.9201899999999998</c:v>
                </c:pt>
                <c:pt idx="466">
                  <c:v>3.9287700000000001</c:v>
                </c:pt>
                <c:pt idx="467">
                  <c:v>3.93737</c:v>
                </c:pt>
                <c:pt idx="468">
                  <c:v>3.9456199999999999</c:v>
                </c:pt>
                <c:pt idx="469">
                  <c:v>3.9541200000000001</c:v>
                </c:pt>
                <c:pt idx="470">
                  <c:v>3.9625499999999998</c:v>
                </c:pt>
                <c:pt idx="471">
                  <c:v>3.9714100000000001</c:v>
                </c:pt>
                <c:pt idx="472">
                  <c:v>3.9795199999999999</c:v>
                </c:pt>
                <c:pt idx="473">
                  <c:v>3.9878399999999998</c:v>
                </c:pt>
                <c:pt idx="474">
                  <c:v>3.9956800000000001</c:v>
                </c:pt>
              </c:numCache>
            </c:numRef>
          </c:cat>
          <c:val>
            <c:numRef>
              <c:f>'CPI_ROC_CoRD_LAYERS-RS'!$G$2:$G$476</c:f>
              <c:numCache>
                <c:formatCode>General</c:formatCode>
                <c:ptCount val="475"/>
                <c:pt idx="0">
                  <c:v>-0.13339999999999999</c:v>
                </c:pt>
                <c:pt idx="1">
                  <c:v>-0.08</c:v>
                </c:pt>
                <c:pt idx="2">
                  <c:v>-7.5600000000000001E-2</c:v>
                </c:pt>
                <c:pt idx="3">
                  <c:v>-6.6400000000000001E-2</c:v>
                </c:pt>
                <c:pt idx="4">
                  <c:v>-5.8000000000000003E-2</c:v>
                </c:pt>
                <c:pt idx="5">
                  <c:v>-6.5799999999999997E-2</c:v>
                </c:pt>
                <c:pt idx="6">
                  <c:v>-5.5E-2</c:v>
                </c:pt>
                <c:pt idx="7">
                  <c:v>-6.0199999999999997E-2</c:v>
                </c:pt>
                <c:pt idx="8">
                  <c:v>-5.6000000000000001E-2</c:v>
                </c:pt>
                <c:pt idx="9">
                  <c:v>-5.3199999999999997E-2</c:v>
                </c:pt>
                <c:pt idx="10">
                  <c:v>-4.1200000000000001E-2</c:v>
                </c:pt>
                <c:pt idx="11">
                  <c:v>-4.4200000000000003E-2</c:v>
                </c:pt>
                <c:pt idx="12">
                  <c:v>-4.02E-2</c:v>
                </c:pt>
                <c:pt idx="13">
                  <c:v>-4.0399999999999998E-2</c:v>
                </c:pt>
                <c:pt idx="14">
                  <c:v>-3.8600000000000002E-2</c:v>
                </c:pt>
                <c:pt idx="15">
                  <c:v>-6.2399999999999997E-2</c:v>
                </c:pt>
                <c:pt idx="16">
                  <c:v>-6.2199999999999998E-2</c:v>
                </c:pt>
                <c:pt idx="17">
                  <c:v>-5.9799999999999999E-2</c:v>
                </c:pt>
                <c:pt idx="18">
                  <c:v>-5.3199999999999997E-2</c:v>
                </c:pt>
                <c:pt idx="19">
                  <c:v>-4.2999999999999997E-2</c:v>
                </c:pt>
                <c:pt idx="20">
                  <c:v>-3.6799999999999999E-2</c:v>
                </c:pt>
                <c:pt idx="21">
                  <c:v>-3.56E-2</c:v>
                </c:pt>
                <c:pt idx="22">
                  <c:v>-4.4600000000000001E-2</c:v>
                </c:pt>
                <c:pt idx="23">
                  <c:v>-4.1200000000000001E-2</c:v>
                </c:pt>
                <c:pt idx="24">
                  <c:v>-3.7400000000000003E-2</c:v>
                </c:pt>
                <c:pt idx="25">
                  <c:v>-3.7400000000000003E-2</c:v>
                </c:pt>
                <c:pt idx="26">
                  <c:v>-3.4799999999999998E-2</c:v>
                </c:pt>
                <c:pt idx="27">
                  <c:v>-4.3200000000000002E-2</c:v>
                </c:pt>
                <c:pt idx="28">
                  <c:v>-4.7800000000000002E-2</c:v>
                </c:pt>
                <c:pt idx="29">
                  <c:v>-4.6399999999999997E-2</c:v>
                </c:pt>
                <c:pt idx="30">
                  <c:v>-5.2200000000000003E-2</c:v>
                </c:pt>
                <c:pt idx="31">
                  <c:v>-5.5599999999999997E-2</c:v>
                </c:pt>
                <c:pt idx="32">
                  <c:v>-5.8799999999999998E-2</c:v>
                </c:pt>
                <c:pt idx="33">
                  <c:v>-4.9599999999999998E-2</c:v>
                </c:pt>
                <c:pt idx="34">
                  <c:v>-4.0399999999999998E-2</c:v>
                </c:pt>
                <c:pt idx="35">
                  <c:v>-3.5400000000000001E-2</c:v>
                </c:pt>
                <c:pt idx="36">
                  <c:v>-4.2200000000000001E-2</c:v>
                </c:pt>
                <c:pt idx="37">
                  <c:v>-3.9E-2</c:v>
                </c:pt>
                <c:pt idx="38">
                  <c:v>-3.7199999999999997E-2</c:v>
                </c:pt>
                <c:pt idx="39">
                  <c:v>-4.48E-2</c:v>
                </c:pt>
                <c:pt idx="40">
                  <c:v>-5.0599999999999999E-2</c:v>
                </c:pt>
                <c:pt idx="41">
                  <c:v>-5.1999999999999998E-2</c:v>
                </c:pt>
                <c:pt idx="42">
                  <c:v>-5.8799999999999998E-2</c:v>
                </c:pt>
                <c:pt idx="43">
                  <c:v>-7.7200000000000005E-2</c:v>
                </c:pt>
                <c:pt idx="44">
                  <c:v>-8.5599999999999996E-2</c:v>
                </c:pt>
                <c:pt idx="45">
                  <c:v>-8.7999999999999995E-2</c:v>
                </c:pt>
                <c:pt idx="46">
                  <c:v>-8.8999999999999996E-2</c:v>
                </c:pt>
                <c:pt idx="47">
                  <c:v>-8.8800000000000004E-2</c:v>
                </c:pt>
                <c:pt idx="48">
                  <c:v>-8.72E-2</c:v>
                </c:pt>
                <c:pt idx="49">
                  <c:v>-7.9399999999999998E-2</c:v>
                </c:pt>
                <c:pt idx="50">
                  <c:v>-6.9599999999999995E-2</c:v>
                </c:pt>
                <c:pt idx="51">
                  <c:v>-6.7199999999999996E-2</c:v>
                </c:pt>
                <c:pt idx="52">
                  <c:v>-6.3600000000000004E-2</c:v>
                </c:pt>
                <c:pt idx="53">
                  <c:v>-5.74E-2</c:v>
                </c:pt>
                <c:pt idx="54">
                  <c:v>-5.3199999999999997E-2</c:v>
                </c:pt>
                <c:pt idx="55">
                  <c:v>-5.0799999999999998E-2</c:v>
                </c:pt>
                <c:pt idx="56">
                  <c:v>-4.5999999999999999E-2</c:v>
                </c:pt>
                <c:pt idx="57">
                  <c:v>-4.2200000000000001E-2</c:v>
                </c:pt>
                <c:pt idx="58">
                  <c:v>-3.7600000000000001E-2</c:v>
                </c:pt>
                <c:pt idx="59">
                  <c:v>-3.3799999999999997E-2</c:v>
                </c:pt>
                <c:pt idx="60">
                  <c:v>-3.32E-2</c:v>
                </c:pt>
                <c:pt idx="61">
                  <c:v>-3.6600000000000001E-2</c:v>
                </c:pt>
                <c:pt idx="62">
                  <c:v>-3.9600000000000003E-2</c:v>
                </c:pt>
                <c:pt idx="63">
                  <c:v>-4.6800000000000001E-2</c:v>
                </c:pt>
                <c:pt idx="64">
                  <c:v>-5.5E-2</c:v>
                </c:pt>
                <c:pt idx="65">
                  <c:v>-0.06</c:v>
                </c:pt>
                <c:pt idx="66">
                  <c:v>-7.0999999999999994E-2</c:v>
                </c:pt>
                <c:pt idx="67">
                  <c:v>-7.5399999999999995E-2</c:v>
                </c:pt>
                <c:pt idx="68">
                  <c:v>-8.1600000000000006E-2</c:v>
                </c:pt>
                <c:pt idx="69">
                  <c:v>-8.8599999999999998E-2</c:v>
                </c:pt>
                <c:pt idx="70">
                  <c:v>-9.5200000000000007E-2</c:v>
                </c:pt>
                <c:pt idx="71">
                  <c:v>-9.5200000000000007E-2</c:v>
                </c:pt>
                <c:pt idx="72">
                  <c:v>-9.7600000000000006E-2</c:v>
                </c:pt>
                <c:pt idx="73">
                  <c:v>-0.1002</c:v>
                </c:pt>
                <c:pt idx="74">
                  <c:v>-0.1016</c:v>
                </c:pt>
                <c:pt idx="75">
                  <c:v>-9.98E-2</c:v>
                </c:pt>
                <c:pt idx="76">
                  <c:v>-9.9199999999999997E-2</c:v>
                </c:pt>
                <c:pt idx="77">
                  <c:v>-9.98E-2</c:v>
                </c:pt>
                <c:pt idx="78">
                  <c:v>-9.9199999999999997E-2</c:v>
                </c:pt>
                <c:pt idx="79">
                  <c:v>-9.7199999999999995E-2</c:v>
                </c:pt>
                <c:pt idx="80">
                  <c:v>-9.4399999999999998E-2</c:v>
                </c:pt>
                <c:pt idx="81">
                  <c:v>-9.0399999999999994E-2</c:v>
                </c:pt>
                <c:pt idx="82">
                  <c:v>-8.3799999999999999E-2</c:v>
                </c:pt>
                <c:pt idx="83">
                  <c:v>-7.6200000000000004E-2</c:v>
                </c:pt>
                <c:pt idx="84">
                  <c:v>-7.1400000000000005E-2</c:v>
                </c:pt>
                <c:pt idx="85">
                  <c:v>-7.5399999999999995E-2</c:v>
                </c:pt>
                <c:pt idx="86">
                  <c:v>-7.2999999999999995E-2</c:v>
                </c:pt>
                <c:pt idx="87">
                  <c:v>-7.3999999999999996E-2</c:v>
                </c:pt>
                <c:pt idx="88">
                  <c:v>-8.1600000000000006E-2</c:v>
                </c:pt>
                <c:pt idx="89">
                  <c:v>-8.2400000000000001E-2</c:v>
                </c:pt>
                <c:pt idx="90">
                  <c:v>-8.5599999999999996E-2</c:v>
                </c:pt>
                <c:pt idx="91">
                  <c:v>-8.8800000000000004E-2</c:v>
                </c:pt>
                <c:pt idx="92">
                  <c:v>-9.06E-2</c:v>
                </c:pt>
                <c:pt idx="93">
                  <c:v>-8.6400000000000005E-2</c:v>
                </c:pt>
                <c:pt idx="94">
                  <c:v>-8.3799999999999999E-2</c:v>
                </c:pt>
                <c:pt idx="95">
                  <c:v>-8.0600000000000005E-2</c:v>
                </c:pt>
                <c:pt idx="96">
                  <c:v>-7.8399999999999997E-2</c:v>
                </c:pt>
                <c:pt idx="97">
                  <c:v>-7.6799999999999993E-2</c:v>
                </c:pt>
                <c:pt idx="98">
                  <c:v>-6.88E-2</c:v>
                </c:pt>
                <c:pt idx="99">
                  <c:v>-6.6400000000000001E-2</c:v>
                </c:pt>
                <c:pt idx="100">
                  <c:v>-6.1400000000000003E-2</c:v>
                </c:pt>
                <c:pt idx="101">
                  <c:v>-5.74E-2</c:v>
                </c:pt>
                <c:pt idx="102">
                  <c:v>-5.4600000000000003E-2</c:v>
                </c:pt>
                <c:pt idx="103">
                  <c:v>-0.06</c:v>
                </c:pt>
                <c:pt idx="104">
                  <c:v>-6.5799999999999997E-2</c:v>
                </c:pt>
                <c:pt idx="105">
                  <c:v>-6.9000000000000006E-2</c:v>
                </c:pt>
                <c:pt idx="106">
                  <c:v>-7.1999999999999995E-2</c:v>
                </c:pt>
                <c:pt idx="107">
                  <c:v>-7.1199999999999999E-2</c:v>
                </c:pt>
                <c:pt idx="108">
                  <c:v>-7.0999999999999994E-2</c:v>
                </c:pt>
                <c:pt idx="109">
                  <c:v>-7.3800000000000004E-2</c:v>
                </c:pt>
                <c:pt idx="110">
                  <c:v>-7.9600000000000004E-2</c:v>
                </c:pt>
                <c:pt idx="111">
                  <c:v>-8.4000000000000005E-2</c:v>
                </c:pt>
                <c:pt idx="112">
                  <c:v>-8.5599999999999996E-2</c:v>
                </c:pt>
                <c:pt idx="113">
                  <c:v>-8.9599999999999999E-2</c:v>
                </c:pt>
                <c:pt idx="114">
                  <c:v>-9.1999999999999998E-2</c:v>
                </c:pt>
                <c:pt idx="115">
                  <c:v>-9.3600000000000003E-2</c:v>
                </c:pt>
                <c:pt idx="116">
                  <c:v>-9.2600000000000002E-2</c:v>
                </c:pt>
                <c:pt idx="117">
                  <c:v>-8.9599999999999999E-2</c:v>
                </c:pt>
                <c:pt idx="118">
                  <c:v>-8.7599999999999997E-2</c:v>
                </c:pt>
                <c:pt idx="119">
                  <c:v>-8.7400000000000005E-2</c:v>
                </c:pt>
                <c:pt idx="120">
                  <c:v>-9.0800000000000006E-2</c:v>
                </c:pt>
                <c:pt idx="121">
                  <c:v>-9.3799999999999994E-2</c:v>
                </c:pt>
                <c:pt idx="122">
                  <c:v>-9.5600000000000004E-2</c:v>
                </c:pt>
                <c:pt idx="123">
                  <c:v>-0.1014</c:v>
                </c:pt>
                <c:pt idx="124">
                  <c:v>-0.1072</c:v>
                </c:pt>
                <c:pt idx="125">
                  <c:v>-0.1118</c:v>
                </c:pt>
                <c:pt idx="126">
                  <c:v>-0.1176</c:v>
                </c:pt>
                <c:pt idx="127">
                  <c:v>-0.121</c:v>
                </c:pt>
                <c:pt idx="128">
                  <c:v>-0.125</c:v>
                </c:pt>
                <c:pt idx="129">
                  <c:v>-0.12720000000000001</c:v>
                </c:pt>
                <c:pt idx="130">
                  <c:v>-0.13039999999999999</c:v>
                </c:pt>
                <c:pt idx="131">
                  <c:v>-0.1336</c:v>
                </c:pt>
                <c:pt idx="132">
                  <c:v>-0.13780000000000001</c:v>
                </c:pt>
                <c:pt idx="133">
                  <c:v>-0.1414</c:v>
                </c:pt>
                <c:pt idx="134">
                  <c:v>-0.14760000000000001</c:v>
                </c:pt>
                <c:pt idx="135">
                  <c:v>-0.1484</c:v>
                </c:pt>
                <c:pt idx="136">
                  <c:v>-0.14760000000000001</c:v>
                </c:pt>
                <c:pt idx="137">
                  <c:v>-0.15140000000000001</c:v>
                </c:pt>
                <c:pt idx="138">
                  <c:v>-0.15140000000000001</c:v>
                </c:pt>
                <c:pt idx="139">
                  <c:v>-0.14779999999999999</c:v>
                </c:pt>
                <c:pt idx="140">
                  <c:v>-0.14560000000000001</c:v>
                </c:pt>
                <c:pt idx="141">
                  <c:v>-0.1454</c:v>
                </c:pt>
                <c:pt idx="142">
                  <c:v>-0.1472</c:v>
                </c:pt>
                <c:pt idx="143">
                  <c:v>-0.14799999999999999</c:v>
                </c:pt>
                <c:pt idx="144">
                  <c:v>-0.14599999999999999</c:v>
                </c:pt>
                <c:pt idx="145">
                  <c:v>-0.14660000000000001</c:v>
                </c:pt>
                <c:pt idx="146">
                  <c:v>-0.14979999999999999</c:v>
                </c:pt>
                <c:pt idx="147">
                  <c:v>-0.15160000000000001</c:v>
                </c:pt>
                <c:pt idx="148">
                  <c:v>-0.1502</c:v>
                </c:pt>
                <c:pt idx="149">
                  <c:v>-0.15</c:v>
                </c:pt>
                <c:pt idx="150">
                  <c:v>-0.1482</c:v>
                </c:pt>
                <c:pt idx="151">
                  <c:v>-0.1464</c:v>
                </c:pt>
                <c:pt idx="152">
                  <c:v>-0.14380000000000001</c:v>
                </c:pt>
                <c:pt idx="153">
                  <c:v>-0.14219999999999999</c:v>
                </c:pt>
                <c:pt idx="154">
                  <c:v>-0.14000000000000001</c:v>
                </c:pt>
                <c:pt idx="155">
                  <c:v>-0.14580000000000001</c:v>
                </c:pt>
                <c:pt idx="156">
                  <c:v>-0.15079999999999999</c:v>
                </c:pt>
                <c:pt idx="157">
                  <c:v>-0.154</c:v>
                </c:pt>
                <c:pt idx="158">
                  <c:v>-0.15540000000000001</c:v>
                </c:pt>
                <c:pt idx="159">
                  <c:v>-0.15559999999999999</c:v>
                </c:pt>
                <c:pt idx="160">
                  <c:v>-0.15679999999999999</c:v>
                </c:pt>
                <c:pt idx="161">
                  <c:v>-0.15859999999999999</c:v>
                </c:pt>
                <c:pt idx="162">
                  <c:v>-0.16</c:v>
                </c:pt>
                <c:pt idx="163">
                  <c:v>-0.15620000000000001</c:v>
                </c:pt>
                <c:pt idx="164">
                  <c:v>-0.15279999999999999</c:v>
                </c:pt>
                <c:pt idx="165">
                  <c:v>-0.1462</c:v>
                </c:pt>
                <c:pt idx="166">
                  <c:v>-0.14319999999999999</c:v>
                </c:pt>
                <c:pt idx="167">
                  <c:v>-0.14119999999999999</c:v>
                </c:pt>
                <c:pt idx="168">
                  <c:v>-0.13619999999999999</c:v>
                </c:pt>
                <c:pt idx="169">
                  <c:v>-0.13519999999999999</c:v>
                </c:pt>
                <c:pt idx="170">
                  <c:v>-0.14399999999999999</c:v>
                </c:pt>
                <c:pt idx="171">
                  <c:v>-0.1542</c:v>
                </c:pt>
                <c:pt idx="172">
                  <c:v>-0.15859999999999999</c:v>
                </c:pt>
                <c:pt idx="173">
                  <c:v>-0.16400000000000001</c:v>
                </c:pt>
                <c:pt idx="174">
                  <c:v>-0.17499999999999999</c:v>
                </c:pt>
                <c:pt idx="175">
                  <c:v>-0.18859999999999999</c:v>
                </c:pt>
                <c:pt idx="176">
                  <c:v>-0.20300000000000001</c:v>
                </c:pt>
                <c:pt idx="177">
                  <c:v>-0.2142</c:v>
                </c:pt>
                <c:pt idx="178">
                  <c:v>-0.21879999999999999</c:v>
                </c:pt>
                <c:pt idx="179">
                  <c:v>-0.22800000000000001</c:v>
                </c:pt>
                <c:pt idx="180">
                  <c:v>-0.23760000000000001</c:v>
                </c:pt>
                <c:pt idx="181">
                  <c:v>-0.247</c:v>
                </c:pt>
                <c:pt idx="182">
                  <c:v>-0.25700000000000001</c:v>
                </c:pt>
                <c:pt idx="183">
                  <c:v>-0.26840000000000003</c:v>
                </c:pt>
                <c:pt idx="184">
                  <c:v>-0.28139999999999998</c:v>
                </c:pt>
                <c:pt idx="185">
                  <c:v>-0.29580000000000001</c:v>
                </c:pt>
                <c:pt idx="186">
                  <c:v>-0.307</c:v>
                </c:pt>
                <c:pt idx="187">
                  <c:v>-0.31900000000000001</c:v>
                </c:pt>
                <c:pt idx="188">
                  <c:v>-0.33200000000000002</c:v>
                </c:pt>
                <c:pt idx="189">
                  <c:v>-0.34160000000000001</c:v>
                </c:pt>
                <c:pt idx="190">
                  <c:v>-0.35</c:v>
                </c:pt>
                <c:pt idx="191">
                  <c:v>-0.35820000000000002</c:v>
                </c:pt>
                <c:pt idx="192">
                  <c:v>-0.36480000000000001</c:v>
                </c:pt>
                <c:pt idx="193">
                  <c:v>-0.37080000000000002</c:v>
                </c:pt>
                <c:pt idx="194">
                  <c:v>-0.38400000000000001</c:v>
                </c:pt>
                <c:pt idx="195">
                  <c:v>-0.39179999999999998</c:v>
                </c:pt>
                <c:pt idx="196">
                  <c:v>-0.39539999999999997</c:v>
                </c:pt>
                <c:pt idx="197">
                  <c:v>-0.3952</c:v>
                </c:pt>
                <c:pt idx="198">
                  <c:v>-0.40079999999999999</c:v>
                </c:pt>
                <c:pt idx="199">
                  <c:v>-0.40579999999999999</c:v>
                </c:pt>
                <c:pt idx="200">
                  <c:v>-0.40600000000000003</c:v>
                </c:pt>
                <c:pt idx="201">
                  <c:v>-0.40839999999999999</c:v>
                </c:pt>
                <c:pt idx="202">
                  <c:v>-0.4088</c:v>
                </c:pt>
                <c:pt idx="203">
                  <c:v>-0.40600000000000003</c:v>
                </c:pt>
                <c:pt idx="204">
                  <c:v>-0.40560000000000002</c:v>
                </c:pt>
                <c:pt idx="205">
                  <c:v>-0.40960000000000002</c:v>
                </c:pt>
                <c:pt idx="206">
                  <c:v>-0.41060000000000002</c:v>
                </c:pt>
                <c:pt idx="207">
                  <c:v>-0.40860000000000002</c:v>
                </c:pt>
                <c:pt idx="208">
                  <c:v>-0.40620000000000001</c:v>
                </c:pt>
                <c:pt idx="209">
                  <c:v>-0.4022</c:v>
                </c:pt>
                <c:pt idx="210">
                  <c:v>-0.4032</c:v>
                </c:pt>
                <c:pt idx="211">
                  <c:v>-0.40039999999999998</c:v>
                </c:pt>
                <c:pt idx="212">
                  <c:v>-0.39140000000000003</c:v>
                </c:pt>
                <c:pt idx="213">
                  <c:v>-0.38040000000000002</c:v>
                </c:pt>
                <c:pt idx="214">
                  <c:v>-0.37040000000000001</c:v>
                </c:pt>
                <c:pt idx="215">
                  <c:v>-0.36199999999999999</c:v>
                </c:pt>
                <c:pt idx="216">
                  <c:v>-0.35199999999999998</c:v>
                </c:pt>
                <c:pt idx="217">
                  <c:v>-0.34360000000000002</c:v>
                </c:pt>
                <c:pt idx="218">
                  <c:v>-0.33960000000000001</c:v>
                </c:pt>
                <c:pt idx="219">
                  <c:v>-0.34760000000000002</c:v>
                </c:pt>
                <c:pt idx="220">
                  <c:v>-0.35859999999999997</c:v>
                </c:pt>
                <c:pt idx="221">
                  <c:v>-0.36759999999999998</c:v>
                </c:pt>
                <c:pt idx="222">
                  <c:v>-0.37280000000000002</c:v>
                </c:pt>
                <c:pt idx="223">
                  <c:v>-0.37740000000000001</c:v>
                </c:pt>
                <c:pt idx="224">
                  <c:v>-0.38119999999999998</c:v>
                </c:pt>
                <c:pt idx="225">
                  <c:v>-0.3856</c:v>
                </c:pt>
                <c:pt idx="226">
                  <c:v>-0.3896</c:v>
                </c:pt>
                <c:pt idx="227">
                  <c:v>-0.38940000000000002</c:v>
                </c:pt>
                <c:pt idx="228">
                  <c:v>-0.38840000000000002</c:v>
                </c:pt>
                <c:pt idx="229">
                  <c:v>-0.39079999999999998</c:v>
                </c:pt>
                <c:pt idx="230">
                  <c:v>-0.38840000000000002</c:v>
                </c:pt>
                <c:pt idx="231">
                  <c:v>-0.38059999999999999</c:v>
                </c:pt>
                <c:pt idx="232">
                  <c:v>-0.37340000000000001</c:v>
                </c:pt>
                <c:pt idx="233">
                  <c:v>-0.3664</c:v>
                </c:pt>
                <c:pt idx="234">
                  <c:v>-0.35920000000000002</c:v>
                </c:pt>
                <c:pt idx="235">
                  <c:v>-0.34860000000000002</c:v>
                </c:pt>
                <c:pt idx="236">
                  <c:v>-0.33679999999999999</c:v>
                </c:pt>
                <c:pt idx="237">
                  <c:v>-0.32640000000000002</c:v>
                </c:pt>
                <c:pt idx="238">
                  <c:v>-0.31680000000000003</c:v>
                </c:pt>
                <c:pt idx="239">
                  <c:v>-0.30640000000000001</c:v>
                </c:pt>
                <c:pt idx="240">
                  <c:v>-0.31659999999999999</c:v>
                </c:pt>
                <c:pt idx="241">
                  <c:v>-0.32200000000000001</c:v>
                </c:pt>
                <c:pt idx="242">
                  <c:v>-0.33040000000000003</c:v>
                </c:pt>
                <c:pt idx="243">
                  <c:v>-0.3362</c:v>
                </c:pt>
                <c:pt idx="244">
                  <c:v>-0.34520000000000001</c:v>
                </c:pt>
                <c:pt idx="245">
                  <c:v>-0.34960000000000002</c:v>
                </c:pt>
                <c:pt idx="246">
                  <c:v>-0.35680000000000001</c:v>
                </c:pt>
                <c:pt idx="247">
                  <c:v>-0.3674</c:v>
                </c:pt>
                <c:pt idx="248">
                  <c:v>-0.37780000000000002</c:v>
                </c:pt>
                <c:pt idx="249">
                  <c:v>-0.38940000000000002</c:v>
                </c:pt>
                <c:pt idx="250">
                  <c:v>-0.39679999999999999</c:v>
                </c:pt>
                <c:pt idx="251">
                  <c:v>-0.40500000000000003</c:v>
                </c:pt>
                <c:pt idx="252">
                  <c:v>-0.41439999999999999</c:v>
                </c:pt>
                <c:pt idx="253">
                  <c:v>-0.42359999999999998</c:v>
                </c:pt>
                <c:pt idx="254">
                  <c:v>-0.43319999999999997</c:v>
                </c:pt>
                <c:pt idx="255">
                  <c:v>-0.44400000000000001</c:v>
                </c:pt>
                <c:pt idx="256">
                  <c:v>-0.45619999999999999</c:v>
                </c:pt>
                <c:pt idx="257">
                  <c:v>-0.46899999999999997</c:v>
                </c:pt>
                <c:pt idx="258">
                  <c:v>-0.48020000000000002</c:v>
                </c:pt>
                <c:pt idx="259">
                  <c:v>-0.4884</c:v>
                </c:pt>
                <c:pt idx="260">
                  <c:v>-0.49780000000000002</c:v>
                </c:pt>
                <c:pt idx="261">
                  <c:v>-0.504</c:v>
                </c:pt>
                <c:pt idx="262">
                  <c:v>-0.50939999999999996</c:v>
                </c:pt>
                <c:pt idx="263">
                  <c:v>-0.51259999999999994</c:v>
                </c:pt>
                <c:pt idx="264">
                  <c:v>-0.51659999999999995</c:v>
                </c:pt>
                <c:pt idx="265">
                  <c:v>-0.51919999999999999</c:v>
                </c:pt>
                <c:pt idx="266">
                  <c:v>-0.51980000000000004</c:v>
                </c:pt>
                <c:pt idx="267">
                  <c:v>-0.5262</c:v>
                </c:pt>
                <c:pt idx="268">
                  <c:v>-0.52739999999999998</c:v>
                </c:pt>
                <c:pt idx="269">
                  <c:v>-0.52639999999999998</c:v>
                </c:pt>
                <c:pt idx="270">
                  <c:v>-0.5222</c:v>
                </c:pt>
                <c:pt idx="271">
                  <c:v>-0.51800000000000002</c:v>
                </c:pt>
                <c:pt idx="272">
                  <c:v>-0.51519999999999999</c:v>
                </c:pt>
                <c:pt idx="273">
                  <c:v>-0.51119999999999999</c:v>
                </c:pt>
                <c:pt idx="274">
                  <c:v>-0.50780000000000003</c:v>
                </c:pt>
                <c:pt idx="275">
                  <c:v>-0.50239999999999996</c:v>
                </c:pt>
                <c:pt idx="276">
                  <c:v>-0.49840000000000001</c:v>
                </c:pt>
                <c:pt idx="277">
                  <c:v>-0.49419999999999997</c:v>
                </c:pt>
                <c:pt idx="278">
                  <c:v>-0.48859999999999998</c:v>
                </c:pt>
                <c:pt idx="279">
                  <c:v>-0.4854</c:v>
                </c:pt>
                <c:pt idx="280">
                  <c:v>-0.48220000000000002</c:v>
                </c:pt>
                <c:pt idx="281">
                  <c:v>-0.60370000000000001</c:v>
                </c:pt>
                <c:pt idx="282">
                  <c:v>-0.59899999999999998</c:v>
                </c:pt>
                <c:pt idx="283">
                  <c:v>-0.5978</c:v>
                </c:pt>
                <c:pt idx="284">
                  <c:v>-0.59719999999999995</c:v>
                </c:pt>
                <c:pt idx="285">
                  <c:v>-0.59599999999999997</c:v>
                </c:pt>
                <c:pt idx="286">
                  <c:v>-0.59230000000000005</c:v>
                </c:pt>
                <c:pt idx="287">
                  <c:v>-0.5897</c:v>
                </c:pt>
                <c:pt idx="288">
                  <c:v>-0.58240000000000003</c:v>
                </c:pt>
                <c:pt idx="289">
                  <c:v>-0.57299999999999995</c:v>
                </c:pt>
                <c:pt idx="290">
                  <c:v>-0.56799999999999995</c:v>
                </c:pt>
                <c:pt idx="291">
                  <c:v>-0.5675</c:v>
                </c:pt>
                <c:pt idx="292">
                  <c:v>-0.56899999999999995</c:v>
                </c:pt>
                <c:pt idx="293">
                  <c:v>-0.5645</c:v>
                </c:pt>
                <c:pt idx="294">
                  <c:v>-0.56130000000000002</c:v>
                </c:pt>
                <c:pt idx="295">
                  <c:v>-0.5554</c:v>
                </c:pt>
                <c:pt idx="296">
                  <c:v>-0.55249999999999999</c:v>
                </c:pt>
                <c:pt idx="297">
                  <c:v>-0.54579999999999995</c:v>
                </c:pt>
                <c:pt idx="298">
                  <c:v>-0.53900000000000003</c:v>
                </c:pt>
                <c:pt idx="299">
                  <c:v>-0.53349999999999997</c:v>
                </c:pt>
                <c:pt idx="300">
                  <c:v>-0.52759999999999996</c:v>
                </c:pt>
                <c:pt idx="301">
                  <c:v>-0.52070000000000005</c:v>
                </c:pt>
                <c:pt idx="302">
                  <c:v>-0.51090000000000002</c:v>
                </c:pt>
                <c:pt idx="303">
                  <c:v>-0.50270000000000004</c:v>
                </c:pt>
                <c:pt idx="304">
                  <c:v>-0.49330000000000002</c:v>
                </c:pt>
                <c:pt idx="305">
                  <c:v>-0.48099999999999998</c:v>
                </c:pt>
                <c:pt idx="306">
                  <c:v>-0.46879999999999999</c:v>
                </c:pt>
                <c:pt idx="307">
                  <c:v>-0.45650000000000002</c:v>
                </c:pt>
                <c:pt idx="308">
                  <c:v>-0.44450000000000001</c:v>
                </c:pt>
                <c:pt idx="309">
                  <c:v>-0.44269999999999998</c:v>
                </c:pt>
                <c:pt idx="310">
                  <c:v>-0.44869999999999999</c:v>
                </c:pt>
                <c:pt idx="311">
                  <c:v>-0.45300000000000001</c:v>
                </c:pt>
                <c:pt idx="312">
                  <c:v>-0.4582</c:v>
                </c:pt>
                <c:pt idx="313">
                  <c:v>-0.4637</c:v>
                </c:pt>
                <c:pt idx="314">
                  <c:v>-0.4703</c:v>
                </c:pt>
                <c:pt idx="315">
                  <c:v>-0.47349999999999998</c:v>
                </c:pt>
                <c:pt idx="316">
                  <c:v>-0.47899999999999998</c:v>
                </c:pt>
                <c:pt idx="317">
                  <c:v>-0.48399999999999999</c:v>
                </c:pt>
                <c:pt idx="318">
                  <c:v>-0.4889</c:v>
                </c:pt>
                <c:pt idx="319">
                  <c:v>-0.49080000000000001</c:v>
                </c:pt>
                <c:pt idx="320">
                  <c:v>-0.49020000000000002</c:v>
                </c:pt>
                <c:pt idx="321">
                  <c:v>-0.495</c:v>
                </c:pt>
                <c:pt idx="322">
                  <c:v>-0.49120000000000003</c:v>
                </c:pt>
                <c:pt idx="323">
                  <c:v>-0.48709999999999998</c:v>
                </c:pt>
                <c:pt idx="324">
                  <c:v>-0.48230000000000001</c:v>
                </c:pt>
                <c:pt idx="325">
                  <c:v>-0.47899999999999998</c:v>
                </c:pt>
                <c:pt idx="326">
                  <c:v>-0.4748</c:v>
                </c:pt>
                <c:pt idx="327">
                  <c:v>-0.46800000000000003</c:v>
                </c:pt>
                <c:pt idx="328">
                  <c:v>-0.46350000000000002</c:v>
                </c:pt>
                <c:pt idx="329">
                  <c:v>-0.45850000000000002</c:v>
                </c:pt>
                <c:pt idx="330">
                  <c:v>-0.45</c:v>
                </c:pt>
                <c:pt idx="331">
                  <c:v>-0.4471</c:v>
                </c:pt>
                <c:pt idx="332">
                  <c:v>-0.43969999999999998</c:v>
                </c:pt>
                <c:pt idx="333">
                  <c:v>-0.43430000000000002</c:v>
                </c:pt>
                <c:pt idx="334">
                  <c:v>-0.42849999999999999</c:v>
                </c:pt>
                <c:pt idx="335">
                  <c:v>-0.42220000000000002</c:v>
                </c:pt>
                <c:pt idx="336">
                  <c:v>-0.41549999999999998</c:v>
                </c:pt>
                <c:pt idx="337">
                  <c:v>-0.40870000000000001</c:v>
                </c:pt>
                <c:pt idx="338">
                  <c:v>-0.40110000000000001</c:v>
                </c:pt>
                <c:pt idx="339">
                  <c:v>-0.40279999999999999</c:v>
                </c:pt>
                <c:pt idx="340">
                  <c:v>-0.41249999999999998</c:v>
                </c:pt>
                <c:pt idx="341">
                  <c:v>-0.42380000000000001</c:v>
                </c:pt>
                <c:pt idx="342">
                  <c:v>-0.43269999999999997</c:v>
                </c:pt>
                <c:pt idx="343">
                  <c:v>-0.44719999999999999</c:v>
                </c:pt>
                <c:pt idx="344">
                  <c:v>-0.45400000000000001</c:v>
                </c:pt>
                <c:pt idx="345">
                  <c:v>-0.46200000000000002</c:v>
                </c:pt>
                <c:pt idx="346">
                  <c:v>-0.47049999999999997</c:v>
                </c:pt>
                <c:pt idx="347">
                  <c:v>-0.4758</c:v>
                </c:pt>
                <c:pt idx="348">
                  <c:v>-0.48349999999999999</c:v>
                </c:pt>
                <c:pt idx="349">
                  <c:v>-0.49199999999999999</c:v>
                </c:pt>
                <c:pt idx="350">
                  <c:v>-0.66559999999999997</c:v>
                </c:pt>
                <c:pt idx="351">
                  <c:v>-0.67700000000000005</c:v>
                </c:pt>
                <c:pt idx="352">
                  <c:v>-0.68899999999999995</c:v>
                </c:pt>
                <c:pt idx="353">
                  <c:v>-0.69740000000000002</c:v>
                </c:pt>
                <c:pt idx="354">
                  <c:v>-0.70599999999999996</c:v>
                </c:pt>
                <c:pt idx="355">
                  <c:v>-0.71699999999999997</c:v>
                </c:pt>
                <c:pt idx="356">
                  <c:v>-0.72740000000000005</c:v>
                </c:pt>
                <c:pt idx="357">
                  <c:v>-0.73570000000000002</c:v>
                </c:pt>
                <c:pt idx="358">
                  <c:v>-0.74629999999999996</c:v>
                </c:pt>
                <c:pt idx="359">
                  <c:v>-0.75700000000000001</c:v>
                </c:pt>
                <c:pt idx="360">
                  <c:v>-0.76800000000000002</c:v>
                </c:pt>
                <c:pt idx="361">
                  <c:v>-0.77529999999999999</c:v>
                </c:pt>
                <c:pt idx="362">
                  <c:v>-0.78700000000000003</c:v>
                </c:pt>
                <c:pt idx="363">
                  <c:v>-0.7994</c:v>
                </c:pt>
                <c:pt idx="364">
                  <c:v>-0.80669999999999997</c:v>
                </c:pt>
                <c:pt idx="365">
                  <c:v>-0.81399999999999995</c:v>
                </c:pt>
                <c:pt idx="366">
                  <c:v>-0.82030000000000003</c:v>
                </c:pt>
                <c:pt idx="367">
                  <c:v>-0.82669999999999999</c:v>
                </c:pt>
                <c:pt idx="368">
                  <c:v>-0.82930000000000004</c:v>
                </c:pt>
                <c:pt idx="369">
                  <c:v>-0.83230000000000004</c:v>
                </c:pt>
                <c:pt idx="370">
                  <c:v>-0.83699999999999997</c:v>
                </c:pt>
                <c:pt idx="371">
                  <c:v>-0.83899999999999997</c:v>
                </c:pt>
                <c:pt idx="372">
                  <c:v>-0.83899999999999997</c:v>
                </c:pt>
                <c:pt idx="373">
                  <c:v>-0.84130000000000005</c:v>
                </c:pt>
                <c:pt idx="374">
                  <c:v>-0.84370000000000001</c:v>
                </c:pt>
                <c:pt idx="375">
                  <c:v>-0.84460000000000002</c:v>
                </c:pt>
                <c:pt idx="376">
                  <c:v>-0.84330000000000005</c:v>
                </c:pt>
                <c:pt idx="377">
                  <c:v>-0.84230000000000005</c:v>
                </c:pt>
                <c:pt idx="378">
                  <c:v>-0.83930000000000005</c:v>
                </c:pt>
                <c:pt idx="379">
                  <c:v>-0.84330000000000005</c:v>
                </c:pt>
                <c:pt idx="380">
                  <c:v>-0.84299999999999997</c:v>
                </c:pt>
                <c:pt idx="381">
                  <c:v>-0.84230000000000005</c:v>
                </c:pt>
                <c:pt idx="382">
                  <c:v>-0.84030000000000005</c:v>
                </c:pt>
                <c:pt idx="383">
                  <c:v>-0.83760000000000001</c:v>
                </c:pt>
                <c:pt idx="384">
                  <c:v>-0.83230000000000004</c:v>
                </c:pt>
                <c:pt idx="385">
                  <c:v>-0.82799999999999996</c:v>
                </c:pt>
                <c:pt idx="386">
                  <c:v>-0.82199999999999995</c:v>
                </c:pt>
                <c:pt idx="387">
                  <c:v>-0.81930000000000003</c:v>
                </c:pt>
                <c:pt idx="388">
                  <c:v>-0.81330000000000002</c:v>
                </c:pt>
                <c:pt idx="389">
                  <c:v>-0.80569999999999997</c:v>
                </c:pt>
                <c:pt idx="390">
                  <c:v>-0.8024</c:v>
                </c:pt>
                <c:pt idx="391">
                  <c:v>-0.79769999999999996</c:v>
                </c:pt>
                <c:pt idx="392">
                  <c:v>-0.79500000000000004</c:v>
                </c:pt>
                <c:pt idx="393">
                  <c:v>-0.78939999999999999</c:v>
                </c:pt>
                <c:pt idx="394">
                  <c:v>-0.78500000000000003</c:v>
                </c:pt>
                <c:pt idx="395">
                  <c:v>-0.78339999999999999</c:v>
                </c:pt>
                <c:pt idx="396">
                  <c:v>-0.78200000000000003</c:v>
                </c:pt>
                <c:pt idx="397">
                  <c:v>-0.78169999999999995</c:v>
                </c:pt>
                <c:pt idx="398">
                  <c:v>-0.77829999999999999</c:v>
                </c:pt>
                <c:pt idx="399">
                  <c:v>-0.77800000000000002</c:v>
                </c:pt>
                <c:pt idx="400">
                  <c:v>-0.77629999999999999</c:v>
                </c:pt>
                <c:pt idx="401">
                  <c:v>-0.77170000000000005</c:v>
                </c:pt>
                <c:pt idx="402">
                  <c:v>-0.76700000000000002</c:v>
                </c:pt>
                <c:pt idx="403">
                  <c:v>-0.76459999999999995</c:v>
                </c:pt>
                <c:pt idx="404">
                  <c:v>-0.75729999999999997</c:v>
                </c:pt>
                <c:pt idx="405">
                  <c:v>-0.751</c:v>
                </c:pt>
                <c:pt idx="406">
                  <c:v>-0.73960000000000004</c:v>
                </c:pt>
                <c:pt idx="407">
                  <c:v>-0.72799999999999998</c:v>
                </c:pt>
                <c:pt idx="408">
                  <c:v>-0.71430000000000005</c:v>
                </c:pt>
                <c:pt idx="409">
                  <c:v>-0.69730000000000003</c:v>
                </c:pt>
                <c:pt idx="410">
                  <c:v>-0.68100000000000005</c:v>
                </c:pt>
                <c:pt idx="411">
                  <c:v>-0.67200000000000004</c:v>
                </c:pt>
                <c:pt idx="412">
                  <c:v>-0.98</c:v>
                </c:pt>
                <c:pt idx="413">
                  <c:v>-0.96699999999999997</c:v>
                </c:pt>
                <c:pt idx="414">
                  <c:v>-0.95299999999999996</c:v>
                </c:pt>
                <c:pt idx="415">
                  <c:v>-0.94</c:v>
                </c:pt>
                <c:pt idx="416">
                  <c:v>-0.92349999999999999</c:v>
                </c:pt>
                <c:pt idx="417">
                  <c:v>-0.91</c:v>
                </c:pt>
                <c:pt idx="418">
                  <c:v>-0.89400000000000002</c:v>
                </c:pt>
                <c:pt idx="419">
                  <c:v>-0.87949999999999995</c:v>
                </c:pt>
                <c:pt idx="420">
                  <c:v>-0.86250000000000004</c:v>
                </c:pt>
                <c:pt idx="421">
                  <c:v>-0.84499999999999997</c:v>
                </c:pt>
                <c:pt idx="422">
                  <c:v>-0.83250000000000002</c:v>
                </c:pt>
                <c:pt idx="423">
                  <c:v>-0.81499999999999995</c:v>
                </c:pt>
                <c:pt idx="424">
                  <c:v>-0.79949999999999999</c:v>
                </c:pt>
                <c:pt idx="425">
                  <c:v>-0.78449999999999998</c:v>
                </c:pt>
                <c:pt idx="426">
                  <c:v>-0.76549999999999996</c:v>
                </c:pt>
                <c:pt idx="427">
                  <c:v>-0.747</c:v>
                </c:pt>
                <c:pt idx="428">
                  <c:v>-0.73099999999999998</c:v>
                </c:pt>
                <c:pt idx="429">
                  <c:v>-0.71350000000000002</c:v>
                </c:pt>
                <c:pt idx="430">
                  <c:v>-0.69099999999999995</c:v>
                </c:pt>
                <c:pt idx="431">
                  <c:v>-0.67</c:v>
                </c:pt>
                <c:pt idx="432">
                  <c:v>-0.64249999999999996</c:v>
                </c:pt>
                <c:pt idx="433">
                  <c:v>-0.61199999999999999</c:v>
                </c:pt>
                <c:pt idx="434">
                  <c:v>-0.57650000000000001</c:v>
                </c:pt>
                <c:pt idx="435">
                  <c:v>-0.53800000000000003</c:v>
                </c:pt>
                <c:pt idx="436">
                  <c:v>-0.5</c:v>
                </c:pt>
                <c:pt idx="437">
                  <c:v>-0.46250000000000002</c:v>
                </c:pt>
                <c:pt idx="438">
                  <c:v>-0.88990000000000002</c:v>
                </c:pt>
                <c:pt idx="439">
                  <c:v>-0.87160000000000004</c:v>
                </c:pt>
                <c:pt idx="440">
                  <c:v>-0.86499999999999999</c:v>
                </c:pt>
                <c:pt idx="441">
                  <c:v>-0.85389999999999999</c:v>
                </c:pt>
                <c:pt idx="442">
                  <c:v>-0.84489999999999998</c:v>
                </c:pt>
                <c:pt idx="443">
                  <c:v>-0.83450000000000002</c:v>
                </c:pt>
                <c:pt idx="444">
                  <c:v>-0.82299999999999995</c:v>
                </c:pt>
                <c:pt idx="445">
                  <c:v>-0.8125</c:v>
                </c:pt>
                <c:pt idx="446">
                  <c:v>-0.79959999999999998</c:v>
                </c:pt>
                <c:pt idx="447">
                  <c:v>-0.78400000000000003</c:v>
                </c:pt>
                <c:pt idx="448">
                  <c:v>-0.77180000000000004</c:v>
                </c:pt>
                <c:pt idx="449">
                  <c:v>-0.75629999999999997</c:v>
                </c:pt>
                <c:pt idx="450">
                  <c:v>-0.73319999999999996</c:v>
                </c:pt>
                <c:pt idx="451">
                  <c:v>-0.72199999999999998</c:v>
                </c:pt>
                <c:pt idx="452">
                  <c:v>-0.70140000000000002</c:v>
                </c:pt>
                <c:pt idx="453">
                  <c:v>-0.67700000000000005</c:v>
                </c:pt>
                <c:pt idx="454">
                  <c:v>-0.65339999999999998</c:v>
                </c:pt>
                <c:pt idx="455">
                  <c:v>-0.63280000000000003</c:v>
                </c:pt>
                <c:pt idx="456">
                  <c:v>-0.60770000000000002</c:v>
                </c:pt>
                <c:pt idx="457">
                  <c:v>-0.58509999999999995</c:v>
                </c:pt>
                <c:pt idx="458">
                  <c:v>-0.56379999999999997</c:v>
                </c:pt>
                <c:pt idx="459">
                  <c:v>-0.53749999999999998</c:v>
                </c:pt>
                <c:pt idx="460">
                  <c:v>-0.51119999999999999</c:v>
                </c:pt>
                <c:pt idx="461">
                  <c:v>-0.48420000000000002</c:v>
                </c:pt>
                <c:pt idx="462">
                  <c:v>-0.45929999999999999</c:v>
                </c:pt>
                <c:pt idx="463">
                  <c:v>-0.43059999999999998</c:v>
                </c:pt>
                <c:pt idx="464">
                  <c:v>-0.40339999999999998</c:v>
                </c:pt>
                <c:pt idx="465">
                  <c:v>-0.37730000000000002</c:v>
                </c:pt>
                <c:pt idx="466">
                  <c:v>-0.35170000000000001</c:v>
                </c:pt>
                <c:pt idx="467">
                  <c:v>-0.32129999999999997</c:v>
                </c:pt>
                <c:pt idx="468">
                  <c:v>-0.28939999999999999</c:v>
                </c:pt>
                <c:pt idx="469">
                  <c:v>-0.26229999999999998</c:v>
                </c:pt>
                <c:pt idx="470">
                  <c:v>-0.23799999999999999</c:v>
                </c:pt>
                <c:pt idx="471">
                  <c:v>-0.2127</c:v>
                </c:pt>
                <c:pt idx="472">
                  <c:v>-0.19</c:v>
                </c:pt>
                <c:pt idx="473">
                  <c:v>-0.16120000000000001</c:v>
                </c:pt>
                <c:pt idx="474">
                  <c:v>-0.129</c:v>
                </c:pt>
              </c:numCache>
            </c:numRef>
          </c:val>
          <c:smooth val="0"/>
        </c:ser>
        <c:ser>
          <c:idx val="5"/>
          <c:order val="2"/>
          <c:tx>
            <c:strRef>
              <c:f>'CPI_ROC_CoRD_LAYERS-RS'!$H$1</c:f>
              <c:strCache>
                <c:ptCount val="1"/>
                <c:pt idx="0">
                  <c:v>40 LAYERS (3 ranges)</c:v>
                </c:pt>
              </c:strCache>
            </c:strRef>
          </c:tx>
          <c:spPr>
            <a:ln w="23156">
              <a:solidFill>
                <a:srgbClr val="808080"/>
              </a:solidFill>
              <a:prstDash val="solid"/>
            </a:ln>
          </c:spPr>
          <c:marker>
            <c:symbol val="none"/>
          </c:marker>
          <c:cat>
            <c:numRef>
              <c:f>'CPI_ROC_CoRD_LAYERS-RS'!$A$2:$A$476</c:f>
              <c:numCache>
                <c:formatCode>General</c:formatCode>
                <c:ptCount val="475"/>
                <c:pt idx="0">
                  <c:v>1.08223E-2</c:v>
                </c:pt>
                <c:pt idx="1">
                  <c:v>1.92721E-2</c:v>
                </c:pt>
                <c:pt idx="2">
                  <c:v>2.7965400000000001E-2</c:v>
                </c:pt>
                <c:pt idx="3">
                  <c:v>3.671E-2</c:v>
                </c:pt>
                <c:pt idx="4">
                  <c:v>4.51622E-2</c:v>
                </c:pt>
                <c:pt idx="5">
                  <c:v>5.3651600000000001E-2</c:v>
                </c:pt>
                <c:pt idx="6">
                  <c:v>6.2237399999999998E-2</c:v>
                </c:pt>
                <c:pt idx="7">
                  <c:v>7.0970199999999997E-2</c:v>
                </c:pt>
                <c:pt idx="8">
                  <c:v>7.9522800000000005E-2</c:v>
                </c:pt>
                <c:pt idx="9">
                  <c:v>8.8174600000000006E-2</c:v>
                </c:pt>
                <c:pt idx="10">
                  <c:v>9.6817200000000006E-2</c:v>
                </c:pt>
                <c:pt idx="11">
                  <c:v>0.10532</c:v>
                </c:pt>
                <c:pt idx="12">
                  <c:v>0.11388</c:v>
                </c:pt>
                <c:pt idx="13">
                  <c:v>0.122451</c:v>
                </c:pt>
                <c:pt idx="14">
                  <c:v>0.13069900000000001</c:v>
                </c:pt>
                <c:pt idx="15">
                  <c:v>0.139292</c:v>
                </c:pt>
                <c:pt idx="16">
                  <c:v>0.14776300000000001</c:v>
                </c:pt>
                <c:pt idx="17">
                  <c:v>0.15627199999999999</c:v>
                </c:pt>
                <c:pt idx="18">
                  <c:v>0.16484299999999999</c:v>
                </c:pt>
                <c:pt idx="19">
                  <c:v>0.17358799999999999</c:v>
                </c:pt>
                <c:pt idx="20">
                  <c:v>0.18222099999999999</c:v>
                </c:pt>
                <c:pt idx="21">
                  <c:v>0.19062599999999999</c:v>
                </c:pt>
                <c:pt idx="22">
                  <c:v>0.19938600000000001</c:v>
                </c:pt>
                <c:pt idx="23">
                  <c:v>0.207812</c:v>
                </c:pt>
                <c:pt idx="24">
                  <c:v>0.21620600000000001</c:v>
                </c:pt>
                <c:pt idx="25">
                  <c:v>0.2248</c:v>
                </c:pt>
                <c:pt idx="26">
                  <c:v>0.233178</c:v>
                </c:pt>
                <c:pt idx="27">
                  <c:v>0.24179800000000001</c:v>
                </c:pt>
                <c:pt idx="28">
                  <c:v>0.25035400000000002</c:v>
                </c:pt>
                <c:pt idx="29">
                  <c:v>0.25880599999999998</c:v>
                </c:pt>
                <c:pt idx="30">
                  <c:v>0.26722600000000002</c:v>
                </c:pt>
                <c:pt idx="31">
                  <c:v>0.275758</c:v>
                </c:pt>
                <c:pt idx="32">
                  <c:v>0.284362</c:v>
                </c:pt>
                <c:pt idx="33">
                  <c:v>0.29271999999999998</c:v>
                </c:pt>
                <c:pt idx="34">
                  <c:v>0.30131799999999997</c:v>
                </c:pt>
                <c:pt idx="35">
                  <c:v>0.30956</c:v>
                </c:pt>
                <c:pt idx="36">
                  <c:v>0.31820799999999999</c:v>
                </c:pt>
                <c:pt idx="37">
                  <c:v>0.32657399999999998</c:v>
                </c:pt>
                <c:pt idx="38">
                  <c:v>0.33501799999999998</c:v>
                </c:pt>
                <c:pt idx="39">
                  <c:v>0.34331800000000001</c:v>
                </c:pt>
                <c:pt idx="40">
                  <c:v>0.351794</c:v>
                </c:pt>
                <c:pt idx="41">
                  <c:v>0.36033399999999999</c:v>
                </c:pt>
                <c:pt idx="42">
                  <c:v>0.36869000000000002</c:v>
                </c:pt>
                <c:pt idx="43">
                  <c:v>0.377272</c:v>
                </c:pt>
                <c:pt idx="44">
                  <c:v>0.38578200000000001</c:v>
                </c:pt>
                <c:pt idx="45">
                  <c:v>0.39410200000000001</c:v>
                </c:pt>
                <c:pt idx="46">
                  <c:v>0.40250599999999997</c:v>
                </c:pt>
                <c:pt idx="47">
                  <c:v>0.41095199999999998</c:v>
                </c:pt>
                <c:pt idx="48">
                  <c:v>0.41935800000000001</c:v>
                </c:pt>
                <c:pt idx="49">
                  <c:v>0.42792400000000003</c:v>
                </c:pt>
                <c:pt idx="50">
                  <c:v>0.43640000000000001</c:v>
                </c:pt>
                <c:pt idx="51">
                  <c:v>0.44507799999999997</c:v>
                </c:pt>
                <c:pt idx="52">
                  <c:v>0.45349400000000001</c:v>
                </c:pt>
                <c:pt idx="53">
                  <c:v>0.46211400000000002</c:v>
                </c:pt>
                <c:pt idx="54">
                  <c:v>0.47050999999999998</c:v>
                </c:pt>
                <c:pt idx="55">
                  <c:v>0.47904200000000002</c:v>
                </c:pt>
                <c:pt idx="56">
                  <c:v>0.48741400000000001</c:v>
                </c:pt>
                <c:pt idx="57">
                  <c:v>0.49576599999999998</c:v>
                </c:pt>
                <c:pt idx="58">
                  <c:v>0.50456199999999995</c:v>
                </c:pt>
                <c:pt idx="59">
                  <c:v>0.51283400000000001</c:v>
                </c:pt>
                <c:pt idx="60">
                  <c:v>0.52141000000000004</c:v>
                </c:pt>
                <c:pt idx="61">
                  <c:v>0.52976400000000001</c:v>
                </c:pt>
                <c:pt idx="62">
                  <c:v>0.53804399999999997</c:v>
                </c:pt>
                <c:pt idx="63">
                  <c:v>0.54645999999999995</c:v>
                </c:pt>
                <c:pt idx="64">
                  <c:v>0.55499200000000004</c:v>
                </c:pt>
                <c:pt idx="65">
                  <c:v>0.56333999999999995</c:v>
                </c:pt>
                <c:pt idx="66">
                  <c:v>0.57164199999999998</c:v>
                </c:pt>
                <c:pt idx="67">
                  <c:v>0.58011999999999997</c:v>
                </c:pt>
                <c:pt idx="68">
                  <c:v>0.58843199999999996</c:v>
                </c:pt>
                <c:pt idx="69">
                  <c:v>0.59687800000000002</c:v>
                </c:pt>
                <c:pt idx="70">
                  <c:v>0.60537399999999997</c:v>
                </c:pt>
                <c:pt idx="71">
                  <c:v>0.61382999999999999</c:v>
                </c:pt>
                <c:pt idx="72">
                  <c:v>0.62224999999999997</c:v>
                </c:pt>
                <c:pt idx="73">
                  <c:v>0.63069200000000003</c:v>
                </c:pt>
                <c:pt idx="74">
                  <c:v>0.63915200000000005</c:v>
                </c:pt>
                <c:pt idx="75">
                  <c:v>0.64757799999999999</c:v>
                </c:pt>
                <c:pt idx="76">
                  <c:v>0.65603199999999995</c:v>
                </c:pt>
                <c:pt idx="77">
                  <c:v>0.66456000000000004</c:v>
                </c:pt>
                <c:pt idx="78">
                  <c:v>0.67303999999999997</c:v>
                </c:pt>
                <c:pt idx="79">
                  <c:v>0.68126600000000004</c:v>
                </c:pt>
                <c:pt idx="80">
                  <c:v>0.68960600000000005</c:v>
                </c:pt>
                <c:pt idx="81">
                  <c:v>0.69814600000000004</c:v>
                </c:pt>
                <c:pt idx="82">
                  <c:v>0.70659799999999995</c:v>
                </c:pt>
                <c:pt idx="83">
                  <c:v>0.71513599999999999</c:v>
                </c:pt>
                <c:pt idx="84">
                  <c:v>0.72360999999999998</c:v>
                </c:pt>
                <c:pt idx="85">
                  <c:v>0.732298</c:v>
                </c:pt>
                <c:pt idx="86">
                  <c:v>0.74087599999999998</c:v>
                </c:pt>
                <c:pt idx="87">
                  <c:v>0.74912000000000001</c:v>
                </c:pt>
                <c:pt idx="88">
                  <c:v>0.75747600000000004</c:v>
                </c:pt>
                <c:pt idx="89">
                  <c:v>0.76599200000000001</c:v>
                </c:pt>
                <c:pt idx="90">
                  <c:v>0.77442800000000001</c:v>
                </c:pt>
                <c:pt idx="91">
                  <c:v>0.782694</c:v>
                </c:pt>
                <c:pt idx="92">
                  <c:v>0.79099799999999998</c:v>
                </c:pt>
                <c:pt idx="93">
                  <c:v>0.79948799999999998</c:v>
                </c:pt>
                <c:pt idx="94">
                  <c:v>0.80801400000000001</c:v>
                </c:pt>
                <c:pt idx="95">
                  <c:v>0.81623599999999996</c:v>
                </c:pt>
                <c:pt idx="96">
                  <c:v>0.82452199999999998</c:v>
                </c:pt>
                <c:pt idx="97">
                  <c:v>0.83287199999999995</c:v>
                </c:pt>
                <c:pt idx="98">
                  <c:v>0.84158599999999995</c:v>
                </c:pt>
                <c:pt idx="99">
                  <c:v>0.849854</c:v>
                </c:pt>
                <c:pt idx="100">
                  <c:v>0.85824199999999995</c:v>
                </c:pt>
                <c:pt idx="101">
                  <c:v>0.86672199999999999</c:v>
                </c:pt>
                <c:pt idx="102">
                  <c:v>0.87495400000000001</c:v>
                </c:pt>
                <c:pt idx="103">
                  <c:v>0.88327599999999995</c:v>
                </c:pt>
                <c:pt idx="104">
                  <c:v>0.89172200000000001</c:v>
                </c:pt>
                <c:pt idx="105">
                  <c:v>0.90016399999999996</c:v>
                </c:pt>
                <c:pt idx="106">
                  <c:v>0.90851599999999999</c:v>
                </c:pt>
                <c:pt idx="107">
                  <c:v>0.91693199999999997</c:v>
                </c:pt>
                <c:pt idx="108">
                  <c:v>0.92527199999999998</c:v>
                </c:pt>
                <c:pt idx="109">
                  <c:v>0.93360600000000005</c:v>
                </c:pt>
                <c:pt idx="110">
                  <c:v>0.942106</c:v>
                </c:pt>
                <c:pt idx="111">
                  <c:v>0.95052199999999998</c:v>
                </c:pt>
                <c:pt idx="112">
                  <c:v>0.95879800000000004</c:v>
                </c:pt>
                <c:pt idx="113">
                  <c:v>0.96721000000000001</c:v>
                </c:pt>
                <c:pt idx="114">
                  <c:v>0.97555999999999998</c:v>
                </c:pt>
                <c:pt idx="115">
                  <c:v>0.98400600000000005</c:v>
                </c:pt>
                <c:pt idx="116">
                  <c:v>0.99230600000000002</c:v>
                </c:pt>
                <c:pt idx="117">
                  <c:v>1.0007900000000001</c:v>
                </c:pt>
                <c:pt idx="118">
                  <c:v>1.00905</c:v>
                </c:pt>
                <c:pt idx="119">
                  <c:v>1.01738</c:v>
                </c:pt>
                <c:pt idx="120">
                  <c:v>1.0258400000000001</c:v>
                </c:pt>
                <c:pt idx="121">
                  <c:v>1.0343100000000001</c:v>
                </c:pt>
                <c:pt idx="122">
                  <c:v>1.04251</c:v>
                </c:pt>
                <c:pt idx="123">
                  <c:v>1.05105</c:v>
                </c:pt>
                <c:pt idx="124">
                  <c:v>1.0593900000000001</c:v>
                </c:pt>
                <c:pt idx="125">
                  <c:v>1.0678799999999999</c:v>
                </c:pt>
                <c:pt idx="126">
                  <c:v>1.07633</c:v>
                </c:pt>
                <c:pt idx="127">
                  <c:v>1.08487</c:v>
                </c:pt>
                <c:pt idx="128">
                  <c:v>1.09321</c:v>
                </c:pt>
                <c:pt idx="129">
                  <c:v>1.10182</c:v>
                </c:pt>
                <c:pt idx="130">
                  <c:v>1.11019</c:v>
                </c:pt>
                <c:pt idx="131">
                  <c:v>1.1186400000000001</c:v>
                </c:pt>
                <c:pt idx="132">
                  <c:v>1.12717</c:v>
                </c:pt>
                <c:pt idx="133">
                  <c:v>1.1355900000000001</c:v>
                </c:pt>
                <c:pt idx="134">
                  <c:v>1.1440999999999999</c:v>
                </c:pt>
                <c:pt idx="135">
                  <c:v>1.1524399999999999</c:v>
                </c:pt>
                <c:pt idx="136">
                  <c:v>1.1608700000000001</c:v>
                </c:pt>
                <c:pt idx="137">
                  <c:v>1.16933</c:v>
                </c:pt>
                <c:pt idx="138">
                  <c:v>1.17753</c:v>
                </c:pt>
                <c:pt idx="139">
                  <c:v>1.1859999999999999</c:v>
                </c:pt>
                <c:pt idx="140">
                  <c:v>1.1943999999999999</c:v>
                </c:pt>
                <c:pt idx="141">
                  <c:v>1.2029000000000001</c:v>
                </c:pt>
                <c:pt idx="142">
                  <c:v>1.2113</c:v>
                </c:pt>
                <c:pt idx="143">
                  <c:v>1.2196</c:v>
                </c:pt>
                <c:pt idx="144">
                  <c:v>1.2279800000000001</c:v>
                </c:pt>
                <c:pt idx="145">
                  <c:v>1.23634</c:v>
                </c:pt>
                <c:pt idx="146">
                  <c:v>1.24475</c:v>
                </c:pt>
                <c:pt idx="147">
                  <c:v>1.2530600000000001</c:v>
                </c:pt>
                <c:pt idx="148">
                  <c:v>1.26146</c:v>
                </c:pt>
                <c:pt idx="149">
                  <c:v>1.26976</c:v>
                </c:pt>
                <c:pt idx="150">
                  <c:v>1.2781499999999999</c:v>
                </c:pt>
                <c:pt idx="151">
                  <c:v>1.28654</c:v>
                </c:pt>
                <c:pt idx="152">
                  <c:v>1.2948500000000001</c:v>
                </c:pt>
                <c:pt idx="153">
                  <c:v>1.30338</c:v>
                </c:pt>
                <c:pt idx="154">
                  <c:v>1.31175</c:v>
                </c:pt>
                <c:pt idx="155">
                  <c:v>1.3201099999999999</c:v>
                </c:pt>
                <c:pt idx="156">
                  <c:v>1.32853</c:v>
                </c:pt>
                <c:pt idx="157">
                  <c:v>1.3369500000000001</c:v>
                </c:pt>
                <c:pt idx="158">
                  <c:v>1.3452900000000001</c:v>
                </c:pt>
                <c:pt idx="159">
                  <c:v>1.3538300000000001</c:v>
                </c:pt>
                <c:pt idx="160">
                  <c:v>1.36236</c:v>
                </c:pt>
                <c:pt idx="161">
                  <c:v>1.3706499999999999</c:v>
                </c:pt>
                <c:pt idx="162">
                  <c:v>1.37887</c:v>
                </c:pt>
                <c:pt idx="163">
                  <c:v>1.3873899999999999</c:v>
                </c:pt>
                <c:pt idx="164">
                  <c:v>1.39577</c:v>
                </c:pt>
                <c:pt idx="165">
                  <c:v>1.40405</c:v>
                </c:pt>
                <c:pt idx="166">
                  <c:v>1.4124300000000001</c:v>
                </c:pt>
                <c:pt idx="167">
                  <c:v>1.4207700000000001</c:v>
                </c:pt>
                <c:pt idx="168">
                  <c:v>1.4290400000000001</c:v>
                </c:pt>
                <c:pt idx="169">
                  <c:v>1.4375199999999999</c:v>
                </c:pt>
                <c:pt idx="170">
                  <c:v>1.44587</c:v>
                </c:pt>
                <c:pt idx="171">
                  <c:v>1.4541900000000001</c:v>
                </c:pt>
                <c:pt idx="172">
                  <c:v>1.4626399999999999</c:v>
                </c:pt>
                <c:pt idx="173">
                  <c:v>1.47095</c:v>
                </c:pt>
                <c:pt idx="174">
                  <c:v>1.47942</c:v>
                </c:pt>
                <c:pt idx="175">
                  <c:v>1.48786</c:v>
                </c:pt>
                <c:pt idx="176">
                  <c:v>1.4961599999999999</c:v>
                </c:pt>
                <c:pt idx="177">
                  <c:v>1.50468</c:v>
                </c:pt>
                <c:pt idx="178">
                  <c:v>1.51309</c:v>
                </c:pt>
                <c:pt idx="179">
                  <c:v>1.5215700000000001</c:v>
                </c:pt>
                <c:pt idx="180">
                  <c:v>1.52983</c:v>
                </c:pt>
                <c:pt idx="181">
                  <c:v>1.5381800000000001</c:v>
                </c:pt>
                <c:pt idx="182">
                  <c:v>1.5465500000000001</c:v>
                </c:pt>
                <c:pt idx="183">
                  <c:v>1.5550299999999999</c:v>
                </c:pt>
                <c:pt idx="184">
                  <c:v>1.5633999999999999</c:v>
                </c:pt>
                <c:pt idx="185">
                  <c:v>1.57185</c:v>
                </c:pt>
                <c:pt idx="186">
                  <c:v>1.5801400000000001</c:v>
                </c:pt>
                <c:pt idx="187">
                  <c:v>1.5884400000000001</c:v>
                </c:pt>
                <c:pt idx="188">
                  <c:v>1.59684</c:v>
                </c:pt>
                <c:pt idx="189">
                  <c:v>1.6052900000000001</c:v>
                </c:pt>
                <c:pt idx="190">
                  <c:v>1.6136600000000001</c:v>
                </c:pt>
                <c:pt idx="191">
                  <c:v>1.6220699999999999</c:v>
                </c:pt>
                <c:pt idx="192">
                  <c:v>1.63039</c:v>
                </c:pt>
                <c:pt idx="193">
                  <c:v>1.6386099999999999</c:v>
                </c:pt>
                <c:pt idx="194">
                  <c:v>1.64716</c:v>
                </c:pt>
                <c:pt idx="195">
                  <c:v>1.65554</c:v>
                </c:pt>
                <c:pt idx="196">
                  <c:v>1.6639200000000001</c:v>
                </c:pt>
                <c:pt idx="197">
                  <c:v>1.6722900000000001</c:v>
                </c:pt>
                <c:pt idx="198">
                  <c:v>1.68058</c:v>
                </c:pt>
                <c:pt idx="199">
                  <c:v>1.68896</c:v>
                </c:pt>
                <c:pt idx="200">
                  <c:v>1.6973</c:v>
                </c:pt>
                <c:pt idx="201">
                  <c:v>1.7057</c:v>
                </c:pt>
                <c:pt idx="202">
                  <c:v>1.7141500000000001</c:v>
                </c:pt>
                <c:pt idx="203">
                  <c:v>1.72251</c:v>
                </c:pt>
                <c:pt idx="204">
                  <c:v>1.7308699999999999</c:v>
                </c:pt>
                <c:pt idx="205">
                  <c:v>1.7390699999999999</c:v>
                </c:pt>
                <c:pt idx="206">
                  <c:v>1.7474799999999999</c:v>
                </c:pt>
                <c:pt idx="207">
                  <c:v>1.75583</c:v>
                </c:pt>
                <c:pt idx="208">
                  <c:v>1.76441</c:v>
                </c:pt>
                <c:pt idx="209">
                  <c:v>1.77264</c:v>
                </c:pt>
                <c:pt idx="210">
                  <c:v>1.7809900000000001</c:v>
                </c:pt>
                <c:pt idx="211">
                  <c:v>1.7894399999999999</c:v>
                </c:pt>
                <c:pt idx="212">
                  <c:v>1.79783</c:v>
                </c:pt>
                <c:pt idx="213">
                  <c:v>1.80616</c:v>
                </c:pt>
                <c:pt idx="214">
                  <c:v>1.8143899999999999</c:v>
                </c:pt>
                <c:pt idx="215">
                  <c:v>1.82277</c:v>
                </c:pt>
                <c:pt idx="216">
                  <c:v>1.83114</c:v>
                </c:pt>
                <c:pt idx="217">
                  <c:v>1.8394900000000001</c:v>
                </c:pt>
                <c:pt idx="218">
                  <c:v>1.8480099999999999</c:v>
                </c:pt>
                <c:pt idx="219">
                  <c:v>1.8562399999999999</c:v>
                </c:pt>
                <c:pt idx="220">
                  <c:v>1.8647800000000001</c:v>
                </c:pt>
                <c:pt idx="221">
                  <c:v>1.87324</c:v>
                </c:pt>
                <c:pt idx="222">
                  <c:v>1.88147</c:v>
                </c:pt>
                <c:pt idx="223">
                  <c:v>1.8898299999999999</c:v>
                </c:pt>
                <c:pt idx="224">
                  <c:v>1.89825</c:v>
                </c:pt>
                <c:pt idx="225">
                  <c:v>1.90659</c:v>
                </c:pt>
                <c:pt idx="226">
                  <c:v>1.9151400000000001</c:v>
                </c:pt>
                <c:pt idx="227">
                  <c:v>1.92337</c:v>
                </c:pt>
                <c:pt idx="228">
                  <c:v>1.93184</c:v>
                </c:pt>
                <c:pt idx="229">
                  <c:v>1.9401999999999999</c:v>
                </c:pt>
                <c:pt idx="230">
                  <c:v>1.94859</c:v>
                </c:pt>
                <c:pt idx="231">
                  <c:v>1.9570000000000001</c:v>
                </c:pt>
                <c:pt idx="232">
                  <c:v>1.96529</c:v>
                </c:pt>
                <c:pt idx="233">
                  <c:v>1.9739100000000001</c:v>
                </c:pt>
                <c:pt idx="234">
                  <c:v>1.9821299999999999</c:v>
                </c:pt>
                <c:pt idx="235">
                  <c:v>1.99048</c:v>
                </c:pt>
                <c:pt idx="236">
                  <c:v>1.9987699999999999</c:v>
                </c:pt>
                <c:pt idx="237">
                  <c:v>2.0071400000000001</c:v>
                </c:pt>
                <c:pt idx="238">
                  <c:v>2.01566</c:v>
                </c:pt>
                <c:pt idx="239">
                  <c:v>2.0239199999999999</c:v>
                </c:pt>
                <c:pt idx="240">
                  <c:v>2.0322200000000001</c:v>
                </c:pt>
                <c:pt idx="241">
                  <c:v>2.0407000000000002</c:v>
                </c:pt>
                <c:pt idx="242">
                  <c:v>2.0491799999999998</c:v>
                </c:pt>
                <c:pt idx="243">
                  <c:v>2.0575000000000001</c:v>
                </c:pt>
                <c:pt idx="244">
                  <c:v>2.0659800000000001</c:v>
                </c:pt>
                <c:pt idx="245">
                  <c:v>2.0743800000000001</c:v>
                </c:pt>
                <c:pt idx="246">
                  <c:v>2.08284</c:v>
                </c:pt>
                <c:pt idx="247">
                  <c:v>2.0911400000000002</c:v>
                </c:pt>
                <c:pt idx="248">
                  <c:v>2.0994999999999999</c:v>
                </c:pt>
                <c:pt idx="249">
                  <c:v>2.1080800000000002</c:v>
                </c:pt>
                <c:pt idx="250">
                  <c:v>2.1163400000000001</c:v>
                </c:pt>
                <c:pt idx="251">
                  <c:v>2.1249400000000001</c:v>
                </c:pt>
                <c:pt idx="252">
                  <c:v>2.13334</c:v>
                </c:pt>
                <c:pt idx="253">
                  <c:v>2.1417999999999999</c:v>
                </c:pt>
                <c:pt idx="254">
                  <c:v>2.15022</c:v>
                </c:pt>
                <c:pt idx="255">
                  <c:v>2.1586799999999999</c:v>
                </c:pt>
                <c:pt idx="256">
                  <c:v>2.1669999999999998</c:v>
                </c:pt>
                <c:pt idx="257">
                  <c:v>2.1753999999999998</c:v>
                </c:pt>
                <c:pt idx="258">
                  <c:v>2.1837599999999999</c:v>
                </c:pt>
                <c:pt idx="259">
                  <c:v>2.1921599999999999</c:v>
                </c:pt>
                <c:pt idx="260">
                  <c:v>2.20072</c:v>
                </c:pt>
                <c:pt idx="261">
                  <c:v>2.2089599999999998</c:v>
                </c:pt>
                <c:pt idx="262">
                  <c:v>2.2172200000000002</c:v>
                </c:pt>
                <c:pt idx="263">
                  <c:v>2.2256200000000002</c:v>
                </c:pt>
                <c:pt idx="264">
                  <c:v>2.23394</c:v>
                </c:pt>
                <c:pt idx="265">
                  <c:v>2.2425000000000002</c:v>
                </c:pt>
                <c:pt idx="266">
                  <c:v>2.2507199999999998</c:v>
                </c:pt>
                <c:pt idx="267">
                  <c:v>2.2592400000000001</c:v>
                </c:pt>
                <c:pt idx="268">
                  <c:v>2.2675800000000002</c:v>
                </c:pt>
                <c:pt idx="269">
                  <c:v>2.2759399999999999</c:v>
                </c:pt>
                <c:pt idx="270">
                  <c:v>2.2841399999999998</c:v>
                </c:pt>
                <c:pt idx="271">
                  <c:v>2.2926000000000002</c:v>
                </c:pt>
                <c:pt idx="272">
                  <c:v>2.30104</c:v>
                </c:pt>
                <c:pt idx="273">
                  <c:v>2.30932</c:v>
                </c:pt>
                <c:pt idx="274">
                  <c:v>2.3176800000000002</c:v>
                </c:pt>
                <c:pt idx="275">
                  <c:v>2.3260200000000002</c:v>
                </c:pt>
                <c:pt idx="276">
                  <c:v>2.3341799999999999</c:v>
                </c:pt>
                <c:pt idx="277">
                  <c:v>2.34246</c:v>
                </c:pt>
                <c:pt idx="278">
                  <c:v>2.35087</c:v>
                </c:pt>
                <c:pt idx="279">
                  <c:v>2.35954</c:v>
                </c:pt>
                <c:pt idx="280">
                  <c:v>2.3676300000000001</c:v>
                </c:pt>
                <c:pt idx="281">
                  <c:v>2.3761299999999999</c:v>
                </c:pt>
                <c:pt idx="282">
                  <c:v>2.3842599999999998</c:v>
                </c:pt>
                <c:pt idx="283">
                  <c:v>2.39262</c:v>
                </c:pt>
                <c:pt idx="284">
                  <c:v>2.4010899999999999</c:v>
                </c:pt>
                <c:pt idx="285">
                  <c:v>2.4094099999999998</c:v>
                </c:pt>
                <c:pt idx="286">
                  <c:v>2.4177900000000001</c:v>
                </c:pt>
                <c:pt idx="287">
                  <c:v>2.4260299999999999</c:v>
                </c:pt>
                <c:pt idx="288">
                  <c:v>2.4346100000000002</c:v>
                </c:pt>
                <c:pt idx="289">
                  <c:v>2.44278</c:v>
                </c:pt>
                <c:pt idx="290">
                  <c:v>2.45133</c:v>
                </c:pt>
                <c:pt idx="291">
                  <c:v>2.4594200000000002</c:v>
                </c:pt>
                <c:pt idx="292">
                  <c:v>2.4678800000000001</c:v>
                </c:pt>
                <c:pt idx="293">
                  <c:v>2.4763000000000002</c:v>
                </c:pt>
                <c:pt idx="294">
                  <c:v>2.4846900000000001</c:v>
                </c:pt>
                <c:pt idx="295">
                  <c:v>2.4931999999999999</c:v>
                </c:pt>
                <c:pt idx="296">
                  <c:v>2.5015200000000002</c:v>
                </c:pt>
                <c:pt idx="297">
                  <c:v>2.50983</c:v>
                </c:pt>
                <c:pt idx="298">
                  <c:v>2.5183</c:v>
                </c:pt>
                <c:pt idx="299">
                  <c:v>2.5268700000000002</c:v>
                </c:pt>
                <c:pt idx="300">
                  <c:v>2.5352700000000001</c:v>
                </c:pt>
                <c:pt idx="301">
                  <c:v>2.5435500000000002</c:v>
                </c:pt>
                <c:pt idx="302">
                  <c:v>2.5520499999999999</c:v>
                </c:pt>
                <c:pt idx="303">
                  <c:v>2.5601500000000001</c:v>
                </c:pt>
                <c:pt idx="304">
                  <c:v>2.5687000000000002</c:v>
                </c:pt>
                <c:pt idx="305">
                  <c:v>2.5769799999999998</c:v>
                </c:pt>
                <c:pt idx="306">
                  <c:v>2.5854499999999998</c:v>
                </c:pt>
                <c:pt idx="307">
                  <c:v>2.5939999999999999</c:v>
                </c:pt>
                <c:pt idx="308">
                  <c:v>2.6021999999999998</c:v>
                </c:pt>
                <c:pt idx="309">
                  <c:v>2.6105499999999999</c:v>
                </c:pt>
                <c:pt idx="310">
                  <c:v>2.6189</c:v>
                </c:pt>
                <c:pt idx="311">
                  <c:v>2.6274000000000002</c:v>
                </c:pt>
                <c:pt idx="312">
                  <c:v>2.6356700000000002</c:v>
                </c:pt>
                <c:pt idx="313">
                  <c:v>2.64405</c:v>
                </c:pt>
                <c:pt idx="314">
                  <c:v>2.6524000000000001</c:v>
                </c:pt>
                <c:pt idx="315">
                  <c:v>2.6608200000000002</c:v>
                </c:pt>
                <c:pt idx="316">
                  <c:v>2.6692</c:v>
                </c:pt>
                <c:pt idx="317">
                  <c:v>2.6775799999999998</c:v>
                </c:pt>
                <c:pt idx="318">
                  <c:v>2.68587</c:v>
                </c:pt>
                <c:pt idx="319">
                  <c:v>2.6943700000000002</c:v>
                </c:pt>
                <c:pt idx="320">
                  <c:v>2.7027000000000001</c:v>
                </c:pt>
                <c:pt idx="321">
                  <c:v>2.7109299999999998</c:v>
                </c:pt>
                <c:pt idx="322">
                  <c:v>2.7193499999999999</c:v>
                </c:pt>
                <c:pt idx="323">
                  <c:v>2.7277200000000001</c:v>
                </c:pt>
                <c:pt idx="324">
                  <c:v>2.7361200000000001</c:v>
                </c:pt>
                <c:pt idx="325">
                  <c:v>2.7446000000000002</c:v>
                </c:pt>
                <c:pt idx="326">
                  <c:v>2.75292</c:v>
                </c:pt>
                <c:pt idx="327">
                  <c:v>2.7612700000000001</c:v>
                </c:pt>
                <c:pt idx="328">
                  <c:v>2.7696999999999998</c:v>
                </c:pt>
                <c:pt idx="329">
                  <c:v>2.7784499999999999</c:v>
                </c:pt>
                <c:pt idx="330">
                  <c:v>2.78688</c:v>
                </c:pt>
                <c:pt idx="331">
                  <c:v>2.7952499999999998</c:v>
                </c:pt>
                <c:pt idx="332">
                  <c:v>2.80362</c:v>
                </c:pt>
                <c:pt idx="333">
                  <c:v>2.8120500000000002</c:v>
                </c:pt>
                <c:pt idx="334">
                  <c:v>2.8205</c:v>
                </c:pt>
                <c:pt idx="335">
                  <c:v>2.8288000000000002</c:v>
                </c:pt>
                <c:pt idx="336">
                  <c:v>2.8372700000000002</c:v>
                </c:pt>
                <c:pt idx="337">
                  <c:v>2.84572</c:v>
                </c:pt>
                <c:pt idx="338">
                  <c:v>2.8542299999999998</c:v>
                </c:pt>
                <c:pt idx="339">
                  <c:v>2.8625799999999999</c:v>
                </c:pt>
                <c:pt idx="340">
                  <c:v>2.871</c:v>
                </c:pt>
                <c:pt idx="341">
                  <c:v>2.8793299999999999</c:v>
                </c:pt>
                <c:pt idx="342">
                  <c:v>2.8878200000000001</c:v>
                </c:pt>
                <c:pt idx="343">
                  <c:v>2.89608</c:v>
                </c:pt>
                <c:pt idx="344">
                  <c:v>2.90462</c:v>
                </c:pt>
                <c:pt idx="345">
                  <c:v>2.91093</c:v>
                </c:pt>
                <c:pt idx="346">
                  <c:v>2.9211999999999998</c:v>
                </c:pt>
                <c:pt idx="347">
                  <c:v>2.9297399999999998</c:v>
                </c:pt>
                <c:pt idx="348">
                  <c:v>2.9377900000000001</c:v>
                </c:pt>
                <c:pt idx="349">
                  <c:v>2.9462999999999999</c:v>
                </c:pt>
                <c:pt idx="350">
                  <c:v>2.9546100000000002</c:v>
                </c:pt>
                <c:pt idx="351">
                  <c:v>2.9631599999999998</c:v>
                </c:pt>
                <c:pt idx="352">
                  <c:v>2.9714399999999999</c:v>
                </c:pt>
                <c:pt idx="353">
                  <c:v>2.9797400000000001</c:v>
                </c:pt>
                <c:pt idx="354">
                  <c:v>2.9881899999999999</c:v>
                </c:pt>
                <c:pt idx="355">
                  <c:v>2.9965799999999998</c:v>
                </c:pt>
                <c:pt idx="356">
                  <c:v>3.0049800000000002</c:v>
                </c:pt>
                <c:pt idx="357">
                  <c:v>3.0132300000000001</c:v>
                </c:pt>
                <c:pt idx="358">
                  <c:v>3.0214599999999998</c:v>
                </c:pt>
                <c:pt idx="359">
                  <c:v>3.0299200000000002</c:v>
                </c:pt>
                <c:pt idx="360">
                  <c:v>3.0383399999999998</c:v>
                </c:pt>
                <c:pt idx="361">
                  <c:v>3.0465599999999999</c:v>
                </c:pt>
                <c:pt idx="362">
                  <c:v>3.0550000000000002</c:v>
                </c:pt>
                <c:pt idx="363">
                  <c:v>3.0633900000000001</c:v>
                </c:pt>
                <c:pt idx="364">
                  <c:v>3.0719500000000002</c:v>
                </c:pt>
                <c:pt idx="365">
                  <c:v>3.0800900000000002</c:v>
                </c:pt>
                <c:pt idx="366">
                  <c:v>3.0884399999999999</c:v>
                </c:pt>
                <c:pt idx="367">
                  <c:v>3.09694</c:v>
                </c:pt>
                <c:pt idx="368">
                  <c:v>3.1052399999999998</c:v>
                </c:pt>
                <c:pt idx="369">
                  <c:v>3.1135100000000002</c:v>
                </c:pt>
                <c:pt idx="370">
                  <c:v>3.1219399999999999</c:v>
                </c:pt>
                <c:pt idx="371">
                  <c:v>3.13042</c:v>
                </c:pt>
                <c:pt idx="372">
                  <c:v>3.1386500000000002</c:v>
                </c:pt>
                <c:pt idx="373">
                  <c:v>3.14696</c:v>
                </c:pt>
                <c:pt idx="374">
                  <c:v>3.1552600000000002</c:v>
                </c:pt>
                <c:pt idx="375">
                  <c:v>3.1637300000000002</c:v>
                </c:pt>
                <c:pt idx="376">
                  <c:v>3.1721699999999999</c:v>
                </c:pt>
                <c:pt idx="377">
                  <c:v>3.18058</c:v>
                </c:pt>
                <c:pt idx="378">
                  <c:v>3.1888800000000002</c:v>
                </c:pt>
                <c:pt idx="379">
                  <c:v>3.1972900000000002</c:v>
                </c:pt>
                <c:pt idx="380">
                  <c:v>3.20553</c:v>
                </c:pt>
                <c:pt idx="381">
                  <c:v>3.2139199999999999</c:v>
                </c:pt>
                <c:pt idx="382">
                  <c:v>3.2221600000000001</c:v>
                </c:pt>
                <c:pt idx="383">
                  <c:v>3.2307299999999999</c:v>
                </c:pt>
                <c:pt idx="384">
                  <c:v>3.23881</c:v>
                </c:pt>
                <c:pt idx="385">
                  <c:v>3.2472099999999999</c:v>
                </c:pt>
                <c:pt idx="386">
                  <c:v>3.2557100000000001</c:v>
                </c:pt>
                <c:pt idx="387">
                  <c:v>3.2639300000000002</c:v>
                </c:pt>
                <c:pt idx="388">
                  <c:v>3.2725</c:v>
                </c:pt>
                <c:pt idx="389">
                  <c:v>3.2807900000000001</c:v>
                </c:pt>
                <c:pt idx="390">
                  <c:v>3.2892999999999999</c:v>
                </c:pt>
                <c:pt idx="391">
                  <c:v>3.2978200000000002</c:v>
                </c:pt>
                <c:pt idx="392">
                  <c:v>3.30627</c:v>
                </c:pt>
                <c:pt idx="393">
                  <c:v>3.3147899999999999</c:v>
                </c:pt>
                <c:pt idx="394">
                  <c:v>3.3228800000000001</c:v>
                </c:pt>
                <c:pt idx="395">
                  <c:v>3.33148</c:v>
                </c:pt>
                <c:pt idx="396">
                  <c:v>3.3397999999999999</c:v>
                </c:pt>
                <c:pt idx="397">
                  <c:v>3.3481000000000001</c:v>
                </c:pt>
                <c:pt idx="398">
                  <c:v>3.35643</c:v>
                </c:pt>
                <c:pt idx="399">
                  <c:v>3.3649</c:v>
                </c:pt>
                <c:pt idx="400">
                  <c:v>3.3734299999999999</c:v>
                </c:pt>
                <c:pt idx="401">
                  <c:v>3.3817300000000001</c:v>
                </c:pt>
                <c:pt idx="402">
                  <c:v>3.3903699999999999</c:v>
                </c:pt>
                <c:pt idx="403">
                  <c:v>3.3986999999999998</c:v>
                </c:pt>
                <c:pt idx="404">
                  <c:v>3.4069699999999998</c:v>
                </c:pt>
                <c:pt idx="405">
                  <c:v>3.4155000000000002</c:v>
                </c:pt>
                <c:pt idx="406">
                  <c:v>3.4229699999999998</c:v>
                </c:pt>
                <c:pt idx="407">
                  <c:v>3.43133</c:v>
                </c:pt>
                <c:pt idx="408">
                  <c:v>3.4396599999999999</c:v>
                </c:pt>
                <c:pt idx="409">
                  <c:v>3.4478800000000001</c:v>
                </c:pt>
                <c:pt idx="410">
                  <c:v>3.4561500000000001</c:v>
                </c:pt>
                <c:pt idx="411">
                  <c:v>3.46455</c:v>
                </c:pt>
                <c:pt idx="412">
                  <c:v>3.47309</c:v>
                </c:pt>
                <c:pt idx="413">
                  <c:v>3.4812099999999999</c:v>
                </c:pt>
                <c:pt idx="414">
                  <c:v>3.48963</c:v>
                </c:pt>
                <c:pt idx="415">
                  <c:v>3.4981599999999999</c:v>
                </c:pt>
                <c:pt idx="416">
                  <c:v>3.50631</c:v>
                </c:pt>
                <c:pt idx="417">
                  <c:v>3.51485</c:v>
                </c:pt>
                <c:pt idx="418">
                  <c:v>3.5230299999999999</c:v>
                </c:pt>
                <c:pt idx="419">
                  <c:v>3.5314000000000001</c:v>
                </c:pt>
                <c:pt idx="420">
                  <c:v>3.53992</c:v>
                </c:pt>
                <c:pt idx="421">
                  <c:v>3.5484499999999999</c:v>
                </c:pt>
                <c:pt idx="422">
                  <c:v>3.5568499999999998</c:v>
                </c:pt>
                <c:pt idx="423">
                  <c:v>3.5653700000000002</c:v>
                </c:pt>
                <c:pt idx="424">
                  <c:v>3.57389</c:v>
                </c:pt>
                <c:pt idx="425">
                  <c:v>3.5823499999999999</c:v>
                </c:pt>
                <c:pt idx="426">
                  <c:v>3.5909499999999999</c:v>
                </c:pt>
                <c:pt idx="427">
                  <c:v>3.5991499999999998</c:v>
                </c:pt>
                <c:pt idx="428">
                  <c:v>3.6078800000000002</c:v>
                </c:pt>
                <c:pt idx="429">
                  <c:v>3.61619</c:v>
                </c:pt>
                <c:pt idx="430">
                  <c:v>3.62479</c:v>
                </c:pt>
                <c:pt idx="431">
                  <c:v>3.63327</c:v>
                </c:pt>
                <c:pt idx="432">
                  <c:v>3.6419199999999998</c:v>
                </c:pt>
                <c:pt idx="433">
                  <c:v>3.6465999999999998</c:v>
                </c:pt>
                <c:pt idx="434">
                  <c:v>3.6598000000000002</c:v>
                </c:pt>
                <c:pt idx="435">
                  <c:v>3.6680199999999998</c:v>
                </c:pt>
                <c:pt idx="436">
                  <c:v>3.6768800000000001</c:v>
                </c:pt>
                <c:pt idx="437">
                  <c:v>3.6850999999999998</c:v>
                </c:pt>
                <c:pt idx="438">
                  <c:v>3.6929799999999999</c:v>
                </c:pt>
                <c:pt idx="439">
                  <c:v>3.70153</c:v>
                </c:pt>
                <c:pt idx="440">
                  <c:v>3.7096900000000002</c:v>
                </c:pt>
                <c:pt idx="441">
                  <c:v>3.7180900000000001</c:v>
                </c:pt>
                <c:pt idx="442">
                  <c:v>3.7264699999999999</c:v>
                </c:pt>
                <c:pt idx="443">
                  <c:v>3.7352500000000002</c:v>
                </c:pt>
                <c:pt idx="444">
                  <c:v>3.7438400000000001</c:v>
                </c:pt>
                <c:pt idx="445">
                  <c:v>3.7515000000000001</c:v>
                </c:pt>
                <c:pt idx="446">
                  <c:v>3.7598500000000001</c:v>
                </c:pt>
                <c:pt idx="447">
                  <c:v>3.7682500000000001</c:v>
                </c:pt>
                <c:pt idx="448">
                  <c:v>3.7767900000000001</c:v>
                </c:pt>
                <c:pt idx="449">
                  <c:v>3.7854800000000002</c:v>
                </c:pt>
                <c:pt idx="450">
                  <c:v>3.7932999999999999</c:v>
                </c:pt>
                <c:pt idx="451">
                  <c:v>3.80213</c:v>
                </c:pt>
                <c:pt idx="452">
                  <c:v>3.8101099999999999</c:v>
                </c:pt>
                <c:pt idx="453">
                  <c:v>3.8187500000000001</c:v>
                </c:pt>
                <c:pt idx="454">
                  <c:v>3.8271899999999999</c:v>
                </c:pt>
                <c:pt idx="455">
                  <c:v>3.83514</c:v>
                </c:pt>
                <c:pt idx="456">
                  <c:v>3.84362</c:v>
                </c:pt>
                <c:pt idx="457">
                  <c:v>3.8524099999999999</c:v>
                </c:pt>
                <c:pt idx="458">
                  <c:v>3.8601899999999998</c:v>
                </c:pt>
                <c:pt idx="459">
                  <c:v>3.8686099999999999</c:v>
                </c:pt>
                <c:pt idx="460">
                  <c:v>3.8778600000000001</c:v>
                </c:pt>
                <c:pt idx="461">
                  <c:v>3.8864200000000002</c:v>
                </c:pt>
                <c:pt idx="462">
                  <c:v>3.8952399999999998</c:v>
                </c:pt>
                <c:pt idx="463">
                  <c:v>3.9035500000000001</c:v>
                </c:pt>
                <c:pt idx="464">
                  <c:v>3.9119700000000002</c:v>
                </c:pt>
                <c:pt idx="465">
                  <c:v>3.9201899999999998</c:v>
                </c:pt>
                <c:pt idx="466">
                  <c:v>3.9287700000000001</c:v>
                </c:pt>
                <c:pt idx="467">
                  <c:v>3.93737</c:v>
                </c:pt>
                <c:pt idx="468">
                  <c:v>3.9456199999999999</c:v>
                </c:pt>
                <c:pt idx="469">
                  <c:v>3.9541200000000001</c:v>
                </c:pt>
                <c:pt idx="470">
                  <c:v>3.9625499999999998</c:v>
                </c:pt>
                <c:pt idx="471">
                  <c:v>3.9714100000000001</c:v>
                </c:pt>
                <c:pt idx="472">
                  <c:v>3.9795199999999999</c:v>
                </c:pt>
                <c:pt idx="473">
                  <c:v>3.9878399999999998</c:v>
                </c:pt>
                <c:pt idx="474">
                  <c:v>3.9956800000000001</c:v>
                </c:pt>
              </c:numCache>
            </c:numRef>
          </c:cat>
          <c:val>
            <c:numRef>
              <c:f>'CPI_ROC_CoRD_LAYERS-RS'!$H$2:$H$476</c:f>
              <c:numCache>
                <c:formatCode>General</c:formatCode>
                <c:ptCount val="475"/>
                <c:pt idx="0">
                  <c:v>-1.0152000000000001</c:v>
                </c:pt>
                <c:pt idx="1">
                  <c:v>-0.98860000000000003</c:v>
                </c:pt>
                <c:pt idx="2">
                  <c:v>-0.69979999999999998</c:v>
                </c:pt>
                <c:pt idx="3">
                  <c:v>-0.623</c:v>
                </c:pt>
                <c:pt idx="4">
                  <c:v>-0.44919999999999999</c:v>
                </c:pt>
                <c:pt idx="5">
                  <c:v>-0.1948</c:v>
                </c:pt>
                <c:pt idx="6">
                  <c:v>-4.7199999999999999E-2</c:v>
                </c:pt>
                <c:pt idx="7">
                  <c:v>-0.11459999999999999</c:v>
                </c:pt>
                <c:pt idx="8">
                  <c:v>-0.16420000000000001</c:v>
                </c:pt>
                <c:pt idx="9">
                  <c:v>-0.15379999999999999</c:v>
                </c:pt>
                <c:pt idx="10">
                  <c:v>-0.13420000000000001</c:v>
                </c:pt>
                <c:pt idx="11">
                  <c:v>-7.8600000000000003E-2</c:v>
                </c:pt>
                <c:pt idx="12">
                  <c:v>-3.8199999999999998E-2</c:v>
                </c:pt>
                <c:pt idx="13">
                  <c:v>-6.2799999999999995E-2</c:v>
                </c:pt>
                <c:pt idx="14">
                  <c:v>-6.8199999999999997E-2</c:v>
                </c:pt>
                <c:pt idx="15">
                  <c:v>-7.4200000000000002E-2</c:v>
                </c:pt>
                <c:pt idx="16">
                  <c:v>-5.8400000000000001E-2</c:v>
                </c:pt>
                <c:pt idx="17">
                  <c:v>-3.5200000000000002E-2</c:v>
                </c:pt>
                <c:pt idx="18">
                  <c:v>-3.1399999999999997E-2</c:v>
                </c:pt>
                <c:pt idx="19">
                  <c:v>-5.04E-2</c:v>
                </c:pt>
                <c:pt idx="20">
                  <c:v>-5.3400000000000003E-2</c:v>
                </c:pt>
                <c:pt idx="21">
                  <c:v>-5.0599999999999999E-2</c:v>
                </c:pt>
                <c:pt idx="22">
                  <c:v>-4.0399999999999998E-2</c:v>
                </c:pt>
                <c:pt idx="23">
                  <c:v>-2.4400000000000002E-2</c:v>
                </c:pt>
                <c:pt idx="24">
                  <c:v>-2.6200000000000001E-2</c:v>
                </c:pt>
                <c:pt idx="25">
                  <c:v>-3.1E-2</c:v>
                </c:pt>
                <c:pt idx="26">
                  <c:v>-3.5799999999999998E-2</c:v>
                </c:pt>
                <c:pt idx="27">
                  <c:v>-3.6799999999999999E-2</c:v>
                </c:pt>
                <c:pt idx="28">
                  <c:v>-3.2000000000000001E-2</c:v>
                </c:pt>
                <c:pt idx="29">
                  <c:v>-2.0199999999999999E-2</c:v>
                </c:pt>
                <c:pt idx="30">
                  <c:v>-2.3599999999999999E-2</c:v>
                </c:pt>
                <c:pt idx="31">
                  <c:v>-3.2599999999999997E-2</c:v>
                </c:pt>
                <c:pt idx="32">
                  <c:v>-3.4000000000000002E-2</c:v>
                </c:pt>
                <c:pt idx="33">
                  <c:v>-3.56E-2</c:v>
                </c:pt>
                <c:pt idx="34">
                  <c:v>-3.0200000000000001E-2</c:v>
                </c:pt>
                <c:pt idx="35">
                  <c:v>-1.6799999999999999E-2</c:v>
                </c:pt>
                <c:pt idx="36">
                  <c:v>-1.9800000000000002E-2</c:v>
                </c:pt>
                <c:pt idx="37">
                  <c:v>-2.5399999999999999E-2</c:v>
                </c:pt>
                <c:pt idx="38">
                  <c:v>-2.5999999999999999E-2</c:v>
                </c:pt>
                <c:pt idx="39">
                  <c:v>-2.52E-2</c:v>
                </c:pt>
                <c:pt idx="40">
                  <c:v>-2.12E-2</c:v>
                </c:pt>
                <c:pt idx="41">
                  <c:v>-1.5800000000000002E-2</c:v>
                </c:pt>
                <c:pt idx="42">
                  <c:v>-1.9599999999999999E-2</c:v>
                </c:pt>
                <c:pt idx="43">
                  <c:v>-2.06E-2</c:v>
                </c:pt>
                <c:pt idx="44">
                  <c:v>-2.5600000000000001E-2</c:v>
                </c:pt>
                <c:pt idx="45">
                  <c:v>-2.52E-2</c:v>
                </c:pt>
                <c:pt idx="46">
                  <c:v>-2.0199999999999999E-2</c:v>
                </c:pt>
                <c:pt idx="47">
                  <c:v>-1.3599999999999999E-2</c:v>
                </c:pt>
                <c:pt idx="48">
                  <c:v>-2.3400000000000001E-2</c:v>
                </c:pt>
                <c:pt idx="49">
                  <c:v>-2.7E-2</c:v>
                </c:pt>
                <c:pt idx="50">
                  <c:v>-3.0200000000000001E-2</c:v>
                </c:pt>
                <c:pt idx="51">
                  <c:v>-2.8799999999999999E-2</c:v>
                </c:pt>
                <c:pt idx="52">
                  <c:v>-2.1999999999999999E-2</c:v>
                </c:pt>
                <c:pt idx="53">
                  <c:v>-1.38E-2</c:v>
                </c:pt>
                <c:pt idx="54">
                  <c:v>-2.0400000000000001E-2</c:v>
                </c:pt>
                <c:pt idx="55">
                  <c:v>-0.02</c:v>
                </c:pt>
                <c:pt idx="56">
                  <c:v>-2.3599999999999999E-2</c:v>
                </c:pt>
                <c:pt idx="57">
                  <c:v>-2.0799999999999999E-2</c:v>
                </c:pt>
                <c:pt idx="58">
                  <c:v>-1.7600000000000001E-2</c:v>
                </c:pt>
                <c:pt idx="59">
                  <c:v>-1.6799999999999999E-2</c:v>
                </c:pt>
                <c:pt idx="60">
                  <c:v>-2.1000000000000001E-2</c:v>
                </c:pt>
                <c:pt idx="61">
                  <c:v>-2.5399999999999999E-2</c:v>
                </c:pt>
                <c:pt idx="62">
                  <c:v>-2.5999999999999999E-2</c:v>
                </c:pt>
                <c:pt idx="63">
                  <c:v>-2.86E-2</c:v>
                </c:pt>
                <c:pt idx="64">
                  <c:v>-2.8799999999999999E-2</c:v>
                </c:pt>
                <c:pt idx="65">
                  <c:v>-0.03</c:v>
                </c:pt>
                <c:pt idx="66">
                  <c:v>-2.8199999999999999E-2</c:v>
                </c:pt>
                <c:pt idx="67">
                  <c:v>-2.3599999999999999E-2</c:v>
                </c:pt>
                <c:pt idx="68">
                  <c:v>-2.0799999999999999E-2</c:v>
                </c:pt>
                <c:pt idx="69">
                  <c:v>-1.9199999999999998E-2</c:v>
                </c:pt>
                <c:pt idx="70">
                  <c:v>-3.1199999999999999E-2</c:v>
                </c:pt>
                <c:pt idx="71">
                  <c:v>-4.3400000000000001E-2</c:v>
                </c:pt>
                <c:pt idx="72">
                  <c:v>-5.3600000000000002E-2</c:v>
                </c:pt>
                <c:pt idx="73">
                  <c:v>-6.0400000000000002E-2</c:v>
                </c:pt>
                <c:pt idx="74">
                  <c:v>-6.2799999999999995E-2</c:v>
                </c:pt>
                <c:pt idx="75">
                  <c:v>-5.9400000000000001E-2</c:v>
                </c:pt>
                <c:pt idx="76">
                  <c:v>-5.28E-2</c:v>
                </c:pt>
                <c:pt idx="77">
                  <c:v>-4.2200000000000001E-2</c:v>
                </c:pt>
                <c:pt idx="78">
                  <c:v>-2.8400000000000002E-2</c:v>
                </c:pt>
                <c:pt idx="79">
                  <c:v>-1.4200000000000001E-2</c:v>
                </c:pt>
                <c:pt idx="80">
                  <c:v>-1.9800000000000002E-2</c:v>
                </c:pt>
                <c:pt idx="81">
                  <c:v>-2.2800000000000001E-2</c:v>
                </c:pt>
                <c:pt idx="82">
                  <c:v>-2.6599999999999999E-2</c:v>
                </c:pt>
                <c:pt idx="83">
                  <c:v>-2.7199999999999998E-2</c:v>
                </c:pt>
                <c:pt idx="84">
                  <c:v>-2.7199999999999998E-2</c:v>
                </c:pt>
                <c:pt idx="85">
                  <c:v>-2.7E-2</c:v>
                </c:pt>
                <c:pt idx="86">
                  <c:v>-2.4199999999999999E-2</c:v>
                </c:pt>
                <c:pt idx="87">
                  <c:v>-2.1399999999999999E-2</c:v>
                </c:pt>
                <c:pt idx="88">
                  <c:v>-1.84E-2</c:v>
                </c:pt>
                <c:pt idx="89">
                  <c:v>-1.3599999999999999E-2</c:v>
                </c:pt>
                <c:pt idx="90">
                  <c:v>-1.8599999999999998E-2</c:v>
                </c:pt>
                <c:pt idx="91">
                  <c:v>-2.2200000000000001E-2</c:v>
                </c:pt>
                <c:pt idx="92">
                  <c:v>-2.64E-2</c:v>
                </c:pt>
                <c:pt idx="93">
                  <c:v>-2.6800000000000001E-2</c:v>
                </c:pt>
                <c:pt idx="94">
                  <c:v>-2.7400000000000001E-2</c:v>
                </c:pt>
                <c:pt idx="95">
                  <c:v>-2.52E-2</c:v>
                </c:pt>
                <c:pt idx="96">
                  <c:v>-2.4199999999999999E-2</c:v>
                </c:pt>
                <c:pt idx="97">
                  <c:v>-2.06E-2</c:v>
                </c:pt>
                <c:pt idx="98">
                  <c:v>-1.72E-2</c:v>
                </c:pt>
                <c:pt idx="99">
                  <c:v>-1.6E-2</c:v>
                </c:pt>
                <c:pt idx="100">
                  <c:v>-1.9800000000000002E-2</c:v>
                </c:pt>
                <c:pt idx="101">
                  <c:v>-2.1999999999999999E-2</c:v>
                </c:pt>
                <c:pt idx="102">
                  <c:v>-2.2200000000000001E-2</c:v>
                </c:pt>
                <c:pt idx="103">
                  <c:v>-2.5000000000000001E-2</c:v>
                </c:pt>
                <c:pt idx="104">
                  <c:v>-2.4199999999999999E-2</c:v>
                </c:pt>
                <c:pt idx="105">
                  <c:v>-2.3800000000000002E-2</c:v>
                </c:pt>
                <c:pt idx="106">
                  <c:v>-2.3800000000000002E-2</c:v>
                </c:pt>
                <c:pt idx="107">
                  <c:v>-2.1399999999999999E-2</c:v>
                </c:pt>
                <c:pt idx="108">
                  <c:v>-1.9800000000000002E-2</c:v>
                </c:pt>
                <c:pt idx="109">
                  <c:v>-1.7600000000000001E-2</c:v>
                </c:pt>
                <c:pt idx="110">
                  <c:v>-2.0199999999999999E-2</c:v>
                </c:pt>
                <c:pt idx="111">
                  <c:v>-2.64E-2</c:v>
                </c:pt>
                <c:pt idx="112">
                  <c:v>-3.04E-2</c:v>
                </c:pt>
                <c:pt idx="113">
                  <c:v>-3.2800000000000003E-2</c:v>
                </c:pt>
                <c:pt idx="114">
                  <c:v>-3.44E-2</c:v>
                </c:pt>
                <c:pt idx="115">
                  <c:v>-3.3399999999999999E-2</c:v>
                </c:pt>
                <c:pt idx="116">
                  <c:v>-3.1199999999999999E-2</c:v>
                </c:pt>
                <c:pt idx="117">
                  <c:v>-2.6800000000000001E-2</c:v>
                </c:pt>
                <c:pt idx="118">
                  <c:v>-2.3199999999999998E-2</c:v>
                </c:pt>
                <c:pt idx="119">
                  <c:v>-1.66E-2</c:v>
                </c:pt>
                <c:pt idx="120">
                  <c:v>-2.1000000000000001E-2</c:v>
                </c:pt>
                <c:pt idx="121">
                  <c:v>-2.7199999999999998E-2</c:v>
                </c:pt>
                <c:pt idx="122">
                  <c:v>-2.8799999999999999E-2</c:v>
                </c:pt>
                <c:pt idx="123">
                  <c:v>-3.1600000000000003E-2</c:v>
                </c:pt>
                <c:pt idx="124">
                  <c:v>-3.1199999999999999E-2</c:v>
                </c:pt>
                <c:pt idx="125">
                  <c:v>-3.0200000000000001E-2</c:v>
                </c:pt>
                <c:pt idx="126">
                  <c:v>-2.98E-2</c:v>
                </c:pt>
                <c:pt idx="127">
                  <c:v>-3.04E-2</c:v>
                </c:pt>
                <c:pt idx="128">
                  <c:v>-2.8400000000000002E-2</c:v>
                </c:pt>
                <c:pt idx="129">
                  <c:v>-2.7199999999999998E-2</c:v>
                </c:pt>
                <c:pt idx="130">
                  <c:v>-2.6599999999999999E-2</c:v>
                </c:pt>
                <c:pt idx="131">
                  <c:v>-2.5600000000000001E-2</c:v>
                </c:pt>
                <c:pt idx="132">
                  <c:v>-2.3800000000000002E-2</c:v>
                </c:pt>
                <c:pt idx="133">
                  <c:v>-2.46E-2</c:v>
                </c:pt>
                <c:pt idx="134">
                  <c:v>-2.4199999999999999E-2</c:v>
                </c:pt>
                <c:pt idx="135">
                  <c:v>-2.86E-2</c:v>
                </c:pt>
                <c:pt idx="136">
                  <c:v>-3.2399999999999998E-2</c:v>
                </c:pt>
                <c:pt idx="137">
                  <c:v>-3.3799999999999997E-2</c:v>
                </c:pt>
                <c:pt idx="138">
                  <c:v>-3.5400000000000001E-2</c:v>
                </c:pt>
                <c:pt idx="139">
                  <c:v>-3.7600000000000001E-2</c:v>
                </c:pt>
                <c:pt idx="140">
                  <c:v>-3.9600000000000003E-2</c:v>
                </c:pt>
                <c:pt idx="141">
                  <c:v>-4.24E-2</c:v>
                </c:pt>
                <c:pt idx="142">
                  <c:v>-4.2999999999999997E-2</c:v>
                </c:pt>
                <c:pt idx="143">
                  <c:v>-4.3999999999999997E-2</c:v>
                </c:pt>
                <c:pt idx="144">
                  <c:v>-4.3200000000000002E-2</c:v>
                </c:pt>
                <c:pt idx="145">
                  <c:v>-3.9600000000000003E-2</c:v>
                </c:pt>
                <c:pt idx="146">
                  <c:v>-3.6400000000000002E-2</c:v>
                </c:pt>
                <c:pt idx="147">
                  <c:v>-3.3599999999999998E-2</c:v>
                </c:pt>
                <c:pt idx="148">
                  <c:v>-2.9000000000000001E-2</c:v>
                </c:pt>
                <c:pt idx="149">
                  <c:v>-2.5000000000000001E-2</c:v>
                </c:pt>
                <c:pt idx="150">
                  <c:v>-2.7799999999999998E-2</c:v>
                </c:pt>
                <c:pt idx="151">
                  <c:v>-2.76E-2</c:v>
                </c:pt>
                <c:pt idx="152">
                  <c:v>-2.8199999999999999E-2</c:v>
                </c:pt>
                <c:pt idx="153">
                  <c:v>-2.6599999999999999E-2</c:v>
                </c:pt>
                <c:pt idx="154">
                  <c:v>-2.5399999999999999E-2</c:v>
                </c:pt>
                <c:pt idx="155">
                  <c:v>-2.3800000000000002E-2</c:v>
                </c:pt>
                <c:pt idx="156">
                  <c:v>-2.2800000000000001E-2</c:v>
                </c:pt>
                <c:pt idx="157">
                  <c:v>-2.2599999999999999E-2</c:v>
                </c:pt>
                <c:pt idx="158">
                  <c:v>-2.24E-2</c:v>
                </c:pt>
                <c:pt idx="159">
                  <c:v>-2.4199999999999999E-2</c:v>
                </c:pt>
                <c:pt idx="160">
                  <c:v>-2.7E-2</c:v>
                </c:pt>
                <c:pt idx="161">
                  <c:v>-2.76E-2</c:v>
                </c:pt>
                <c:pt idx="162">
                  <c:v>-2.7799999999999998E-2</c:v>
                </c:pt>
                <c:pt idx="163">
                  <c:v>-2.7400000000000001E-2</c:v>
                </c:pt>
                <c:pt idx="164">
                  <c:v>-2.7199999999999998E-2</c:v>
                </c:pt>
                <c:pt idx="165">
                  <c:v>-2.5999999999999999E-2</c:v>
                </c:pt>
                <c:pt idx="166">
                  <c:v>-2.5999999999999999E-2</c:v>
                </c:pt>
                <c:pt idx="167">
                  <c:v>-2.7400000000000001E-2</c:v>
                </c:pt>
                <c:pt idx="168">
                  <c:v>-2.5999999999999999E-2</c:v>
                </c:pt>
                <c:pt idx="169">
                  <c:v>-2.7E-2</c:v>
                </c:pt>
                <c:pt idx="170">
                  <c:v>-2.5999999999999999E-2</c:v>
                </c:pt>
                <c:pt idx="171">
                  <c:v>-2.46E-2</c:v>
                </c:pt>
                <c:pt idx="172">
                  <c:v>-2.3800000000000002E-2</c:v>
                </c:pt>
                <c:pt idx="173">
                  <c:v>-2.58E-2</c:v>
                </c:pt>
                <c:pt idx="174">
                  <c:v>-2.6200000000000001E-2</c:v>
                </c:pt>
                <c:pt idx="175">
                  <c:v>-2.8799999999999999E-2</c:v>
                </c:pt>
                <c:pt idx="176">
                  <c:v>-2.7199999999999998E-2</c:v>
                </c:pt>
                <c:pt idx="177">
                  <c:v>-2.8000000000000001E-2</c:v>
                </c:pt>
                <c:pt idx="178">
                  <c:v>-2.8199999999999999E-2</c:v>
                </c:pt>
                <c:pt idx="179">
                  <c:v>-2.9399999999999999E-2</c:v>
                </c:pt>
                <c:pt idx="180">
                  <c:v>-0.03</c:v>
                </c:pt>
                <c:pt idx="181">
                  <c:v>-2.9000000000000001E-2</c:v>
                </c:pt>
                <c:pt idx="182">
                  <c:v>-3.0200000000000001E-2</c:v>
                </c:pt>
                <c:pt idx="183">
                  <c:v>-3.04E-2</c:v>
                </c:pt>
                <c:pt idx="184">
                  <c:v>-2.98E-2</c:v>
                </c:pt>
                <c:pt idx="185">
                  <c:v>-2.7799999999999998E-2</c:v>
                </c:pt>
                <c:pt idx="186">
                  <c:v>-2.8000000000000001E-2</c:v>
                </c:pt>
                <c:pt idx="187">
                  <c:v>-3.0599999999999999E-2</c:v>
                </c:pt>
                <c:pt idx="188">
                  <c:v>-3.1E-2</c:v>
                </c:pt>
                <c:pt idx="189">
                  <c:v>-3.1199999999999999E-2</c:v>
                </c:pt>
                <c:pt idx="190">
                  <c:v>-3.3799999999999997E-2</c:v>
                </c:pt>
                <c:pt idx="191">
                  <c:v>-3.4000000000000002E-2</c:v>
                </c:pt>
                <c:pt idx="192">
                  <c:v>-3.4000000000000002E-2</c:v>
                </c:pt>
                <c:pt idx="193">
                  <c:v>-3.3399999999999999E-2</c:v>
                </c:pt>
                <c:pt idx="194">
                  <c:v>-3.2000000000000001E-2</c:v>
                </c:pt>
                <c:pt idx="195">
                  <c:v>-3.6600000000000001E-2</c:v>
                </c:pt>
                <c:pt idx="196">
                  <c:v>-3.8399999999999997E-2</c:v>
                </c:pt>
                <c:pt idx="197">
                  <c:v>-3.7400000000000003E-2</c:v>
                </c:pt>
                <c:pt idx="198">
                  <c:v>-3.9399999999999998E-2</c:v>
                </c:pt>
                <c:pt idx="199">
                  <c:v>-4.2599999999999999E-2</c:v>
                </c:pt>
                <c:pt idx="200">
                  <c:v>-4.4200000000000003E-2</c:v>
                </c:pt>
                <c:pt idx="201">
                  <c:v>-4.2599999999999999E-2</c:v>
                </c:pt>
                <c:pt idx="202">
                  <c:v>-4.0800000000000003E-2</c:v>
                </c:pt>
                <c:pt idx="203">
                  <c:v>-3.5999999999999997E-2</c:v>
                </c:pt>
                <c:pt idx="204">
                  <c:v>-3.32E-2</c:v>
                </c:pt>
                <c:pt idx="205">
                  <c:v>-3.1199999999999999E-2</c:v>
                </c:pt>
                <c:pt idx="206">
                  <c:v>-3.3399999999999999E-2</c:v>
                </c:pt>
                <c:pt idx="207">
                  <c:v>-3.1399999999999997E-2</c:v>
                </c:pt>
                <c:pt idx="208">
                  <c:v>-0.03</c:v>
                </c:pt>
                <c:pt idx="209">
                  <c:v>-2.76E-2</c:v>
                </c:pt>
                <c:pt idx="210">
                  <c:v>-0.03</c:v>
                </c:pt>
                <c:pt idx="211">
                  <c:v>-2.8000000000000001E-2</c:v>
                </c:pt>
                <c:pt idx="212">
                  <c:v>-2.76E-2</c:v>
                </c:pt>
                <c:pt idx="213">
                  <c:v>-2.92E-2</c:v>
                </c:pt>
                <c:pt idx="214">
                  <c:v>-2.8400000000000002E-2</c:v>
                </c:pt>
                <c:pt idx="215">
                  <c:v>-2.7E-2</c:v>
                </c:pt>
                <c:pt idx="216">
                  <c:v>-2.7199999999999998E-2</c:v>
                </c:pt>
                <c:pt idx="217">
                  <c:v>-2.9000000000000001E-2</c:v>
                </c:pt>
                <c:pt idx="218">
                  <c:v>-3.2000000000000001E-2</c:v>
                </c:pt>
                <c:pt idx="219">
                  <c:v>-3.2599999999999997E-2</c:v>
                </c:pt>
                <c:pt idx="220">
                  <c:v>-3.3000000000000002E-2</c:v>
                </c:pt>
                <c:pt idx="221">
                  <c:v>-3.1600000000000003E-2</c:v>
                </c:pt>
                <c:pt idx="222">
                  <c:v>-3.0200000000000001E-2</c:v>
                </c:pt>
                <c:pt idx="223">
                  <c:v>-3.04E-2</c:v>
                </c:pt>
                <c:pt idx="224">
                  <c:v>-2.9600000000000001E-2</c:v>
                </c:pt>
                <c:pt idx="225">
                  <c:v>-3.1800000000000002E-2</c:v>
                </c:pt>
                <c:pt idx="226">
                  <c:v>-3.5400000000000001E-2</c:v>
                </c:pt>
                <c:pt idx="227">
                  <c:v>-3.5999999999999997E-2</c:v>
                </c:pt>
                <c:pt idx="228">
                  <c:v>-3.5999999999999997E-2</c:v>
                </c:pt>
                <c:pt idx="229">
                  <c:v>-3.6799999999999999E-2</c:v>
                </c:pt>
                <c:pt idx="230">
                  <c:v>-3.7199999999999997E-2</c:v>
                </c:pt>
                <c:pt idx="231">
                  <c:v>-3.8399999999999997E-2</c:v>
                </c:pt>
                <c:pt idx="232">
                  <c:v>-3.6999999999999998E-2</c:v>
                </c:pt>
                <c:pt idx="233">
                  <c:v>-3.8800000000000001E-2</c:v>
                </c:pt>
                <c:pt idx="234">
                  <c:v>-3.9399999999999998E-2</c:v>
                </c:pt>
                <c:pt idx="235">
                  <c:v>-3.8399999999999997E-2</c:v>
                </c:pt>
                <c:pt idx="236">
                  <c:v>-3.5000000000000003E-2</c:v>
                </c:pt>
                <c:pt idx="237">
                  <c:v>-3.3000000000000002E-2</c:v>
                </c:pt>
                <c:pt idx="238">
                  <c:v>-2.9600000000000001E-2</c:v>
                </c:pt>
                <c:pt idx="239">
                  <c:v>-2.8199999999999999E-2</c:v>
                </c:pt>
                <c:pt idx="240">
                  <c:v>-2.86E-2</c:v>
                </c:pt>
                <c:pt idx="241">
                  <c:v>-2.8199999999999999E-2</c:v>
                </c:pt>
                <c:pt idx="242">
                  <c:v>-0.03</c:v>
                </c:pt>
                <c:pt idx="243">
                  <c:v>-3.1199999999999999E-2</c:v>
                </c:pt>
                <c:pt idx="244">
                  <c:v>-3.2000000000000001E-2</c:v>
                </c:pt>
                <c:pt idx="245">
                  <c:v>-3.2599999999999997E-2</c:v>
                </c:pt>
                <c:pt idx="246">
                  <c:v>-3.4200000000000001E-2</c:v>
                </c:pt>
                <c:pt idx="247">
                  <c:v>-3.44E-2</c:v>
                </c:pt>
                <c:pt idx="248">
                  <c:v>-3.3599999999999998E-2</c:v>
                </c:pt>
                <c:pt idx="249">
                  <c:v>-3.2800000000000003E-2</c:v>
                </c:pt>
                <c:pt idx="250">
                  <c:v>-3.2000000000000001E-2</c:v>
                </c:pt>
                <c:pt idx="251">
                  <c:v>-3.1399999999999997E-2</c:v>
                </c:pt>
                <c:pt idx="252">
                  <c:v>-3.2800000000000003E-2</c:v>
                </c:pt>
                <c:pt idx="253">
                  <c:v>-3.4599999999999999E-2</c:v>
                </c:pt>
                <c:pt idx="254">
                  <c:v>-3.6999999999999998E-2</c:v>
                </c:pt>
                <c:pt idx="255">
                  <c:v>-3.8399999999999997E-2</c:v>
                </c:pt>
                <c:pt idx="256">
                  <c:v>-3.9199999999999999E-2</c:v>
                </c:pt>
                <c:pt idx="257">
                  <c:v>-4.0800000000000003E-2</c:v>
                </c:pt>
                <c:pt idx="258">
                  <c:v>-4.2999999999999997E-2</c:v>
                </c:pt>
                <c:pt idx="259">
                  <c:v>-4.3200000000000002E-2</c:v>
                </c:pt>
                <c:pt idx="260">
                  <c:v>-4.3799999999999999E-2</c:v>
                </c:pt>
                <c:pt idx="261">
                  <c:v>-4.3999999999999997E-2</c:v>
                </c:pt>
                <c:pt idx="262">
                  <c:v>-4.3200000000000002E-2</c:v>
                </c:pt>
                <c:pt idx="263">
                  <c:v>-4.1000000000000002E-2</c:v>
                </c:pt>
                <c:pt idx="264">
                  <c:v>-3.56E-2</c:v>
                </c:pt>
                <c:pt idx="265">
                  <c:v>-3.6400000000000002E-2</c:v>
                </c:pt>
                <c:pt idx="266">
                  <c:v>-3.6200000000000003E-2</c:v>
                </c:pt>
                <c:pt idx="267">
                  <c:v>-3.9E-2</c:v>
                </c:pt>
                <c:pt idx="268">
                  <c:v>-4.0599999999999997E-2</c:v>
                </c:pt>
                <c:pt idx="269">
                  <c:v>-4.1599999999999998E-2</c:v>
                </c:pt>
                <c:pt idx="270">
                  <c:v>-4.1000000000000002E-2</c:v>
                </c:pt>
                <c:pt idx="271">
                  <c:v>-3.9399999999999998E-2</c:v>
                </c:pt>
                <c:pt idx="272">
                  <c:v>-3.8800000000000001E-2</c:v>
                </c:pt>
                <c:pt idx="273">
                  <c:v>-3.8199999999999998E-2</c:v>
                </c:pt>
                <c:pt idx="274">
                  <c:v>-3.8399999999999997E-2</c:v>
                </c:pt>
                <c:pt idx="275">
                  <c:v>-3.9800000000000002E-2</c:v>
                </c:pt>
                <c:pt idx="276">
                  <c:v>-3.9399999999999998E-2</c:v>
                </c:pt>
                <c:pt idx="277">
                  <c:v>-3.7999999999999999E-2</c:v>
                </c:pt>
                <c:pt idx="278">
                  <c:v>-3.7600000000000001E-2</c:v>
                </c:pt>
                <c:pt idx="279">
                  <c:v>-3.8399999999999997E-2</c:v>
                </c:pt>
                <c:pt idx="280">
                  <c:v>-3.7400000000000003E-2</c:v>
                </c:pt>
                <c:pt idx="281">
                  <c:v>-3.9E-2</c:v>
                </c:pt>
                <c:pt idx="282">
                  <c:v>-3.8699999999999998E-2</c:v>
                </c:pt>
                <c:pt idx="283">
                  <c:v>-3.6999999999999998E-2</c:v>
                </c:pt>
                <c:pt idx="284">
                  <c:v>-3.6700000000000003E-2</c:v>
                </c:pt>
                <c:pt idx="285">
                  <c:v>-4.1700000000000001E-2</c:v>
                </c:pt>
                <c:pt idx="286">
                  <c:v>-4.4999999999999998E-2</c:v>
                </c:pt>
                <c:pt idx="287">
                  <c:v>-4.4499999999999998E-2</c:v>
                </c:pt>
                <c:pt idx="288">
                  <c:v>-4.2999999999999997E-2</c:v>
                </c:pt>
                <c:pt idx="289">
                  <c:v>-4.3499999999999997E-2</c:v>
                </c:pt>
                <c:pt idx="290">
                  <c:v>-4.2200000000000001E-2</c:v>
                </c:pt>
                <c:pt idx="291">
                  <c:v>-4.1300000000000003E-2</c:v>
                </c:pt>
                <c:pt idx="292">
                  <c:v>-3.95E-2</c:v>
                </c:pt>
                <c:pt idx="293">
                  <c:v>-3.6799999999999999E-2</c:v>
                </c:pt>
                <c:pt idx="294">
                  <c:v>-3.5999999999999997E-2</c:v>
                </c:pt>
                <c:pt idx="295">
                  <c:v>-3.5200000000000002E-2</c:v>
                </c:pt>
                <c:pt idx="296">
                  <c:v>-3.5000000000000003E-2</c:v>
                </c:pt>
                <c:pt idx="297">
                  <c:v>-3.6200000000000003E-2</c:v>
                </c:pt>
                <c:pt idx="298">
                  <c:v>-3.4500000000000003E-2</c:v>
                </c:pt>
                <c:pt idx="299">
                  <c:v>-3.3300000000000003E-2</c:v>
                </c:pt>
                <c:pt idx="300">
                  <c:v>-3.3599999999999998E-2</c:v>
                </c:pt>
                <c:pt idx="301">
                  <c:v>-3.5700000000000003E-2</c:v>
                </c:pt>
                <c:pt idx="302">
                  <c:v>-3.6200000000000003E-2</c:v>
                </c:pt>
                <c:pt idx="303">
                  <c:v>-3.6200000000000003E-2</c:v>
                </c:pt>
                <c:pt idx="304">
                  <c:v>-3.6299999999999999E-2</c:v>
                </c:pt>
                <c:pt idx="305">
                  <c:v>-3.8300000000000001E-2</c:v>
                </c:pt>
                <c:pt idx="306">
                  <c:v>-3.9E-2</c:v>
                </c:pt>
                <c:pt idx="307">
                  <c:v>-0.04</c:v>
                </c:pt>
                <c:pt idx="308">
                  <c:v>-4.1000000000000002E-2</c:v>
                </c:pt>
                <c:pt idx="309">
                  <c:v>-4.02E-2</c:v>
                </c:pt>
                <c:pt idx="310">
                  <c:v>-3.7699999999999997E-2</c:v>
                </c:pt>
                <c:pt idx="311">
                  <c:v>-3.5999999999999997E-2</c:v>
                </c:pt>
                <c:pt idx="312">
                  <c:v>-3.3000000000000002E-2</c:v>
                </c:pt>
                <c:pt idx="313">
                  <c:v>-3.3399999999999999E-2</c:v>
                </c:pt>
                <c:pt idx="314">
                  <c:v>-3.4799999999999998E-2</c:v>
                </c:pt>
                <c:pt idx="315">
                  <c:v>-3.6900000000000002E-2</c:v>
                </c:pt>
                <c:pt idx="316">
                  <c:v>-3.7999999999999999E-2</c:v>
                </c:pt>
                <c:pt idx="317">
                  <c:v>-3.7499999999999999E-2</c:v>
                </c:pt>
                <c:pt idx="318">
                  <c:v>-3.8899999999999997E-2</c:v>
                </c:pt>
                <c:pt idx="319">
                  <c:v>-3.9600000000000003E-2</c:v>
                </c:pt>
                <c:pt idx="320">
                  <c:v>-3.9E-2</c:v>
                </c:pt>
                <c:pt idx="321">
                  <c:v>-3.9199999999999999E-2</c:v>
                </c:pt>
                <c:pt idx="322">
                  <c:v>-4.07E-2</c:v>
                </c:pt>
                <c:pt idx="323">
                  <c:v>-4.0800000000000003E-2</c:v>
                </c:pt>
                <c:pt idx="324">
                  <c:v>-4.07E-2</c:v>
                </c:pt>
                <c:pt idx="325">
                  <c:v>-0.04</c:v>
                </c:pt>
                <c:pt idx="326">
                  <c:v>-3.95E-2</c:v>
                </c:pt>
                <c:pt idx="327">
                  <c:v>-3.9E-2</c:v>
                </c:pt>
                <c:pt idx="328">
                  <c:v>-3.85E-2</c:v>
                </c:pt>
                <c:pt idx="329">
                  <c:v>-3.7199999999999997E-2</c:v>
                </c:pt>
                <c:pt idx="330">
                  <c:v>-3.8800000000000001E-2</c:v>
                </c:pt>
                <c:pt idx="331">
                  <c:v>-4.1799999999999997E-2</c:v>
                </c:pt>
                <c:pt idx="332">
                  <c:v>-4.3700000000000003E-2</c:v>
                </c:pt>
                <c:pt idx="333">
                  <c:v>-4.3999999999999997E-2</c:v>
                </c:pt>
                <c:pt idx="334">
                  <c:v>-4.4299999999999999E-2</c:v>
                </c:pt>
                <c:pt idx="335">
                  <c:v>-4.4999999999999998E-2</c:v>
                </c:pt>
                <c:pt idx="336">
                  <c:v>-4.4299999999999999E-2</c:v>
                </c:pt>
                <c:pt idx="337">
                  <c:v>-4.4999999999999998E-2</c:v>
                </c:pt>
                <c:pt idx="338">
                  <c:v>-4.53E-2</c:v>
                </c:pt>
                <c:pt idx="339">
                  <c:v>-4.4999999999999998E-2</c:v>
                </c:pt>
                <c:pt idx="340">
                  <c:v>-4.7E-2</c:v>
                </c:pt>
                <c:pt idx="341">
                  <c:v>-5.0599999999999999E-2</c:v>
                </c:pt>
                <c:pt idx="342">
                  <c:v>-4.87E-2</c:v>
                </c:pt>
                <c:pt idx="343">
                  <c:v>-4.9200000000000001E-2</c:v>
                </c:pt>
                <c:pt idx="344">
                  <c:v>-4.7500000000000001E-2</c:v>
                </c:pt>
                <c:pt idx="345">
                  <c:v>-4.9500000000000002E-2</c:v>
                </c:pt>
                <c:pt idx="346">
                  <c:v>-5.2999999999999999E-2</c:v>
                </c:pt>
                <c:pt idx="347">
                  <c:v>-5.1999999999999998E-2</c:v>
                </c:pt>
                <c:pt idx="348">
                  <c:v>-5.0299999999999997E-2</c:v>
                </c:pt>
                <c:pt idx="349">
                  <c:v>-5.1499999999999997E-2</c:v>
                </c:pt>
                <c:pt idx="350">
                  <c:v>-4.7600000000000003E-2</c:v>
                </c:pt>
                <c:pt idx="351">
                  <c:v>-4.6300000000000001E-2</c:v>
                </c:pt>
                <c:pt idx="352">
                  <c:v>-4.9299999999999997E-2</c:v>
                </c:pt>
                <c:pt idx="353">
                  <c:v>-4.87E-2</c:v>
                </c:pt>
                <c:pt idx="354">
                  <c:v>-4.6300000000000001E-2</c:v>
                </c:pt>
                <c:pt idx="355">
                  <c:v>-4.6300000000000001E-2</c:v>
                </c:pt>
                <c:pt idx="356">
                  <c:v>-4.5699999999999998E-2</c:v>
                </c:pt>
                <c:pt idx="357">
                  <c:v>-4.4400000000000002E-2</c:v>
                </c:pt>
                <c:pt idx="358">
                  <c:v>-4.3700000000000003E-2</c:v>
                </c:pt>
                <c:pt idx="359">
                  <c:v>-4.4699999999999997E-2</c:v>
                </c:pt>
                <c:pt idx="360">
                  <c:v>-4.9000000000000002E-2</c:v>
                </c:pt>
                <c:pt idx="361">
                  <c:v>-5.0299999999999997E-2</c:v>
                </c:pt>
                <c:pt idx="362">
                  <c:v>-5.3999999999999999E-2</c:v>
                </c:pt>
                <c:pt idx="363">
                  <c:v>-5.9400000000000001E-2</c:v>
                </c:pt>
                <c:pt idx="364">
                  <c:v>-6.0999999999999999E-2</c:v>
                </c:pt>
                <c:pt idx="365">
                  <c:v>-6.0299999999999999E-2</c:v>
                </c:pt>
                <c:pt idx="366">
                  <c:v>-5.7599999999999998E-2</c:v>
                </c:pt>
                <c:pt idx="367">
                  <c:v>-5.4699999999999999E-2</c:v>
                </c:pt>
                <c:pt idx="368">
                  <c:v>-4.8000000000000001E-2</c:v>
                </c:pt>
                <c:pt idx="369">
                  <c:v>-4.2999999999999997E-2</c:v>
                </c:pt>
                <c:pt idx="370">
                  <c:v>-3.5700000000000003E-2</c:v>
                </c:pt>
                <c:pt idx="371">
                  <c:v>-3.6299999999999999E-2</c:v>
                </c:pt>
                <c:pt idx="372">
                  <c:v>-3.5999999999999997E-2</c:v>
                </c:pt>
                <c:pt idx="373">
                  <c:v>-3.73E-2</c:v>
                </c:pt>
                <c:pt idx="374">
                  <c:v>-3.7699999999999997E-2</c:v>
                </c:pt>
                <c:pt idx="375">
                  <c:v>-3.9E-2</c:v>
                </c:pt>
                <c:pt idx="376">
                  <c:v>-3.73E-2</c:v>
                </c:pt>
                <c:pt idx="377">
                  <c:v>-3.6299999999999999E-2</c:v>
                </c:pt>
                <c:pt idx="378">
                  <c:v>-3.6999999999999998E-2</c:v>
                </c:pt>
                <c:pt idx="379">
                  <c:v>-3.8600000000000002E-2</c:v>
                </c:pt>
                <c:pt idx="380">
                  <c:v>-3.7699999999999997E-2</c:v>
                </c:pt>
                <c:pt idx="381">
                  <c:v>-3.73E-2</c:v>
                </c:pt>
                <c:pt idx="382">
                  <c:v>-3.6600000000000001E-2</c:v>
                </c:pt>
                <c:pt idx="383">
                  <c:v>-3.6600000000000001E-2</c:v>
                </c:pt>
                <c:pt idx="384">
                  <c:v>-3.7999999999999999E-2</c:v>
                </c:pt>
                <c:pt idx="385">
                  <c:v>-4.1000000000000002E-2</c:v>
                </c:pt>
                <c:pt idx="386">
                  <c:v>-4.2599999999999999E-2</c:v>
                </c:pt>
                <c:pt idx="387">
                  <c:v>-4.2599999999999999E-2</c:v>
                </c:pt>
                <c:pt idx="388">
                  <c:v>-4.3700000000000003E-2</c:v>
                </c:pt>
                <c:pt idx="389">
                  <c:v>-4.07E-2</c:v>
                </c:pt>
                <c:pt idx="390">
                  <c:v>-4.2999999999999997E-2</c:v>
                </c:pt>
                <c:pt idx="391">
                  <c:v>-4.3700000000000003E-2</c:v>
                </c:pt>
                <c:pt idx="392">
                  <c:v>-4.4299999999999999E-2</c:v>
                </c:pt>
                <c:pt idx="393">
                  <c:v>-4.4400000000000002E-2</c:v>
                </c:pt>
                <c:pt idx="394">
                  <c:v>-4.4699999999999997E-2</c:v>
                </c:pt>
                <c:pt idx="395">
                  <c:v>-4.6699999999999998E-2</c:v>
                </c:pt>
                <c:pt idx="396">
                  <c:v>-4.8300000000000003E-2</c:v>
                </c:pt>
                <c:pt idx="397">
                  <c:v>-4.9700000000000001E-2</c:v>
                </c:pt>
                <c:pt idx="398">
                  <c:v>-5.0999999999999997E-2</c:v>
                </c:pt>
                <c:pt idx="399">
                  <c:v>-5.4600000000000003E-2</c:v>
                </c:pt>
                <c:pt idx="400">
                  <c:v>-5.2699999999999997E-2</c:v>
                </c:pt>
                <c:pt idx="401">
                  <c:v>-5.0999999999999997E-2</c:v>
                </c:pt>
                <c:pt idx="402">
                  <c:v>-5.0700000000000002E-2</c:v>
                </c:pt>
                <c:pt idx="403">
                  <c:v>-4.9599999999999998E-2</c:v>
                </c:pt>
                <c:pt idx="404">
                  <c:v>-4.7699999999999999E-2</c:v>
                </c:pt>
                <c:pt idx="405">
                  <c:v>-5.0299999999999997E-2</c:v>
                </c:pt>
                <c:pt idx="406">
                  <c:v>-5.3999999999999999E-2</c:v>
                </c:pt>
                <c:pt idx="407">
                  <c:v>-5.3999999999999999E-2</c:v>
                </c:pt>
                <c:pt idx="408">
                  <c:v>-5.67E-2</c:v>
                </c:pt>
                <c:pt idx="409">
                  <c:v>-5.6000000000000001E-2</c:v>
                </c:pt>
                <c:pt idx="410">
                  <c:v>-5.5599999999999997E-2</c:v>
                </c:pt>
                <c:pt idx="411">
                  <c:v>-5.8400000000000001E-2</c:v>
                </c:pt>
                <c:pt idx="412">
                  <c:v>-5.6000000000000001E-2</c:v>
                </c:pt>
                <c:pt idx="413">
                  <c:v>-5.3999999999999999E-2</c:v>
                </c:pt>
                <c:pt idx="414">
                  <c:v>-5.2499999999999998E-2</c:v>
                </c:pt>
                <c:pt idx="415">
                  <c:v>-5.2499999999999998E-2</c:v>
                </c:pt>
                <c:pt idx="416">
                  <c:v>-5.2999999999999999E-2</c:v>
                </c:pt>
                <c:pt idx="417">
                  <c:v>-5.2499999999999998E-2</c:v>
                </c:pt>
                <c:pt idx="418">
                  <c:v>-4.9500000000000002E-2</c:v>
                </c:pt>
                <c:pt idx="419">
                  <c:v>-4.5999999999999999E-2</c:v>
                </c:pt>
                <c:pt idx="420">
                  <c:v>-4.8000000000000001E-2</c:v>
                </c:pt>
                <c:pt idx="421">
                  <c:v>-4.7500000000000001E-2</c:v>
                </c:pt>
                <c:pt idx="422">
                  <c:v>-4.9500000000000002E-2</c:v>
                </c:pt>
                <c:pt idx="423">
                  <c:v>-5.0999999999999997E-2</c:v>
                </c:pt>
                <c:pt idx="424">
                  <c:v>-5.45E-2</c:v>
                </c:pt>
                <c:pt idx="425">
                  <c:v>-5.2499999999999998E-2</c:v>
                </c:pt>
                <c:pt idx="426">
                  <c:v>-0.05</c:v>
                </c:pt>
                <c:pt idx="427">
                  <c:v>-5.1999999999999998E-2</c:v>
                </c:pt>
                <c:pt idx="428">
                  <c:v>-5.2999999999999999E-2</c:v>
                </c:pt>
                <c:pt idx="429">
                  <c:v>-5.45E-2</c:v>
                </c:pt>
                <c:pt idx="430">
                  <c:v>-5.3999999999999999E-2</c:v>
                </c:pt>
                <c:pt idx="431">
                  <c:v>-5.6000000000000001E-2</c:v>
                </c:pt>
                <c:pt idx="432">
                  <c:v>-5.2499999999999998E-2</c:v>
                </c:pt>
                <c:pt idx="433">
                  <c:v>-5.0500000000000003E-2</c:v>
                </c:pt>
                <c:pt idx="434">
                  <c:v>-4.4499999999999998E-2</c:v>
                </c:pt>
                <c:pt idx="435">
                  <c:v>-4.1500000000000002E-2</c:v>
                </c:pt>
                <c:pt idx="436">
                  <c:v>-0.04</c:v>
                </c:pt>
                <c:pt idx="437">
                  <c:v>-3.95E-2</c:v>
                </c:pt>
                <c:pt idx="438">
                  <c:v>-3.5200000000000002E-2</c:v>
                </c:pt>
                <c:pt idx="439">
                  <c:v>-3.0200000000000001E-2</c:v>
                </c:pt>
                <c:pt idx="440">
                  <c:v>-3.3500000000000002E-2</c:v>
                </c:pt>
                <c:pt idx="441">
                  <c:v>-3.3000000000000002E-2</c:v>
                </c:pt>
                <c:pt idx="442">
                  <c:v>-3.1099999999999999E-2</c:v>
                </c:pt>
                <c:pt idx="443">
                  <c:v>-2.5499999999999998E-2</c:v>
                </c:pt>
                <c:pt idx="444">
                  <c:v>-2.4799999999999999E-2</c:v>
                </c:pt>
                <c:pt idx="445">
                  <c:v>-2.5600000000000001E-2</c:v>
                </c:pt>
                <c:pt idx="446">
                  <c:v>-2.8000000000000001E-2</c:v>
                </c:pt>
                <c:pt idx="447">
                  <c:v>-3.7400000000000003E-2</c:v>
                </c:pt>
                <c:pt idx="448">
                  <c:v>-4.4699999999999997E-2</c:v>
                </c:pt>
                <c:pt idx="449">
                  <c:v>-4.7800000000000002E-2</c:v>
                </c:pt>
                <c:pt idx="450">
                  <c:v>-5.1700000000000003E-2</c:v>
                </c:pt>
                <c:pt idx="451">
                  <c:v>-5.2200000000000003E-2</c:v>
                </c:pt>
                <c:pt idx="452">
                  <c:v>-5.5500000000000001E-2</c:v>
                </c:pt>
                <c:pt idx="453">
                  <c:v>-5.8099999999999999E-2</c:v>
                </c:pt>
                <c:pt idx="454">
                  <c:v>-5.8700000000000002E-2</c:v>
                </c:pt>
                <c:pt idx="455">
                  <c:v>-6.2100000000000002E-2</c:v>
                </c:pt>
                <c:pt idx="456">
                  <c:v>-6.6100000000000006E-2</c:v>
                </c:pt>
                <c:pt idx="457">
                  <c:v>-6.6799999999999998E-2</c:v>
                </c:pt>
                <c:pt idx="458">
                  <c:v>-7.0300000000000001E-2</c:v>
                </c:pt>
                <c:pt idx="459">
                  <c:v>-6.93E-2</c:v>
                </c:pt>
                <c:pt idx="460">
                  <c:v>-6.6100000000000006E-2</c:v>
                </c:pt>
                <c:pt idx="461">
                  <c:v>-6.3E-2</c:v>
                </c:pt>
                <c:pt idx="462">
                  <c:v>-6.4199999999999993E-2</c:v>
                </c:pt>
                <c:pt idx="463">
                  <c:v>-6.6000000000000003E-2</c:v>
                </c:pt>
                <c:pt idx="464">
                  <c:v>-6.5500000000000003E-2</c:v>
                </c:pt>
                <c:pt idx="465">
                  <c:v>-6.6699999999999995E-2</c:v>
                </c:pt>
                <c:pt idx="466">
                  <c:v>-6.93E-2</c:v>
                </c:pt>
                <c:pt idx="467">
                  <c:v>-6.9500000000000006E-2</c:v>
                </c:pt>
                <c:pt idx="468">
                  <c:v>-7.2099999999999997E-2</c:v>
                </c:pt>
                <c:pt idx="469">
                  <c:v>-7.3300000000000004E-2</c:v>
                </c:pt>
                <c:pt idx="470">
                  <c:v>-7.6200000000000004E-2</c:v>
                </c:pt>
                <c:pt idx="471">
                  <c:v>-8.0699999999999994E-2</c:v>
                </c:pt>
                <c:pt idx="472">
                  <c:v>-7.7799999999999994E-2</c:v>
                </c:pt>
                <c:pt idx="473">
                  <c:v>-8.3599999999999994E-2</c:v>
                </c:pt>
                <c:pt idx="474">
                  <c:v>-8.5199999999999998E-2</c:v>
                </c:pt>
              </c:numCache>
            </c:numRef>
          </c:val>
          <c:smooth val="0"/>
        </c:ser>
        <c:ser>
          <c:idx val="0"/>
          <c:order val="3"/>
          <c:tx>
            <c:strRef>
              <c:f>'CPI_ROC_CoRD_LAYERS-RS'!$F$1</c:f>
              <c:strCache>
                <c:ptCount val="1"/>
                <c:pt idx="0">
                  <c:v>CoRD</c:v>
                </c:pt>
              </c:strCache>
            </c:strRef>
          </c:tx>
          <c:spPr>
            <a:ln w="23156">
              <a:solidFill>
                <a:srgbClr val="800000"/>
              </a:solidFill>
              <a:prstDash val="solid"/>
            </a:ln>
          </c:spPr>
          <c:marker>
            <c:symbol val="none"/>
          </c:marker>
          <c:cat>
            <c:numRef>
              <c:f>'CPI_ROC_CoRD_LAYERS-RS'!$A$2:$A$476</c:f>
              <c:numCache>
                <c:formatCode>General</c:formatCode>
                <c:ptCount val="475"/>
                <c:pt idx="0">
                  <c:v>1.08223E-2</c:v>
                </c:pt>
                <c:pt idx="1">
                  <c:v>1.92721E-2</c:v>
                </c:pt>
                <c:pt idx="2">
                  <c:v>2.7965400000000001E-2</c:v>
                </c:pt>
                <c:pt idx="3">
                  <c:v>3.671E-2</c:v>
                </c:pt>
                <c:pt idx="4">
                  <c:v>4.51622E-2</c:v>
                </c:pt>
                <c:pt idx="5">
                  <c:v>5.3651600000000001E-2</c:v>
                </c:pt>
                <c:pt idx="6">
                  <c:v>6.2237399999999998E-2</c:v>
                </c:pt>
                <c:pt idx="7">
                  <c:v>7.0970199999999997E-2</c:v>
                </c:pt>
                <c:pt idx="8">
                  <c:v>7.9522800000000005E-2</c:v>
                </c:pt>
                <c:pt idx="9">
                  <c:v>8.8174600000000006E-2</c:v>
                </c:pt>
                <c:pt idx="10">
                  <c:v>9.6817200000000006E-2</c:v>
                </c:pt>
                <c:pt idx="11">
                  <c:v>0.10532</c:v>
                </c:pt>
                <c:pt idx="12">
                  <c:v>0.11388</c:v>
                </c:pt>
                <c:pt idx="13">
                  <c:v>0.122451</c:v>
                </c:pt>
                <c:pt idx="14">
                  <c:v>0.13069900000000001</c:v>
                </c:pt>
                <c:pt idx="15">
                  <c:v>0.139292</c:v>
                </c:pt>
                <c:pt idx="16">
                  <c:v>0.14776300000000001</c:v>
                </c:pt>
                <c:pt idx="17">
                  <c:v>0.15627199999999999</c:v>
                </c:pt>
                <c:pt idx="18">
                  <c:v>0.16484299999999999</c:v>
                </c:pt>
                <c:pt idx="19">
                  <c:v>0.17358799999999999</c:v>
                </c:pt>
                <c:pt idx="20">
                  <c:v>0.18222099999999999</c:v>
                </c:pt>
                <c:pt idx="21">
                  <c:v>0.19062599999999999</c:v>
                </c:pt>
                <c:pt idx="22">
                  <c:v>0.19938600000000001</c:v>
                </c:pt>
                <c:pt idx="23">
                  <c:v>0.207812</c:v>
                </c:pt>
                <c:pt idx="24">
                  <c:v>0.21620600000000001</c:v>
                </c:pt>
                <c:pt idx="25">
                  <c:v>0.2248</c:v>
                </c:pt>
                <c:pt idx="26">
                  <c:v>0.233178</c:v>
                </c:pt>
                <c:pt idx="27">
                  <c:v>0.24179800000000001</c:v>
                </c:pt>
                <c:pt idx="28">
                  <c:v>0.25035400000000002</c:v>
                </c:pt>
                <c:pt idx="29">
                  <c:v>0.25880599999999998</c:v>
                </c:pt>
                <c:pt idx="30">
                  <c:v>0.26722600000000002</c:v>
                </c:pt>
                <c:pt idx="31">
                  <c:v>0.275758</c:v>
                </c:pt>
                <c:pt idx="32">
                  <c:v>0.284362</c:v>
                </c:pt>
                <c:pt idx="33">
                  <c:v>0.29271999999999998</c:v>
                </c:pt>
                <c:pt idx="34">
                  <c:v>0.30131799999999997</c:v>
                </c:pt>
                <c:pt idx="35">
                  <c:v>0.30956</c:v>
                </c:pt>
                <c:pt idx="36">
                  <c:v>0.31820799999999999</c:v>
                </c:pt>
                <c:pt idx="37">
                  <c:v>0.32657399999999998</c:v>
                </c:pt>
                <c:pt idx="38">
                  <c:v>0.33501799999999998</c:v>
                </c:pt>
                <c:pt idx="39">
                  <c:v>0.34331800000000001</c:v>
                </c:pt>
                <c:pt idx="40">
                  <c:v>0.351794</c:v>
                </c:pt>
                <c:pt idx="41">
                  <c:v>0.36033399999999999</c:v>
                </c:pt>
                <c:pt idx="42">
                  <c:v>0.36869000000000002</c:v>
                </c:pt>
                <c:pt idx="43">
                  <c:v>0.377272</c:v>
                </c:pt>
                <c:pt idx="44">
                  <c:v>0.38578200000000001</c:v>
                </c:pt>
                <c:pt idx="45">
                  <c:v>0.39410200000000001</c:v>
                </c:pt>
                <c:pt idx="46">
                  <c:v>0.40250599999999997</c:v>
                </c:pt>
                <c:pt idx="47">
                  <c:v>0.41095199999999998</c:v>
                </c:pt>
                <c:pt idx="48">
                  <c:v>0.41935800000000001</c:v>
                </c:pt>
                <c:pt idx="49">
                  <c:v>0.42792400000000003</c:v>
                </c:pt>
                <c:pt idx="50">
                  <c:v>0.43640000000000001</c:v>
                </c:pt>
                <c:pt idx="51">
                  <c:v>0.44507799999999997</c:v>
                </c:pt>
                <c:pt idx="52">
                  <c:v>0.45349400000000001</c:v>
                </c:pt>
                <c:pt idx="53">
                  <c:v>0.46211400000000002</c:v>
                </c:pt>
                <c:pt idx="54">
                  <c:v>0.47050999999999998</c:v>
                </c:pt>
                <c:pt idx="55">
                  <c:v>0.47904200000000002</c:v>
                </c:pt>
                <c:pt idx="56">
                  <c:v>0.48741400000000001</c:v>
                </c:pt>
                <c:pt idx="57">
                  <c:v>0.49576599999999998</c:v>
                </c:pt>
                <c:pt idx="58">
                  <c:v>0.50456199999999995</c:v>
                </c:pt>
                <c:pt idx="59">
                  <c:v>0.51283400000000001</c:v>
                </c:pt>
                <c:pt idx="60">
                  <c:v>0.52141000000000004</c:v>
                </c:pt>
                <c:pt idx="61">
                  <c:v>0.52976400000000001</c:v>
                </c:pt>
                <c:pt idx="62">
                  <c:v>0.53804399999999997</c:v>
                </c:pt>
                <c:pt idx="63">
                  <c:v>0.54645999999999995</c:v>
                </c:pt>
                <c:pt idx="64">
                  <c:v>0.55499200000000004</c:v>
                </c:pt>
                <c:pt idx="65">
                  <c:v>0.56333999999999995</c:v>
                </c:pt>
                <c:pt idx="66">
                  <c:v>0.57164199999999998</c:v>
                </c:pt>
                <c:pt idx="67">
                  <c:v>0.58011999999999997</c:v>
                </c:pt>
                <c:pt idx="68">
                  <c:v>0.58843199999999996</c:v>
                </c:pt>
                <c:pt idx="69">
                  <c:v>0.59687800000000002</c:v>
                </c:pt>
                <c:pt idx="70">
                  <c:v>0.60537399999999997</c:v>
                </c:pt>
                <c:pt idx="71">
                  <c:v>0.61382999999999999</c:v>
                </c:pt>
                <c:pt idx="72">
                  <c:v>0.62224999999999997</c:v>
                </c:pt>
                <c:pt idx="73">
                  <c:v>0.63069200000000003</c:v>
                </c:pt>
                <c:pt idx="74">
                  <c:v>0.63915200000000005</c:v>
                </c:pt>
                <c:pt idx="75">
                  <c:v>0.64757799999999999</c:v>
                </c:pt>
                <c:pt idx="76">
                  <c:v>0.65603199999999995</c:v>
                </c:pt>
                <c:pt idx="77">
                  <c:v>0.66456000000000004</c:v>
                </c:pt>
                <c:pt idx="78">
                  <c:v>0.67303999999999997</c:v>
                </c:pt>
                <c:pt idx="79">
                  <c:v>0.68126600000000004</c:v>
                </c:pt>
                <c:pt idx="80">
                  <c:v>0.68960600000000005</c:v>
                </c:pt>
                <c:pt idx="81">
                  <c:v>0.69814600000000004</c:v>
                </c:pt>
                <c:pt idx="82">
                  <c:v>0.70659799999999995</c:v>
                </c:pt>
                <c:pt idx="83">
                  <c:v>0.71513599999999999</c:v>
                </c:pt>
                <c:pt idx="84">
                  <c:v>0.72360999999999998</c:v>
                </c:pt>
                <c:pt idx="85">
                  <c:v>0.732298</c:v>
                </c:pt>
                <c:pt idx="86">
                  <c:v>0.74087599999999998</c:v>
                </c:pt>
                <c:pt idx="87">
                  <c:v>0.74912000000000001</c:v>
                </c:pt>
                <c:pt idx="88">
                  <c:v>0.75747600000000004</c:v>
                </c:pt>
                <c:pt idx="89">
                  <c:v>0.76599200000000001</c:v>
                </c:pt>
                <c:pt idx="90">
                  <c:v>0.77442800000000001</c:v>
                </c:pt>
                <c:pt idx="91">
                  <c:v>0.782694</c:v>
                </c:pt>
                <c:pt idx="92">
                  <c:v>0.79099799999999998</c:v>
                </c:pt>
                <c:pt idx="93">
                  <c:v>0.79948799999999998</c:v>
                </c:pt>
                <c:pt idx="94">
                  <c:v>0.80801400000000001</c:v>
                </c:pt>
                <c:pt idx="95">
                  <c:v>0.81623599999999996</c:v>
                </c:pt>
                <c:pt idx="96">
                  <c:v>0.82452199999999998</c:v>
                </c:pt>
                <c:pt idx="97">
                  <c:v>0.83287199999999995</c:v>
                </c:pt>
                <c:pt idx="98">
                  <c:v>0.84158599999999995</c:v>
                </c:pt>
                <c:pt idx="99">
                  <c:v>0.849854</c:v>
                </c:pt>
                <c:pt idx="100">
                  <c:v>0.85824199999999995</c:v>
                </c:pt>
                <c:pt idx="101">
                  <c:v>0.86672199999999999</c:v>
                </c:pt>
                <c:pt idx="102">
                  <c:v>0.87495400000000001</c:v>
                </c:pt>
                <c:pt idx="103">
                  <c:v>0.88327599999999995</c:v>
                </c:pt>
                <c:pt idx="104">
                  <c:v>0.89172200000000001</c:v>
                </c:pt>
                <c:pt idx="105">
                  <c:v>0.90016399999999996</c:v>
                </c:pt>
                <c:pt idx="106">
                  <c:v>0.90851599999999999</c:v>
                </c:pt>
                <c:pt idx="107">
                  <c:v>0.91693199999999997</c:v>
                </c:pt>
                <c:pt idx="108">
                  <c:v>0.92527199999999998</c:v>
                </c:pt>
                <c:pt idx="109">
                  <c:v>0.93360600000000005</c:v>
                </c:pt>
                <c:pt idx="110">
                  <c:v>0.942106</c:v>
                </c:pt>
                <c:pt idx="111">
                  <c:v>0.95052199999999998</c:v>
                </c:pt>
                <c:pt idx="112">
                  <c:v>0.95879800000000004</c:v>
                </c:pt>
                <c:pt idx="113">
                  <c:v>0.96721000000000001</c:v>
                </c:pt>
                <c:pt idx="114">
                  <c:v>0.97555999999999998</c:v>
                </c:pt>
                <c:pt idx="115">
                  <c:v>0.98400600000000005</c:v>
                </c:pt>
                <c:pt idx="116">
                  <c:v>0.99230600000000002</c:v>
                </c:pt>
                <c:pt idx="117">
                  <c:v>1.0007900000000001</c:v>
                </c:pt>
                <c:pt idx="118">
                  <c:v>1.00905</c:v>
                </c:pt>
                <c:pt idx="119">
                  <c:v>1.01738</c:v>
                </c:pt>
                <c:pt idx="120">
                  <c:v>1.0258400000000001</c:v>
                </c:pt>
                <c:pt idx="121">
                  <c:v>1.0343100000000001</c:v>
                </c:pt>
                <c:pt idx="122">
                  <c:v>1.04251</c:v>
                </c:pt>
                <c:pt idx="123">
                  <c:v>1.05105</c:v>
                </c:pt>
                <c:pt idx="124">
                  <c:v>1.0593900000000001</c:v>
                </c:pt>
                <c:pt idx="125">
                  <c:v>1.0678799999999999</c:v>
                </c:pt>
                <c:pt idx="126">
                  <c:v>1.07633</c:v>
                </c:pt>
                <c:pt idx="127">
                  <c:v>1.08487</c:v>
                </c:pt>
                <c:pt idx="128">
                  <c:v>1.09321</c:v>
                </c:pt>
                <c:pt idx="129">
                  <c:v>1.10182</c:v>
                </c:pt>
                <c:pt idx="130">
                  <c:v>1.11019</c:v>
                </c:pt>
                <c:pt idx="131">
                  <c:v>1.1186400000000001</c:v>
                </c:pt>
                <c:pt idx="132">
                  <c:v>1.12717</c:v>
                </c:pt>
                <c:pt idx="133">
                  <c:v>1.1355900000000001</c:v>
                </c:pt>
                <c:pt idx="134">
                  <c:v>1.1440999999999999</c:v>
                </c:pt>
                <c:pt idx="135">
                  <c:v>1.1524399999999999</c:v>
                </c:pt>
                <c:pt idx="136">
                  <c:v>1.1608700000000001</c:v>
                </c:pt>
                <c:pt idx="137">
                  <c:v>1.16933</c:v>
                </c:pt>
                <c:pt idx="138">
                  <c:v>1.17753</c:v>
                </c:pt>
                <c:pt idx="139">
                  <c:v>1.1859999999999999</c:v>
                </c:pt>
                <c:pt idx="140">
                  <c:v>1.1943999999999999</c:v>
                </c:pt>
                <c:pt idx="141">
                  <c:v>1.2029000000000001</c:v>
                </c:pt>
                <c:pt idx="142">
                  <c:v>1.2113</c:v>
                </c:pt>
                <c:pt idx="143">
                  <c:v>1.2196</c:v>
                </c:pt>
                <c:pt idx="144">
                  <c:v>1.2279800000000001</c:v>
                </c:pt>
                <c:pt idx="145">
                  <c:v>1.23634</c:v>
                </c:pt>
                <c:pt idx="146">
                  <c:v>1.24475</c:v>
                </c:pt>
                <c:pt idx="147">
                  <c:v>1.2530600000000001</c:v>
                </c:pt>
                <c:pt idx="148">
                  <c:v>1.26146</c:v>
                </c:pt>
                <c:pt idx="149">
                  <c:v>1.26976</c:v>
                </c:pt>
                <c:pt idx="150">
                  <c:v>1.2781499999999999</c:v>
                </c:pt>
                <c:pt idx="151">
                  <c:v>1.28654</c:v>
                </c:pt>
                <c:pt idx="152">
                  <c:v>1.2948500000000001</c:v>
                </c:pt>
                <c:pt idx="153">
                  <c:v>1.30338</c:v>
                </c:pt>
                <c:pt idx="154">
                  <c:v>1.31175</c:v>
                </c:pt>
                <c:pt idx="155">
                  <c:v>1.3201099999999999</c:v>
                </c:pt>
                <c:pt idx="156">
                  <c:v>1.32853</c:v>
                </c:pt>
                <c:pt idx="157">
                  <c:v>1.3369500000000001</c:v>
                </c:pt>
                <c:pt idx="158">
                  <c:v>1.3452900000000001</c:v>
                </c:pt>
                <c:pt idx="159">
                  <c:v>1.3538300000000001</c:v>
                </c:pt>
                <c:pt idx="160">
                  <c:v>1.36236</c:v>
                </c:pt>
                <c:pt idx="161">
                  <c:v>1.3706499999999999</c:v>
                </c:pt>
                <c:pt idx="162">
                  <c:v>1.37887</c:v>
                </c:pt>
                <c:pt idx="163">
                  <c:v>1.3873899999999999</c:v>
                </c:pt>
                <c:pt idx="164">
                  <c:v>1.39577</c:v>
                </c:pt>
                <c:pt idx="165">
                  <c:v>1.40405</c:v>
                </c:pt>
                <c:pt idx="166">
                  <c:v>1.4124300000000001</c:v>
                </c:pt>
                <c:pt idx="167">
                  <c:v>1.4207700000000001</c:v>
                </c:pt>
                <c:pt idx="168">
                  <c:v>1.4290400000000001</c:v>
                </c:pt>
                <c:pt idx="169">
                  <c:v>1.4375199999999999</c:v>
                </c:pt>
                <c:pt idx="170">
                  <c:v>1.44587</c:v>
                </c:pt>
                <c:pt idx="171">
                  <c:v>1.4541900000000001</c:v>
                </c:pt>
                <c:pt idx="172">
                  <c:v>1.4626399999999999</c:v>
                </c:pt>
                <c:pt idx="173">
                  <c:v>1.47095</c:v>
                </c:pt>
                <c:pt idx="174">
                  <c:v>1.47942</c:v>
                </c:pt>
                <c:pt idx="175">
                  <c:v>1.48786</c:v>
                </c:pt>
                <c:pt idx="176">
                  <c:v>1.4961599999999999</c:v>
                </c:pt>
                <c:pt idx="177">
                  <c:v>1.50468</c:v>
                </c:pt>
                <c:pt idx="178">
                  <c:v>1.51309</c:v>
                </c:pt>
                <c:pt idx="179">
                  <c:v>1.5215700000000001</c:v>
                </c:pt>
                <c:pt idx="180">
                  <c:v>1.52983</c:v>
                </c:pt>
                <c:pt idx="181">
                  <c:v>1.5381800000000001</c:v>
                </c:pt>
                <c:pt idx="182">
                  <c:v>1.5465500000000001</c:v>
                </c:pt>
                <c:pt idx="183">
                  <c:v>1.5550299999999999</c:v>
                </c:pt>
                <c:pt idx="184">
                  <c:v>1.5633999999999999</c:v>
                </c:pt>
                <c:pt idx="185">
                  <c:v>1.57185</c:v>
                </c:pt>
                <c:pt idx="186">
                  <c:v>1.5801400000000001</c:v>
                </c:pt>
                <c:pt idx="187">
                  <c:v>1.5884400000000001</c:v>
                </c:pt>
                <c:pt idx="188">
                  <c:v>1.59684</c:v>
                </c:pt>
                <c:pt idx="189">
                  <c:v>1.6052900000000001</c:v>
                </c:pt>
                <c:pt idx="190">
                  <c:v>1.6136600000000001</c:v>
                </c:pt>
                <c:pt idx="191">
                  <c:v>1.6220699999999999</c:v>
                </c:pt>
                <c:pt idx="192">
                  <c:v>1.63039</c:v>
                </c:pt>
                <c:pt idx="193">
                  <c:v>1.6386099999999999</c:v>
                </c:pt>
                <c:pt idx="194">
                  <c:v>1.64716</c:v>
                </c:pt>
                <c:pt idx="195">
                  <c:v>1.65554</c:v>
                </c:pt>
                <c:pt idx="196">
                  <c:v>1.6639200000000001</c:v>
                </c:pt>
                <c:pt idx="197">
                  <c:v>1.6722900000000001</c:v>
                </c:pt>
                <c:pt idx="198">
                  <c:v>1.68058</c:v>
                </c:pt>
                <c:pt idx="199">
                  <c:v>1.68896</c:v>
                </c:pt>
                <c:pt idx="200">
                  <c:v>1.6973</c:v>
                </c:pt>
                <c:pt idx="201">
                  <c:v>1.7057</c:v>
                </c:pt>
                <c:pt idx="202">
                  <c:v>1.7141500000000001</c:v>
                </c:pt>
                <c:pt idx="203">
                  <c:v>1.72251</c:v>
                </c:pt>
                <c:pt idx="204">
                  <c:v>1.7308699999999999</c:v>
                </c:pt>
                <c:pt idx="205">
                  <c:v>1.7390699999999999</c:v>
                </c:pt>
                <c:pt idx="206">
                  <c:v>1.7474799999999999</c:v>
                </c:pt>
                <c:pt idx="207">
                  <c:v>1.75583</c:v>
                </c:pt>
                <c:pt idx="208">
                  <c:v>1.76441</c:v>
                </c:pt>
                <c:pt idx="209">
                  <c:v>1.77264</c:v>
                </c:pt>
                <c:pt idx="210">
                  <c:v>1.7809900000000001</c:v>
                </c:pt>
                <c:pt idx="211">
                  <c:v>1.7894399999999999</c:v>
                </c:pt>
                <c:pt idx="212">
                  <c:v>1.79783</c:v>
                </c:pt>
                <c:pt idx="213">
                  <c:v>1.80616</c:v>
                </c:pt>
                <c:pt idx="214">
                  <c:v>1.8143899999999999</c:v>
                </c:pt>
                <c:pt idx="215">
                  <c:v>1.82277</c:v>
                </c:pt>
                <c:pt idx="216">
                  <c:v>1.83114</c:v>
                </c:pt>
                <c:pt idx="217">
                  <c:v>1.8394900000000001</c:v>
                </c:pt>
                <c:pt idx="218">
                  <c:v>1.8480099999999999</c:v>
                </c:pt>
                <c:pt idx="219">
                  <c:v>1.8562399999999999</c:v>
                </c:pt>
                <c:pt idx="220">
                  <c:v>1.8647800000000001</c:v>
                </c:pt>
                <c:pt idx="221">
                  <c:v>1.87324</c:v>
                </c:pt>
                <c:pt idx="222">
                  <c:v>1.88147</c:v>
                </c:pt>
                <c:pt idx="223">
                  <c:v>1.8898299999999999</c:v>
                </c:pt>
                <c:pt idx="224">
                  <c:v>1.89825</c:v>
                </c:pt>
                <c:pt idx="225">
                  <c:v>1.90659</c:v>
                </c:pt>
                <c:pt idx="226">
                  <c:v>1.9151400000000001</c:v>
                </c:pt>
                <c:pt idx="227">
                  <c:v>1.92337</c:v>
                </c:pt>
                <c:pt idx="228">
                  <c:v>1.93184</c:v>
                </c:pt>
                <c:pt idx="229">
                  <c:v>1.9401999999999999</c:v>
                </c:pt>
                <c:pt idx="230">
                  <c:v>1.94859</c:v>
                </c:pt>
                <c:pt idx="231">
                  <c:v>1.9570000000000001</c:v>
                </c:pt>
                <c:pt idx="232">
                  <c:v>1.96529</c:v>
                </c:pt>
                <c:pt idx="233">
                  <c:v>1.9739100000000001</c:v>
                </c:pt>
                <c:pt idx="234">
                  <c:v>1.9821299999999999</c:v>
                </c:pt>
                <c:pt idx="235">
                  <c:v>1.99048</c:v>
                </c:pt>
                <c:pt idx="236">
                  <c:v>1.9987699999999999</c:v>
                </c:pt>
                <c:pt idx="237">
                  <c:v>2.0071400000000001</c:v>
                </c:pt>
                <c:pt idx="238">
                  <c:v>2.01566</c:v>
                </c:pt>
                <c:pt idx="239">
                  <c:v>2.0239199999999999</c:v>
                </c:pt>
                <c:pt idx="240">
                  <c:v>2.0322200000000001</c:v>
                </c:pt>
                <c:pt idx="241">
                  <c:v>2.0407000000000002</c:v>
                </c:pt>
                <c:pt idx="242">
                  <c:v>2.0491799999999998</c:v>
                </c:pt>
                <c:pt idx="243">
                  <c:v>2.0575000000000001</c:v>
                </c:pt>
                <c:pt idx="244">
                  <c:v>2.0659800000000001</c:v>
                </c:pt>
                <c:pt idx="245">
                  <c:v>2.0743800000000001</c:v>
                </c:pt>
                <c:pt idx="246">
                  <c:v>2.08284</c:v>
                </c:pt>
                <c:pt idx="247">
                  <c:v>2.0911400000000002</c:v>
                </c:pt>
                <c:pt idx="248">
                  <c:v>2.0994999999999999</c:v>
                </c:pt>
                <c:pt idx="249">
                  <c:v>2.1080800000000002</c:v>
                </c:pt>
                <c:pt idx="250">
                  <c:v>2.1163400000000001</c:v>
                </c:pt>
                <c:pt idx="251">
                  <c:v>2.1249400000000001</c:v>
                </c:pt>
                <c:pt idx="252">
                  <c:v>2.13334</c:v>
                </c:pt>
                <c:pt idx="253">
                  <c:v>2.1417999999999999</c:v>
                </c:pt>
                <c:pt idx="254">
                  <c:v>2.15022</c:v>
                </c:pt>
                <c:pt idx="255">
                  <c:v>2.1586799999999999</c:v>
                </c:pt>
                <c:pt idx="256">
                  <c:v>2.1669999999999998</c:v>
                </c:pt>
                <c:pt idx="257">
                  <c:v>2.1753999999999998</c:v>
                </c:pt>
                <c:pt idx="258">
                  <c:v>2.1837599999999999</c:v>
                </c:pt>
                <c:pt idx="259">
                  <c:v>2.1921599999999999</c:v>
                </c:pt>
                <c:pt idx="260">
                  <c:v>2.20072</c:v>
                </c:pt>
                <c:pt idx="261">
                  <c:v>2.2089599999999998</c:v>
                </c:pt>
                <c:pt idx="262">
                  <c:v>2.2172200000000002</c:v>
                </c:pt>
                <c:pt idx="263">
                  <c:v>2.2256200000000002</c:v>
                </c:pt>
                <c:pt idx="264">
                  <c:v>2.23394</c:v>
                </c:pt>
                <c:pt idx="265">
                  <c:v>2.2425000000000002</c:v>
                </c:pt>
                <c:pt idx="266">
                  <c:v>2.2507199999999998</c:v>
                </c:pt>
                <c:pt idx="267">
                  <c:v>2.2592400000000001</c:v>
                </c:pt>
                <c:pt idx="268">
                  <c:v>2.2675800000000002</c:v>
                </c:pt>
                <c:pt idx="269">
                  <c:v>2.2759399999999999</c:v>
                </c:pt>
                <c:pt idx="270">
                  <c:v>2.2841399999999998</c:v>
                </c:pt>
                <c:pt idx="271">
                  <c:v>2.2926000000000002</c:v>
                </c:pt>
                <c:pt idx="272">
                  <c:v>2.30104</c:v>
                </c:pt>
                <c:pt idx="273">
                  <c:v>2.30932</c:v>
                </c:pt>
                <c:pt idx="274">
                  <c:v>2.3176800000000002</c:v>
                </c:pt>
                <c:pt idx="275">
                  <c:v>2.3260200000000002</c:v>
                </c:pt>
                <c:pt idx="276">
                  <c:v>2.3341799999999999</c:v>
                </c:pt>
                <c:pt idx="277">
                  <c:v>2.34246</c:v>
                </c:pt>
                <c:pt idx="278">
                  <c:v>2.35087</c:v>
                </c:pt>
                <c:pt idx="279">
                  <c:v>2.35954</c:v>
                </c:pt>
                <c:pt idx="280">
                  <c:v>2.3676300000000001</c:v>
                </c:pt>
                <c:pt idx="281">
                  <c:v>2.3761299999999999</c:v>
                </c:pt>
                <c:pt idx="282">
                  <c:v>2.3842599999999998</c:v>
                </c:pt>
                <c:pt idx="283">
                  <c:v>2.39262</c:v>
                </c:pt>
                <c:pt idx="284">
                  <c:v>2.4010899999999999</c:v>
                </c:pt>
                <c:pt idx="285">
                  <c:v>2.4094099999999998</c:v>
                </c:pt>
                <c:pt idx="286">
                  <c:v>2.4177900000000001</c:v>
                </c:pt>
                <c:pt idx="287">
                  <c:v>2.4260299999999999</c:v>
                </c:pt>
                <c:pt idx="288">
                  <c:v>2.4346100000000002</c:v>
                </c:pt>
                <c:pt idx="289">
                  <c:v>2.44278</c:v>
                </c:pt>
                <c:pt idx="290">
                  <c:v>2.45133</c:v>
                </c:pt>
                <c:pt idx="291">
                  <c:v>2.4594200000000002</c:v>
                </c:pt>
                <c:pt idx="292">
                  <c:v>2.4678800000000001</c:v>
                </c:pt>
                <c:pt idx="293">
                  <c:v>2.4763000000000002</c:v>
                </c:pt>
                <c:pt idx="294">
                  <c:v>2.4846900000000001</c:v>
                </c:pt>
                <c:pt idx="295">
                  <c:v>2.4931999999999999</c:v>
                </c:pt>
                <c:pt idx="296">
                  <c:v>2.5015200000000002</c:v>
                </c:pt>
                <c:pt idx="297">
                  <c:v>2.50983</c:v>
                </c:pt>
                <c:pt idx="298">
                  <c:v>2.5183</c:v>
                </c:pt>
                <c:pt idx="299">
                  <c:v>2.5268700000000002</c:v>
                </c:pt>
                <c:pt idx="300">
                  <c:v>2.5352700000000001</c:v>
                </c:pt>
                <c:pt idx="301">
                  <c:v>2.5435500000000002</c:v>
                </c:pt>
                <c:pt idx="302">
                  <c:v>2.5520499999999999</c:v>
                </c:pt>
                <c:pt idx="303">
                  <c:v>2.5601500000000001</c:v>
                </c:pt>
                <c:pt idx="304">
                  <c:v>2.5687000000000002</c:v>
                </c:pt>
                <c:pt idx="305">
                  <c:v>2.5769799999999998</c:v>
                </c:pt>
                <c:pt idx="306">
                  <c:v>2.5854499999999998</c:v>
                </c:pt>
                <c:pt idx="307">
                  <c:v>2.5939999999999999</c:v>
                </c:pt>
                <c:pt idx="308">
                  <c:v>2.6021999999999998</c:v>
                </c:pt>
                <c:pt idx="309">
                  <c:v>2.6105499999999999</c:v>
                </c:pt>
                <c:pt idx="310">
                  <c:v>2.6189</c:v>
                </c:pt>
                <c:pt idx="311">
                  <c:v>2.6274000000000002</c:v>
                </c:pt>
                <c:pt idx="312">
                  <c:v>2.6356700000000002</c:v>
                </c:pt>
                <c:pt idx="313">
                  <c:v>2.64405</c:v>
                </c:pt>
                <c:pt idx="314">
                  <c:v>2.6524000000000001</c:v>
                </c:pt>
                <c:pt idx="315">
                  <c:v>2.6608200000000002</c:v>
                </c:pt>
                <c:pt idx="316">
                  <c:v>2.6692</c:v>
                </c:pt>
                <c:pt idx="317">
                  <c:v>2.6775799999999998</c:v>
                </c:pt>
                <c:pt idx="318">
                  <c:v>2.68587</c:v>
                </c:pt>
                <c:pt idx="319">
                  <c:v>2.6943700000000002</c:v>
                </c:pt>
                <c:pt idx="320">
                  <c:v>2.7027000000000001</c:v>
                </c:pt>
                <c:pt idx="321">
                  <c:v>2.7109299999999998</c:v>
                </c:pt>
                <c:pt idx="322">
                  <c:v>2.7193499999999999</c:v>
                </c:pt>
                <c:pt idx="323">
                  <c:v>2.7277200000000001</c:v>
                </c:pt>
                <c:pt idx="324">
                  <c:v>2.7361200000000001</c:v>
                </c:pt>
                <c:pt idx="325">
                  <c:v>2.7446000000000002</c:v>
                </c:pt>
                <c:pt idx="326">
                  <c:v>2.75292</c:v>
                </c:pt>
                <c:pt idx="327">
                  <c:v>2.7612700000000001</c:v>
                </c:pt>
                <c:pt idx="328">
                  <c:v>2.7696999999999998</c:v>
                </c:pt>
                <c:pt idx="329">
                  <c:v>2.7784499999999999</c:v>
                </c:pt>
                <c:pt idx="330">
                  <c:v>2.78688</c:v>
                </c:pt>
                <c:pt idx="331">
                  <c:v>2.7952499999999998</c:v>
                </c:pt>
                <c:pt idx="332">
                  <c:v>2.80362</c:v>
                </c:pt>
                <c:pt idx="333">
                  <c:v>2.8120500000000002</c:v>
                </c:pt>
                <c:pt idx="334">
                  <c:v>2.8205</c:v>
                </c:pt>
                <c:pt idx="335">
                  <c:v>2.8288000000000002</c:v>
                </c:pt>
                <c:pt idx="336">
                  <c:v>2.8372700000000002</c:v>
                </c:pt>
                <c:pt idx="337">
                  <c:v>2.84572</c:v>
                </c:pt>
                <c:pt idx="338">
                  <c:v>2.8542299999999998</c:v>
                </c:pt>
                <c:pt idx="339">
                  <c:v>2.8625799999999999</c:v>
                </c:pt>
                <c:pt idx="340">
                  <c:v>2.871</c:v>
                </c:pt>
                <c:pt idx="341">
                  <c:v>2.8793299999999999</c:v>
                </c:pt>
                <c:pt idx="342">
                  <c:v>2.8878200000000001</c:v>
                </c:pt>
                <c:pt idx="343">
                  <c:v>2.89608</c:v>
                </c:pt>
                <c:pt idx="344">
                  <c:v>2.90462</c:v>
                </c:pt>
                <c:pt idx="345">
                  <c:v>2.91093</c:v>
                </c:pt>
                <c:pt idx="346">
                  <c:v>2.9211999999999998</c:v>
                </c:pt>
                <c:pt idx="347">
                  <c:v>2.9297399999999998</c:v>
                </c:pt>
                <c:pt idx="348">
                  <c:v>2.9377900000000001</c:v>
                </c:pt>
                <c:pt idx="349">
                  <c:v>2.9462999999999999</c:v>
                </c:pt>
                <c:pt idx="350">
                  <c:v>2.9546100000000002</c:v>
                </c:pt>
                <c:pt idx="351">
                  <c:v>2.9631599999999998</c:v>
                </c:pt>
                <c:pt idx="352">
                  <c:v>2.9714399999999999</c:v>
                </c:pt>
                <c:pt idx="353">
                  <c:v>2.9797400000000001</c:v>
                </c:pt>
                <c:pt idx="354">
                  <c:v>2.9881899999999999</c:v>
                </c:pt>
                <c:pt idx="355">
                  <c:v>2.9965799999999998</c:v>
                </c:pt>
                <c:pt idx="356">
                  <c:v>3.0049800000000002</c:v>
                </c:pt>
                <c:pt idx="357">
                  <c:v>3.0132300000000001</c:v>
                </c:pt>
                <c:pt idx="358">
                  <c:v>3.0214599999999998</c:v>
                </c:pt>
                <c:pt idx="359">
                  <c:v>3.0299200000000002</c:v>
                </c:pt>
                <c:pt idx="360">
                  <c:v>3.0383399999999998</c:v>
                </c:pt>
                <c:pt idx="361">
                  <c:v>3.0465599999999999</c:v>
                </c:pt>
                <c:pt idx="362">
                  <c:v>3.0550000000000002</c:v>
                </c:pt>
                <c:pt idx="363">
                  <c:v>3.0633900000000001</c:v>
                </c:pt>
                <c:pt idx="364">
                  <c:v>3.0719500000000002</c:v>
                </c:pt>
                <c:pt idx="365">
                  <c:v>3.0800900000000002</c:v>
                </c:pt>
                <c:pt idx="366">
                  <c:v>3.0884399999999999</c:v>
                </c:pt>
                <c:pt idx="367">
                  <c:v>3.09694</c:v>
                </c:pt>
                <c:pt idx="368">
                  <c:v>3.1052399999999998</c:v>
                </c:pt>
                <c:pt idx="369">
                  <c:v>3.1135100000000002</c:v>
                </c:pt>
                <c:pt idx="370">
                  <c:v>3.1219399999999999</c:v>
                </c:pt>
                <c:pt idx="371">
                  <c:v>3.13042</c:v>
                </c:pt>
                <c:pt idx="372">
                  <c:v>3.1386500000000002</c:v>
                </c:pt>
                <c:pt idx="373">
                  <c:v>3.14696</c:v>
                </c:pt>
                <c:pt idx="374">
                  <c:v>3.1552600000000002</c:v>
                </c:pt>
                <c:pt idx="375">
                  <c:v>3.1637300000000002</c:v>
                </c:pt>
                <c:pt idx="376">
                  <c:v>3.1721699999999999</c:v>
                </c:pt>
                <c:pt idx="377">
                  <c:v>3.18058</c:v>
                </c:pt>
                <c:pt idx="378">
                  <c:v>3.1888800000000002</c:v>
                </c:pt>
                <c:pt idx="379">
                  <c:v>3.1972900000000002</c:v>
                </c:pt>
                <c:pt idx="380">
                  <c:v>3.20553</c:v>
                </c:pt>
                <c:pt idx="381">
                  <c:v>3.2139199999999999</c:v>
                </c:pt>
                <c:pt idx="382">
                  <c:v>3.2221600000000001</c:v>
                </c:pt>
                <c:pt idx="383">
                  <c:v>3.2307299999999999</c:v>
                </c:pt>
                <c:pt idx="384">
                  <c:v>3.23881</c:v>
                </c:pt>
                <c:pt idx="385">
                  <c:v>3.2472099999999999</c:v>
                </c:pt>
                <c:pt idx="386">
                  <c:v>3.2557100000000001</c:v>
                </c:pt>
                <c:pt idx="387">
                  <c:v>3.2639300000000002</c:v>
                </c:pt>
                <c:pt idx="388">
                  <c:v>3.2725</c:v>
                </c:pt>
                <c:pt idx="389">
                  <c:v>3.2807900000000001</c:v>
                </c:pt>
                <c:pt idx="390">
                  <c:v>3.2892999999999999</c:v>
                </c:pt>
                <c:pt idx="391">
                  <c:v>3.2978200000000002</c:v>
                </c:pt>
                <c:pt idx="392">
                  <c:v>3.30627</c:v>
                </c:pt>
                <c:pt idx="393">
                  <c:v>3.3147899999999999</c:v>
                </c:pt>
                <c:pt idx="394">
                  <c:v>3.3228800000000001</c:v>
                </c:pt>
                <c:pt idx="395">
                  <c:v>3.33148</c:v>
                </c:pt>
                <c:pt idx="396">
                  <c:v>3.3397999999999999</c:v>
                </c:pt>
                <c:pt idx="397">
                  <c:v>3.3481000000000001</c:v>
                </c:pt>
                <c:pt idx="398">
                  <c:v>3.35643</c:v>
                </c:pt>
                <c:pt idx="399">
                  <c:v>3.3649</c:v>
                </c:pt>
                <c:pt idx="400">
                  <c:v>3.3734299999999999</c:v>
                </c:pt>
                <c:pt idx="401">
                  <c:v>3.3817300000000001</c:v>
                </c:pt>
                <c:pt idx="402">
                  <c:v>3.3903699999999999</c:v>
                </c:pt>
                <c:pt idx="403">
                  <c:v>3.3986999999999998</c:v>
                </c:pt>
                <c:pt idx="404">
                  <c:v>3.4069699999999998</c:v>
                </c:pt>
                <c:pt idx="405">
                  <c:v>3.4155000000000002</c:v>
                </c:pt>
                <c:pt idx="406">
                  <c:v>3.4229699999999998</c:v>
                </c:pt>
                <c:pt idx="407">
                  <c:v>3.43133</c:v>
                </c:pt>
                <c:pt idx="408">
                  <c:v>3.4396599999999999</c:v>
                </c:pt>
                <c:pt idx="409">
                  <c:v>3.4478800000000001</c:v>
                </c:pt>
                <c:pt idx="410">
                  <c:v>3.4561500000000001</c:v>
                </c:pt>
                <c:pt idx="411">
                  <c:v>3.46455</c:v>
                </c:pt>
                <c:pt idx="412">
                  <c:v>3.47309</c:v>
                </c:pt>
                <c:pt idx="413">
                  <c:v>3.4812099999999999</c:v>
                </c:pt>
                <c:pt idx="414">
                  <c:v>3.48963</c:v>
                </c:pt>
                <c:pt idx="415">
                  <c:v>3.4981599999999999</c:v>
                </c:pt>
                <c:pt idx="416">
                  <c:v>3.50631</c:v>
                </c:pt>
                <c:pt idx="417">
                  <c:v>3.51485</c:v>
                </c:pt>
                <c:pt idx="418">
                  <c:v>3.5230299999999999</c:v>
                </c:pt>
                <c:pt idx="419">
                  <c:v>3.5314000000000001</c:v>
                </c:pt>
                <c:pt idx="420">
                  <c:v>3.53992</c:v>
                </c:pt>
                <c:pt idx="421">
                  <c:v>3.5484499999999999</c:v>
                </c:pt>
                <c:pt idx="422">
                  <c:v>3.5568499999999998</c:v>
                </c:pt>
                <c:pt idx="423">
                  <c:v>3.5653700000000002</c:v>
                </c:pt>
                <c:pt idx="424">
                  <c:v>3.57389</c:v>
                </c:pt>
                <c:pt idx="425">
                  <c:v>3.5823499999999999</c:v>
                </c:pt>
                <c:pt idx="426">
                  <c:v>3.5909499999999999</c:v>
                </c:pt>
                <c:pt idx="427">
                  <c:v>3.5991499999999998</c:v>
                </c:pt>
                <c:pt idx="428">
                  <c:v>3.6078800000000002</c:v>
                </c:pt>
                <c:pt idx="429">
                  <c:v>3.61619</c:v>
                </c:pt>
                <c:pt idx="430">
                  <c:v>3.62479</c:v>
                </c:pt>
                <c:pt idx="431">
                  <c:v>3.63327</c:v>
                </c:pt>
                <c:pt idx="432">
                  <c:v>3.6419199999999998</c:v>
                </c:pt>
                <c:pt idx="433">
                  <c:v>3.6465999999999998</c:v>
                </c:pt>
                <c:pt idx="434">
                  <c:v>3.6598000000000002</c:v>
                </c:pt>
                <c:pt idx="435">
                  <c:v>3.6680199999999998</c:v>
                </c:pt>
                <c:pt idx="436">
                  <c:v>3.6768800000000001</c:v>
                </c:pt>
                <c:pt idx="437">
                  <c:v>3.6850999999999998</c:v>
                </c:pt>
                <c:pt idx="438">
                  <c:v>3.6929799999999999</c:v>
                </c:pt>
                <c:pt idx="439">
                  <c:v>3.70153</c:v>
                </c:pt>
                <c:pt idx="440">
                  <c:v>3.7096900000000002</c:v>
                </c:pt>
                <c:pt idx="441">
                  <c:v>3.7180900000000001</c:v>
                </c:pt>
                <c:pt idx="442">
                  <c:v>3.7264699999999999</c:v>
                </c:pt>
                <c:pt idx="443">
                  <c:v>3.7352500000000002</c:v>
                </c:pt>
                <c:pt idx="444">
                  <c:v>3.7438400000000001</c:v>
                </c:pt>
                <c:pt idx="445">
                  <c:v>3.7515000000000001</c:v>
                </c:pt>
                <c:pt idx="446">
                  <c:v>3.7598500000000001</c:v>
                </c:pt>
                <c:pt idx="447">
                  <c:v>3.7682500000000001</c:v>
                </c:pt>
                <c:pt idx="448">
                  <c:v>3.7767900000000001</c:v>
                </c:pt>
                <c:pt idx="449">
                  <c:v>3.7854800000000002</c:v>
                </c:pt>
                <c:pt idx="450">
                  <c:v>3.7932999999999999</c:v>
                </c:pt>
                <c:pt idx="451">
                  <c:v>3.80213</c:v>
                </c:pt>
                <c:pt idx="452">
                  <c:v>3.8101099999999999</c:v>
                </c:pt>
                <c:pt idx="453">
                  <c:v>3.8187500000000001</c:v>
                </c:pt>
                <c:pt idx="454">
                  <c:v>3.8271899999999999</c:v>
                </c:pt>
                <c:pt idx="455">
                  <c:v>3.83514</c:v>
                </c:pt>
                <c:pt idx="456">
                  <c:v>3.84362</c:v>
                </c:pt>
                <c:pt idx="457">
                  <c:v>3.8524099999999999</c:v>
                </c:pt>
                <c:pt idx="458">
                  <c:v>3.8601899999999998</c:v>
                </c:pt>
                <c:pt idx="459">
                  <c:v>3.8686099999999999</c:v>
                </c:pt>
                <c:pt idx="460">
                  <c:v>3.8778600000000001</c:v>
                </c:pt>
                <c:pt idx="461">
                  <c:v>3.8864200000000002</c:v>
                </c:pt>
                <c:pt idx="462">
                  <c:v>3.8952399999999998</c:v>
                </c:pt>
                <c:pt idx="463">
                  <c:v>3.9035500000000001</c:v>
                </c:pt>
                <c:pt idx="464">
                  <c:v>3.9119700000000002</c:v>
                </c:pt>
                <c:pt idx="465">
                  <c:v>3.9201899999999998</c:v>
                </c:pt>
                <c:pt idx="466">
                  <c:v>3.9287700000000001</c:v>
                </c:pt>
                <c:pt idx="467">
                  <c:v>3.93737</c:v>
                </c:pt>
                <c:pt idx="468">
                  <c:v>3.9456199999999999</c:v>
                </c:pt>
                <c:pt idx="469">
                  <c:v>3.9541200000000001</c:v>
                </c:pt>
                <c:pt idx="470">
                  <c:v>3.9625499999999998</c:v>
                </c:pt>
                <c:pt idx="471">
                  <c:v>3.9714100000000001</c:v>
                </c:pt>
                <c:pt idx="472">
                  <c:v>3.9795199999999999</c:v>
                </c:pt>
                <c:pt idx="473">
                  <c:v>3.9878399999999998</c:v>
                </c:pt>
                <c:pt idx="474">
                  <c:v>3.9956800000000001</c:v>
                </c:pt>
              </c:numCache>
            </c:numRef>
          </c:cat>
          <c:val>
            <c:numRef>
              <c:f>'CPI_ROC_CoRD_LAYERS-RS'!$F$2:$F$476</c:f>
              <c:numCache>
                <c:formatCode>General</c:formatCode>
                <c:ptCount val="475"/>
                <c:pt idx="0">
                  <c:v>-1.40048E-2</c:v>
                </c:pt>
                <c:pt idx="1">
                  <c:v>-4.3125999999999998E-3</c:v>
                </c:pt>
                <c:pt idx="2">
                  <c:v>-3.3156999999999999E-2</c:v>
                </c:pt>
                <c:pt idx="3">
                  <c:v>-3.20164E-2</c:v>
                </c:pt>
                <c:pt idx="4">
                  <c:v>-3.8779000000000001E-2</c:v>
                </c:pt>
                <c:pt idx="5">
                  <c:v>-3.0008400000000001E-2</c:v>
                </c:pt>
                <c:pt idx="6">
                  <c:v>-4.2326599999999999E-2</c:v>
                </c:pt>
                <c:pt idx="7">
                  <c:v>-6.2984799999999994E-2</c:v>
                </c:pt>
                <c:pt idx="8">
                  <c:v>-5.9724199999999998E-2</c:v>
                </c:pt>
                <c:pt idx="9">
                  <c:v>-3.5782799999999997E-2</c:v>
                </c:pt>
                <c:pt idx="10">
                  <c:v>-4.4065600000000003E-2</c:v>
                </c:pt>
                <c:pt idx="11">
                  <c:v>-3.48708E-2</c:v>
                </c:pt>
                <c:pt idx="12">
                  <c:v>-3.8664999999999998E-2</c:v>
                </c:pt>
                <c:pt idx="13">
                  <c:v>-3.7482399999999999E-2</c:v>
                </c:pt>
                <c:pt idx="14">
                  <c:v>-4.4845599999999999E-2</c:v>
                </c:pt>
                <c:pt idx="15">
                  <c:v>-5.1007799999999999E-2</c:v>
                </c:pt>
                <c:pt idx="16">
                  <c:v>-4.8876799999999998E-2</c:v>
                </c:pt>
                <c:pt idx="17">
                  <c:v>-4.99304E-2</c:v>
                </c:pt>
                <c:pt idx="18">
                  <c:v>-5.4185200000000003E-2</c:v>
                </c:pt>
                <c:pt idx="19">
                  <c:v>-5.6827000000000003E-2</c:v>
                </c:pt>
                <c:pt idx="20">
                  <c:v>-6.2543399999999999E-2</c:v>
                </c:pt>
                <c:pt idx="21">
                  <c:v>-6.61056E-2</c:v>
                </c:pt>
                <c:pt idx="22">
                  <c:v>-7.1039599999999994E-2</c:v>
                </c:pt>
                <c:pt idx="23">
                  <c:v>-8.2472599999999993E-2</c:v>
                </c:pt>
                <c:pt idx="24">
                  <c:v>-8.2802799999999996E-2</c:v>
                </c:pt>
                <c:pt idx="25">
                  <c:v>-8.0440800000000007E-2</c:v>
                </c:pt>
                <c:pt idx="26">
                  <c:v>-6.9804599999999994E-2</c:v>
                </c:pt>
                <c:pt idx="27">
                  <c:v>-6.3859200000000005E-2</c:v>
                </c:pt>
                <c:pt idx="28">
                  <c:v>-5.8240199999999999E-2</c:v>
                </c:pt>
                <c:pt idx="29">
                  <c:v>-5.6783800000000002E-2</c:v>
                </c:pt>
                <c:pt idx="30">
                  <c:v>-5.6262199999999998E-2</c:v>
                </c:pt>
                <c:pt idx="31">
                  <c:v>-4.3242999999999997E-2</c:v>
                </c:pt>
                <c:pt idx="32">
                  <c:v>-3.94626E-2</c:v>
                </c:pt>
                <c:pt idx="33">
                  <c:v>-3.5151200000000001E-2</c:v>
                </c:pt>
                <c:pt idx="34">
                  <c:v>-3.6464000000000003E-2</c:v>
                </c:pt>
                <c:pt idx="35">
                  <c:v>-3.4979200000000002E-2</c:v>
                </c:pt>
                <c:pt idx="36">
                  <c:v>-3.5843800000000002E-2</c:v>
                </c:pt>
                <c:pt idx="37">
                  <c:v>-3.4486000000000003E-2</c:v>
                </c:pt>
                <c:pt idx="38">
                  <c:v>-3.0955199999999999E-2</c:v>
                </c:pt>
                <c:pt idx="39">
                  <c:v>-2.7773200000000001E-2</c:v>
                </c:pt>
                <c:pt idx="40">
                  <c:v>-2.3072200000000001E-2</c:v>
                </c:pt>
                <c:pt idx="41">
                  <c:v>-2.8043800000000001E-2</c:v>
                </c:pt>
                <c:pt idx="42">
                  <c:v>-3.3777599999999998E-2</c:v>
                </c:pt>
                <c:pt idx="43">
                  <c:v>-3.6644400000000001E-2</c:v>
                </c:pt>
                <c:pt idx="44">
                  <c:v>-3.5252400000000003E-2</c:v>
                </c:pt>
                <c:pt idx="45">
                  <c:v>-3.3408399999999998E-2</c:v>
                </c:pt>
                <c:pt idx="46">
                  <c:v>-2.8590399999999998E-2</c:v>
                </c:pt>
                <c:pt idx="47">
                  <c:v>-2.6585399999999999E-2</c:v>
                </c:pt>
                <c:pt idx="48">
                  <c:v>-2.3476799999999999E-2</c:v>
                </c:pt>
                <c:pt idx="49">
                  <c:v>-2.3688399999999998E-2</c:v>
                </c:pt>
                <c:pt idx="50">
                  <c:v>-3.1896000000000001E-2</c:v>
                </c:pt>
                <c:pt idx="51">
                  <c:v>-3.5506200000000002E-2</c:v>
                </c:pt>
                <c:pt idx="52">
                  <c:v>-3.5903600000000001E-2</c:v>
                </c:pt>
                <c:pt idx="53">
                  <c:v>-3.60638E-2</c:v>
                </c:pt>
                <c:pt idx="54">
                  <c:v>-4.2504599999999997E-2</c:v>
                </c:pt>
                <c:pt idx="55">
                  <c:v>-4.7242800000000001E-2</c:v>
                </c:pt>
                <c:pt idx="56">
                  <c:v>-5.27264E-2</c:v>
                </c:pt>
                <c:pt idx="57">
                  <c:v>-5.6640799999999998E-2</c:v>
                </c:pt>
                <c:pt idx="58">
                  <c:v>-5.7159799999999997E-2</c:v>
                </c:pt>
                <c:pt idx="59">
                  <c:v>-5.96538E-2</c:v>
                </c:pt>
                <c:pt idx="60">
                  <c:v>-5.7863400000000002E-2</c:v>
                </c:pt>
                <c:pt idx="61">
                  <c:v>-5.8086400000000003E-2</c:v>
                </c:pt>
                <c:pt idx="62">
                  <c:v>-5.7878800000000001E-2</c:v>
                </c:pt>
                <c:pt idx="63">
                  <c:v>-6.0141E-2</c:v>
                </c:pt>
                <c:pt idx="64">
                  <c:v>-6.2415999999999999E-2</c:v>
                </c:pt>
                <c:pt idx="65">
                  <c:v>-6.0638999999999998E-2</c:v>
                </c:pt>
                <c:pt idx="66">
                  <c:v>-5.9963799999999998E-2</c:v>
                </c:pt>
                <c:pt idx="67">
                  <c:v>-6.0543800000000002E-2</c:v>
                </c:pt>
                <c:pt idx="68">
                  <c:v>-5.9738800000000002E-2</c:v>
                </c:pt>
                <c:pt idx="69">
                  <c:v>-6.0664799999999998E-2</c:v>
                </c:pt>
                <c:pt idx="70">
                  <c:v>-5.9403400000000002E-2</c:v>
                </c:pt>
                <c:pt idx="71">
                  <c:v>-5.6010600000000001E-2</c:v>
                </c:pt>
                <c:pt idx="72">
                  <c:v>-5.1053800000000003E-2</c:v>
                </c:pt>
                <c:pt idx="73">
                  <c:v>-4.4621399999999999E-2</c:v>
                </c:pt>
                <c:pt idx="74">
                  <c:v>-4.0514000000000001E-2</c:v>
                </c:pt>
                <c:pt idx="75">
                  <c:v>-3.4908799999999997E-2</c:v>
                </c:pt>
                <c:pt idx="76">
                  <c:v>-3.3899199999999997E-2</c:v>
                </c:pt>
                <c:pt idx="77">
                  <c:v>-3.4617599999999998E-2</c:v>
                </c:pt>
                <c:pt idx="78">
                  <c:v>-3.4253600000000002E-2</c:v>
                </c:pt>
                <c:pt idx="79">
                  <c:v>-3.5978400000000001E-2</c:v>
                </c:pt>
                <c:pt idx="80">
                  <c:v>-3.6254000000000002E-2</c:v>
                </c:pt>
                <c:pt idx="81">
                  <c:v>-3.76552E-2</c:v>
                </c:pt>
                <c:pt idx="82">
                  <c:v>-4.0624199999999999E-2</c:v>
                </c:pt>
                <c:pt idx="83">
                  <c:v>-4.24058E-2</c:v>
                </c:pt>
                <c:pt idx="84">
                  <c:v>-3.8752399999999999E-2</c:v>
                </c:pt>
                <c:pt idx="85">
                  <c:v>-3.4180599999999998E-2</c:v>
                </c:pt>
                <c:pt idx="86">
                  <c:v>-3.4035000000000003E-2</c:v>
                </c:pt>
                <c:pt idx="87">
                  <c:v>-3.5587000000000001E-2</c:v>
                </c:pt>
                <c:pt idx="88">
                  <c:v>-3.91274E-2</c:v>
                </c:pt>
                <c:pt idx="89">
                  <c:v>-3.92418E-2</c:v>
                </c:pt>
                <c:pt idx="90">
                  <c:v>-3.9186199999999997E-2</c:v>
                </c:pt>
                <c:pt idx="91">
                  <c:v>-4.04312E-2</c:v>
                </c:pt>
                <c:pt idx="92">
                  <c:v>-4.0713399999999997E-2</c:v>
                </c:pt>
                <c:pt idx="93">
                  <c:v>-4.1968400000000003E-2</c:v>
                </c:pt>
                <c:pt idx="94">
                  <c:v>-4.53584E-2</c:v>
                </c:pt>
                <c:pt idx="95">
                  <c:v>-4.8425799999999998E-2</c:v>
                </c:pt>
                <c:pt idx="96">
                  <c:v>-4.8331600000000002E-2</c:v>
                </c:pt>
                <c:pt idx="97">
                  <c:v>-4.7261400000000002E-2</c:v>
                </c:pt>
                <c:pt idx="98">
                  <c:v>-4.6972199999999999E-2</c:v>
                </c:pt>
                <c:pt idx="99">
                  <c:v>-4.6352999999999998E-2</c:v>
                </c:pt>
                <c:pt idx="100">
                  <c:v>-4.8740800000000001E-2</c:v>
                </c:pt>
                <c:pt idx="101">
                  <c:v>-5.0034000000000002E-2</c:v>
                </c:pt>
                <c:pt idx="102">
                  <c:v>-4.9564200000000003E-2</c:v>
                </c:pt>
                <c:pt idx="103">
                  <c:v>-4.7952399999999999E-2</c:v>
                </c:pt>
                <c:pt idx="104">
                  <c:v>-4.8855999999999997E-2</c:v>
                </c:pt>
                <c:pt idx="105">
                  <c:v>-4.9682999999999998E-2</c:v>
                </c:pt>
                <c:pt idx="106">
                  <c:v>-4.9877199999999997E-2</c:v>
                </c:pt>
                <c:pt idx="107">
                  <c:v>-4.7218999999999997E-2</c:v>
                </c:pt>
                <c:pt idx="108">
                  <c:v>-4.6633800000000003E-2</c:v>
                </c:pt>
                <c:pt idx="109">
                  <c:v>-4.54892E-2</c:v>
                </c:pt>
                <c:pt idx="110">
                  <c:v>-4.5114399999999999E-2</c:v>
                </c:pt>
                <c:pt idx="111">
                  <c:v>-4.3887000000000002E-2</c:v>
                </c:pt>
                <c:pt idx="112">
                  <c:v>-4.3173200000000002E-2</c:v>
                </c:pt>
                <c:pt idx="113">
                  <c:v>-4.2432600000000001E-2</c:v>
                </c:pt>
                <c:pt idx="114">
                  <c:v>-4.4691599999999998E-2</c:v>
                </c:pt>
                <c:pt idx="115">
                  <c:v>-4.5398599999999997E-2</c:v>
                </c:pt>
                <c:pt idx="116">
                  <c:v>-4.5792800000000002E-2</c:v>
                </c:pt>
                <c:pt idx="117">
                  <c:v>-4.6394199999999997E-2</c:v>
                </c:pt>
                <c:pt idx="118">
                  <c:v>-4.4008400000000003E-2</c:v>
                </c:pt>
                <c:pt idx="119">
                  <c:v>-4.4541799999999999E-2</c:v>
                </c:pt>
                <c:pt idx="120">
                  <c:v>-4.5380999999999998E-2</c:v>
                </c:pt>
                <c:pt idx="121">
                  <c:v>-4.6352200000000003E-2</c:v>
                </c:pt>
                <c:pt idx="122">
                  <c:v>-4.5393799999999998E-2</c:v>
                </c:pt>
                <c:pt idx="123">
                  <c:v>-4.6124999999999999E-2</c:v>
                </c:pt>
                <c:pt idx="124">
                  <c:v>-4.63364E-2</c:v>
                </c:pt>
                <c:pt idx="125">
                  <c:v>-4.4318200000000002E-2</c:v>
                </c:pt>
                <c:pt idx="126">
                  <c:v>-4.33686E-2</c:v>
                </c:pt>
                <c:pt idx="127">
                  <c:v>-4.4033000000000003E-2</c:v>
                </c:pt>
                <c:pt idx="128">
                  <c:v>-4.47778E-2</c:v>
                </c:pt>
                <c:pt idx="129">
                  <c:v>-4.5622000000000003E-2</c:v>
                </c:pt>
                <c:pt idx="130">
                  <c:v>-4.6456200000000003E-2</c:v>
                </c:pt>
                <c:pt idx="131">
                  <c:v>-4.4479200000000003E-2</c:v>
                </c:pt>
                <c:pt idx="132">
                  <c:v>-4.11546E-2</c:v>
                </c:pt>
                <c:pt idx="133">
                  <c:v>-3.9221399999999997E-2</c:v>
                </c:pt>
                <c:pt idx="134">
                  <c:v>-3.6042600000000001E-2</c:v>
                </c:pt>
                <c:pt idx="135">
                  <c:v>-3.6327999999999999E-2</c:v>
                </c:pt>
                <c:pt idx="136">
                  <c:v>-3.6293600000000002E-2</c:v>
                </c:pt>
                <c:pt idx="137">
                  <c:v>-3.5009199999999997E-2</c:v>
                </c:pt>
                <c:pt idx="138">
                  <c:v>-3.2543999999999997E-2</c:v>
                </c:pt>
                <c:pt idx="139">
                  <c:v>-3.1095600000000001E-2</c:v>
                </c:pt>
                <c:pt idx="140">
                  <c:v>-2.7040399999999999E-2</c:v>
                </c:pt>
                <c:pt idx="141">
                  <c:v>-2.4714400000000001E-2</c:v>
                </c:pt>
                <c:pt idx="142">
                  <c:v>-2.1411599999999999E-2</c:v>
                </c:pt>
                <c:pt idx="143">
                  <c:v>-2.0209600000000001E-2</c:v>
                </c:pt>
                <c:pt idx="144">
                  <c:v>-1.7916999999999999E-2</c:v>
                </c:pt>
                <c:pt idx="145">
                  <c:v>-1.6330799999999999E-2</c:v>
                </c:pt>
                <c:pt idx="146">
                  <c:v>-1.57476E-2</c:v>
                </c:pt>
                <c:pt idx="147">
                  <c:v>-1.9175600000000001E-2</c:v>
                </c:pt>
                <c:pt idx="148">
                  <c:v>-1.9318399999999999E-2</c:v>
                </c:pt>
                <c:pt idx="149">
                  <c:v>-1.9791400000000001E-2</c:v>
                </c:pt>
                <c:pt idx="150">
                  <c:v>-1.9967599999999999E-2</c:v>
                </c:pt>
                <c:pt idx="151">
                  <c:v>-2.2863000000000001E-2</c:v>
                </c:pt>
                <c:pt idx="152">
                  <c:v>-2.2824199999999999E-2</c:v>
                </c:pt>
                <c:pt idx="153">
                  <c:v>-2.09214E-2</c:v>
                </c:pt>
                <c:pt idx="154">
                  <c:v>-2.5635399999999999E-2</c:v>
                </c:pt>
                <c:pt idx="155">
                  <c:v>-2.6921400000000002E-2</c:v>
                </c:pt>
                <c:pt idx="156">
                  <c:v>-2.81234E-2</c:v>
                </c:pt>
                <c:pt idx="157">
                  <c:v>-3.16134E-2</c:v>
                </c:pt>
                <c:pt idx="158">
                  <c:v>-3.5585199999999997E-2</c:v>
                </c:pt>
                <c:pt idx="159">
                  <c:v>-3.8600200000000001E-2</c:v>
                </c:pt>
                <c:pt idx="160">
                  <c:v>-4.1151E-2</c:v>
                </c:pt>
                <c:pt idx="161">
                  <c:v>-4.4783799999999999E-2</c:v>
                </c:pt>
                <c:pt idx="162">
                  <c:v>-4.6065000000000002E-2</c:v>
                </c:pt>
                <c:pt idx="163">
                  <c:v>-4.6416600000000002E-2</c:v>
                </c:pt>
                <c:pt idx="164">
                  <c:v>-4.7015000000000001E-2</c:v>
                </c:pt>
                <c:pt idx="165">
                  <c:v>-4.6983999999999998E-2</c:v>
                </c:pt>
                <c:pt idx="166">
                  <c:v>-4.6210800000000003E-2</c:v>
                </c:pt>
                <c:pt idx="167">
                  <c:v>-4.4810200000000001E-2</c:v>
                </c:pt>
                <c:pt idx="168">
                  <c:v>-4.4249999999999998E-2</c:v>
                </c:pt>
                <c:pt idx="169">
                  <c:v>-4.4506999999999998E-2</c:v>
                </c:pt>
                <c:pt idx="170">
                  <c:v>-4.5849399999999998E-2</c:v>
                </c:pt>
                <c:pt idx="171">
                  <c:v>-4.6912799999999998E-2</c:v>
                </c:pt>
                <c:pt idx="172">
                  <c:v>-4.6923399999999997E-2</c:v>
                </c:pt>
                <c:pt idx="173">
                  <c:v>-4.9775399999999997E-2</c:v>
                </c:pt>
                <c:pt idx="174">
                  <c:v>-5.0621399999999997E-2</c:v>
                </c:pt>
                <c:pt idx="175">
                  <c:v>-5.06092E-2</c:v>
                </c:pt>
                <c:pt idx="176">
                  <c:v>-5.1598199999999997E-2</c:v>
                </c:pt>
                <c:pt idx="177">
                  <c:v>-4.95846E-2</c:v>
                </c:pt>
                <c:pt idx="178">
                  <c:v>-4.9846399999999999E-2</c:v>
                </c:pt>
                <c:pt idx="179">
                  <c:v>-4.7920400000000002E-2</c:v>
                </c:pt>
                <c:pt idx="180">
                  <c:v>-4.86662E-2</c:v>
                </c:pt>
                <c:pt idx="181">
                  <c:v>-4.9067E-2</c:v>
                </c:pt>
                <c:pt idx="182">
                  <c:v>-5.1672999999999997E-2</c:v>
                </c:pt>
                <c:pt idx="183">
                  <c:v>-4.9176400000000002E-2</c:v>
                </c:pt>
                <c:pt idx="184">
                  <c:v>-4.8607400000000002E-2</c:v>
                </c:pt>
                <c:pt idx="185">
                  <c:v>-4.7237599999999998E-2</c:v>
                </c:pt>
                <c:pt idx="186">
                  <c:v>-4.5879999999999997E-2</c:v>
                </c:pt>
                <c:pt idx="187">
                  <c:v>-4.48606E-2</c:v>
                </c:pt>
                <c:pt idx="188">
                  <c:v>-4.4169E-2</c:v>
                </c:pt>
                <c:pt idx="189">
                  <c:v>-4.1599999999999998E-2</c:v>
                </c:pt>
                <c:pt idx="190">
                  <c:v>-3.9782600000000001E-2</c:v>
                </c:pt>
                <c:pt idx="191">
                  <c:v>-3.5544399999999997E-2</c:v>
                </c:pt>
                <c:pt idx="192">
                  <c:v>-3.1309400000000001E-2</c:v>
                </c:pt>
                <c:pt idx="193">
                  <c:v>-2.7451199999999999E-2</c:v>
                </c:pt>
                <c:pt idx="194">
                  <c:v>-3.0568399999999999E-2</c:v>
                </c:pt>
                <c:pt idx="195">
                  <c:v>-2.9093999999999998E-2</c:v>
                </c:pt>
                <c:pt idx="196">
                  <c:v>-2.8767000000000001E-2</c:v>
                </c:pt>
                <c:pt idx="197">
                  <c:v>-2.96628E-2</c:v>
                </c:pt>
                <c:pt idx="198">
                  <c:v>-2.9196E-2</c:v>
                </c:pt>
                <c:pt idx="199">
                  <c:v>-3.0801200000000001E-2</c:v>
                </c:pt>
                <c:pt idx="200">
                  <c:v>-3.3055399999999999E-2</c:v>
                </c:pt>
                <c:pt idx="201">
                  <c:v>-3.3579999999999999E-2</c:v>
                </c:pt>
                <c:pt idx="202">
                  <c:v>-3.2316200000000003E-2</c:v>
                </c:pt>
                <c:pt idx="203">
                  <c:v>-3.1795200000000003E-2</c:v>
                </c:pt>
                <c:pt idx="204">
                  <c:v>-3.1451600000000003E-2</c:v>
                </c:pt>
                <c:pt idx="205">
                  <c:v>-3.1288799999999999E-2</c:v>
                </c:pt>
                <c:pt idx="206">
                  <c:v>-3.04964E-2</c:v>
                </c:pt>
                <c:pt idx="207">
                  <c:v>-3.1375399999999998E-2</c:v>
                </c:pt>
                <c:pt idx="208">
                  <c:v>-3.1517999999999997E-2</c:v>
                </c:pt>
                <c:pt idx="209">
                  <c:v>-3.1778599999999997E-2</c:v>
                </c:pt>
                <c:pt idx="210">
                  <c:v>-3.0926200000000001E-2</c:v>
                </c:pt>
                <c:pt idx="211">
                  <c:v>-3.0569800000000001E-2</c:v>
                </c:pt>
                <c:pt idx="212">
                  <c:v>-2.9397199999999998E-2</c:v>
                </c:pt>
                <c:pt idx="213">
                  <c:v>-2.72658E-2</c:v>
                </c:pt>
                <c:pt idx="214">
                  <c:v>-2.6370000000000001E-2</c:v>
                </c:pt>
                <c:pt idx="215">
                  <c:v>-2.5440999999999998E-2</c:v>
                </c:pt>
                <c:pt idx="216">
                  <c:v>-2.6797399999999999E-2</c:v>
                </c:pt>
                <c:pt idx="217">
                  <c:v>-2.7958E-2</c:v>
                </c:pt>
                <c:pt idx="218">
                  <c:v>-2.9969200000000001E-2</c:v>
                </c:pt>
                <c:pt idx="219">
                  <c:v>-2.7726799999999999E-2</c:v>
                </c:pt>
                <c:pt idx="220">
                  <c:v>-2.9968600000000001E-2</c:v>
                </c:pt>
                <c:pt idx="221">
                  <c:v>-2.9924800000000001E-2</c:v>
                </c:pt>
                <c:pt idx="222">
                  <c:v>-3.2514399999999999E-2</c:v>
                </c:pt>
                <c:pt idx="223">
                  <c:v>-3.4546800000000003E-2</c:v>
                </c:pt>
                <c:pt idx="224">
                  <c:v>-3.5612999999999999E-2</c:v>
                </c:pt>
                <c:pt idx="225">
                  <c:v>-3.5320999999999998E-2</c:v>
                </c:pt>
                <c:pt idx="226">
                  <c:v>-3.4445400000000001E-2</c:v>
                </c:pt>
                <c:pt idx="227">
                  <c:v>-3.2818800000000002E-2</c:v>
                </c:pt>
                <c:pt idx="228">
                  <c:v>-3.1523599999999999E-2</c:v>
                </c:pt>
                <c:pt idx="229">
                  <c:v>-3.14814E-2</c:v>
                </c:pt>
                <c:pt idx="230">
                  <c:v>-3.37422E-2</c:v>
                </c:pt>
                <c:pt idx="231">
                  <c:v>-3.2418000000000002E-2</c:v>
                </c:pt>
                <c:pt idx="232">
                  <c:v>-3.2020199999999999E-2</c:v>
                </c:pt>
                <c:pt idx="233">
                  <c:v>-3.2208399999999998E-2</c:v>
                </c:pt>
                <c:pt idx="234">
                  <c:v>-3.4573600000000003E-2</c:v>
                </c:pt>
                <c:pt idx="235">
                  <c:v>-3.3597399999999999E-2</c:v>
                </c:pt>
                <c:pt idx="236">
                  <c:v>-3.4940400000000003E-2</c:v>
                </c:pt>
                <c:pt idx="237">
                  <c:v>-3.6165000000000003E-2</c:v>
                </c:pt>
                <c:pt idx="238">
                  <c:v>-3.6779199999999998E-2</c:v>
                </c:pt>
                <c:pt idx="239">
                  <c:v>-3.84064E-2</c:v>
                </c:pt>
                <c:pt idx="240">
                  <c:v>-3.8728199999999997E-2</c:v>
                </c:pt>
                <c:pt idx="241">
                  <c:v>-3.8808599999999999E-2</c:v>
                </c:pt>
                <c:pt idx="242">
                  <c:v>-4.0176200000000002E-2</c:v>
                </c:pt>
                <c:pt idx="243">
                  <c:v>-4.2349600000000001E-2</c:v>
                </c:pt>
                <c:pt idx="244">
                  <c:v>-4.3256000000000003E-2</c:v>
                </c:pt>
                <c:pt idx="245">
                  <c:v>-4.2995199999999997E-2</c:v>
                </c:pt>
                <c:pt idx="246">
                  <c:v>-4.2371399999999997E-2</c:v>
                </c:pt>
                <c:pt idx="247">
                  <c:v>-4.2421599999999997E-2</c:v>
                </c:pt>
                <c:pt idx="248">
                  <c:v>-4.3617200000000002E-2</c:v>
                </c:pt>
                <c:pt idx="249">
                  <c:v>-4.56272E-2</c:v>
                </c:pt>
                <c:pt idx="250">
                  <c:v>-4.6202E-2</c:v>
                </c:pt>
                <c:pt idx="251">
                  <c:v>-4.4787199999999999E-2</c:v>
                </c:pt>
                <c:pt idx="252">
                  <c:v>-4.2086800000000001E-2</c:v>
                </c:pt>
                <c:pt idx="253">
                  <c:v>-4.0045999999999998E-2</c:v>
                </c:pt>
                <c:pt idx="254">
                  <c:v>-3.71236E-2</c:v>
                </c:pt>
                <c:pt idx="255">
                  <c:v>-3.5331599999999998E-2</c:v>
                </c:pt>
                <c:pt idx="256">
                  <c:v>-3.5539000000000001E-2</c:v>
                </c:pt>
                <c:pt idx="257">
                  <c:v>-3.6496399999999998E-2</c:v>
                </c:pt>
                <c:pt idx="258">
                  <c:v>-3.6191599999999997E-2</c:v>
                </c:pt>
                <c:pt idx="259">
                  <c:v>-3.8935999999999998E-2</c:v>
                </c:pt>
                <c:pt idx="260">
                  <c:v>-4.0037400000000001E-2</c:v>
                </c:pt>
                <c:pt idx="261">
                  <c:v>-4.1529999999999997E-2</c:v>
                </c:pt>
                <c:pt idx="262">
                  <c:v>-3.8134399999999999E-2</c:v>
                </c:pt>
                <c:pt idx="263">
                  <c:v>-3.4174599999999999E-2</c:v>
                </c:pt>
                <c:pt idx="264">
                  <c:v>-3.1256800000000001E-2</c:v>
                </c:pt>
                <c:pt idx="265">
                  <c:v>-3.3390999999999997E-2</c:v>
                </c:pt>
                <c:pt idx="266">
                  <c:v>-3.4377400000000002E-2</c:v>
                </c:pt>
                <c:pt idx="267">
                  <c:v>-3.3762800000000003E-2</c:v>
                </c:pt>
                <c:pt idx="268">
                  <c:v>-3.2897799999999998E-2</c:v>
                </c:pt>
                <c:pt idx="269">
                  <c:v>-3.3051799999999999E-2</c:v>
                </c:pt>
                <c:pt idx="270">
                  <c:v>-3.4740199999999999E-2</c:v>
                </c:pt>
                <c:pt idx="271">
                  <c:v>-3.4755399999999999E-2</c:v>
                </c:pt>
                <c:pt idx="272">
                  <c:v>-3.27408E-2</c:v>
                </c:pt>
                <c:pt idx="273">
                  <c:v>-3.3020000000000001E-2</c:v>
                </c:pt>
                <c:pt idx="274">
                  <c:v>-3.2683999999999998E-2</c:v>
                </c:pt>
                <c:pt idx="275">
                  <c:v>-3.1031199999999998E-2</c:v>
                </c:pt>
                <c:pt idx="276">
                  <c:v>-2.9693600000000001E-2</c:v>
                </c:pt>
                <c:pt idx="277">
                  <c:v>-3.5446199999999997E-2</c:v>
                </c:pt>
                <c:pt idx="278">
                  <c:v>-3.3938299999999998E-2</c:v>
                </c:pt>
                <c:pt idx="279">
                  <c:v>-3.2343999999999998E-2</c:v>
                </c:pt>
                <c:pt idx="280">
                  <c:v>-3.0202799999999998E-2</c:v>
                </c:pt>
                <c:pt idx="281">
                  <c:v>-2.9630500000000001E-2</c:v>
                </c:pt>
                <c:pt idx="282">
                  <c:v>-2.7918499999999999E-2</c:v>
                </c:pt>
                <c:pt idx="283">
                  <c:v>-2.6112E-2</c:v>
                </c:pt>
                <c:pt idx="284">
                  <c:v>-2.3823E-2</c:v>
                </c:pt>
                <c:pt idx="285">
                  <c:v>-2.6917300000000002E-2</c:v>
                </c:pt>
                <c:pt idx="286">
                  <c:v>-2.8234200000000001E-2</c:v>
                </c:pt>
                <c:pt idx="287">
                  <c:v>-2.8380499999999999E-2</c:v>
                </c:pt>
                <c:pt idx="288">
                  <c:v>-3.0601E-2</c:v>
                </c:pt>
                <c:pt idx="289">
                  <c:v>-3.1529000000000001E-2</c:v>
                </c:pt>
                <c:pt idx="290">
                  <c:v>-3.2977800000000002E-2</c:v>
                </c:pt>
                <c:pt idx="291">
                  <c:v>-3.4139799999999998E-2</c:v>
                </c:pt>
                <c:pt idx="292">
                  <c:v>-3.5472499999999997E-2</c:v>
                </c:pt>
                <c:pt idx="293">
                  <c:v>-3.6161499999999999E-2</c:v>
                </c:pt>
                <c:pt idx="294">
                  <c:v>-3.8746299999999997E-2</c:v>
                </c:pt>
                <c:pt idx="295">
                  <c:v>-3.8949699999999997E-2</c:v>
                </c:pt>
                <c:pt idx="296">
                  <c:v>-3.9409800000000002E-2</c:v>
                </c:pt>
                <c:pt idx="297">
                  <c:v>-4.0518199999999997E-2</c:v>
                </c:pt>
                <c:pt idx="298">
                  <c:v>-4.2107499999999999E-2</c:v>
                </c:pt>
                <c:pt idx="299">
                  <c:v>-4.3427E-2</c:v>
                </c:pt>
                <c:pt idx="300">
                  <c:v>-4.4841199999999998E-2</c:v>
                </c:pt>
                <c:pt idx="301">
                  <c:v>-4.3718800000000002E-2</c:v>
                </c:pt>
                <c:pt idx="302">
                  <c:v>-4.3630000000000002E-2</c:v>
                </c:pt>
                <c:pt idx="303">
                  <c:v>-4.4704500000000001E-2</c:v>
                </c:pt>
                <c:pt idx="304">
                  <c:v>-4.3326499999999997E-2</c:v>
                </c:pt>
                <c:pt idx="305">
                  <c:v>-4.1230000000000003E-2</c:v>
                </c:pt>
                <c:pt idx="306">
                  <c:v>-3.7920500000000003E-2</c:v>
                </c:pt>
                <c:pt idx="307">
                  <c:v>-3.8403800000000002E-2</c:v>
                </c:pt>
                <c:pt idx="308">
                  <c:v>-3.7597499999999999E-2</c:v>
                </c:pt>
                <c:pt idx="309">
                  <c:v>-3.8595200000000003E-2</c:v>
                </c:pt>
                <c:pt idx="310">
                  <c:v>-3.8712000000000003E-2</c:v>
                </c:pt>
                <c:pt idx="311">
                  <c:v>-4.0936E-2</c:v>
                </c:pt>
                <c:pt idx="312">
                  <c:v>-4.4574299999999997E-2</c:v>
                </c:pt>
                <c:pt idx="313">
                  <c:v>-4.61815E-2</c:v>
                </c:pt>
                <c:pt idx="314">
                  <c:v>-4.9223500000000003E-2</c:v>
                </c:pt>
                <c:pt idx="315">
                  <c:v>-5.0955300000000002E-2</c:v>
                </c:pt>
                <c:pt idx="316">
                  <c:v>-5.3110499999999998E-2</c:v>
                </c:pt>
                <c:pt idx="317">
                  <c:v>-5.1046300000000003E-2</c:v>
                </c:pt>
                <c:pt idx="318">
                  <c:v>-4.7186499999999999E-2</c:v>
                </c:pt>
                <c:pt idx="319">
                  <c:v>-4.7247200000000003E-2</c:v>
                </c:pt>
                <c:pt idx="320">
                  <c:v>-4.6476000000000003E-2</c:v>
                </c:pt>
                <c:pt idx="321">
                  <c:v>-4.3135800000000002E-2</c:v>
                </c:pt>
                <c:pt idx="322">
                  <c:v>-4.0887E-2</c:v>
                </c:pt>
                <c:pt idx="323">
                  <c:v>-3.9677200000000003E-2</c:v>
                </c:pt>
                <c:pt idx="324">
                  <c:v>-3.8809700000000003E-2</c:v>
                </c:pt>
                <c:pt idx="325">
                  <c:v>-3.5541499999999997E-2</c:v>
                </c:pt>
                <c:pt idx="326">
                  <c:v>-3.4896499999999997E-2</c:v>
                </c:pt>
                <c:pt idx="327">
                  <c:v>-3.2641499999999997E-2</c:v>
                </c:pt>
                <c:pt idx="328">
                  <c:v>-3.3151300000000002E-2</c:v>
                </c:pt>
                <c:pt idx="329">
                  <c:v>-3.1552200000000002E-2</c:v>
                </c:pt>
                <c:pt idx="330">
                  <c:v>-3.21795E-2</c:v>
                </c:pt>
                <c:pt idx="331">
                  <c:v>-3.2006E-2</c:v>
                </c:pt>
                <c:pt idx="332">
                  <c:v>-3.2560499999999999E-2</c:v>
                </c:pt>
                <c:pt idx="333">
                  <c:v>-3.35815E-2</c:v>
                </c:pt>
                <c:pt idx="334">
                  <c:v>-3.4380500000000001E-2</c:v>
                </c:pt>
                <c:pt idx="335">
                  <c:v>-3.3592999999999998E-2</c:v>
                </c:pt>
                <c:pt idx="336">
                  <c:v>-3.2438000000000002E-2</c:v>
                </c:pt>
                <c:pt idx="337">
                  <c:v>-3.0012799999999999E-2</c:v>
                </c:pt>
                <c:pt idx="338">
                  <c:v>-2.9009E-2</c:v>
                </c:pt>
                <c:pt idx="339">
                  <c:v>-2.8359200000000001E-2</c:v>
                </c:pt>
                <c:pt idx="340">
                  <c:v>-2.6433000000000002E-2</c:v>
                </c:pt>
                <c:pt idx="341">
                  <c:v>-2.6652200000000001E-2</c:v>
                </c:pt>
                <c:pt idx="342">
                  <c:v>-2.17235E-2</c:v>
                </c:pt>
                <c:pt idx="343">
                  <c:v>-2.0275999999999999E-2</c:v>
                </c:pt>
                <c:pt idx="344">
                  <c:v>-2.0087500000000001E-2</c:v>
                </c:pt>
                <c:pt idx="345">
                  <c:v>-2.6205699999999998E-2</c:v>
                </c:pt>
                <c:pt idx="346">
                  <c:v>-2.8718299999999999E-2</c:v>
                </c:pt>
                <c:pt idx="347">
                  <c:v>-2.87437E-2</c:v>
                </c:pt>
                <c:pt idx="348">
                  <c:v>-2.8772300000000001E-2</c:v>
                </c:pt>
                <c:pt idx="349">
                  <c:v>-2.8991300000000001E-2</c:v>
                </c:pt>
                <c:pt idx="350">
                  <c:v>-2.8652E-2</c:v>
                </c:pt>
                <c:pt idx="351">
                  <c:v>-2.9769E-2</c:v>
                </c:pt>
                <c:pt idx="352">
                  <c:v>-3.1846300000000001E-2</c:v>
                </c:pt>
                <c:pt idx="353">
                  <c:v>-3.3339000000000001E-2</c:v>
                </c:pt>
                <c:pt idx="354">
                  <c:v>-3.4233699999999999E-2</c:v>
                </c:pt>
                <c:pt idx="355">
                  <c:v>-3.5988699999999998E-2</c:v>
                </c:pt>
                <c:pt idx="356">
                  <c:v>-3.3820299999999998E-2</c:v>
                </c:pt>
                <c:pt idx="357">
                  <c:v>-3.2997699999999998E-2</c:v>
                </c:pt>
                <c:pt idx="358">
                  <c:v>-3.1817699999999997E-2</c:v>
                </c:pt>
                <c:pt idx="359">
                  <c:v>-3.0527700000000001E-2</c:v>
                </c:pt>
                <c:pt idx="360">
                  <c:v>-2.9282699999999998E-2</c:v>
                </c:pt>
                <c:pt idx="361">
                  <c:v>-2.8488300000000001E-2</c:v>
                </c:pt>
                <c:pt idx="362">
                  <c:v>-2.88793E-2</c:v>
                </c:pt>
                <c:pt idx="363">
                  <c:v>-3.2568300000000001E-2</c:v>
                </c:pt>
                <c:pt idx="364">
                  <c:v>-3.2930000000000001E-2</c:v>
                </c:pt>
                <c:pt idx="365">
                  <c:v>-3.1974299999999997E-2</c:v>
                </c:pt>
                <c:pt idx="366">
                  <c:v>-3.2318699999999999E-2</c:v>
                </c:pt>
                <c:pt idx="367">
                  <c:v>-3.4598700000000003E-2</c:v>
                </c:pt>
                <c:pt idx="368">
                  <c:v>-3.74033E-2</c:v>
                </c:pt>
                <c:pt idx="369">
                  <c:v>-3.9544700000000002E-2</c:v>
                </c:pt>
                <c:pt idx="370">
                  <c:v>-4.1586699999999997E-2</c:v>
                </c:pt>
                <c:pt idx="371">
                  <c:v>-4.5870000000000001E-2</c:v>
                </c:pt>
                <c:pt idx="372">
                  <c:v>-4.6607299999999997E-2</c:v>
                </c:pt>
                <c:pt idx="373">
                  <c:v>-4.8390000000000002E-2</c:v>
                </c:pt>
                <c:pt idx="374">
                  <c:v>-5.0486000000000003E-2</c:v>
                </c:pt>
                <c:pt idx="375">
                  <c:v>-5.0914000000000001E-2</c:v>
                </c:pt>
                <c:pt idx="376">
                  <c:v>-5.2232000000000001E-2</c:v>
                </c:pt>
                <c:pt idx="377">
                  <c:v>-5.4869000000000001E-2</c:v>
                </c:pt>
                <c:pt idx="378">
                  <c:v>-5.6149699999999997E-2</c:v>
                </c:pt>
                <c:pt idx="379">
                  <c:v>-5.65183E-2</c:v>
                </c:pt>
                <c:pt idx="380">
                  <c:v>-5.6419700000000003E-2</c:v>
                </c:pt>
                <c:pt idx="381">
                  <c:v>-5.5390000000000002E-2</c:v>
                </c:pt>
                <c:pt idx="382">
                  <c:v>-5.4464699999999998E-2</c:v>
                </c:pt>
                <c:pt idx="383">
                  <c:v>-5.2708999999999999E-2</c:v>
                </c:pt>
                <c:pt idx="384">
                  <c:v>-5.1195299999999999E-2</c:v>
                </c:pt>
                <c:pt idx="385">
                  <c:v>-4.9020000000000001E-2</c:v>
                </c:pt>
                <c:pt idx="386">
                  <c:v>-4.3508999999999999E-2</c:v>
                </c:pt>
                <c:pt idx="387">
                  <c:v>-4.0219699999999997E-2</c:v>
                </c:pt>
                <c:pt idx="388">
                  <c:v>-3.8471999999999999E-2</c:v>
                </c:pt>
                <c:pt idx="389">
                  <c:v>-3.6008999999999999E-2</c:v>
                </c:pt>
                <c:pt idx="390">
                  <c:v>-3.4323300000000001E-2</c:v>
                </c:pt>
                <c:pt idx="391">
                  <c:v>-3.47417E-2</c:v>
                </c:pt>
                <c:pt idx="392">
                  <c:v>-3.3964300000000003E-2</c:v>
                </c:pt>
                <c:pt idx="393">
                  <c:v>-3.1216299999999999E-2</c:v>
                </c:pt>
                <c:pt idx="394">
                  <c:v>-2.9415299999999998E-2</c:v>
                </c:pt>
                <c:pt idx="395">
                  <c:v>-2.9544299999999999E-2</c:v>
                </c:pt>
                <c:pt idx="396">
                  <c:v>-3.0393300000000002E-2</c:v>
                </c:pt>
                <c:pt idx="397">
                  <c:v>-3.04707E-2</c:v>
                </c:pt>
                <c:pt idx="398">
                  <c:v>-3.159E-2</c:v>
                </c:pt>
                <c:pt idx="399">
                  <c:v>-3.1522300000000003E-2</c:v>
                </c:pt>
                <c:pt idx="400">
                  <c:v>-3.0672999999999999E-2</c:v>
                </c:pt>
                <c:pt idx="401">
                  <c:v>-3.0649300000000001E-2</c:v>
                </c:pt>
                <c:pt idx="402">
                  <c:v>-3.3208300000000003E-2</c:v>
                </c:pt>
                <c:pt idx="403">
                  <c:v>-3.4611299999999998E-2</c:v>
                </c:pt>
                <c:pt idx="404">
                  <c:v>-3.6374700000000003E-2</c:v>
                </c:pt>
                <c:pt idx="405">
                  <c:v>-3.42207E-2</c:v>
                </c:pt>
                <c:pt idx="406">
                  <c:v>-3.3992000000000001E-2</c:v>
                </c:pt>
                <c:pt idx="407">
                  <c:v>-5.5433000000000003E-2</c:v>
                </c:pt>
                <c:pt idx="408">
                  <c:v>-5.6736500000000002E-2</c:v>
                </c:pt>
                <c:pt idx="409">
                  <c:v>-5.6619500000000003E-2</c:v>
                </c:pt>
                <c:pt idx="410">
                  <c:v>-5.8334499999999997E-2</c:v>
                </c:pt>
                <c:pt idx="411">
                  <c:v>-6.1967500000000002E-2</c:v>
                </c:pt>
                <c:pt idx="412">
                  <c:v>-6.4928E-2</c:v>
                </c:pt>
                <c:pt idx="413">
                  <c:v>-6.3328499999999996E-2</c:v>
                </c:pt>
                <c:pt idx="414">
                  <c:v>-6.6588499999999995E-2</c:v>
                </c:pt>
                <c:pt idx="415">
                  <c:v>-7.0895E-2</c:v>
                </c:pt>
                <c:pt idx="416">
                  <c:v>-7.4436000000000002E-2</c:v>
                </c:pt>
                <c:pt idx="417">
                  <c:v>-7.4936000000000003E-2</c:v>
                </c:pt>
                <c:pt idx="418">
                  <c:v>-7.7562000000000006E-2</c:v>
                </c:pt>
                <c:pt idx="419">
                  <c:v>-7.9683000000000004E-2</c:v>
                </c:pt>
                <c:pt idx="420">
                  <c:v>-7.9127000000000003E-2</c:v>
                </c:pt>
                <c:pt idx="421">
                  <c:v>-8.1495499999999998E-2</c:v>
                </c:pt>
                <c:pt idx="422">
                  <c:v>-7.8421000000000005E-2</c:v>
                </c:pt>
                <c:pt idx="423">
                  <c:v>-7.48505E-2</c:v>
                </c:pt>
                <c:pt idx="424">
                  <c:v>-7.5720999999999997E-2</c:v>
                </c:pt>
                <c:pt idx="425">
                  <c:v>-7.7517000000000003E-2</c:v>
                </c:pt>
                <c:pt idx="426">
                  <c:v>-7.3038000000000006E-2</c:v>
                </c:pt>
                <c:pt idx="427">
                  <c:v>-7.2423500000000002E-2</c:v>
                </c:pt>
                <c:pt idx="428">
                  <c:v>-6.6942500000000002E-2</c:v>
                </c:pt>
                <c:pt idx="429">
                  <c:v>-5.4511999999999998E-2</c:v>
                </c:pt>
                <c:pt idx="430">
                  <c:v>-3.8019499999999998E-2</c:v>
                </c:pt>
                <c:pt idx="431">
                  <c:v>-1.7243499999999998E-2</c:v>
                </c:pt>
                <c:pt idx="432">
                  <c:v>-1.6574999999999999E-2</c:v>
                </c:pt>
                <c:pt idx="433">
                  <c:v>-1.2845000000000001E-2</c:v>
                </c:pt>
                <c:pt idx="434">
                  <c:v>-2.0677000000000001E-2</c:v>
                </c:pt>
                <c:pt idx="435">
                  <c:v>-1.5556E-2</c:v>
                </c:pt>
                <c:pt idx="436">
                  <c:v>-1.3634E-2</c:v>
                </c:pt>
                <c:pt idx="437">
                  <c:v>-1.022E-2</c:v>
                </c:pt>
                <c:pt idx="438">
                  <c:v>-1.0416999999999999E-2</c:v>
                </c:pt>
                <c:pt idx="439">
                  <c:v>-9.9019999999999993E-3</c:v>
                </c:pt>
                <c:pt idx="440">
                  <c:v>-8.9079999999999993E-3</c:v>
                </c:pt>
                <c:pt idx="441">
                  <c:v>-1.1709000000000001E-2</c:v>
                </c:pt>
                <c:pt idx="442">
                  <c:v>-1.2257000000000001E-2</c:v>
                </c:pt>
                <c:pt idx="443">
                  <c:v>-1.1505E-2</c:v>
                </c:pt>
                <c:pt idx="444">
                  <c:v>-1.6412E-2</c:v>
                </c:pt>
                <c:pt idx="445">
                  <c:v>-2.0646000000000001E-2</c:v>
                </c:pt>
                <c:pt idx="446">
                  <c:v>-2.4958000000000001E-2</c:v>
                </c:pt>
                <c:pt idx="447">
                  <c:v>-2.9219999999999999E-2</c:v>
                </c:pt>
                <c:pt idx="448">
                  <c:v>-3.0568000000000001E-2</c:v>
                </c:pt>
                <c:pt idx="449">
                  <c:v>-3.3264000000000002E-2</c:v>
                </c:pt>
                <c:pt idx="450">
                  <c:v>-3.9629999999999999E-2</c:v>
                </c:pt>
                <c:pt idx="451">
                  <c:v>-3.9453000000000002E-2</c:v>
                </c:pt>
                <c:pt idx="452">
                  <c:v>-4.2527000000000002E-2</c:v>
                </c:pt>
                <c:pt idx="453">
                  <c:v>-4.5485999999999999E-2</c:v>
                </c:pt>
                <c:pt idx="454">
                  <c:v>-3.7998999999999998E-2</c:v>
                </c:pt>
                <c:pt idx="455">
                  <c:v>-3.5718E-2</c:v>
                </c:pt>
                <c:pt idx="456">
                  <c:v>-3.5643000000000001E-2</c:v>
                </c:pt>
                <c:pt idx="457">
                  <c:v>-3.6497000000000002E-2</c:v>
                </c:pt>
                <c:pt idx="458">
                  <c:v>-4.1472000000000002E-2</c:v>
                </c:pt>
                <c:pt idx="459">
                  <c:v>-3.9911000000000002E-2</c:v>
                </c:pt>
                <c:pt idx="460">
                  <c:v>-4.4184000000000001E-2</c:v>
                </c:pt>
                <c:pt idx="461">
                  <c:v>-3.9725999999999997E-2</c:v>
                </c:pt>
                <c:pt idx="462">
                  <c:v>-3.8024000000000002E-2</c:v>
                </c:pt>
                <c:pt idx="463">
                  <c:v>-3.3971000000000001E-2</c:v>
                </c:pt>
                <c:pt idx="464">
                  <c:v>-2.6054000000000001E-2</c:v>
                </c:pt>
                <c:pt idx="465">
                  <c:v>-2.7598000000000001E-2</c:v>
                </c:pt>
                <c:pt idx="466">
                  <c:v>-3.1322999999999997E-2</c:v>
                </c:pt>
                <c:pt idx="467">
                  <c:v>-2.7036999999999999E-2</c:v>
                </c:pt>
                <c:pt idx="468">
                  <c:v>-2.9037E-2</c:v>
                </c:pt>
                <c:pt idx="469">
                  <c:v>-2.5569000000000001E-2</c:v>
                </c:pt>
                <c:pt idx="470">
                  <c:v>-1.6459000000000001E-2</c:v>
                </c:pt>
                <c:pt idx="471">
                  <c:v>-1.2418E-2</c:v>
                </c:pt>
                <c:pt idx="472">
                  <c:v>-1.1249E-2</c:v>
                </c:pt>
                <c:pt idx="473">
                  <c:v>-1.1379999999999999E-2</c:v>
                </c:pt>
                <c:pt idx="474">
                  <c:v>-2.2599999999999999E-4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9590784"/>
        <c:axId val="85037568"/>
      </c:lineChart>
      <c:catAx>
        <c:axId val="1695907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94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t>bits per sample (bps)</a:t>
                </a:r>
              </a:p>
            </c:rich>
          </c:tx>
          <c:layout>
            <c:manualLayout>
              <c:xMode val="edge"/>
              <c:yMode val="edge"/>
              <c:x val="0.44865403788634095"/>
              <c:y val="0.93372319688109162"/>
            </c:manualLayout>
          </c:layout>
          <c:overlay val="0"/>
          <c:spPr>
            <a:noFill/>
            <a:ln w="23156">
              <a:noFill/>
            </a:ln>
          </c:spPr>
        </c:title>
        <c:numFmt formatCode="General" sourceLinked="1"/>
        <c:majorTickMark val="none"/>
        <c:minorTickMark val="none"/>
        <c:tickLblPos val="none"/>
        <c:spPr>
          <a:ln w="8683">
            <a:noFill/>
          </a:ln>
        </c:spPr>
        <c:crossAx val="85037568"/>
        <c:crosses val="autoZero"/>
        <c:auto val="1"/>
        <c:lblAlgn val="ctr"/>
        <c:lblOffset val="100"/>
        <c:tickMarkSkip val="1"/>
        <c:noMultiLvlLbl val="0"/>
      </c:catAx>
      <c:valAx>
        <c:axId val="85037568"/>
        <c:scaling>
          <c:orientation val="minMax"/>
          <c:max val="0.01"/>
          <c:min val="-0.25"/>
        </c:scaling>
        <c:delete val="0"/>
        <c:axPos val="l"/>
        <c:majorGridlines>
          <c:spPr>
            <a:ln w="2894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94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t>PSNR difference (in dB)</a:t>
                </a:r>
              </a:p>
            </c:rich>
          </c:tx>
          <c:layout>
            <c:manualLayout>
              <c:xMode val="edge"/>
              <c:yMode val="edge"/>
              <c:x val="1.2961116650049851E-2"/>
              <c:y val="0.31578947368421051"/>
            </c:manualLayout>
          </c:layout>
          <c:overlay val="0"/>
          <c:spPr>
            <a:noFill/>
            <a:ln w="2315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89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3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169590784"/>
        <c:crosses val="autoZero"/>
        <c:crossBetween val="between"/>
      </c:valAx>
      <c:spPr>
        <a:solidFill>
          <a:srgbClr val="FFFFFF"/>
        </a:solidFill>
        <a:ln w="2894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9092721834496507"/>
          <c:y val="0.66861598440545811"/>
          <c:w val="0.25922233300099701"/>
          <c:h val="0.30799220272904482"/>
        </c:manualLayout>
      </c:layout>
      <c:overlay val="0"/>
      <c:spPr>
        <a:solidFill>
          <a:srgbClr val="FFFFFF"/>
        </a:solidFill>
        <a:ln w="2894">
          <a:solidFill>
            <a:srgbClr val="000000"/>
          </a:solidFill>
          <a:prstDash val="solid"/>
        </a:ln>
      </c:spPr>
      <c:txPr>
        <a:bodyPr/>
        <a:lstStyle/>
        <a:p>
          <a:pPr>
            <a:defRPr sz="1171" b="0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2894">
      <a:solidFill>
        <a:srgbClr val="000000"/>
      </a:solidFill>
      <a:prstDash val="solid"/>
    </a:ln>
  </c:spPr>
  <c:txPr>
    <a:bodyPr/>
    <a:lstStyle/>
    <a:p>
      <a:pPr>
        <a:defRPr sz="1094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58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1458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PCRD vs CPI, ROC, CoRD </a:t>
            </a:r>
            <a:r>
              <a:rPr lang="en-US" sz="1458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(medical corpus, gray, lossy mode)</a:t>
            </a:r>
            <a:endParaRPr lang="en-US"/>
          </a:p>
        </c:rich>
      </c:tx>
      <c:layout>
        <c:manualLayout>
          <c:xMode val="edge"/>
          <c:yMode val="edge"/>
          <c:x val="0.23285024154589373"/>
          <c:y val="2.6974951830443159E-2"/>
        </c:manualLayout>
      </c:layout>
      <c:overlay val="0"/>
      <c:spPr>
        <a:noFill/>
        <a:ln w="23152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4685990338164258E-2"/>
          <c:y val="0.15028901734104047"/>
          <c:w val="0.88888888888888884"/>
          <c:h val="0.7244701348747592"/>
        </c:manualLayout>
      </c:layout>
      <c:lineChart>
        <c:grouping val="standard"/>
        <c:varyColors val="0"/>
        <c:ser>
          <c:idx val="1"/>
          <c:order val="0"/>
          <c:tx>
            <c:strRef>
              <c:f>'CPI_ROC_CoRD_LAYERS-MEDICAL'!$B$1</c:f>
              <c:strCache>
                <c:ptCount val="1"/>
                <c:pt idx="0">
                  <c:v>PCRD</c:v>
                </c:pt>
              </c:strCache>
            </c:strRef>
          </c:tx>
          <c:spPr>
            <a:ln w="34728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'CPI_ROC_CoRD_LAYERS-MEDICAL'!$A$2:$A$370</c:f>
              <c:numCache>
                <c:formatCode>General</c:formatCode>
                <c:ptCount val="369"/>
                <c:pt idx="0">
                  <c:v>5.3704700000000001E-2</c:v>
                </c:pt>
                <c:pt idx="1">
                  <c:v>6.0335800000000002E-2</c:v>
                </c:pt>
                <c:pt idx="2">
                  <c:v>6.6670499999999994E-2</c:v>
                </c:pt>
                <c:pt idx="3">
                  <c:v>7.3794700000000005E-2</c:v>
                </c:pt>
                <c:pt idx="4">
                  <c:v>8.0361799999999997E-2</c:v>
                </c:pt>
                <c:pt idx="5">
                  <c:v>8.7470699999999998E-2</c:v>
                </c:pt>
                <c:pt idx="6">
                  <c:v>9.4602699999999998E-2</c:v>
                </c:pt>
                <c:pt idx="7">
                  <c:v>0.101081</c:v>
                </c:pt>
                <c:pt idx="8">
                  <c:v>0.107458</c:v>
                </c:pt>
                <c:pt idx="9">
                  <c:v>0.114245</c:v>
                </c:pt>
                <c:pt idx="10">
                  <c:v>0.120853</c:v>
                </c:pt>
                <c:pt idx="11">
                  <c:v>0.127494</c:v>
                </c:pt>
                <c:pt idx="12">
                  <c:v>0.134327</c:v>
                </c:pt>
                <c:pt idx="13">
                  <c:v>0.141155</c:v>
                </c:pt>
                <c:pt idx="14">
                  <c:v>0.147953</c:v>
                </c:pt>
                <c:pt idx="15">
                  <c:v>0.154562</c:v>
                </c:pt>
                <c:pt idx="16">
                  <c:v>0.16128100000000001</c:v>
                </c:pt>
                <c:pt idx="17">
                  <c:v>0.16808999999999999</c:v>
                </c:pt>
                <c:pt idx="18">
                  <c:v>0.17476800000000001</c:v>
                </c:pt>
                <c:pt idx="19">
                  <c:v>0.181697</c:v>
                </c:pt>
                <c:pt idx="20">
                  <c:v>0.18790499999999999</c:v>
                </c:pt>
                <c:pt idx="21">
                  <c:v>0.19517699999999999</c:v>
                </c:pt>
                <c:pt idx="22">
                  <c:v>0.20147699999999999</c:v>
                </c:pt>
                <c:pt idx="23">
                  <c:v>0.20828199999999999</c:v>
                </c:pt>
                <c:pt idx="24">
                  <c:v>0.21537700000000001</c:v>
                </c:pt>
                <c:pt idx="25">
                  <c:v>0.22194800000000001</c:v>
                </c:pt>
                <c:pt idx="26">
                  <c:v>0.228382</c:v>
                </c:pt>
                <c:pt idx="27">
                  <c:v>0.23511499999999999</c:v>
                </c:pt>
                <c:pt idx="28">
                  <c:v>0.24238000000000001</c:v>
                </c:pt>
                <c:pt idx="29">
                  <c:v>0.248867</c:v>
                </c:pt>
                <c:pt idx="30">
                  <c:v>0.25559999999999999</c:v>
                </c:pt>
                <c:pt idx="31">
                  <c:v>0.26247199999999998</c:v>
                </c:pt>
                <c:pt idx="32">
                  <c:v>0.26855499999999999</c:v>
                </c:pt>
                <c:pt idx="33">
                  <c:v>0.27589200000000003</c:v>
                </c:pt>
                <c:pt idx="34">
                  <c:v>0.28180500000000003</c:v>
                </c:pt>
                <c:pt idx="35">
                  <c:v>0.28912300000000002</c:v>
                </c:pt>
                <c:pt idx="36">
                  <c:v>0.29595199999999999</c:v>
                </c:pt>
                <c:pt idx="37">
                  <c:v>0.30205799999999999</c:v>
                </c:pt>
                <c:pt idx="38">
                  <c:v>0.30876199999999998</c:v>
                </c:pt>
                <c:pt idx="39">
                  <c:v>0.31562800000000002</c:v>
                </c:pt>
                <c:pt idx="40">
                  <c:v>0.32215199999999999</c:v>
                </c:pt>
                <c:pt idx="41">
                  <c:v>0.32906000000000002</c:v>
                </c:pt>
                <c:pt idx="42">
                  <c:v>0.33544499999999999</c:v>
                </c:pt>
                <c:pt idx="43">
                  <c:v>0.34229500000000002</c:v>
                </c:pt>
                <c:pt idx="44">
                  <c:v>0.34951199999999999</c:v>
                </c:pt>
                <c:pt idx="45">
                  <c:v>0.355902</c:v>
                </c:pt>
                <c:pt idx="46">
                  <c:v>0.36284300000000003</c:v>
                </c:pt>
                <c:pt idx="47">
                  <c:v>0.368618</c:v>
                </c:pt>
                <c:pt idx="48">
                  <c:v>0.375643</c:v>
                </c:pt>
                <c:pt idx="49">
                  <c:v>0.38301400000000002</c:v>
                </c:pt>
                <c:pt idx="50">
                  <c:v>0.39029399999999997</c:v>
                </c:pt>
                <c:pt idx="51">
                  <c:v>0.39680399999999999</c:v>
                </c:pt>
                <c:pt idx="52">
                  <c:v>0.40360600000000002</c:v>
                </c:pt>
                <c:pt idx="53">
                  <c:v>0.40972599999999998</c:v>
                </c:pt>
                <c:pt idx="54">
                  <c:v>0.41686400000000001</c:v>
                </c:pt>
                <c:pt idx="55">
                  <c:v>0.42304999999999998</c:v>
                </c:pt>
                <c:pt idx="56">
                  <c:v>0.42991200000000002</c:v>
                </c:pt>
                <c:pt idx="57">
                  <c:v>0.43663000000000002</c:v>
                </c:pt>
                <c:pt idx="58">
                  <c:v>0.443</c:v>
                </c:pt>
                <c:pt idx="59">
                  <c:v>0.450214</c:v>
                </c:pt>
                <c:pt idx="60">
                  <c:v>0.45616600000000002</c:v>
                </c:pt>
                <c:pt idx="61">
                  <c:v>0.46244400000000002</c:v>
                </c:pt>
                <c:pt idx="62">
                  <c:v>0.47019499999999997</c:v>
                </c:pt>
                <c:pt idx="63">
                  <c:v>0.47694799999999998</c:v>
                </c:pt>
                <c:pt idx="64">
                  <c:v>0.48346699999999998</c:v>
                </c:pt>
                <c:pt idx="65">
                  <c:v>0.49080499999999999</c:v>
                </c:pt>
                <c:pt idx="66">
                  <c:v>0.49698799999999999</c:v>
                </c:pt>
                <c:pt idx="67">
                  <c:v>0.50359500000000001</c:v>
                </c:pt>
                <c:pt idx="68">
                  <c:v>0.510633</c:v>
                </c:pt>
                <c:pt idx="69">
                  <c:v>0.51698299999999997</c:v>
                </c:pt>
                <c:pt idx="70">
                  <c:v>0.52382799999999996</c:v>
                </c:pt>
                <c:pt idx="71">
                  <c:v>0.53033200000000003</c:v>
                </c:pt>
                <c:pt idx="72">
                  <c:v>0.53679299999999996</c:v>
                </c:pt>
                <c:pt idx="73">
                  <c:v>0.54520299999999999</c:v>
                </c:pt>
                <c:pt idx="74">
                  <c:v>0.551033</c:v>
                </c:pt>
                <c:pt idx="75">
                  <c:v>0.55852000000000002</c:v>
                </c:pt>
                <c:pt idx="76">
                  <c:v>0.56396999999999997</c:v>
                </c:pt>
                <c:pt idx="77">
                  <c:v>0.57071700000000003</c:v>
                </c:pt>
                <c:pt idx="78">
                  <c:v>0.57703499999999996</c:v>
                </c:pt>
                <c:pt idx="79">
                  <c:v>0.584337</c:v>
                </c:pt>
                <c:pt idx="80">
                  <c:v>0.58994500000000005</c:v>
                </c:pt>
                <c:pt idx="81">
                  <c:v>0.59738000000000002</c:v>
                </c:pt>
                <c:pt idx="82">
                  <c:v>0.60401000000000005</c:v>
                </c:pt>
                <c:pt idx="83">
                  <c:v>0.61014000000000002</c:v>
                </c:pt>
                <c:pt idx="84">
                  <c:v>0.61707999999999996</c:v>
                </c:pt>
                <c:pt idx="85">
                  <c:v>0.62386200000000003</c:v>
                </c:pt>
                <c:pt idx="86">
                  <c:v>0.63009000000000004</c:v>
                </c:pt>
                <c:pt idx="87">
                  <c:v>0.63679799999999998</c:v>
                </c:pt>
                <c:pt idx="88">
                  <c:v>0.64353700000000003</c:v>
                </c:pt>
                <c:pt idx="89">
                  <c:v>0.65125299999999997</c:v>
                </c:pt>
                <c:pt idx="90">
                  <c:v>0.65688999999999997</c:v>
                </c:pt>
                <c:pt idx="91">
                  <c:v>0.66436499999999998</c:v>
                </c:pt>
                <c:pt idx="92">
                  <c:v>0.67069500000000004</c:v>
                </c:pt>
                <c:pt idx="93">
                  <c:v>0.67656000000000005</c:v>
                </c:pt>
                <c:pt idx="94">
                  <c:v>0.68337700000000001</c:v>
                </c:pt>
                <c:pt idx="95">
                  <c:v>0.69004500000000002</c:v>
                </c:pt>
                <c:pt idx="96">
                  <c:v>0.69673799999999997</c:v>
                </c:pt>
                <c:pt idx="97">
                  <c:v>0.703623</c:v>
                </c:pt>
                <c:pt idx="98">
                  <c:v>0.710202</c:v>
                </c:pt>
                <c:pt idx="99">
                  <c:v>0.71714</c:v>
                </c:pt>
                <c:pt idx="100">
                  <c:v>0.72441500000000003</c:v>
                </c:pt>
                <c:pt idx="101">
                  <c:v>0.73084000000000005</c:v>
                </c:pt>
                <c:pt idx="102">
                  <c:v>0.73686799999999997</c:v>
                </c:pt>
                <c:pt idx="103">
                  <c:v>0.74351500000000004</c:v>
                </c:pt>
                <c:pt idx="104">
                  <c:v>0.75029299999999999</c:v>
                </c:pt>
                <c:pt idx="105">
                  <c:v>0.75772700000000004</c:v>
                </c:pt>
                <c:pt idx="106">
                  <c:v>0.76374200000000003</c:v>
                </c:pt>
                <c:pt idx="107">
                  <c:v>0.77057799999999999</c:v>
                </c:pt>
                <c:pt idx="108">
                  <c:v>0.77691500000000002</c:v>
                </c:pt>
                <c:pt idx="109">
                  <c:v>0.78458700000000003</c:v>
                </c:pt>
                <c:pt idx="110">
                  <c:v>0.79099200000000003</c:v>
                </c:pt>
                <c:pt idx="111">
                  <c:v>0.79769299999999999</c:v>
                </c:pt>
                <c:pt idx="112">
                  <c:v>0.80421799999999999</c:v>
                </c:pt>
                <c:pt idx="113">
                  <c:v>0.81067500000000003</c:v>
                </c:pt>
                <c:pt idx="114">
                  <c:v>0.81754700000000002</c:v>
                </c:pt>
                <c:pt idx="115">
                  <c:v>0.82403000000000004</c:v>
                </c:pt>
                <c:pt idx="116">
                  <c:v>0.83048299999999997</c:v>
                </c:pt>
                <c:pt idx="117">
                  <c:v>0.83694299999999999</c:v>
                </c:pt>
                <c:pt idx="118">
                  <c:v>0.84411499999999995</c:v>
                </c:pt>
                <c:pt idx="119">
                  <c:v>0.850213</c:v>
                </c:pt>
                <c:pt idx="120">
                  <c:v>0.85717500000000002</c:v>
                </c:pt>
                <c:pt idx="121">
                  <c:v>0.86402299999999999</c:v>
                </c:pt>
                <c:pt idx="122">
                  <c:v>0.87093799999999999</c:v>
                </c:pt>
                <c:pt idx="123">
                  <c:v>0.87762799999999996</c:v>
                </c:pt>
                <c:pt idx="124">
                  <c:v>0.88526000000000005</c:v>
                </c:pt>
                <c:pt idx="125">
                  <c:v>0.89059500000000003</c:v>
                </c:pt>
                <c:pt idx="126">
                  <c:v>0.89784200000000003</c:v>
                </c:pt>
                <c:pt idx="127">
                  <c:v>0.90586500000000003</c:v>
                </c:pt>
                <c:pt idx="128">
                  <c:v>0.90763300000000002</c:v>
                </c:pt>
                <c:pt idx="129">
                  <c:v>0.91425000000000001</c:v>
                </c:pt>
                <c:pt idx="130">
                  <c:v>0.92139000000000004</c:v>
                </c:pt>
                <c:pt idx="131">
                  <c:v>0.92806299999999997</c:v>
                </c:pt>
                <c:pt idx="132">
                  <c:v>0.93471700000000002</c:v>
                </c:pt>
                <c:pt idx="133">
                  <c:v>0.94189299999999998</c:v>
                </c:pt>
                <c:pt idx="134">
                  <c:v>0.94772000000000001</c:v>
                </c:pt>
                <c:pt idx="135">
                  <c:v>0.95456700000000005</c:v>
                </c:pt>
                <c:pt idx="136">
                  <c:v>0.96079000000000003</c:v>
                </c:pt>
                <c:pt idx="137">
                  <c:v>0.96767300000000001</c:v>
                </c:pt>
                <c:pt idx="138">
                  <c:v>0.97481700000000004</c:v>
                </c:pt>
                <c:pt idx="139">
                  <c:v>0.98042300000000004</c:v>
                </c:pt>
                <c:pt idx="140">
                  <c:v>0.98777999999999999</c:v>
                </c:pt>
                <c:pt idx="141">
                  <c:v>0.99463699999999999</c:v>
                </c:pt>
                <c:pt idx="142">
                  <c:v>1.0007200000000001</c:v>
                </c:pt>
                <c:pt idx="143">
                  <c:v>1.0077400000000001</c:v>
                </c:pt>
                <c:pt idx="144">
                  <c:v>1.01389</c:v>
                </c:pt>
                <c:pt idx="145">
                  <c:v>1.02071</c:v>
                </c:pt>
                <c:pt idx="146">
                  <c:v>1.0280100000000001</c:v>
                </c:pt>
                <c:pt idx="147">
                  <c:v>1.0347299999999999</c:v>
                </c:pt>
                <c:pt idx="148">
                  <c:v>1.03853</c:v>
                </c:pt>
                <c:pt idx="149">
                  <c:v>1.04827</c:v>
                </c:pt>
                <c:pt idx="150">
                  <c:v>1.0555000000000001</c:v>
                </c:pt>
                <c:pt idx="151">
                  <c:v>1.0616000000000001</c:v>
                </c:pt>
                <c:pt idx="152">
                  <c:v>1.0684499999999999</c:v>
                </c:pt>
                <c:pt idx="153">
                  <c:v>1.0748200000000001</c:v>
                </c:pt>
                <c:pt idx="154">
                  <c:v>1.0821000000000001</c:v>
                </c:pt>
                <c:pt idx="155">
                  <c:v>1.0879399999999999</c:v>
                </c:pt>
                <c:pt idx="156">
                  <c:v>1.09565</c:v>
                </c:pt>
                <c:pt idx="157">
                  <c:v>1.1027100000000001</c:v>
                </c:pt>
                <c:pt idx="158">
                  <c:v>1.1078699999999999</c:v>
                </c:pt>
                <c:pt idx="159">
                  <c:v>1.11469</c:v>
                </c:pt>
                <c:pt idx="160">
                  <c:v>1.1227799999999999</c:v>
                </c:pt>
                <c:pt idx="161">
                  <c:v>1.1281600000000001</c:v>
                </c:pt>
                <c:pt idx="162">
                  <c:v>1.13487</c:v>
                </c:pt>
                <c:pt idx="163">
                  <c:v>1.1414599999999999</c:v>
                </c:pt>
                <c:pt idx="164">
                  <c:v>1.1480900000000001</c:v>
                </c:pt>
                <c:pt idx="165">
                  <c:v>1.1554500000000001</c:v>
                </c:pt>
                <c:pt idx="166">
                  <c:v>1.1606700000000001</c:v>
                </c:pt>
                <c:pt idx="167">
                  <c:v>1.1676899999999999</c:v>
                </c:pt>
                <c:pt idx="168">
                  <c:v>1.1745099999999999</c:v>
                </c:pt>
                <c:pt idx="169">
                  <c:v>1.1809499999999999</c:v>
                </c:pt>
                <c:pt idx="170">
                  <c:v>1.18733</c:v>
                </c:pt>
                <c:pt idx="171">
                  <c:v>1.19458</c:v>
                </c:pt>
                <c:pt idx="172">
                  <c:v>1.2004999999999999</c:v>
                </c:pt>
                <c:pt idx="173">
                  <c:v>1.2073499999999999</c:v>
                </c:pt>
                <c:pt idx="174">
                  <c:v>1.2142599999999999</c:v>
                </c:pt>
                <c:pt idx="175">
                  <c:v>1.2209700000000001</c:v>
                </c:pt>
                <c:pt idx="176">
                  <c:v>1.2274799999999999</c:v>
                </c:pt>
                <c:pt idx="177">
                  <c:v>1.2338800000000001</c:v>
                </c:pt>
                <c:pt idx="178">
                  <c:v>1.2399500000000001</c:v>
                </c:pt>
                <c:pt idx="179">
                  <c:v>1.2466999999999999</c:v>
                </c:pt>
                <c:pt idx="180">
                  <c:v>1.2542500000000001</c:v>
                </c:pt>
                <c:pt idx="181">
                  <c:v>1.2604599999999999</c:v>
                </c:pt>
                <c:pt idx="182">
                  <c:v>1.26677</c:v>
                </c:pt>
                <c:pt idx="183">
                  <c:v>1.2734300000000001</c:v>
                </c:pt>
                <c:pt idx="184">
                  <c:v>1.2796400000000001</c:v>
                </c:pt>
                <c:pt idx="185">
                  <c:v>1.2865800000000001</c:v>
                </c:pt>
                <c:pt idx="186">
                  <c:v>1.2938099999999999</c:v>
                </c:pt>
                <c:pt idx="187">
                  <c:v>1.2994600000000001</c:v>
                </c:pt>
                <c:pt idx="188">
                  <c:v>1.3065599999999999</c:v>
                </c:pt>
                <c:pt idx="189">
                  <c:v>1.3130299999999999</c:v>
                </c:pt>
                <c:pt idx="190">
                  <c:v>1.31958</c:v>
                </c:pt>
                <c:pt idx="191">
                  <c:v>1.3266100000000001</c:v>
                </c:pt>
                <c:pt idx="192">
                  <c:v>1.3329500000000001</c:v>
                </c:pt>
                <c:pt idx="193">
                  <c:v>1.3397399999999999</c:v>
                </c:pt>
                <c:pt idx="194">
                  <c:v>1.3467100000000001</c:v>
                </c:pt>
                <c:pt idx="195">
                  <c:v>1.3537699999999999</c:v>
                </c:pt>
                <c:pt idx="196">
                  <c:v>1.3608800000000001</c:v>
                </c:pt>
                <c:pt idx="197">
                  <c:v>1.3674500000000001</c:v>
                </c:pt>
                <c:pt idx="198">
                  <c:v>1.37374</c:v>
                </c:pt>
                <c:pt idx="199">
                  <c:v>1.3811899999999999</c:v>
                </c:pt>
                <c:pt idx="200">
                  <c:v>1.3870400000000001</c:v>
                </c:pt>
                <c:pt idx="201">
                  <c:v>1.3935999999999999</c:v>
                </c:pt>
                <c:pt idx="202">
                  <c:v>1.40049</c:v>
                </c:pt>
                <c:pt idx="203">
                  <c:v>1.4067799999999999</c:v>
                </c:pt>
                <c:pt idx="204">
                  <c:v>1.41415</c:v>
                </c:pt>
                <c:pt idx="205">
                  <c:v>1.4206099999999999</c:v>
                </c:pt>
                <c:pt idx="206">
                  <c:v>1.4275</c:v>
                </c:pt>
                <c:pt idx="207">
                  <c:v>1.4337299999999999</c:v>
                </c:pt>
                <c:pt idx="208">
                  <c:v>1.4413400000000001</c:v>
                </c:pt>
                <c:pt idx="209">
                  <c:v>1.4465699999999999</c:v>
                </c:pt>
                <c:pt idx="210">
                  <c:v>1.4536500000000001</c:v>
                </c:pt>
                <c:pt idx="211">
                  <c:v>1.4601900000000001</c:v>
                </c:pt>
                <c:pt idx="212">
                  <c:v>1.4666300000000001</c:v>
                </c:pt>
                <c:pt idx="213">
                  <c:v>1.47316</c:v>
                </c:pt>
                <c:pt idx="214">
                  <c:v>1.4796100000000001</c:v>
                </c:pt>
                <c:pt idx="215">
                  <c:v>1.4863200000000001</c:v>
                </c:pt>
                <c:pt idx="216">
                  <c:v>1.4936100000000001</c:v>
                </c:pt>
                <c:pt idx="217">
                  <c:v>1.5003299999999999</c:v>
                </c:pt>
                <c:pt idx="218">
                  <c:v>1.50623</c:v>
                </c:pt>
                <c:pt idx="219">
                  <c:v>1.5134300000000001</c:v>
                </c:pt>
                <c:pt idx="220">
                  <c:v>1.5195099999999999</c:v>
                </c:pt>
                <c:pt idx="221">
                  <c:v>1.5258100000000001</c:v>
                </c:pt>
                <c:pt idx="222">
                  <c:v>1.5327</c:v>
                </c:pt>
                <c:pt idx="223">
                  <c:v>1.5407200000000001</c:v>
                </c:pt>
                <c:pt idx="224">
                  <c:v>1.54678</c:v>
                </c:pt>
                <c:pt idx="225">
                  <c:v>1.5528999999999999</c:v>
                </c:pt>
                <c:pt idx="226">
                  <c:v>1.56029</c:v>
                </c:pt>
                <c:pt idx="227">
                  <c:v>1.5663800000000001</c:v>
                </c:pt>
                <c:pt idx="228">
                  <c:v>1.5721099999999999</c:v>
                </c:pt>
                <c:pt idx="229">
                  <c:v>1.57988</c:v>
                </c:pt>
                <c:pt idx="230">
                  <c:v>1.5864799999999999</c:v>
                </c:pt>
                <c:pt idx="231">
                  <c:v>1.5929800000000001</c:v>
                </c:pt>
                <c:pt idx="232">
                  <c:v>1.5986</c:v>
                </c:pt>
                <c:pt idx="233">
                  <c:v>1.6057999999999999</c:v>
                </c:pt>
                <c:pt idx="234">
                  <c:v>1.61189</c:v>
                </c:pt>
                <c:pt idx="235">
                  <c:v>1.61954</c:v>
                </c:pt>
                <c:pt idx="236">
                  <c:v>1.62551</c:v>
                </c:pt>
                <c:pt idx="237">
                  <c:v>1.63222</c:v>
                </c:pt>
                <c:pt idx="238">
                  <c:v>1.6393899999999999</c:v>
                </c:pt>
                <c:pt idx="239">
                  <c:v>1.6449499999999999</c:v>
                </c:pt>
                <c:pt idx="240">
                  <c:v>1.6524300000000001</c:v>
                </c:pt>
                <c:pt idx="241">
                  <c:v>1.6586399999999999</c:v>
                </c:pt>
                <c:pt idx="242">
                  <c:v>1.6649799999999999</c:v>
                </c:pt>
                <c:pt idx="243">
                  <c:v>1.6718999999999999</c:v>
                </c:pt>
                <c:pt idx="244">
                  <c:v>1.67821</c:v>
                </c:pt>
                <c:pt idx="245">
                  <c:v>1.6855</c:v>
                </c:pt>
                <c:pt idx="246">
                  <c:v>1.6920999999999999</c:v>
                </c:pt>
                <c:pt idx="247">
                  <c:v>1.6983600000000001</c:v>
                </c:pt>
                <c:pt idx="248">
                  <c:v>1.7050399999999999</c:v>
                </c:pt>
                <c:pt idx="249">
                  <c:v>1.71132</c:v>
                </c:pt>
                <c:pt idx="250">
                  <c:v>1.7181</c:v>
                </c:pt>
                <c:pt idx="251">
                  <c:v>1.7249000000000001</c:v>
                </c:pt>
                <c:pt idx="252">
                  <c:v>1.7319500000000001</c:v>
                </c:pt>
                <c:pt idx="253">
                  <c:v>1.7389300000000001</c:v>
                </c:pt>
                <c:pt idx="254">
                  <c:v>1.7456799999999999</c:v>
                </c:pt>
                <c:pt idx="255">
                  <c:v>1.75163</c:v>
                </c:pt>
                <c:pt idx="256">
                  <c:v>1.7577199999999999</c:v>
                </c:pt>
                <c:pt idx="257">
                  <c:v>1.7650600000000001</c:v>
                </c:pt>
                <c:pt idx="258">
                  <c:v>1.7716499999999999</c:v>
                </c:pt>
                <c:pt idx="259">
                  <c:v>1.77935</c:v>
                </c:pt>
                <c:pt idx="260">
                  <c:v>1.7843500000000001</c:v>
                </c:pt>
                <c:pt idx="261">
                  <c:v>1.79182</c:v>
                </c:pt>
                <c:pt idx="262">
                  <c:v>1.7986500000000001</c:v>
                </c:pt>
                <c:pt idx="263">
                  <c:v>1.8054600000000001</c:v>
                </c:pt>
                <c:pt idx="264">
                  <c:v>1.8113300000000001</c:v>
                </c:pt>
                <c:pt idx="265">
                  <c:v>1.8177399999999999</c:v>
                </c:pt>
                <c:pt idx="266">
                  <c:v>1.8244899999999999</c:v>
                </c:pt>
                <c:pt idx="267">
                  <c:v>1.8315600000000001</c:v>
                </c:pt>
                <c:pt idx="268">
                  <c:v>1.83833</c:v>
                </c:pt>
                <c:pt idx="269">
                  <c:v>1.8457300000000001</c:v>
                </c:pt>
                <c:pt idx="270">
                  <c:v>1.85253</c:v>
                </c:pt>
                <c:pt idx="271">
                  <c:v>1.8586100000000001</c:v>
                </c:pt>
                <c:pt idx="272">
                  <c:v>1.87056</c:v>
                </c:pt>
                <c:pt idx="273">
                  <c:v>1.8744400000000001</c:v>
                </c:pt>
                <c:pt idx="274">
                  <c:v>1.8812899999999999</c:v>
                </c:pt>
                <c:pt idx="275">
                  <c:v>1.8873899999999999</c:v>
                </c:pt>
                <c:pt idx="276">
                  <c:v>1.8945700000000001</c:v>
                </c:pt>
                <c:pt idx="277">
                  <c:v>1.9010499999999999</c:v>
                </c:pt>
                <c:pt idx="278">
                  <c:v>1.90785</c:v>
                </c:pt>
                <c:pt idx="279">
                  <c:v>1.91422</c:v>
                </c:pt>
                <c:pt idx="280">
                  <c:v>1.92126</c:v>
                </c:pt>
                <c:pt idx="281">
                  <c:v>1.92832</c:v>
                </c:pt>
                <c:pt idx="282">
                  <c:v>1.9353199999999999</c:v>
                </c:pt>
                <c:pt idx="283">
                  <c:v>1.9421900000000001</c:v>
                </c:pt>
                <c:pt idx="284">
                  <c:v>1.94722</c:v>
                </c:pt>
                <c:pt idx="285">
                  <c:v>1.95425</c:v>
                </c:pt>
                <c:pt idx="286">
                  <c:v>1.96105</c:v>
                </c:pt>
                <c:pt idx="287">
                  <c:v>1.9698100000000001</c:v>
                </c:pt>
                <c:pt idx="288">
                  <c:v>1.97401</c:v>
                </c:pt>
                <c:pt idx="289">
                  <c:v>1.98295</c:v>
                </c:pt>
                <c:pt idx="290">
                  <c:v>1.98682</c:v>
                </c:pt>
                <c:pt idx="291">
                  <c:v>1.99454</c:v>
                </c:pt>
                <c:pt idx="292">
                  <c:v>2.0024899999999999</c:v>
                </c:pt>
                <c:pt idx="293">
                  <c:v>2.0064199999999999</c:v>
                </c:pt>
                <c:pt idx="294">
                  <c:v>2.0140500000000001</c:v>
                </c:pt>
                <c:pt idx="295">
                  <c:v>2.0211999999999999</c:v>
                </c:pt>
                <c:pt idx="296">
                  <c:v>2.0287199999999999</c:v>
                </c:pt>
                <c:pt idx="297">
                  <c:v>2.03593</c:v>
                </c:pt>
                <c:pt idx="298">
                  <c:v>2.03986</c:v>
                </c:pt>
                <c:pt idx="299">
                  <c:v>2.0465</c:v>
                </c:pt>
                <c:pt idx="300">
                  <c:v>2.0536300000000001</c:v>
                </c:pt>
                <c:pt idx="301">
                  <c:v>2.06128</c:v>
                </c:pt>
                <c:pt idx="302">
                  <c:v>2.0693700000000002</c:v>
                </c:pt>
                <c:pt idx="303">
                  <c:v>2.0728200000000001</c:v>
                </c:pt>
                <c:pt idx="304">
                  <c:v>2.0792199999999998</c:v>
                </c:pt>
                <c:pt idx="305">
                  <c:v>2.0865499999999999</c:v>
                </c:pt>
                <c:pt idx="306">
                  <c:v>2.0935600000000001</c:v>
                </c:pt>
                <c:pt idx="307">
                  <c:v>2.1011600000000001</c:v>
                </c:pt>
                <c:pt idx="308">
                  <c:v>2.1079300000000001</c:v>
                </c:pt>
                <c:pt idx="309">
                  <c:v>2.1152600000000001</c:v>
                </c:pt>
                <c:pt idx="310">
                  <c:v>2.1189900000000002</c:v>
                </c:pt>
                <c:pt idx="311">
                  <c:v>2.1268199999999999</c:v>
                </c:pt>
                <c:pt idx="312">
                  <c:v>2.1341600000000001</c:v>
                </c:pt>
                <c:pt idx="313">
                  <c:v>2.1381000000000001</c:v>
                </c:pt>
                <c:pt idx="314">
                  <c:v>2.1467299999999998</c:v>
                </c:pt>
                <c:pt idx="315">
                  <c:v>2.1546400000000001</c:v>
                </c:pt>
                <c:pt idx="316">
                  <c:v>2.1584500000000002</c:v>
                </c:pt>
                <c:pt idx="317">
                  <c:v>2.1668699999999999</c:v>
                </c:pt>
                <c:pt idx="318">
                  <c:v>2.17116</c:v>
                </c:pt>
                <c:pt idx="319">
                  <c:v>2.1802700000000002</c:v>
                </c:pt>
                <c:pt idx="320">
                  <c:v>2.1844899999999998</c:v>
                </c:pt>
                <c:pt idx="321">
                  <c:v>2.1927599999999998</c:v>
                </c:pt>
                <c:pt idx="322">
                  <c:v>2.2011400000000001</c:v>
                </c:pt>
                <c:pt idx="323">
                  <c:v>2.2055199999999999</c:v>
                </c:pt>
                <c:pt idx="324">
                  <c:v>2.2140300000000002</c:v>
                </c:pt>
                <c:pt idx="325">
                  <c:v>2.2180900000000001</c:v>
                </c:pt>
                <c:pt idx="326">
                  <c:v>2.2262400000000002</c:v>
                </c:pt>
                <c:pt idx="327">
                  <c:v>2.2337600000000002</c:v>
                </c:pt>
                <c:pt idx="328">
                  <c:v>2.238</c:v>
                </c:pt>
                <c:pt idx="329">
                  <c:v>2.2463899999999999</c:v>
                </c:pt>
                <c:pt idx="330">
                  <c:v>2.2542399999999998</c:v>
                </c:pt>
                <c:pt idx="331">
                  <c:v>2.2584200000000001</c:v>
                </c:pt>
                <c:pt idx="332">
                  <c:v>2.2669600000000001</c:v>
                </c:pt>
                <c:pt idx="333">
                  <c:v>2.2712500000000002</c:v>
                </c:pt>
                <c:pt idx="334">
                  <c:v>2.2795899999999998</c:v>
                </c:pt>
                <c:pt idx="335">
                  <c:v>2.2871600000000001</c:v>
                </c:pt>
                <c:pt idx="336">
                  <c:v>2.2911299999999999</c:v>
                </c:pt>
                <c:pt idx="337">
                  <c:v>2.2997100000000001</c:v>
                </c:pt>
                <c:pt idx="338">
                  <c:v>2.3071199999999998</c:v>
                </c:pt>
                <c:pt idx="339">
                  <c:v>2.3111600000000001</c:v>
                </c:pt>
                <c:pt idx="340">
                  <c:v>2.3187899999999999</c:v>
                </c:pt>
                <c:pt idx="341">
                  <c:v>2.3272200000000001</c:v>
                </c:pt>
                <c:pt idx="342">
                  <c:v>2.3305400000000001</c:v>
                </c:pt>
                <c:pt idx="343">
                  <c:v>2.3397299999999999</c:v>
                </c:pt>
                <c:pt idx="344">
                  <c:v>2.34388</c:v>
                </c:pt>
                <c:pt idx="345">
                  <c:v>2.3521999999999998</c:v>
                </c:pt>
                <c:pt idx="346">
                  <c:v>2.3563200000000002</c:v>
                </c:pt>
                <c:pt idx="347">
                  <c:v>2.3657900000000001</c:v>
                </c:pt>
                <c:pt idx="348">
                  <c:v>2.37</c:v>
                </c:pt>
                <c:pt idx="349">
                  <c:v>2.3759600000000001</c:v>
                </c:pt>
                <c:pt idx="350">
                  <c:v>2.3840599999999998</c:v>
                </c:pt>
                <c:pt idx="351">
                  <c:v>2.3895900000000001</c:v>
                </c:pt>
                <c:pt idx="352">
                  <c:v>2.3975900000000001</c:v>
                </c:pt>
                <c:pt idx="353">
                  <c:v>2.4026000000000001</c:v>
                </c:pt>
                <c:pt idx="354">
                  <c:v>2.4101499999999998</c:v>
                </c:pt>
                <c:pt idx="355">
                  <c:v>2.4174000000000002</c:v>
                </c:pt>
                <c:pt idx="356">
                  <c:v>2.4230700000000001</c:v>
                </c:pt>
                <c:pt idx="357">
                  <c:v>2.4313699999999998</c:v>
                </c:pt>
                <c:pt idx="358">
                  <c:v>2.4361100000000002</c:v>
                </c:pt>
                <c:pt idx="359">
                  <c:v>2.4440200000000001</c:v>
                </c:pt>
                <c:pt idx="360">
                  <c:v>2.4500199999999999</c:v>
                </c:pt>
                <c:pt idx="361">
                  <c:v>2.4565199999999998</c:v>
                </c:pt>
                <c:pt idx="362">
                  <c:v>2.46204</c:v>
                </c:pt>
                <c:pt idx="363">
                  <c:v>2.4691299999999998</c:v>
                </c:pt>
                <c:pt idx="364">
                  <c:v>2.4767299999999999</c:v>
                </c:pt>
                <c:pt idx="365">
                  <c:v>2.4823499999999998</c:v>
                </c:pt>
                <c:pt idx="366">
                  <c:v>2.4887000000000001</c:v>
                </c:pt>
                <c:pt idx="367">
                  <c:v>2.4951400000000001</c:v>
                </c:pt>
                <c:pt idx="368">
                  <c:v>2.50352</c:v>
                </c:pt>
              </c:numCache>
            </c:numRef>
          </c:cat>
          <c:val>
            <c:numRef>
              <c:f>'CPI_ROC_CoRD_LAYERS-MEDICAL'!$B$2:$B$370</c:f>
              <c:numCache>
                <c:formatCode>General</c:formatCode>
                <c:ptCount val="36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'CPI_ROC_CoRD_LAYERS-MEDICAL'!$C$1</c:f>
              <c:strCache>
                <c:ptCount val="1"/>
                <c:pt idx="0">
                  <c:v>CPI</c:v>
                </c:pt>
              </c:strCache>
            </c:strRef>
          </c:tx>
          <c:spPr>
            <a:ln w="23152">
              <a:solidFill>
                <a:srgbClr val="008000"/>
              </a:solidFill>
              <a:prstDash val="solid"/>
            </a:ln>
          </c:spPr>
          <c:marker>
            <c:symbol val="none"/>
          </c:marker>
          <c:cat>
            <c:numRef>
              <c:f>'CPI_ROC_CoRD_LAYERS-MEDICAL'!$A$2:$A$370</c:f>
              <c:numCache>
                <c:formatCode>General</c:formatCode>
                <c:ptCount val="369"/>
                <c:pt idx="0">
                  <c:v>5.3704700000000001E-2</c:v>
                </c:pt>
                <c:pt idx="1">
                  <c:v>6.0335800000000002E-2</c:v>
                </c:pt>
                <c:pt idx="2">
                  <c:v>6.6670499999999994E-2</c:v>
                </c:pt>
                <c:pt idx="3">
                  <c:v>7.3794700000000005E-2</c:v>
                </c:pt>
                <c:pt idx="4">
                  <c:v>8.0361799999999997E-2</c:v>
                </c:pt>
                <c:pt idx="5">
                  <c:v>8.7470699999999998E-2</c:v>
                </c:pt>
                <c:pt idx="6">
                  <c:v>9.4602699999999998E-2</c:v>
                </c:pt>
                <c:pt idx="7">
                  <c:v>0.101081</c:v>
                </c:pt>
                <c:pt idx="8">
                  <c:v>0.107458</c:v>
                </c:pt>
                <c:pt idx="9">
                  <c:v>0.114245</c:v>
                </c:pt>
                <c:pt idx="10">
                  <c:v>0.120853</c:v>
                </c:pt>
                <c:pt idx="11">
                  <c:v>0.127494</c:v>
                </c:pt>
                <c:pt idx="12">
                  <c:v>0.134327</c:v>
                </c:pt>
                <c:pt idx="13">
                  <c:v>0.141155</c:v>
                </c:pt>
                <c:pt idx="14">
                  <c:v>0.147953</c:v>
                </c:pt>
                <c:pt idx="15">
                  <c:v>0.154562</c:v>
                </c:pt>
                <c:pt idx="16">
                  <c:v>0.16128100000000001</c:v>
                </c:pt>
                <c:pt idx="17">
                  <c:v>0.16808999999999999</c:v>
                </c:pt>
                <c:pt idx="18">
                  <c:v>0.17476800000000001</c:v>
                </c:pt>
                <c:pt idx="19">
                  <c:v>0.181697</c:v>
                </c:pt>
                <c:pt idx="20">
                  <c:v>0.18790499999999999</c:v>
                </c:pt>
                <c:pt idx="21">
                  <c:v>0.19517699999999999</c:v>
                </c:pt>
                <c:pt idx="22">
                  <c:v>0.20147699999999999</c:v>
                </c:pt>
                <c:pt idx="23">
                  <c:v>0.20828199999999999</c:v>
                </c:pt>
                <c:pt idx="24">
                  <c:v>0.21537700000000001</c:v>
                </c:pt>
                <c:pt idx="25">
                  <c:v>0.22194800000000001</c:v>
                </c:pt>
                <c:pt idx="26">
                  <c:v>0.228382</c:v>
                </c:pt>
                <c:pt idx="27">
                  <c:v>0.23511499999999999</c:v>
                </c:pt>
                <c:pt idx="28">
                  <c:v>0.24238000000000001</c:v>
                </c:pt>
                <c:pt idx="29">
                  <c:v>0.248867</c:v>
                </c:pt>
                <c:pt idx="30">
                  <c:v>0.25559999999999999</c:v>
                </c:pt>
                <c:pt idx="31">
                  <c:v>0.26247199999999998</c:v>
                </c:pt>
                <c:pt idx="32">
                  <c:v>0.26855499999999999</c:v>
                </c:pt>
                <c:pt idx="33">
                  <c:v>0.27589200000000003</c:v>
                </c:pt>
                <c:pt idx="34">
                  <c:v>0.28180500000000003</c:v>
                </c:pt>
                <c:pt idx="35">
                  <c:v>0.28912300000000002</c:v>
                </c:pt>
                <c:pt idx="36">
                  <c:v>0.29595199999999999</c:v>
                </c:pt>
                <c:pt idx="37">
                  <c:v>0.30205799999999999</c:v>
                </c:pt>
                <c:pt idx="38">
                  <c:v>0.30876199999999998</c:v>
                </c:pt>
                <c:pt idx="39">
                  <c:v>0.31562800000000002</c:v>
                </c:pt>
                <c:pt idx="40">
                  <c:v>0.32215199999999999</c:v>
                </c:pt>
                <c:pt idx="41">
                  <c:v>0.32906000000000002</c:v>
                </c:pt>
                <c:pt idx="42">
                  <c:v>0.33544499999999999</c:v>
                </c:pt>
                <c:pt idx="43">
                  <c:v>0.34229500000000002</c:v>
                </c:pt>
                <c:pt idx="44">
                  <c:v>0.34951199999999999</c:v>
                </c:pt>
                <c:pt idx="45">
                  <c:v>0.355902</c:v>
                </c:pt>
                <c:pt idx="46">
                  <c:v>0.36284300000000003</c:v>
                </c:pt>
                <c:pt idx="47">
                  <c:v>0.368618</c:v>
                </c:pt>
                <c:pt idx="48">
                  <c:v>0.375643</c:v>
                </c:pt>
                <c:pt idx="49">
                  <c:v>0.38301400000000002</c:v>
                </c:pt>
                <c:pt idx="50">
                  <c:v>0.39029399999999997</c:v>
                </c:pt>
                <c:pt idx="51">
                  <c:v>0.39680399999999999</c:v>
                </c:pt>
                <c:pt idx="52">
                  <c:v>0.40360600000000002</c:v>
                </c:pt>
                <c:pt idx="53">
                  <c:v>0.40972599999999998</c:v>
                </c:pt>
                <c:pt idx="54">
                  <c:v>0.41686400000000001</c:v>
                </c:pt>
                <c:pt idx="55">
                  <c:v>0.42304999999999998</c:v>
                </c:pt>
                <c:pt idx="56">
                  <c:v>0.42991200000000002</c:v>
                </c:pt>
                <c:pt idx="57">
                  <c:v>0.43663000000000002</c:v>
                </c:pt>
                <c:pt idx="58">
                  <c:v>0.443</c:v>
                </c:pt>
                <c:pt idx="59">
                  <c:v>0.450214</c:v>
                </c:pt>
                <c:pt idx="60">
                  <c:v>0.45616600000000002</c:v>
                </c:pt>
                <c:pt idx="61">
                  <c:v>0.46244400000000002</c:v>
                </c:pt>
                <c:pt idx="62">
                  <c:v>0.47019499999999997</c:v>
                </c:pt>
                <c:pt idx="63">
                  <c:v>0.47694799999999998</c:v>
                </c:pt>
                <c:pt idx="64">
                  <c:v>0.48346699999999998</c:v>
                </c:pt>
                <c:pt idx="65">
                  <c:v>0.49080499999999999</c:v>
                </c:pt>
                <c:pt idx="66">
                  <c:v>0.49698799999999999</c:v>
                </c:pt>
                <c:pt idx="67">
                  <c:v>0.50359500000000001</c:v>
                </c:pt>
                <c:pt idx="68">
                  <c:v>0.510633</c:v>
                </c:pt>
                <c:pt idx="69">
                  <c:v>0.51698299999999997</c:v>
                </c:pt>
                <c:pt idx="70">
                  <c:v>0.52382799999999996</c:v>
                </c:pt>
                <c:pt idx="71">
                  <c:v>0.53033200000000003</c:v>
                </c:pt>
                <c:pt idx="72">
                  <c:v>0.53679299999999996</c:v>
                </c:pt>
                <c:pt idx="73">
                  <c:v>0.54520299999999999</c:v>
                </c:pt>
                <c:pt idx="74">
                  <c:v>0.551033</c:v>
                </c:pt>
                <c:pt idx="75">
                  <c:v>0.55852000000000002</c:v>
                </c:pt>
                <c:pt idx="76">
                  <c:v>0.56396999999999997</c:v>
                </c:pt>
                <c:pt idx="77">
                  <c:v>0.57071700000000003</c:v>
                </c:pt>
                <c:pt idx="78">
                  <c:v>0.57703499999999996</c:v>
                </c:pt>
                <c:pt idx="79">
                  <c:v>0.584337</c:v>
                </c:pt>
                <c:pt idx="80">
                  <c:v>0.58994500000000005</c:v>
                </c:pt>
                <c:pt idx="81">
                  <c:v>0.59738000000000002</c:v>
                </c:pt>
                <c:pt idx="82">
                  <c:v>0.60401000000000005</c:v>
                </c:pt>
                <c:pt idx="83">
                  <c:v>0.61014000000000002</c:v>
                </c:pt>
                <c:pt idx="84">
                  <c:v>0.61707999999999996</c:v>
                </c:pt>
                <c:pt idx="85">
                  <c:v>0.62386200000000003</c:v>
                </c:pt>
                <c:pt idx="86">
                  <c:v>0.63009000000000004</c:v>
                </c:pt>
                <c:pt idx="87">
                  <c:v>0.63679799999999998</c:v>
                </c:pt>
                <c:pt idx="88">
                  <c:v>0.64353700000000003</c:v>
                </c:pt>
                <c:pt idx="89">
                  <c:v>0.65125299999999997</c:v>
                </c:pt>
                <c:pt idx="90">
                  <c:v>0.65688999999999997</c:v>
                </c:pt>
                <c:pt idx="91">
                  <c:v>0.66436499999999998</c:v>
                </c:pt>
                <c:pt idx="92">
                  <c:v>0.67069500000000004</c:v>
                </c:pt>
                <c:pt idx="93">
                  <c:v>0.67656000000000005</c:v>
                </c:pt>
                <c:pt idx="94">
                  <c:v>0.68337700000000001</c:v>
                </c:pt>
                <c:pt idx="95">
                  <c:v>0.69004500000000002</c:v>
                </c:pt>
                <c:pt idx="96">
                  <c:v>0.69673799999999997</c:v>
                </c:pt>
                <c:pt idx="97">
                  <c:v>0.703623</c:v>
                </c:pt>
                <c:pt idx="98">
                  <c:v>0.710202</c:v>
                </c:pt>
                <c:pt idx="99">
                  <c:v>0.71714</c:v>
                </c:pt>
                <c:pt idx="100">
                  <c:v>0.72441500000000003</c:v>
                </c:pt>
                <c:pt idx="101">
                  <c:v>0.73084000000000005</c:v>
                </c:pt>
                <c:pt idx="102">
                  <c:v>0.73686799999999997</c:v>
                </c:pt>
                <c:pt idx="103">
                  <c:v>0.74351500000000004</c:v>
                </c:pt>
                <c:pt idx="104">
                  <c:v>0.75029299999999999</c:v>
                </c:pt>
                <c:pt idx="105">
                  <c:v>0.75772700000000004</c:v>
                </c:pt>
                <c:pt idx="106">
                  <c:v>0.76374200000000003</c:v>
                </c:pt>
                <c:pt idx="107">
                  <c:v>0.77057799999999999</c:v>
                </c:pt>
                <c:pt idx="108">
                  <c:v>0.77691500000000002</c:v>
                </c:pt>
                <c:pt idx="109">
                  <c:v>0.78458700000000003</c:v>
                </c:pt>
                <c:pt idx="110">
                  <c:v>0.79099200000000003</c:v>
                </c:pt>
                <c:pt idx="111">
                  <c:v>0.79769299999999999</c:v>
                </c:pt>
                <c:pt idx="112">
                  <c:v>0.80421799999999999</c:v>
                </c:pt>
                <c:pt idx="113">
                  <c:v>0.81067500000000003</c:v>
                </c:pt>
                <c:pt idx="114">
                  <c:v>0.81754700000000002</c:v>
                </c:pt>
                <c:pt idx="115">
                  <c:v>0.82403000000000004</c:v>
                </c:pt>
                <c:pt idx="116">
                  <c:v>0.83048299999999997</c:v>
                </c:pt>
                <c:pt idx="117">
                  <c:v>0.83694299999999999</c:v>
                </c:pt>
                <c:pt idx="118">
                  <c:v>0.84411499999999995</c:v>
                </c:pt>
                <c:pt idx="119">
                  <c:v>0.850213</c:v>
                </c:pt>
                <c:pt idx="120">
                  <c:v>0.85717500000000002</c:v>
                </c:pt>
                <c:pt idx="121">
                  <c:v>0.86402299999999999</c:v>
                </c:pt>
                <c:pt idx="122">
                  <c:v>0.87093799999999999</c:v>
                </c:pt>
                <c:pt idx="123">
                  <c:v>0.87762799999999996</c:v>
                </c:pt>
                <c:pt idx="124">
                  <c:v>0.88526000000000005</c:v>
                </c:pt>
                <c:pt idx="125">
                  <c:v>0.89059500000000003</c:v>
                </c:pt>
                <c:pt idx="126">
                  <c:v>0.89784200000000003</c:v>
                </c:pt>
                <c:pt idx="127">
                  <c:v>0.90586500000000003</c:v>
                </c:pt>
                <c:pt idx="128">
                  <c:v>0.90763300000000002</c:v>
                </c:pt>
                <c:pt idx="129">
                  <c:v>0.91425000000000001</c:v>
                </c:pt>
                <c:pt idx="130">
                  <c:v>0.92139000000000004</c:v>
                </c:pt>
                <c:pt idx="131">
                  <c:v>0.92806299999999997</c:v>
                </c:pt>
                <c:pt idx="132">
                  <c:v>0.93471700000000002</c:v>
                </c:pt>
                <c:pt idx="133">
                  <c:v>0.94189299999999998</c:v>
                </c:pt>
                <c:pt idx="134">
                  <c:v>0.94772000000000001</c:v>
                </c:pt>
                <c:pt idx="135">
                  <c:v>0.95456700000000005</c:v>
                </c:pt>
                <c:pt idx="136">
                  <c:v>0.96079000000000003</c:v>
                </c:pt>
                <c:pt idx="137">
                  <c:v>0.96767300000000001</c:v>
                </c:pt>
                <c:pt idx="138">
                  <c:v>0.97481700000000004</c:v>
                </c:pt>
                <c:pt idx="139">
                  <c:v>0.98042300000000004</c:v>
                </c:pt>
                <c:pt idx="140">
                  <c:v>0.98777999999999999</c:v>
                </c:pt>
                <c:pt idx="141">
                  <c:v>0.99463699999999999</c:v>
                </c:pt>
                <c:pt idx="142">
                  <c:v>1.0007200000000001</c:v>
                </c:pt>
                <c:pt idx="143">
                  <c:v>1.0077400000000001</c:v>
                </c:pt>
                <c:pt idx="144">
                  <c:v>1.01389</c:v>
                </c:pt>
                <c:pt idx="145">
                  <c:v>1.02071</c:v>
                </c:pt>
                <c:pt idx="146">
                  <c:v>1.0280100000000001</c:v>
                </c:pt>
                <c:pt idx="147">
                  <c:v>1.0347299999999999</c:v>
                </c:pt>
                <c:pt idx="148">
                  <c:v>1.03853</c:v>
                </c:pt>
                <c:pt idx="149">
                  <c:v>1.04827</c:v>
                </c:pt>
                <c:pt idx="150">
                  <c:v>1.0555000000000001</c:v>
                </c:pt>
                <c:pt idx="151">
                  <c:v>1.0616000000000001</c:v>
                </c:pt>
                <c:pt idx="152">
                  <c:v>1.0684499999999999</c:v>
                </c:pt>
                <c:pt idx="153">
                  <c:v>1.0748200000000001</c:v>
                </c:pt>
                <c:pt idx="154">
                  <c:v>1.0821000000000001</c:v>
                </c:pt>
                <c:pt idx="155">
                  <c:v>1.0879399999999999</c:v>
                </c:pt>
                <c:pt idx="156">
                  <c:v>1.09565</c:v>
                </c:pt>
                <c:pt idx="157">
                  <c:v>1.1027100000000001</c:v>
                </c:pt>
                <c:pt idx="158">
                  <c:v>1.1078699999999999</c:v>
                </c:pt>
                <c:pt idx="159">
                  <c:v>1.11469</c:v>
                </c:pt>
                <c:pt idx="160">
                  <c:v>1.1227799999999999</c:v>
                </c:pt>
                <c:pt idx="161">
                  <c:v>1.1281600000000001</c:v>
                </c:pt>
                <c:pt idx="162">
                  <c:v>1.13487</c:v>
                </c:pt>
                <c:pt idx="163">
                  <c:v>1.1414599999999999</c:v>
                </c:pt>
                <c:pt idx="164">
                  <c:v>1.1480900000000001</c:v>
                </c:pt>
                <c:pt idx="165">
                  <c:v>1.1554500000000001</c:v>
                </c:pt>
                <c:pt idx="166">
                  <c:v>1.1606700000000001</c:v>
                </c:pt>
                <c:pt idx="167">
                  <c:v>1.1676899999999999</c:v>
                </c:pt>
                <c:pt idx="168">
                  <c:v>1.1745099999999999</c:v>
                </c:pt>
                <c:pt idx="169">
                  <c:v>1.1809499999999999</c:v>
                </c:pt>
                <c:pt idx="170">
                  <c:v>1.18733</c:v>
                </c:pt>
                <c:pt idx="171">
                  <c:v>1.19458</c:v>
                </c:pt>
                <c:pt idx="172">
                  <c:v>1.2004999999999999</c:v>
                </c:pt>
                <c:pt idx="173">
                  <c:v>1.2073499999999999</c:v>
                </c:pt>
                <c:pt idx="174">
                  <c:v>1.2142599999999999</c:v>
                </c:pt>
                <c:pt idx="175">
                  <c:v>1.2209700000000001</c:v>
                </c:pt>
                <c:pt idx="176">
                  <c:v>1.2274799999999999</c:v>
                </c:pt>
                <c:pt idx="177">
                  <c:v>1.2338800000000001</c:v>
                </c:pt>
                <c:pt idx="178">
                  <c:v>1.2399500000000001</c:v>
                </c:pt>
                <c:pt idx="179">
                  <c:v>1.2466999999999999</c:v>
                </c:pt>
                <c:pt idx="180">
                  <c:v>1.2542500000000001</c:v>
                </c:pt>
                <c:pt idx="181">
                  <c:v>1.2604599999999999</c:v>
                </c:pt>
                <c:pt idx="182">
                  <c:v>1.26677</c:v>
                </c:pt>
                <c:pt idx="183">
                  <c:v>1.2734300000000001</c:v>
                </c:pt>
                <c:pt idx="184">
                  <c:v>1.2796400000000001</c:v>
                </c:pt>
                <c:pt idx="185">
                  <c:v>1.2865800000000001</c:v>
                </c:pt>
                <c:pt idx="186">
                  <c:v>1.2938099999999999</c:v>
                </c:pt>
                <c:pt idx="187">
                  <c:v>1.2994600000000001</c:v>
                </c:pt>
                <c:pt idx="188">
                  <c:v>1.3065599999999999</c:v>
                </c:pt>
                <c:pt idx="189">
                  <c:v>1.3130299999999999</c:v>
                </c:pt>
                <c:pt idx="190">
                  <c:v>1.31958</c:v>
                </c:pt>
                <c:pt idx="191">
                  <c:v>1.3266100000000001</c:v>
                </c:pt>
                <c:pt idx="192">
                  <c:v>1.3329500000000001</c:v>
                </c:pt>
                <c:pt idx="193">
                  <c:v>1.3397399999999999</c:v>
                </c:pt>
                <c:pt idx="194">
                  <c:v>1.3467100000000001</c:v>
                </c:pt>
                <c:pt idx="195">
                  <c:v>1.3537699999999999</c:v>
                </c:pt>
                <c:pt idx="196">
                  <c:v>1.3608800000000001</c:v>
                </c:pt>
                <c:pt idx="197">
                  <c:v>1.3674500000000001</c:v>
                </c:pt>
                <c:pt idx="198">
                  <c:v>1.37374</c:v>
                </c:pt>
                <c:pt idx="199">
                  <c:v>1.3811899999999999</c:v>
                </c:pt>
                <c:pt idx="200">
                  <c:v>1.3870400000000001</c:v>
                </c:pt>
                <c:pt idx="201">
                  <c:v>1.3935999999999999</c:v>
                </c:pt>
                <c:pt idx="202">
                  <c:v>1.40049</c:v>
                </c:pt>
                <c:pt idx="203">
                  <c:v>1.4067799999999999</c:v>
                </c:pt>
                <c:pt idx="204">
                  <c:v>1.41415</c:v>
                </c:pt>
                <c:pt idx="205">
                  <c:v>1.4206099999999999</c:v>
                </c:pt>
                <c:pt idx="206">
                  <c:v>1.4275</c:v>
                </c:pt>
                <c:pt idx="207">
                  <c:v>1.4337299999999999</c:v>
                </c:pt>
                <c:pt idx="208">
                  <c:v>1.4413400000000001</c:v>
                </c:pt>
                <c:pt idx="209">
                  <c:v>1.4465699999999999</c:v>
                </c:pt>
                <c:pt idx="210">
                  <c:v>1.4536500000000001</c:v>
                </c:pt>
                <c:pt idx="211">
                  <c:v>1.4601900000000001</c:v>
                </c:pt>
                <c:pt idx="212">
                  <c:v>1.4666300000000001</c:v>
                </c:pt>
                <c:pt idx="213">
                  <c:v>1.47316</c:v>
                </c:pt>
                <c:pt idx="214">
                  <c:v>1.4796100000000001</c:v>
                </c:pt>
                <c:pt idx="215">
                  <c:v>1.4863200000000001</c:v>
                </c:pt>
                <c:pt idx="216">
                  <c:v>1.4936100000000001</c:v>
                </c:pt>
                <c:pt idx="217">
                  <c:v>1.5003299999999999</c:v>
                </c:pt>
                <c:pt idx="218">
                  <c:v>1.50623</c:v>
                </c:pt>
                <c:pt idx="219">
                  <c:v>1.5134300000000001</c:v>
                </c:pt>
                <c:pt idx="220">
                  <c:v>1.5195099999999999</c:v>
                </c:pt>
                <c:pt idx="221">
                  <c:v>1.5258100000000001</c:v>
                </c:pt>
                <c:pt idx="222">
                  <c:v>1.5327</c:v>
                </c:pt>
                <c:pt idx="223">
                  <c:v>1.5407200000000001</c:v>
                </c:pt>
                <c:pt idx="224">
                  <c:v>1.54678</c:v>
                </c:pt>
                <c:pt idx="225">
                  <c:v>1.5528999999999999</c:v>
                </c:pt>
                <c:pt idx="226">
                  <c:v>1.56029</c:v>
                </c:pt>
                <c:pt idx="227">
                  <c:v>1.5663800000000001</c:v>
                </c:pt>
                <c:pt idx="228">
                  <c:v>1.5721099999999999</c:v>
                </c:pt>
                <c:pt idx="229">
                  <c:v>1.57988</c:v>
                </c:pt>
                <c:pt idx="230">
                  <c:v>1.5864799999999999</c:v>
                </c:pt>
                <c:pt idx="231">
                  <c:v>1.5929800000000001</c:v>
                </c:pt>
                <c:pt idx="232">
                  <c:v>1.5986</c:v>
                </c:pt>
                <c:pt idx="233">
                  <c:v>1.6057999999999999</c:v>
                </c:pt>
                <c:pt idx="234">
                  <c:v>1.61189</c:v>
                </c:pt>
                <c:pt idx="235">
                  <c:v>1.61954</c:v>
                </c:pt>
                <c:pt idx="236">
                  <c:v>1.62551</c:v>
                </c:pt>
                <c:pt idx="237">
                  <c:v>1.63222</c:v>
                </c:pt>
                <c:pt idx="238">
                  <c:v>1.6393899999999999</c:v>
                </c:pt>
                <c:pt idx="239">
                  <c:v>1.6449499999999999</c:v>
                </c:pt>
                <c:pt idx="240">
                  <c:v>1.6524300000000001</c:v>
                </c:pt>
                <c:pt idx="241">
                  <c:v>1.6586399999999999</c:v>
                </c:pt>
                <c:pt idx="242">
                  <c:v>1.6649799999999999</c:v>
                </c:pt>
                <c:pt idx="243">
                  <c:v>1.6718999999999999</c:v>
                </c:pt>
                <c:pt idx="244">
                  <c:v>1.67821</c:v>
                </c:pt>
                <c:pt idx="245">
                  <c:v>1.6855</c:v>
                </c:pt>
                <c:pt idx="246">
                  <c:v>1.6920999999999999</c:v>
                </c:pt>
                <c:pt idx="247">
                  <c:v>1.6983600000000001</c:v>
                </c:pt>
                <c:pt idx="248">
                  <c:v>1.7050399999999999</c:v>
                </c:pt>
                <c:pt idx="249">
                  <c:v>1.71132</c:v>
                </c:pt>
                <c:pt idx="250">
                  <c:v>1.7181</c:v>
                </c:pt>
                <c:pt idx="251">
                  <c:v>1.7249000000000001</c:v>
                </c:pt>
                <c:pt idx="252">
                  <c:v>1.7319500000000001</c:v>
                </c:pt>
                <c:pt idx="253">
                  <c:v>1.7389300000000001</c:v>
                </c:pt>
                <c:pt idx="254">
                  <c:v>1.7456799999999999</c:v>
                </c:pt>
                <c:pt idx="255">
                  <c:v>1.75163</c:v>
                </c:pt>
                <c:pt idx="256">
                  <c:v>1.7577199999999999</c:v>
                </c:pt>
                <c:pt idx="257">
                  <c:v>1.7650600000000001</c:v>
                </c:pt>
                <c:pt idx="258">
                  <c:v>1.7716499999999999</c:v>
                </c:pt>
                <c:pt idx="259">
                  <c:v>1.77935</c:v>
                </c:pt>
                <c:pt idx="260">
                  <c:v>1.7843500000000001</c:v>
                </c:pt>
                <c:pt idx="261">
                  <c:v>1.79182</c:v>
                </c:pt>
                <c:pt idx="262">
                  <c:v>1.7986500000000001</c:v>
                </c:pt>
                <c:pt idx="263">
                  <c:v>1.8054600000000001</c:v>
                </c:pt>
                <c:pt idx="264">
                  <c:v>1.8113300000000001</c:v>
                </c:pt>
                <c:pt idx="265">
                  <c:v>1.8177399999999999</c:v>
                </c:pt>
                <c:pt idx="266">
                  <c:v>1.8244899999999999</c:v>
                </c:pt>
                <c:pt idx="267">
                  <c:v>1.8315600000000001</c:v>
                </c:pt>
                <c:pt idx="268">
                  <c:v>1.83833</c:v>
                </c:pt>
                <c:pt idx="269">
                  <c:v>1.8457300000000001</c:v>
                </c:pt>
                <c:pt idx="270">
                  <c:v>1.85253</c:v>
                </c:pt>
                <c:pt idx="271">
                  <c:v>1.8586100000000001</c:v>
                </c:pt>
                <c:pt idx="272">
                  <c:v>1.87056</c:v>
                </c:pt>
                <c:pt idx="273">
                  <c:v>1.8744400000000001</c:v>
                </c:pt>
                <c:pt idx="274">
                  <c:v>1.8812899999999999</c:v>
                </c:pt>
                <c:pt idx="275">
                  <c:v>1.8873899999999999</c:v>
                </c:pt>
                <c:pt idx="276">
                  <c:v>1.8945700000000001</c:v>
                </c:pt>
                <c:pt idx="277">
                  <c:v>1.9010499999999999</c:v>
                </c:pt>
                <c:pt idx="278">
                  <c:v>1.90785</c:v>
                </c:pt>
                <c:pt idx="279">
                  <c:v>1.91422</c:v>
                </c:pt>
                <c:pt idx="280">
                  <c:v>1.92126</c:v>
                </c:pt>
                <c:pt idx="281">
                  <c:v>1.92832</c:v>
                </c:pt>
                <c:pt idx="282">
                  <c:v>1.9353199999999999</c:v>
                </c:pt>
                <c:pt idx="283">
                  <c:v>1.9421900000000001</c:v>
                </c:pt>
                <c:pt idx="284">
                  <c:v>1.94722</c:v>
                </c:pt>
                <c:pt idx="285">
                  <c:v>1.95425</c:v>
                </c:pt>
                <c:pt idx="286">
                  <c:v>1.96105</c:v>
                </c:pt>
                <c:pt idx="287">
                  <c:v>1.9698100000000001</c:v>
                </c:pt>
                <c:pt idx="288">
                  <c:v>1.97401</c:v>
                </c:pt>
                <c:pt idx="289">
                  <c:v>1.98295</c:v>
                </c:pt>
                <c:pt idx="290">
                  <c:v>1.98682</c:v>
                </c:pt>
                <c:pt idx="291">
                  <c:v>1.99454</c:v>
                </c:pt>
                <c:pt idx="292">
                  <c:v>2.0024899999999999</c:v>
                </c:pt>
                <c:pt idx="293">
                  <c:v>2.0064199999999999</c:v>
                </c:pt>
                <c:pt idx="294">
                  <c:v>2.0140500000000001</c:v>
                </c:pt>
                <c:pt idx="295">
                  <c:v>2.0211999999999999</c:v>
                </c:pt>
                <c:pt idx="296">
                  <c:v>2.0287199999999999</c:v>
                </c:pt>
                <c:pt idx="297">
                  <c:v>2.03593</c:v>
                </c:pt>
                <c:pt idx="298">
                  <c:v>2.03986</c:v>
                </c:pt>
                <c:pt idx="299">
                  <c:v>2.0465</c:v>
                </c:pt>
                <c:pt idx="300">
                  <c:v>2.0536300000000001</c:v>
                </c:pt>
                <c:pt idx="301">
                  <c:v>2.06128</c:v>
                </c:pt>
                <c:pt idx="302">
                  <c:v>2.0693700000000002</c:v>
                </c:pt>
                <c:pt idx="303">
                  <c:v>2.0728200000000001</c:v>
                </c:pt>
                <c:pt idx="304">
                  <c:v>2.0792199999999998</c:v>
                </c:pt>
                <c:pt idx="305">
                  <c:v>2.0865499999999999</c:v>
                </c:pt>
                <c:pt idx="306">
                  <c:v>2.0935600000000001</c:v>
                </c:pt>
                <c:pt idx="307">
                  <c:v>2.1011600000000001</c:v>
                </c:pt>
                <c:pt idx="308">
                  <c:v>2.1079300000000001</c:v>
                </c:pt>
                <c:pt idx="309">
                  <c:v>2.1152600000000001</c:v>
                </c:pt>
                <c:pt idx="310">
                  <c:v>2.1189900000000002</c:v>
                </c:pt>
                <c:pt idx="311">
                  <c:v>2.1268199999999999</c:v>
                </c:pt>
                <c:pt idx="312">
                  <c:v>2.1341600000000001</c:v>
                </c:pt>
                <c:pt idx="313">
                  <c:v>2.1381000000000001</c:v>
                </c:pt>
                <c:pt idx="314">
                  <c:v>2.1467299999999998</c:v>
                </c:pt>
                <c:pt idx="315">
                  <c:v>2.1546400000000001</c:v>
                </c:pt>
                <c:pt idx="316">
                  <c:v>2.1584500000000002</c:v>
                </c:pt>
                <c:pt idx="317">
                  <c:v>2.1668699999999999</c:v>
                </c:pt>
                <c:pt idx="318">
                  <c:v>2.17116</c:v>
                </c:pt>
                <c:pt idx="319">
                  <c:v>2.1802700000000002</c:v>
                </c:pt>
                <c:pt idx="320">
                  <c:v>2.1844899999999998</c:v>
                </c:pt>
                <c:pt idx="321">
                  <c:v>2.1927599999999998</c:v>
                </c:pt>
                <c:pt idx="322">
                  <c:v>2.2011400000000001</c:v>
                </c:pt>
                <c:pt idx="323">
                  <c:v>2.2055199999999999</c:v>
                </c:pt>
                <c:pt idx="324">
                  <c:v>2.2140300000000002</c:v>
                </c:pt>
                <c:pt idx="325">
                  <c:v>2.2180900000000001</c:v>
                </c:pt>
                <c:pt idx="326">
                  <c:v>2.2262400000000002</c:v>
                </c:pt>
                <c:pt idx="327">
                  <c:v>2.2337600000000002</c:v>
                </c:pt>
                <c:pt idx="328">
                  <c:v>2.238</c:v>
                </c:pt>
                <c:pt idx="329">
                  <c:v>2.2463899999999999</c:v>
                </c:pt>
                <c:pt idx="330">
                  <c:v>2.2542399999999998</c:v>
                </c:pt>
                <c:pt idx="331">
                  <c:v>2.2584200000000001</c:v>
                </c:pt>
                <c:pt idx="332">
                  <c:v>2.2669600000000001</c:v>
                </c:pt>
                <c:pt idx="333">
                  <c:v>2.2712500000000002</c:v>
                </c:pt>
                <c:pt idx="334">
                  <c:v>2.2795899999999998</c:v>
                </c:pt>
                <c:pt idx="335">
                  <c:v>2.2871600000000001</c:v>
                </c:pt>
                <c:pt idx="336">
                  <c:v>2.2911299999999999</c:v>
                </c:pt>
                <c:pt idx="337">
                  <c:v>2.2997100000000001</c:v>
                </c:pt>
                <c:pt idx="338">
                  <c:v>2.3071199999999998</c:v>
                </c:pt>
                <c:pt idx="339">
                  <c:v>2.3111600000000001</c:v>
                </c:pt>
                <c:pt idx="340">
                  <c:v>2.3187899999999999</c:v>
                </c:pt>
                <c:pt idx="341">
                  <c:v>2.3272200000000001</c:v>
                </c:pt>
                <c:pt idx="342">
                  <c:v>2.3305400000000001</c:v>
                </c:pt>
                <c:pt idx="343">
                  <c:v>2.3397299999999999</c:v>
                </c:pt>
                <c:pt idx="344">
                  <c:v>2.34388</c:v>
                </c:pt>
                <c:pt idx="345">
                  <c:v>2.3521999999999998</c:v>
                </c:pt>
                <c:pt idx="346">
                  <c:v>2.3563200000000002</c:v>
                </c:pt>
                <c:pt idx="347">
                  <c:v>2.3657900000000001</c:v>
                </c:pt>
                <c:pt idx="348">
                  <c:v>2.37</c:v>
                </c:pt>
                <c:pt idx="349">
                  <c:v>2.3759600000000001</c:v>
                </c:pt>
                <c:pt idx="350">
                  <c:v>2.3840599999999998</c:v>
                </c:pt>
                <c:pt idx="351">
                  <c:v>2.3895900000000001</c:v>
                </c:pt>
                <c:pt idx="352">
                  <c:v>2.3975900000000001</c:v>
                </c:pt>
                <c:pt idx="353">
                  <c:v>2.4026000000000001</c:v>
                </c:pt>
                <c:pt idx="354">
                  <c:v>2.4101499999999998</c:v>
                </c:pt>
                <c:pt idx="355">
                  <c:v>2.4174000000000002</c:v>
                </c:pt>
                <c:pt idx="356">
                  <c:v>2.4230700000000001</c:v>
                </c:pt>
                <c:pt idx="357">
                  <c:v>2.4313699999999998</c:v>
                </c:pt>
                <c:pt idx="358">
                  <c:v>2.4361100000000002</c:v>
                </c:pt>
                <c:pt idx="359">
                  <c:v>2.4440200000000001</c:v>
                </c:pt>
                <c:pt idx="360">
                  <c:v>2.4500199999999999</c:v>
                </c:pt>
                <c:pt idx="361">
                  <c:v>2.4565199999999998</c:v>
                </c:pt>
                <c:pt idx="362">
                  <c:v>2.46204</c:v>
                </c:pt>
                <c:pt idx="363">
                  <c:v>2.4691299999999998</c:v>
                </c:pt>
                <c:pt idx="364">
                  <c:v>2.4767299999999999</c:v>
                </c:pt>
                <c:pt idx="365">
                  <c:v>2.4823499999999998</c:v>
                </c:pt>
                <c:pt idx="366">
                  <c:v>2.4887000000000001</c:v>
                </c:pt>
                <c:pt idx="367">
                  <c:v>2.4951400000000001</c:v>
                </c:pt>
                <c:pt idx="368">
                  <c:v>2.50352</c:v>
                </c:pt>
              </c:numCache>
            </c:numRef>
          </c:cat>
          <c:val>
            <c:numRef>
              <c:f>'CPI_ROC_CoRD_LAYERS-MEDICAL'!$C$2:$C$370</c:f>
              <c:numCache>
                <c:formatCode>General</c:formatCode>
                <c:ptCount val="369"/>
                <c:pt idx="0">
                  <c:v>-2.7234999999999999E-2</c:v>
                </c:pt>
                <c:pt idx="1">
                  <c:v>-2.5233999999999999E-2</c:v>
                </c:pt>
                <c:pt idx="2">
                  <c:v>0</c:v>
                </c:pt>
                <c:pt idx="3">
                  <c:v>-2.6320699999999999E-2</c:v>
                </c:pt>
                <c:pt idx="4">
                  <c:v>-2.8581700000000002E-2</c:v>
                </c:pt>
                <c:pt idx="5">
                  <c:v>-2.3715799999999999E-2</c:v>
                </c:pt>
                <c:pt idx="6">
                  <c:v>-5.39858E-2</c:v>
                </c:pt>
                <c:pt idx="7">
                  <c:v>-1.38637E-2</c:v>
                </c:pt>
                <c:pt idx="8">
                  <c:v>-2.5016199999999999E-2</c:v>
                </c:pt>
                <c:pt idx="9">
                  <c:v>-3.9315799999999998E-2</c:v>
                </c:pt>
                <c:pt idx="10">
                  <c:v>-4.3901000000000003E-2</c:v>
                </c:pt>
                <c:pt idx="11">
                  <c:v>-5.8701999999999997E-2</c:v>
                </c:pt>
                <c:pt idx="12">
                  <c:v>-5.9530300000000001E-2</c:v>
                </c:pt>
                <c:pt idx="13">
                  <c:v>-6.9076799999999994E-2</c:v>
                </c:pt>
                <c:pt idx="14">
                  <c:v>-7.5792799999999994E-2</c:v>
                </c:pt>
                <c:pt idx="15">
                  <c:v>-6.5815299999999993E-2</c:v>
                </c:pt>
                <c:pt idx="16">
                  <c:v>-7.1361800000000003E-2</c:v>
                </c:pt>
                <c:pt idx="17">
                  <c:v>-4.1987700000000003E-2</c:v>
                </c:pt>
                <c:pt idx="18">
                  <c:v>-4.1413699999999998E-2</c:v>
                </c:pt>
                <c:pt idx="19">
                  <c:v>-5.3481500000000001E-2</c:v>
                </c:pt>
                <c:pt idx="20">
                  <c:v>-5.2830700000000001E-2</c:v>
                </c:pt>
                <c:pt idx="21">
                  <c:v>-5.2258300000000001E-2</c:v>
                </c:pt>
                <c:pt idx="22">
                  <c:v>-3.9416E-2</c:v>
                </c:pt>
                <c:pt idx="23">
                  <c:v>-6.6327499999999998E-2</c:v>
                </c:pt>
                <c:pt idx="24">
                  <c:v>-5.1889699999999997E-2</c:v>
                </c:pt>
                <c:pt idx="25">
                  <c:v>-7.0322700000000002E-2</c:v>
                </c:pt>
                <c:pt idx="26">
                  <c:v>-7.7216000000000007E-2</c:v>
                </c:pt>
                <c:pt idx="27">
                  <c:v>-9.7736799999999999E-2</c:v>
                </c:pt>
                <c:pt idx="28">
                  <c:v>-0.108191</c:v>
                </c:pt>
                <c:pt idx="29">
                  <c:v>-0.127827</c:v>
                </c:pt>
                <c:pt idx="30">
                  <c:v>-0.117658</c:v>
                </c:pt>
                <c:pt idx="31">
                  <c:v>-0.115076</c:v>
                </c:pt>
                <c:pt idx="32">
                  <c:v>-0.117189</c:v>
                </c:pt>
                <c:pt idx="33">
                  <c:v>-8.8238200000000003E-2</c:v>
                </c:pt>
                <c:pt idx="34">
                  <c:v>-9.1963299999999998E-2</c:v>
                </c:pt>
                <c:pt idx="35">
                  <c:v>-9.1516E-2</c:v>
                </c:pt>
                <c:pt idx="36">
                  <c:v>-8.3611000000000005E-2</c:v>
                </c:pt>
                <c:pt idx="37">
                  <c:v>-9.4313800000000003E-2</c:v>
                </c:pt>
                <c:pt idx="38">
                  <c:v>-6.3500299999999996E-2</c:v>
                </c:pt>
                <c:pt idx="39">
                  <c:v>-4.9986299999999997E-2</c:v>
                </c:pt>
                <c:pt idx="40">
                  <c:v>-5.7739499999999999E-2</c:v>
                </c:pt>
                <c:pt idx="41">
                  <c:v>-6.2641699999999995E-2</c:v>
                </c:pt>
                <c:pt idx="42">
                  <c:v>-7.5235800000000005E-2</c:v>
                </c:pt>
                <c:pt idx="43">
                  <c:v>-7.7231999999999995E-2</c:v>
                </c:pt>
                <c:pt idx="44">
                  <c:v>-9.1547799999999999E-2</c:v>
                </c:pt>
                <c:pt idx="45">
                  <c:v>-9.6951800000000005E-2</c:v>
                </c:pt>
                <c:pt idx="46">
                  <c:v>-9.4663800000000006E-2</c:v>
                </c:pt>
                <c:pt idx="47">
                  <c:v>-9.8453299999999994E-2</c:v>
                </c:pt>
                <c:pt idx="48">
                  <c:v>-9.7559800000000002E-2</c:v>
                </c:pt>
                <c:pt idx="49">
                  <c:v>-0.119161</c:v>
                </c:pt>
                <c:pt idx="50">
                  <c:v>-9.3348200000000006E-2</c:v>
                </c:pt>
                <c:pt idx="51">
                  <c:v>-0.103768</c:v>
                </c:pt>
                <c:pt idx="52">
                  <c:v>-0.103967</c:v>
                </c:pt>
                <c:pt idx="53">
                  <c:v>-0.118337</c:v>
                </c:pt>
                <c:pt idx="54">
                  <c:v>-0.11117</c:v>
                </c:pt>
                <c:pt idx="55">
                  <c:v>-8.4345400000000001E-2</c:v>
                </c:pt>
                <c:pt idx="56">
                  <c:v>-7.9588000000000006E-2</c:v>
                </c:pt>
                <c:pt idx="57">
                  <c:v>-0.100409</c:v>
                </c:pt>
                <c:pt idx="58">
                  <c:v>-0.10082099999999999</c:v>
                </c:pt>
                <c:pt idx="59">
                  <c:v>-0.109794</c:v>
                </c:pt>
                <c:pt idx="60">
                  <c:v>-9.9767800000000004E-2</c:v>
                </c:pt>
                <c:pt idx="61">
                  <c:v>-7.72312E-2</c:v>
                </c:pt>
                <c:pt idx="62">
                  <c:v>-0.106973</c:v>
                </c:pt>
                <c:pt idx="63">
                  <c:v>-0.124045</c:v>
                </c:pt>
                <c:pt idx="64">
                  <c:v>-0.112983</c:v>
                </c:pt>
                <c:pt idx="65">
                  <c:v>-0.132603</c:v>
                </c:pt>
                <c:pt idx="66">
                  <c:v>-0.105571</c:v>
                </c:pt>
                <c:pt idx="67">
                  <c:v>-0.113667</c:v>
                </c:pt>
                <c:pt idx="68">
                  <c:v>-0.112332</c:v>
                </c:pt>
                <c:pt idx="69">
                  <c:v>-9.0559000000000001E-2</c:v>
                </c:pt>
                <c:pt idx="70">
                  <c:v>-8.9669499999999999E-2</c:v>
                </c:pt>
                <c:pt idx="71">
                  <c:v>-4.9002200000000003E-2</c:v>
                </c:pt>
                <c:pt idx="72">
                  <c:v>-6.2419299999999997E-2</c:v>
                </c:pt>
                <c:pt idx="73">
                  <c:v>-6.3014000000000001E-2</c:v>
                </c:pt>
                <c:pt idx="74">
                  <c:v>-9.5783499999999994E-2</c:v>
                </c:pt>
                <c:pt idx="75">
                  <c:v>-8.3013699999999996E-2</c:v>
                </c:pt>
                <c:pt idx="76">
                  <c:v>-0.10752399999999999</c:v>
                </c:pt>
                <c:pt idx="77">
                  <c:v>-0.104681</c:v>
                </c:pt>
                <c:pt idx="78">
                  <c:v>-0.11268300000000001</c:v>
                </c:pt>
                <c:pt idx="79">
                  <c:v>-0.123429</c:v>
                </c:pt>
                <c:pt idx="80">
                  <c:v>-0.12665299999999999</c:v>
                </c:pt>
                <c:pt idx="81">
                  <c:v>-0.115316</c:v>
                </c:pt>
                <c:pt idx="82">
                  <c:v>-0.113383</c:v>
                </c:pt>
                <c:pt idx="83">
                  <c:v>-0.11601400000000001</c:v>
                </c:pt>
                <c:pt idx="84">
                  <c:v>-0.126055</c:v>
                </c:pt>
                <c:pt idx="85">
                  <c:v>-0.11015999999999999</c:v>
                </c:pt>
                <c:pt idx="86">
                  <c:v>-0.12764400000000001</c:v>
                </c:pt>
                <c:pt idx="87">
                  <c:v>-0.137822</c:v>
                </c:pt>
                <c:pt idx="88">
                  <c:v>-0.12665999999999999</c:v>
                </c:pt>
                <c:pt idx="89">
                  <c:v>-0.115054</c:v>
                </c:pt>
                <c:pt idx="90">
                  <c:v>-0.115616</c:v>
                </c:pt>
                <c:pt idx="91">
                  <c:v>-7.8147499999999995E-2</c:v>
                </c:pt>
                <c:pt idx="92">
                  <c:v>-7.5055300000000005E-2</c:v>
                </c:pt>
                <c:pt idx="93">
                  <c:v>-7.3111300000000004E-2</c:v>
                </c:pt>
                <c:pt idx="94">
                  <c:v>-6.76345E-2</c:v>
                </c:pt>
                <c:pt idx="95">
                  <c:v>-7.3305800000000004E-2</c:v>
                </c:pt>
                <c:pt idx="96">
                  <c:v>-8.3837999999999996E-2</c:v>
                </c:pt>
                <c:pt idx="97">
                  <c:v>-8.3732000000000001E-2</c:v>
                </c:pt>
                <c:pt idx="98">
                  <c:v>-7.6961199999999994E-2</c:v>
                </c:pt>
                <c:pt idx="99">
                  <c:v>-7.5822200000000006E-2</c:v>
                </c:pt>
                <c:pt idx="100">
                  <c:v>-5.8395000000000002E-2</c:v>
                </c:pt>
                <c:pt idx="101">
                  <c:v>-8.2145800000000005E-2</c:v>
                </c:pt>
                <c:pt idx="102">
                  <c:v>-8.3745E-2</c:v>
                </c:pt>
                <c:pt idx="103">
                  <c:v>-0.10342800000000001</c:v>
                </c:pt>
                <c:pt idx="104">
                  <c:v>-0.10638499999999999</c:v>
                </c:pt>
                <c:pt idx="105">
                  <c:v>-9.8915699999999995E-2</c:v>
                </c:pt>
                <c:pt idx="106">
                  <c:v>-0.109705</c:v>
                </c:pt>
                <c:pt idx="107">
                  <c:v>-0.11512600000000001</c:v>
                </c:pt>
                <c:pt idx="108">
                  <c:v>-0.11965000000000001</c:v>
                </c:pt>
                <c:pt idx="109">
                  <c:v>-0.125198</c:v>
                </c:pt>
                <c:pt idx="110">
                  <c:v>-0.13350500000000001</c:v>
                </c:pt>
                <c:pt idx="111">
                  <c:v>-0.14003199999999999</c:v>
                </c:pt>
                <c:pt idx="112">
                  <c:v>-0.131601</c:v>
                </c:pt>
                <c:pt idx="113">
                  <c:v>-0.13666700000000001</c:v>
                </c:pt>
                <c:pt idx="114">
                  <c:v>-0.132268</c:v>
                </c:pt>
                <c:pt idx="115">
                  <c:v>-0.12870100000000001</c:v>
                </c:pt>
                <c:pt idx="116">
                  <c:v>-0.119432</c:v>
                </c:pt>
                <c:pt idx="117">
                  <c:v>-0.106598</c:v>
                </c:pt>
                <c:pt idx="118">
                  <c:v>-0.10338700000000001</c:v>
                </c:pt>
                <c:pt idx="119">
                  <c:v>-9.7834500000000005E-2</c:v>
                </c:pt>
                <c:pt idx="120">
                  <c:v>-8.4751800000000002E-2</c:v>
                </c:pt>
                <c:pt idx="121">
                  <c:v>-7.8637499999999999E-2</c:v>
                </c:pt>
                <c:pt idx="122">
                  <c:v>-8.1943199999999994E-2</c:v>
                </c:pt>
                <c:pt idx="123">
                  <c:v>-9.0243000000000004E-2</c:v>
                </c:pt>
                <c:pt idx="124">
                  <c:v>-8.2003800000000002E-2</c:v>
                </c:pt>
                <c:pt idx="125">
                  <c:v>-8.9794499999999999E-2</c:v>
                </c:pt>
                <c:pt idx="126">
                  <c:v>-9.5412300000000005E-2</c:v>
                </c:pt>
                <c:pt idx="127">
                  <c:v>-0.112221</c:v>
                </c:pt>
                <c:pt idx="128">
                  <c:v>-0.14600299999999999</c:v>
                </c:pt>
                <c:pt idx="129">
                  <c:v>-0.148315</c:v>
                </c:pt>
                <c:pt idx="130">
                  <c:v>-0.15529200000000001</c:v>
                </c:pt>
                <c:pt idx="131">
                  <c:v>-0.15962299999999999</c:v>
                </c:pt>
                <c:pt idx="132">
                  <c:v>-0.15806000000000001</c:v>
                </c:pt>
                <c:pt idx="133">
                  <c:v>-0.151202</c:v>
                </c:pt>
                <c:pt idx="134">
                  <c:v>-0.1469</c:v>
                </c:pt>
                <c:pt idx="135">
                  <c:v>-0.139989</c:v>
                </c:pt>
                <c:pt idx="136">
                  <c:v>-0.134575</c:v>
                </c:pt>
                <c:pt idx="137">
                  <c:v>-0.126245</c:v>
                </c:pt>
                <c:pt idx="138">
                  <c:v>-0.117674</c:v>
                </c:pt>
                <c:pt idx="139">
                  <c:v>-0.107587</c:v>
                </c:pt>
                <c:pt idx="140">
                  <c:v>-9.4782000000000005E-2</c:v>
                </c:pt>
                <c:pt idx="141">
                  <c:v>-8.8918700000000003E-2</c:v>
                </c:pt>
                <c:pt idx="142">
                  <c:v>-7.3496300000000001E-2</c:v>
                </c:pt>
                <c:pt idx="143">
                  <c:v>-4.8048E-2</c:v>
                </c:pt>
                <c:pt idx="144">
                  <c:v>-2.6849000000000001E-2</c:v>
                </c:pt>
                <c:pt idx="145">
                  <c:v>-1.3492000000000001E-2</c:v>
                </c:pt>
                <c:pt idx="146">
                  <c:v>-8.0503299999999996E-3</c:v>
                </c:pt>
                <c:pt idx="147">
                  <c:v>-1.0014E-2</c:v>
                </c:pt>
                <c:pt idx="148">
                  <c:v>-9.1599999999999997E-3</c:v>
                </c:pt>
                <c:pt idx="149">
                  <c:v>-2.2159000000000002E-2</c:v>
                </c:pt>
                <c:pt idx="150">
                  <c:v>-2.869E-2</c:v>
                </c:pt>
                <c:pt idx="151">
                  <c:v>-2.8407999999999999E-2</c:v>
                </c:pt>
                <c:pt idx="152">
                  <c:v>-2.9266500000000001E-2</c:v>
                </c:pt>
                <c:pt idx="153">
                  <c:v>-3.4986999999999997E-2</c:v>
                </c:pt>
                <c:pt idx="154">
                  <c:v>-3.5542499999999998E-2</c:v>
                </c:pt>
                <c:pt idx="155">
                  <c:v>-4.0925000000000003E-2</c:v>
                </c:pt>
                <c:pt idx="156">
                  <c:v>-4.1988999999999999E-2</c:v>
                </c:pt>
                <c:pt idx="157">
                  <c:v>-4.0891499999999997E-2</c:v>
                </c:pt>
                <c:pt idx="158">
                  <c:v>-4.3701499999999997E-2</c:v>
                </c:pt>
                <c:pt idx="159">
                  <c:v>-3.8471999999999999E-2</c:v>
                </c:pt>
                <c:pt idx="160">
                  <c:v>-4.36485E-2</c:v>
                </c:pt>
                <c:pt idx="161">
                  <c:v>-4.3815E-2</c:v>
                </c:pt>
                <c:pt idx="162">
                  <c:v>-4.7595499999999999E-2</c:v>
                </c:pt>
                <c:pt idx="163">
                  <c:v>-5.3014499999999999E-2</c:v>
                </c:pt>
                <c:pt idx="164">
                  <c:v>-4.9362000000000003E-2</c:v>
                </c:pt>
                <c:pt idx="165">
                  <c:v>-4.7086000000000003E-2</c:v>
                </c:pt>
                <c:pt idx="166">
                  <c:v>-5.7790000000000001E-2</c:v>
                </c:pt>
                <c:pt idx="167">
                  <c:v>-5.6246499999999998E-2</c:v>
                </c:pt>
                <c:pt idx="168">
                  <c:v>-5.9506000000000003E-2</c:v>
                </c:pt>
                <c:pt idx="169">
                  <c:v>-5.6828499999999997E-2</c:v>
                </c:pt>
                <c:pt idx="170">
                  <c:v>-6.4443500000000001E-2</c:v>
                </c:pt>
                <c:pt idx="171">
                  <c:v>-7.4743500000000004E-2</c:v>
                </c:pt>
                <c:pt idx="172">
                  <c:v>-7.7873499999999998E-2</c:v>
                </c:pt>
                <c:pt idx="173">
                  <c:v>-7.5731999999999994E-2</c:v>
                </c:pt>
                <c:pt idx="174">
                  <c:v>-8.4464499999999998E-2</c:v>
                </c:pt>
                <c:pt idx="175">
                  <c:v>-8.6982000000000004E-2</c:v>
                </c:pt>
                <c:pt idx="176">
                  <c:v>-9.0622999999999995E-2</c:v>
                </c:pt>
                <c:pt idx="177">
                  <c:v>-9.2971499999999999E-2</c:v>
                </c:pt>
                <c:pt idx="178">
                  <c:v>-9.3276499999999998E-2</c:v>
                </c:pt>
                <c:pt idx="179">
                  <c:v>-0.103703</c:v>
                </c:pt>
                <c:pt idx="180">
                  <c:v>-0.11898400000000001</c:v>
                </c:pt>
                <c:pt idx="181">
                  <c:v>-0.125995</c:v>
                </c:pt>
                <c:pt idx="182">
                  <c:v>-0.136766</c:v>
                </c:pt>
                <c:pt idx="183">
                  <c:v>-0.150009</c:v>
                </c:pt>
                <c:pt idx="184">
                  <c:v>-0.15782399999999999</c:v>
                </c:pt>
                <c:pt idx="185">
                  <c:v>-0.172317</c:v>
                </c:pt>
                <c:pt idx="186">
                  <c:v>-0.18154200000000001</c:v>
                </c:pt>
                <c:pt idx="187">
                  <c:v>-0.18767200000000001</c:v>
                </c:pt>
                <c:pt idx="188">
                  <c:v>-0.20268900000000001</c:v>
                </c:pt>
                <c:pt idx="189">
                  <c:v>-0.20912600000000001</c:v>
                </c:pt>
                <c:pt idx="190">
                  <c:v>-0.21812400000000001</c:v>
                </c:pt>
                <c:pt idx="191">
                  <c:v>-0.21833</c:v>
                </c:pt>
                <c:pt idx="192">
                  <c:v>-0.21691299999999999</c:v>
                </c:pt>
                <c:pt idx="193">
                  <c:v>-0.21460399999999999</c:v>
                </c:pt>
                <c:pt idx="194">
                  <c:v>-0.21066599999999999</c:v>
                </c:pt>
                <c:pt idx="195">
                  <c:v>-0.217446</c:v>
                </c:pt>
                <c:pt idx="196">
                  <c:v>-0.22267500000000001</c:v>
                </c:pt>
                <c:pt idx="197">
                  <c:v>-0.22459299999999999</c:v>
                </c:pt>
                <c:pt idx="198">
                  <c:v>-0.22090599999999999</c:v>
                </c:pt>
                <c:pt idx="199">
                  <c:v>-0.22835800000000001</c:v>
                </c:pt>
                <c:pt idx="200">
                  <c:v>-0.23019500000000001</c:v>
                </c:pt>
                <c:pt idx="201">
                  <c:v>-0.22622600000000001</c:v>
                </c:pt>
                <c:pt idx="202">
                  <c:v>-0.22897700000000001</c:v>
                </c:pt>
                <c:pt idx="203">
                  <c:v>-0.22967299999999999</c:v>
                </c:pt>
                <c:pt idx="204">
                  <c:v>-0.22656999999999999</c:v>
                </c:pt>
                <c:pt idx="205">
                  <c:v>-0.23451</c:v>
                </c:pt>
                <c:pt idx="206">
                  <c:v>-0.23289699999999999</c:v>
                </c:pt>
                <c:pt idx="207">
                  <c:v>-0.235819</c:v>
                </c:pt>
                <c:pt idx="208">
                  <c:v>-0.233296</c:v>
                </c:pt>
                <c:pt idx="209">
                  <c:v>-0.23680799999999999</c:v>
                </c:pt>
                <c:pt idx="210">
                  <c:v>-0.23675099999999999</c:v>
                </c:pt>
                <c:pt idx="211">
                  <c:v>-0.23618800000000001</c:v>
                </c:pt>
                <c:pt idx="212">
                  <c:v>-0.221946</c:v>
                </c:pt>
                <c:pt idx="213">
                  <c:v>-0.229681</c:v>
                </c:pt>
                <c:pt idx="214">
                  <c:v>-0.22358500000000001</c:v>
                </c:pt>
                <c:pt idx="215">
                  <c:v>-0.220966</c:v>
                </c:pt>
                <c:pt idx="216">
                  <c:v>-0.205905</c:v>
                </c:pt>
                <c:pt idx="217">
                  <c:v>-0.20391799999999999</c:v>
                </c:pt>
                <c:pt idx="218">
                  <c:v>-0.19512599999999999</c:v>
                </c:pt>
                <c:pt idx="219">
                  <c:v>-0.19233500000000001</c:v>
                </c:pt>
                <c:pt idx="220">
                  <c:v>-0.19848099999999999</c:v>
                </c:pt>
                <c:pt idx="221">
                  <c:v>-0.192858</c:v>
                </c:pt>
                <c:pt idx="222">
                  <c:v>-0.19175400000000001</c:v>
                </c:pt>
                <c:pt idx="223">
                  <c:v>-0.18069499999999999</c:v>
                </c:pt>
                <c:pt idx="224">
                  <c:v>-0.18695600000000001</c:v>
                </c:pt>
                <c:pt idx="225">
                  <c:v>-0.17257900000000001</c:v>
                </c:pt>
                <c:pt idx="226">
                  <c:v>-0.171544</c:v>
                </c:pt>
                <c:pt idx="227">
                  <c:v>-0.159997</c:v>
                </c:pt>
                <c:pt idx="228">
                  <c:v>-0.15801899999999999</c:v>
                </c:pt>
                <c:pt idx="229">
                  <c:v>-0.144874</c:v>
                </c:pt>
                <c:pt idx="230">
                  <c:v>-0.13084100000000001</c:v>
                </c:pt>
                <c:pt idx="231">
                  <c:v>-0.12851599999999999</c:v>
                </c:pt>
                <c:pt idx="232">
                  <c:v>-0.112972</c:v>
                </c:pt>
                <c:pt idx="233">
                  <c:v>-9.4581999999999999E-2</c:v>
                </c:pt>
                <c:pt idx="234">
                  <c:v>-8.2290000000000002E-2</c:v>
                </c:pt>
                <c:pt idx="235">
                  <c:v>-5.8553000000000001E-2</c:v>
                </c:pt>
                <c:pt idx="236">
                  <c:v>-4.1700500000000001E-2</c:v>
                </c:pt>
                <c:pt idx="237">
                  <c:v>-3.2161500000000003E-2</c:v>
                </c:pt>
                <c:pt idx="238">
                  <c:v>-3.0483E-2</c:v>
                </c:pt>
                <c:pt idx="239">
                  <c:v>-4.3611499999999997E-2</c:v>
                </c:pt>
                <c:pt idx="240">
                  <c:v>-4.9660000000000003E-2</c:v>
                </c:pt>
                <c:pt idx="241">
                  <c:v>-6.3156000000000004E-2</c:v>
                </c:pt>
                <c:pt idx="242">
                  <c:v>-7.2349499999999997E-2</c:v>
                </c:pt>
                <c:pt idx="243">
                  <c:v>-8.3038500000000001E-2</c:v>
                </c:pt>
                <c:pt idx="244">
                  <c:v>-9.0964500000000004E-2</c:v>
                </c:pt>
                <c:pt idx="245">
                  <c:v>-0.101007</c:v>
                </c:pt>
                <c:pt idx="246">
                  <c:v>-0.105348</c:v>
                </c:pt>
                <c:pt idx="247">
                  <c:v>-0.107465</c:v>
                </c:pt>
                <c:pt idx="248">
                  <c:v>-0.11139400000000001</c:v>
                </c:pt>
                <c:pt idx="249">
                  <c:v>-0.118605</c:v>
                </c:pt>
                <c:pt idx="250">
                  <c:v>-0.11605699999999999</c:v>
                </c:pt>
                <c:pt idx="251">
                  <c:v>-0.111152</c:v>
                </c:pt>
                <c:pt idx="252">
                  <c:v>-0.11307300000000001</c:v>
                </c:pt>
                <c:pt idx="253">
                  <c:v>-0.116948</c:v>
                </c:pt>
                <c:pt idx="254">
                  <c:v>-0.118141</c:v>
                </c:pt>
                <c:pt idx="255">
                  <c:v>-0.11611100000000001</c:v>
                </c:pt>
                <c:pt idx="256">
                  <c:v>-0.112444</c:v>
                </c:pt>
                <c:pt idx="257">
                  <c:v>-0.112279</c:v>
                </c:pt>
                <c:pt idx="258">
                  <c:v>-0.111819</c:v>
                </c:pt>
                <c:pt idx="259">
                  <c:v>-0.10902100000000001</c:v>
                </c:pt>
                <c:pt idx="260">
                  <c:v>-0.111069</c:v>
                </c:pt>
                <c:pt idx="261">
                  <c:v>-0.10403800000000001</c:v>
                </c:pt>
                <c:pt idx="262">
                  <c:v>-0.100991</c:v>
                </c:pt>
                <c:pt idx="263">
                  <c:v>-9.2755500000000005E-2</c:v>
                </c:pt>
                <c:pt idx="264">
                  <c:v>-8.3305500000000005E-2</c:v>
                </c:pt>
                <c:pt idx="265">
                  <c:v>-8.1480999999999998E-2</c:v>
                </c:pt>
                <c:pt idx="266">
                  <c:v>-7.9966499999999996E-2</c:v>
                </c:pt>
                <c:pt idx="267">
                  <c:v>-7.7796500000000005E-2</c:v>
                </c:pt>
                <c:pt idx="268">
                  <c:v>-6.2688999999999995E-2</c:v>
                </c:pt>
                <c:pt idx="269">
                  <c:v>-4.9180500000000002E-2</c:v>
                </c:pt>
                <c:pt idx="270">
                  <c:v>-3.6709499999999999E-2</c:v>
                </c:pt>
                <c:pt idx="271">
                  <c:v>-1.7635499999999998E-2</c:v>
                </c:pt>
                <c:pt idx="272">
                  <c:v>-1.9657000000000001E-2</c:v>
                </c:pt>
                <c:pt idx="273">
                  <c:v>-2.0812000000000001E-2</c:v>
                </c:pt>
                <c:pt idx="274">
                  <c:v>-2.6266999999999999E-2</c:v>
                </c:pt>
                <c:pt idx="275">
                  <c:v>-3.7293E-2</c:v>
                </c:pt>
                <c:pt idx="276">
                  <c:v>-2.3959999999999999E-2</c:v>
                </c:pt>
                <c:pt idx="277">
                  <c:v>-3.0460000000000001E-2</c:v>
                </c:pt>
                <c:pt idx="278">
                  <c:v>-2.9252E-2</c:v>
                </c:pt>
                <c:pt idx="279">
                  <c:v>-2.9964000000000001E-2</c:v>
                </c:pt>
                <c:pt idx="280">
                  <c:v>-2.5007000000000001E-2</c:v>
                </c:pt>
                <c:pt idx="281">
                  <c:v>-2.9373E-2</c:v>
                </c:pt>
                <c:pt idx="282">
                  <c:v>-3.3334000000000003E-2</c:v>
                </c:pt>
                <c:pt idx="283">
                  <c:v>-2.0191000000000001E-2</c:v>
                </c:pt>
                <c:pt idx="284">
                  <c:v>-2.8459999999999999E-2</c:v>
                </c:pt>
                <c:pt idx="285">
                  <c:v>-3.1396E-2</c:v>
                </c:pt>
                <c:pt idx="286">
                  <c:v>-3.6794E-2</c:v>
                </c:pt>
                <c:pt idx="287">
                  <c:v>-3.6581000000000002E-2</c:v>
                </c:pt>
                <c:pt idx="288">
                  <c:v>-3.5104000000000003E-2</c:v>
                </c:pt>
                <c:pt idx="289">
                  <c:v>-3.1685999999999999E-2</c:v>
                </c:pt>
                <c:pt idx="290">
                  <c:v>-3.3359E-2</c:v>
                </c:pt>
                <c:pt idx="291">
                  <c:v>-4.2592999999999999E-2</c:v>
                </c:pt>
                <c:pt idx="292">
                  <c:v>-4.4141E-2</c:v>
                </c:pt>
                <c:pt idx="293">
                  <c:v>-4.4714999999999998E-2</c:v>
                </c:pt>
                <c:pt idx="294">
                  <c:v>-4.7639000000000001E-2</c:v>
                </c:pt>
                <c:pt idx="295">
                  <c:v>-5.2130000000000003E-2</c:v>
                </c:pt>
                <c:pt idx="296">
                  <c:v>-5.0359000000000001E-2</c:v>
                </c:pt>
                <c:pt idx="297">
                  <c:v>-3.3450000000000001E-2</c:v>
                </c:pt>
                <c:pt idx="298">
                  <c:v>-3.4646000000000003E-2</c:v>
                </c:pt>
                <c:pt idx="299">
                  <c:v>-3.8074999999999998E-2</c:v>
                </c:pt>
                <c:pt idx="300">
                  <c:v>-4.1826000000000002E-2</c:v>
                </c:pt>
                <c:pt idx="301">
                  <c:v>-3.8967000000000002E-2</c:v>
                </c:pt>
                <c:pt idx="302">
                  <c:v>-4.8794999999999998E-2</c:v>
                </c:pt>
                <c:pt idx="303">
                  <c:v>-5.0432999999999999E-2</c:v>
                </c:pt>
                <c:pt idx="304">
                  <c:v>-3.2050000000000002E-2</c:v>
                </c:pt>
                <c:pt idx="305">
                  <c:v>-4.6852999999999999E-2</c:v>
                </c:pt>
                <c:pt idx="306">
                  <c:v>-3.1074999999999998E-2</c:v>
                </c:pt>
                <c:pt idx="307">
                  <c:v>-2.6394999999999998E-2</c:v>
                </c:pt>
                <c:pt idx="308">
                  <c:v>-2.3923E-2</c:v>
                </c:pt>
                <c:pt idx="309">
                  <c:v>-2.7594E-2</c:v>
                </c:pt>
                <c:pt idx="310">
                  <c:v>-3.1064000000000001E-2</c:v>
                </c:pt>
                <c:pt idx="311">
                  <c:v>-3.7934000000000002E-2</c:v>
                </c:pt>
                <c:pt idx="312">
                  <c:v>-3.1983999999999999E-2</c:v>
                </c:pt>
                <c:pt idx="313">
                  <c:v>-3.1357999999999997E-2</c:v>
                </c:pt>
                <c:pt idx="314">
                  <c:v>-4.8072999999999998E-2</c:v>
                </c:pt>
                <c:pt idx="315">
                  <c:v>-4.4206000000000002E-2</c:v>
                </c:pt>
                <c:pt idx="316">
                  <c:v>-4.5996000000000002E-2</c:v>
                </c:pt>
                <c:pt idx="317">
                  <c:v>-4.7579999999999997E-2</c:v>
                </c:pt>
                <c:pt idx="318">
                  <c:v>-5.2677000000000002E-2</c:v>
                </c:pt>
                <c:pt idx="319">
                  <c:v>-4.2546E-2</c:v>
                </c:pt>
                <c:pt idx="320">
                  <c:v>-6.1685999999999998E-2</c:v>
                </c:pt>
                <c:pt idx="321">
                  <c:v>-4.8793999999999997E-2</c:v>
                </c:pt>
                <c:pt idx="322">
                  <c:v>-4.0023000000000003E-2</c:v>
                </c:pt>
                <c:pt idx="323">
                  <c:v>-5.8800999999999999E-2</c:v>
                </c:pt>
                <c:pt idx="324">
                  <c:v>-5.3317999999999997E-2</c:v>
                </c:pt>
                <c:pt idx="325">
                  <c:v>-5.0125999999999997E-2</c:v>
                </c:pt>
                <c:pt idx="326">
                  <c:v>-3.4773999999999999E-2</c:v>
                </c:pt>
                <c:pt idx="327">
                  <c:v>-4.5555999999999999E-2</c:v>
                </c:pt>
                <c:pt idx="328">
                  <c:v>-4.5548999999999999E-2</c:v>
                </c:pt>
                <c:pt idx="329">
                  <c:v>-2.5486999999999999E-2</c:v>
                </c:pt>
                <c:pt idx="330">
                  <c:v>-3.9890000000000002E-2</c:v>
                </c:pt>
                <c:pt idx="331">
                  <c:v>-4.2433999999999999E-2</c:v>
                </c:pt>
                <c:pt idx="332">
                  <c:v>-3.5823000000000001E-2</c:v>
                </c:pt>
                <c:pt idx="333">
                  <c:v>-3.9940999999999997E-2</c:v>
                </c:pt>
                <c:pt idx="334">
                  <c:v>-3.1501000000000001E-2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-9.757E-3</c:v>
                </c:pt>
                <c:pt idx="339">
                  <c:v>0</c:v>
                </c:pt>
                <c:pt idx="340">
                  <c:v>-6.2839999999999997E-3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-2.4667000000000001E-2</c:v>
                </c:pt>
                <c:pt idx="351">
                  <c:v>-3.2600999999999998E-2</c:v>
                </c:pt>
                <c:pt idx="352">
                  <c:v>-4.6715E-2</c:v>
                </c:pt>
                <c:pt idx="353">
                  <c:v>-5.9826999999999998E-2</c:v>
                </c:pt>
                <c:pt idx="354">
                  <c:v>-6.9641999999999996E-2</c:v>
                </c:pt>
                <c:pt idx="355">
                  <c:v>-7.9904000000000003E-2</c:v>
                </c:pt>
                <c:pt idx="356">
                  <c:v>-8.5984000000000005E-2</c:v>
                </c:pt>
                <c:pt idx="357">
                  <c:v>-0.10158200000000001</c:v>
                </c:pt>
                <c:pt idx="358">
                  <c:v>-0.110619</c:v>
                </c:pt>
                <c:pt idx="359">
                  <c:v>-0.119327</c:v>
                </c:pt>
                <c:pt idx="360">
                  <c:v>-0.133822</c:v>
                </c:pt>
                <c:pt idx="361">
                  <c:v>-0.14210800000000001</c:v>
                </c:pt>
                <c:pt idx="362">
                  <c:v>-0.14929799999999999</c:v>
                </c:pt>
                <c:pt idx="363">
                  <c:v>-0.15845400000000001</c:v>
                </c:pt>
                <c:pt idx="364">
                  <c:v>-0.164381</c:v>
                </c:pt>
                <c:pt idx="365">
                  <c:v>-0.17213000000000001</c:v>
                </c:pt>
                <c:pt idx="366">
                  <c:v>-0.17768700000000001</c:v>
                </c:pt>
                <c:pt idx="367">
                  <c:v>-0.18390500000000001</c:v>
                </c:pt>
                <c:pt idx="368">
                  <c:v>-0.19549900000000001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'CPI_ROC_CoRD_LAYERS-MEDICAL'!$E$1</c:f>
              <c:strCache>
                <c:ptCount val="1"/>
                <c:pt idx="0">
                  <c:v>ROC</c:v>
                </c:pt>
              </c:strCache>
            </c:strRef>
          </c:tx>
          <c:spPr>
            <a:ln w="23152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numRef>
              <c:f>'CPI_ROC_CoRD_LAYERS-MEDICAL'!$A$2:$A$370</c:f>
              <c:numCache>
                <c:formatCode>General</c:formatCode>
                <c:ptCount val="369"/>
                <c:pt idx="0">
                  <c:v>5.3704700000000001E-2</c:v>
                </c:pt>
                <c:pt idx="1">
                  <c:v>6.0335800000000002E-2</c:v>
                </c:pt>
                <c:pt idx="2">
                  <c:v>6.6670499999999994E-2</c:v>
                </c:pt>
                <c:pt idx="3">
                  <c:v>7.3794700000000005E-2</c:v>
                </c:pt>
                <c:pt idx="4">
                  <c:v>8.0361799999999997E-2</c:v>
                </c:pt>
                <c:pt idx="5">
                  <c:v>8.7470699999999998E-2</c:v>
                </c:pt>
                <c:pt idx="6">
                  <c:v>9.4602699999999998E-2</c:v>
                </c:pt>
                <c:pt idx="7">
                  <c:v>0.101081</c:v>
                </c:pt>
                <c:pt idx="8">
                  <c:v>0.107458</c:v>
                </c:pt>
                <c:pt idx="9">
                  <c:v>0.114245</c:v>
                </c:pt>
                <c:pt idx="10">
                  <c:v>0.120853</c:v>
                </c:pt>
                <c:pt idx="11">
                  <c:v>0.127494</c:v>
                </c:pt>
                <c:pt idx="12">
                  <c:v>0.134327</c:v>
                </c:pt>
                <c:pt idx="13">
                  <c:v>0.141155</c:v>
                </c:pt>
                <c:pt idx="14">
                  <c:v>0.147953</c:v>
                </c:pt>
                <c:pt idx="15">
                  <c:v>0.154562</c:v>
                </c:pt>
                <c:pt idx="16">
                  <c:v>0.16128100000000001</c:v>
                </c:pt>
                <c:pt idx="17">
                  <c:v>0.16808999999999999</c:v>
                </c:pt>
                <c:pt idx="18">
                  <c:v>0.17476800000000001</c:v>
                </c:pt>
                <c:pt idx="19">
                  <c:v>0.181697</c:v>
                </c:pt>
                <c:pt idx="20">
                  <c:v>0.18790499999999999</c:v>
                </c:pt>
                <c:pt idx="21">
                  <c:v>0.19517699999999999</c:v>
                </c:pt>
                <c:pt idx="22">
                  <c:v>0.20147699999999999</c:v>
                </c:pt>
                <c:pt idx="23">
                  <c:v>0.20828199999999999</c:v>
                </c:pt>
                <c:pt idx="24">
                  <c:v>0.21537700000000001</c:v>
                </c:pt>
                <c:pt idx="25">
                  <c:v>0.22194800000000001</c:v>
                </c:pt>
                <c:pt idx="26">
                  <c:v>0.228382</c:v>
                </c:pt>
                <c:pt idx="27">
                  <c:v>0.23511499999999999</c:v>
                </c:pt>
                <c:pt idx="28">
                  <c:v>0.24238000000000001</c:v>
                </c:pt>
                <c:pt idx="29">
                  <c:v>0.248867</c:v>
                </c:pt>
                <c:pt idx="30">
                  <c:v>0.25559999999999999</c:v>
                </c:pt>
                <c:pt idx="31">
                  <c:v>0.26247199999999998</c:v>
                </c:pt>
                <c:pt idx="32">
                  <c:v>0.26855499999999999</c:v>
                </c:pt>
                <c:pt idx="33">
                  <c:v>0.27589200000000003</c:v>
                </c:pt>
                <c:pt idx="34">
                  <c:v>0.28180500000000003</c:v>
                </c:pt>
                <c:pt idx="35">
                  <c:v>0.28912300000000002</c:v>
                </c:pt>
                <c:pt idx="36">
                  <c:v>0.29595199999999999</c:v>
                </c:pt>
                <c:pt idx="37">
                  <c:v>0.30205799999999999</c:v>
                </c:pt>
                <c:pt idx="38">
                  <c:v>0.30876199999999998</c:v>
                </c:pt>
                <c:pt idx="39">
                  <c:v>0.31562800000000002</c:v>
                </c:pt>
                <c:pt idx="40">
                  <c:v>0.32215199999999999</c:v>
                </c:pt>
                <c:pt idx="41">
                  <c:v>0.32906000000000002</c:v>
                </c:pt>
                <c:pt idx="42">
                  <c:v>0.33544499999999999</c:v>
                </c:pt>
                <c:pt idx="43">
                  <c:v>0.34229500000000002</c:v>
                </c:pt>
                <c:pt idx="44">
                  <c:v>0.34951199999999999</c:v>
                </c:pt>
                <c:pt idx="45">
                  <c:v>0.355902</c:v>
                </c:pt>
                <c:pt idx="46">
                  <c:v>0.36284300000000003</c:v>
                </c:pt>
                <c:pt idx="47">
                  <c:v>0.368618</c:v>
                </c:pt>
                <c:pt idx="48">
                  <c:v>0.375643</c:v>
                </c:pt>
                <c:pt idx="49">
                  <c:v>0.38301400000000002</c:v>
                </c:pt>
                <c:pt idx="50">
                  <c:v>0.39029399999999997</c:v>
                </c:pt>
                <c:pt idx="51">
                  <c:v>0.39680399999999999</c:v>
                </c:pt>
                <c:pt idx="52">
                  <c:v>0.40360600000000002</c:v>
                </c:pt>
                <c:pt idx="53">
                  <c:v>0.40972599999999998</c:v>
                </c:pt>
                <c:pt idx="54">
                  <c:v>0.41686400000000001</c:v>
                </c:pt>
                <c:pt idx="55">
                  <c:v>0.42304999999999998</c:v>
                </c:pt>
                <c:pt idx="56">
                  <c:v>0.42991200000000002</c:v>
                </c:pt>
                <c:pt idx="57">
                  <c:v>0.43663000000000002</c:v>
                </c:pt>
                <c:pt idx="58">
                  <c:v>0.443</c:v>
                </c:pt>
                <c:pt idx="59">
                  <c:v>0.450214</c:v>
                </c:pt>
                <c:pt idx="60">
                  <c:v>0.45616600000000002</c:v>
                </c:pt>
                <c:pt idx="61">
                  <c:v>0.46244400000000002</c:v>
                </c:pt>
                <c:pt idx="62">
                  <c:v>0.47019499999999997</c:v>
                </c:pt>
                <c:pt idx="63">
                  <c:v>0.47694799999999998</c:v>
                </c:pt>
                <c:pt idx="64">
                  <c:v>0.48346699999999998</c:v>
                </c:pt>
                <c:pt idx="65">
                  <c:v>0.49080499999999999</c:v>
                </c:pt>
                <c:pt idx="66">
                  <c:v>0.49698799999999999</c:v>
                </c:pt>
                <c:pt idx="67">
                  <c:v>0.50359500000000001</c:v>
                </c:pt>
                <c:pt idx="68">
                  <c:v>0.510633</c:v>
                </c:pt>
                <c:pt idx="69">
                  <c:v>0.51698299999999997</c:v>
                </c:pt>
                <c:pt idx="70">
                  <c:v>0.52382799999999996</c:v>
                </c:pt>
                <c:pt idx="71">
                  <c:v>0.53033200000000003</c:v>
                </c:pt>
                <c:pt idx="72">
                  <c:v>0.53679299999999996</c:v>
                </c:pt>
                <c:pt idx="73">
                  <c:v>0.54520299999999999</c:v>
                </c:pt>
                <c:pt idx="74">
                  <c:v>0.551033</c:v>
                </c:pt>
                <c:pt idx="75">
                  <c:v>0.55852000000000002</c:v>
                </c:pt>
                <c:pt idx="76">
                  <c:v>0.56396999999999997</c:v>
                </c:pt>
                <c:pt idx="77">
                  <c:v>0.57071700000000003</c:v>
                </c:pt>
                <c:pt idx="78">
                  <c:v>0.57703499999999996</c:v>
                </c:pt>
                <c:pt idx="79">
                  <c:v>0.584337</c:v>
                </c:pt>
                <c:pt idx="80">
                  <c:v>0.58994500000000005</c:v>
                </c:pt>
                <c:pt idx="81">
                  <c:v>0.59738000000000002</c:v>
                </c:pt>
                <c:pt idx="82">
                  <c:v>0.60401000000000005</c:v>
                </c:pt>
                <c:pt idx="83">
                  <c:v>0.61014000000000002</c:v>
                </c:pt>
                <c:pt idx="84">
                  <c:v>0.61707999999999996</c:v>
                </c:pt>
                <c:pt idx="85">
                  <c:v>0.62386200000000003</c:v>
                </c:pt>
                <c:pt idx="86">
                  <c:v>0.63009000000000004</c:v>
                </c:pt>
                <c:pt idx="87">
                  <c:v>0.63679799999999998</c:v>
                </c:pt>
                <c:pt idx="88">
                  <c:v>0.64353700000000003</c:v>
                </c:pt>
                <c:pt idx="89">
                  <c:v>0.65125299999999997</c:v>
                </c:pt>
                <c:pt idx="90">
                  <c:v>0.65688999999999997</c:v>
                </c:pt>
                <c:pt idx="91">
                  <c:v>0.66436499999999998</c:v>
                </c:pt>
                <c:pt idx="92">
                  <c:v>0.67069500000000004</c:v>
                </c:pt>
                <c:pt idx="93">
                  <c:v>0.67656000000000005</c:v>
                </c:pt>
                <c:pt idx="94">
                  <c:v>0.68337700000000001</c:v>
                </c:pt>
                <c:pt idx="95">
                  <c:v>0.69004500000000002</c:v>
                </c:pt>
                <c:pt idx="96">
                  <c:v>0.69673799999999997</c:v>
                </c:pt>
                <c:pt idx="97">
                  <c:v>0.703623</c:v>
                </c:pt>
                <c:pt idx="98">
                  <c:v>0.710202</c:v>
                </c:pt>
                <c:pt idx="99">
                  <c:v>0.71714</c:v>
                </c:pt>
                <c:pt idx="100">
                  <c:v>0.72441500000000003</c:v>
                </c:pt>
                <c:pt idx="101">
                  <c:v>0.73084000000000005</c:v>
                </c:pt>
                <c:pt idx="102">
                  <c:v>0.73686799999999997</c:v>
                </c:pt>
                <c:pt idx="103">
                  <c:v>0.74351500000000004</c:v>
                </c:pt>
                <c:pt idx="104">
                  <c:v>0.75029299999999999</c:v>
                </c:pt>
                <c:pt idx="105">
                  <c:v>0.75772700000000004</c:v>
                </c:pt>
                <c:pt idx="106">
                  <c:v>0.76374200000000003</c:v>
                </c:pt>
                <c:pt idx="107">
                  <c:v>0.77057799999999999</c:v>
                </c:pt>
                <c:pt idx="108">
                  <c:v>0.77691500000000002</c:v>
                </c:pt>
                <c:pt idx="109">
                  <c:v>0.78458700000000003</c:v>
                </c:pt>
                <c:pt idx="110">
                  <c:v>0.79099200000000003</c:v>
                </c:pt>
                <c:pt idx="111">
                  <c:v>0.79769299999999999</c:v>
                </c:pt>
                <c:pt idx="112">
                  <c:v>0.80421799999999999</c:v>
                </c:pt>
                <c:pt idx="113">
                  <c:v>0.81067500000000003</c:v>
                </c:pt>
                <c:pt idx="114">
                  <c:v>0.81754700000000002</c:v>
                </c:pt>
                <c:pt idx="115">
                  <c:v>0.82403000000000004</c:v>
                </c:pt>
                <c:pt idx="116">
                  <c:v>0.83048299999999997</c:v>
                </c:pt>
                <c:pt idx="117">
                  <c:v>0.83694299999999999</c:v>
                </c:pt>
                <c:pt idx="118">
                  <c:v>0.84411499999999995</c:v>
                </c:pt>
                <c:pt idx="119">
                  <c:v>0.850213</c:v>
                </c:pt>
                <c:pt idx="120">
                  <c:v>0.85717500000000002</c:v>
                </c:pt>
                <c:pt idx="121">
                  <c:v>0.86402299999999999</c:v>
                </c:pt>
                <c:pt idx="122">
                  <c:v>0.87093799999999999</c:v>
                </c:pt>
                <c:pt idx="123">
                  <c:v>0.87762799999999996</c:v>
                </c:pt>
                <c:pt idx="124">
                  <c:v>0.88526000000000005</c:v>
                </c:pt>
                <c:pt idx="125">
                  <c:v>0.89059500000000003</c:v>
                </c:pt>
                <c:pt idx="126">
                  <c:v>0.89784200000000003</c:v>
                </c:pt>
                <c:pt idx="127">
                  <c:v>0.90586500000000003</c:v>
                </c:pt>
                <c:pt idx="128">
                  <c:v>0.90763300000000002</c:v>
                </c:pt>
                <c:pt idx="129">
                  <c:v>0.91425000000000001</c:v>
                </c:pt>
                <c:pt idx="130">
                  <c:v>0.92139000000000004</c:v>
                </c:pt>
                <c:pt idx="131">
                  <c:v>0.92806299999999997</c:v>
                </c:pt>
                <c:pt idx="132">
                  <c:v>0.93471700000000002</c:v>
                </c:pt>
                <c:pt idx="133">
                  <c:v>0.94189299999999998</c:v>
                </c:pt>
                <c:pt idx="134">
                  <c:v>0.94772000000000001</c:v>
                </c:pt>
                <c:pt idx="135">
                  <c:v>0.95456700000000005</c:v>
                </c:pt>
                <c:pt idx="136">
                  <c:v>0.96079000000000003</c:v>
                </c:pt>
                <c:pt idx="137">
                  <c:v>0.96767300000000001</c:v>
                </c:pt>
                <c:pt idx="138">
                  <c:v>0.97481700000000004</c:v>
                </c:pt>
                <c:pt idx="139">
                  <c:v>0.98042300000000004</c:v>
                </c:pt>
                <c:pt idx="140">
                  <c:v>0.98777999999999999</c:v>
                </c:pt>
                <c:pt idx="141">
                  <c:v>0.99463699999999999</c:v>
                </c:pt>
                <c:pt idx="142">
                  <c:v>1.0007200000000001</c:v>
                </c:pt>
                <c:pt idx="143">
                  <c:v>1.0077400000000001</c:v>
                </c:pt>
                <c:pt idx="144">
                  <c:v>1.01389</c:v>
                </c:pt>
                <c:pt idx="145">
                  <c:v>1.02071</c:v>
                </c:pt>
                <c:pt idx="146">
                  <c:v>1.0280100000000001</c:v>
                </c:pt>
                <c:pt idx="147">
                  <c:v>1.0347299999999999</c:v>
                </c:pt>
                <c:pt idx="148">
                  <c:v>1.03853</c:v>
                </c:pt>
                <c:pt idx="149">
                  <c:v>1.04827</c:v>
                </c:pt>
                <c:pt idx="150">
                  <c:v>1.0555000000000001</c:v>
                </c:pt>
                <c:pt idx="151">
                  <c:v>1.0616000000000001</c:v>
                </c:pt>
                <c:pt idx="152">
                  <c:v>1.0684499999999999</c:v>
                </c:pt>
                <c:pt idx="153">
                  <c:v>1.0748200000000001</c:v>
                </c:pt>
                <c:pt idx="154">
                  <c:v>1.0821000000000001</c:v>
                </c:pt>
                <c:pt idx="155">
                  <c:v>1.0879399999999999</c:v>
                </c:pt>
                <c:pt idx="156">
                  <c:v>1.09565</c:v>
                </c:pt>
                <c:pt idx="157">
                  <c:v>1.1027100000000001</c:v>
                </c:pt>
                <c:pt idx="158">
                  <c:v>1.1078699999999999</c:v>
                </c:pt>
                <c:pt idx="159">
                  <c:v>1.11469</c:v>
                </c:pt>
                <c:pt idx="160">
                  <c:v>1.1227799999999999</c:v>
                </c:pt>
                <c:pt idx="161">
                  <c:v>1.1281600000000001</c:v>
                </c:pt>
                <c:pt idx="162">
                  <c:v>1.13487</c:v>
                </c:pt>
                <c:pt idx="163">
                  <c:v>1.1414599999999999</c:v>
                </c:pt>
                <c:pt idx="164">
                  <c:v>1.1480900000000001</c:v>
                </c:pt>
                <c:pt idx="165">
                  <c:v>1.1554500000000001</c:v>
                </c:pt>
                <c:pt idx="166">
                  <c:v>1.1606700000000001</c:v>
                </c:pt>
                <c:pt idx="167">
                  <c:v>1.1676899999999999</c:v>
                </c:pt>
                <c:pt idx="168">
                  <c:v>1.1745099999999999</c:v>
                </c:pt>
                <c:pt idx="169">
                  <c:v>1.1809499999999999</c:v>
                </c:pt>
                <c:pt idx="170">
                  <c:v>1.18733</c:v>
                </c:pt>
                <c:pt idx="171">
                  <c:v>1.19458</c:v>
                </c:pt>
                <c:pt idx="172">
                  <c:v>1.2004999999999999</c:v>
                </c:pt>
                <c:pt idx="173">
                  <c:v>1.2073499999999999</c:v>
                </c:pt>
                <c:pt idx="174">
                  <c:v>1.2142599999999999</c:v>
                </c:pt>
                <c:pt idx="175">
                  <c:v>1.2209700000000001</c:v>
                </c:pt>
                <c:pt idx="176">
                  <c:v>1.2274799999999999</c:v>
                </c:pt>
                <c:pt idx="177">
                  <c:v>1.2338800000000001</c:v>
                </c:pt>
                <c:pt idx="178">
                  <c:v>1.2399500000000001</c:v>
                </c:pt>
                <c:pt idx="179">
                  <c:v>1.2466999999999999</c:v>
                </c:pt>
                <c:pt idx="180">
                  <c:v>1.2542500000000001</c:v>
                </c:pt>
                <c:pt idx="181">
                  <c:v>1.2604599999999999</c:v>
                </c:pt>
                <c:pt idx="182">
                  <c:v>1.26677</c:v>
                </c:pt>
                <c:pt idx="183">
                  <c:v>1.2734300000000001</c:v>
                </c:pt>
                <c:pt idx="184">
                  <c:v>1.2796400000000001</c:v>
                </c:pt>
                <c:pt idx="185">
                  <c:v>1.2865800000000001</c:v>
                </c:pt>
                <c:pt idx="186">
                  <c:v>1.2938099999999999</c:v>
                </c:pt>
                <c:pt idx="187">
                  <c:v>1.2994600000000001</c:v>
                </c:pt>
                <c:pt idx="188">
                  <c:v>1.3065599999999999</c:v>
                </c:pt>
                <c:pt idx="189">
                  <c:v>1.3130299999999999</c:v>
                </c:pt>
                <c:pt idx="190">
                  <c:v>1.31958</c:v>
                </c:pt>
                <c:pt idx="191">
                  <c:v>1.3266100000000001</c:v>
                </c:pt>
                <c:pt idx="192">
                  <c:v>1.3329500000000001</c:v>
                </c:pt>
                <c:pt idx="193">
                  <c:v>1.3397399999999999</c:v>
                </c:pt>
                <c:pt idx="194">
                  <c:v>1.3467100000000001</c:v>
                </c:pt>
                <c:pt idx="195">
                  <c:v>1.3537699999999999</c:v>
                </c:pt>
                <c:pt idx="196">
                  <c:v>1.3608800000000001</c:v>
                </c:pt>
                <c:pt idx="197">
                  <c:v>1.3674500000000001</c:v>
                </c:pt>
                <c:pt idx="198">
                  <c:v>1.37374</c:v>
                </c:pt>
                <c:pt idx="199">
                  <c:v>1.3811899999999999</c:v>
                </c:pt>
                <c:pt idx="200">
                  <c:v>1.3870400000000001</c:v>
                </c:pt>
                <c:pt idx="201">
                  <c:v>1.3935999999999999</c:v>
                </c:pt>
                <c:pt idx="202">
                  <c:v>1.40049</c:v>
                </c:pt>
                <c:pt idx="203">
                  <c:v>1.4067799999999999</c:v>
                </c:pt>
                <c:pt idx="204">
                  <c:v>1.41415</c:v>
                </c:pt>
                <c:pt idx="205">
                  <c:v>1.4206099999999999</c:v>
                </c:pt>
                <c:pt idx="206">
                  <c:v>1.4275</c:v>
                </c:pt>
                <c:pt idx="207">
                  <c:v>1.4337299999999999</c:v>
                </c:pt>
                <c:pt idx="208">
                  <c:v>1.4413400000000001</c:v>
                </c:pt>
                <c:pt idx="209">
                  <c:v>1.4465699999999999</c:v>
                </c:pt>
                <c:pt idx="210">
                  <c:v>1.4536500000000001</c:v>
                </c:pt>
                <c:pt idx="211">
                  <c:v>1.4601900000000001</c:v>
                </c:pt>
                <c:pt idx="212">
                  <c:v>1.4666300000000001</c:v>
                </c:pt>
                <c:pt idx="213">
                  <c:v>1.47316</c:v>
                </c:pt>
                <c:pt idx="214">
                  <c:v>1.4796100000000001</c:v>
                </c:pt>
                <c:pt idx="215">
                  <c:v>1.4863200000000001</c:v>
                </c:pt>
                <c:pt idx="216">
                  <c:v>1.4936100000000001</c:v>
                </c:pt>
                <c:pt idx="217">
                  <c:v>1.5003299999999999</c:v>
                </c:pt>
                <c:pt idx="218">
                  <c:v>1.50623</c:v>
                </c:pt>
                <c:pt idx="219">
                  <c:v>1.5134300000000001</c:v>
                </c:pt>
                <c:pt idx="220">
                  <c:v>1.5195099999999999</c:v>
                </c:pt>
                <c:pt idx="221">
                  <c:v>1.5258100000000001</c:v>
                </c:pt>
                <c:pt idx="222">
                  <c:v>1.5327</c:v>
                </c:pt>
                <c:pt idx="223">
                  <c:v>1.5407200000000001</c:v>
                </c:pt>
                <c:pt idx="224">
                  <c:v>1.54678</c:v>
                </c:pt>
                <c:pt idx="225">
                  <c:v>1.5528999999999999</c:v>
                </c:pt>
                <c:pt idx="226">
                  <c:v>1.56029</c:v>
                </c:pt>
                <c:pt idx="227">
                  <c:v>1.5663800000000001</c:v>
                </c:pt>
                <c:pt idx="228">
                  <c:v>1.5721099999999999</c:v>
                </c:pt>
                <c:pt idx="229">
                  <c:v>1.57988</c:v>
                </c:pt>
                <c:pt idx="230">
                  <c:v>1.5864799999999999</c:v>
                </c:pt>
                <c:pt idx="231">
                  <c:v>1.5929800000000001</c:v>
                </c:pt>
                <c:pt idx="232">
                  <c:v>1.5986</c:v>
                </c:pt>
                <c:pt idx="233">
                  <c:v>1.6057999999999999</c:v>
                </c:pt>
                <c:pt idx="234">
                  <c:v>1.61189</c:v>
                </c:pt>
                <c:pt idx="235">
                  <c:v>1.61954</c:v>
                </c:pt>
                <c:pt idx="236">
                  <c:v>1.62551</c:v>
                </c:pt>
                <c:pt idx="237">
                  <c:v>1.63222</c:v>
                </c:pt>
                <c:pt idx="238">
                  <c:v>1.6393899999999999</c:v>
                </c:pt>
                <c:pt idx="239">
                  <c:v>1.6449499999999999</c:v>
                </c:pt>
                <c:pt idx="240">
                  <c:v>1.6524300000000001</c:v>
                </c:pt>
                <c:pt idx="241">
                  <c:v>1.6586399999999999</c:v>
                </c:pt>
                <c:pt idx="242">
                  <c:v>1.6649799999999999</c:v>
                </c:pt>
                <c:pt idx="243">
                  <c:v>1.6718999999999999</c:v>
                </c:pt>
                <c:pt idx="244">
                  <c:v>1.67821</c:v>
                </c:pt>
                <c:pt idx="245">
                  <c:v>1.6855</c:v>
                </c:pt>
                <c:pt idx="246">
                  <c:v>1.6920999999999999</c:v>
                </c:pt>
                <c:pt idx="247">
                  <c:v>1.6983600000000001</c:v>
                </c:pt>
                <c:pt idx="248">
                  <c:v>1.7050399999999999</c:v>
                </c:pt>
                <c:pt idx="249">
                  <c:v>1.71132</c:v>
                </c:pt>
                <c:pt idx="250">
                  <c:v>1.7181</c:v>
                </c:pt>
                <c:pt idx="251">
                  <c:v>1.7249000000000001</c:v>
                </c:pt>
                <c:pt idx="252">
                  <c:v>1.7319500000000001</c:v>
                </c:pt>
                <c:pt idx="253">
                  <c:v>1.7389300000000001</c:v>
                </c:pt>
                <c:pt idx="254">
                  <c:v>1.7456799999999999</c:v>
                </c:pt>
                <c:pt idx="255">
                  <c:v>1.75163</c:v>
                </c:pt>
                <c:pt idx="256">
                  <c:v>1.7577199999999999</c:v>
                </c:pt>
                <c:pt idx="257">
                  <c:v>1.7650600000000001</c:v>
                </c:pt>
                <c:pt idx="258">
                  <c:v>1.7716499999999999</c:v>
                </c:pt>
                <c:pt idx="259">
                  <c:v>1.77935</c:v>
                </c:pt>
                <c:pt idx="260">
                  <c:v>1.7843500000000001</c:v>
                </c:pt>
                <c:pt idx="261">
                  <c:v>1.79182</c:v>
                </c:pt>
                <c:pt idx="262">
                  <c:v>1.7986500000000001</c:v>
                </c:pt>
                <c:pt idx="263">
                  <c:v>1.8054600000000001</c:v>
                </c:pt>
                <c:pt idx="264">
                  <c:v>1.8113300000000001</c:v>
                </c:pt>
                <c:pt idx="265">
                  <c:v>1.8177399999999999</c:v>
                </c:pt>
                <c:pt idx="266">
                  <c:v>1.8244899999999999</c:v>
                </c:pt>
                <c:pt idx="267">
                  <c:v>1.8315600000000001</c:v>
                </c:pt>
                <c:pt idx="268">
                  <c:v>1.83833</c:v>
                </c:pt>
                <c:pt idx="269">
                  <c:v>1.8457300000000001</c:v>
                </c:pt>
                <c:pt idx="270">
                  <c:v>1.85253</c:v>
                </c:pt>
                <c:pt idx="271">
                  <c:v>1.8586100000000001</c:v>
                </c:pt>
                <c:pt idx="272">
                  <c:v>1.87056</c:v>
                </c:pt>
                <c:pt idx="273">
                  <c:v>1.8744400000000001</c:v>
                </c:pt>
                <c:pt idx="274">
                  <c:v>1.8812899999999999</c:v>
                </c:pt>
                <c:pt idx="275">
                  <c:v>1.8873899999999999</c:v>
                </c:pt>
                <c:pt idx="276">
                  <c:v>1.8945700000000001</c:v>
                </c:pt>
                <c:pt idx="277">
                  <c:v>1.9010499999999999</c:v>
                </c:pt>
                <c:pt idx="278">
                  <c:v>1.90785</c:v>
                </c:pt>
                <c:pt idx="279">
                  <c:v>1.91422</c:v>
                </c:pt>
                <c:pt idx="280">
                  <c:v>1.92126</c:v>
                </c:pt>
                <c:pt idx="281">
                  <c:v>1.92832</c:v>
                </c:pt>
                <c:pt idx="282">
                  <c:v>1.9353199999999999</c:v>
                </c:pt>
                <c:pt idx="283">
                  <c:v>1.9421900000000001</c:v>
                </c:pt>
                <c:pt idx="284">
                  <c:v>1.94722</c:v>
                </c:pt>
                <c:pt idx="285">
                  <c:v>1.95425</c:v>
                </c:pt>
                <c:pt idx="286">
                  <c:v>1.96105</c:v>
                </c:pt>
                <c:pt idx="287">
                  <c:v>1.9698100000000001</c:v>
                </c:pt>
                <c:pt idx="288">
                  <c:v>1.97401</c:v>
                </c:pt>
                <c:pt idx="289">
                  <c:v>1.98295</c:v>
                </c:pt>
                <c:pt idx="290">
                  <c:v>1.98682</c:v>
                </c:pt>
                <c:pt idx="291">
                  <c:v>1.99454</c:v>
                </c:pt>
                <c:pt idx="292">
                  <c:v>2.0024899999999999</c:v>
                </c:pt>
                <c:pt idx="293">
                  <c:v>2.0064199999999999</c:v>
                </c:pt>
                <c:pt idx="294">
                  <c:v>2.0140500000000001</c:v>
                </c:pt>
                <c:pt idx="295">
                  <c:v>2.0211999999999999</c:v>
                </c:pt>
                <c:pt idx="296">
                  <c:v>2.0287199999999999</c:v>
                </c:pt>
                <c:pt idx="297">
                  <c:v>2.03593</c:v>
                </c:pt>
                <c:pt idx="298">
                  <c:v>2.03986</c:v>
                </c:pt>
                <c:pt idx="299">
                  <c:v>2.0465</c:v>
                </c:pt>
                <c:pt idx="300">
                  <c:v>2.0536300000000001</c:v>
                </c:pt>
                <c:pt idx="301">
                  <c:v>2.06128</c:v>
                </c:pt>
                <c:pt idx="302">
                  <c:v>2.0693700000000002</c:v>
                </c:pt>
                <c:pt idx="303">
                  <c:v>2.0728200000000001</c:v>
                </c:pt>
                <c:pt idx="304">
                  <c:v>2.0792199999999998</c:v>
                </c:pt>
                <c:pt idx="305">
                  <c:v>2.0865499999999999</c:v>
                </c:pt>
                <c:pt idx="306">
                  <c:v>2.0935600000000001</c:v>
                </c:pt>
                <c:pt idx="307">
                  <c:v>2.1011600000000001</c:v>
                </c:pt>
                <c:pt idx="308">
                  <c:v>2.1079300000000001</c:v>
                </c:pt>
                <c:pt idx="309">
                  <c:v>2.1152600000000001</c:v>
                </c:pt>
                <c:pt idx="310">
                  <c:v>2.1189900000000002</c:v>
                </c:pt>
                <c:pt idx="311">
                  <c:v>2.1268199999999999</c:v>
                </c:pt>
                <c:pt idx="312">
                  <c:v>2.1341600000000001</c:v>
                </c:pt>
                <c:pt idx="313">
                  <c:v>2.1381000000000001</c:v>
                </c:pt>
                <c:pt idx="314">
                  <c:v>2.1467299999999998</c:v>
                </c:pt>
                <c:pt idx="315">
                  <c:v>2.1546400000000001</c:v>
                </c:pt>
                <c:pt idx="316">
                  <c:v>2.1584500000000002</c:v>
                </c:pt>
                <c:pt idx="317">
                  <c:v>2.1668699999999999</c:v>
                </c:pt>
                <c:pt idx="318">
                  <c:v>2.17116</c:v>
                </c:pt>
                <c:pt idx="319">
                  <c:v>2.1802700000000002</c:v>
                </c:pt>
                <c:pt idx="320">
                  <c:v>2.1844899999999998</c:v>
                </c:pt>
                <c:pt idx="321">
                  <c:v>2.1927599999999998</c:v>
                </c:pt>
                <c:pt idx="322">
                  <c:v>2.2011400000000001</c:v>
                </c:pt>
                <c:pt idx="323">
                  <c:v>2.2055199999999999</c:v>
                </c:pt>
                <c:pt idx="324">
                  <c:v>2.2140300000000002</c:v>
                </c:pt>
                <c:pt idx="325">
                  <c:v>2.2180900000000001</c:v>
                </c:pt>
                <c:pt idx="326">
                  <c:v>2.2262400000000002</c:v>
                </c:pt>
                <c:pt idx="327">
                  <c:v>2.2337600000000002</c:v>
                </c:pt>
                <c:pt idx="328">
                  <c:v>2.238</c:v>
                </c:pt>
                <c:pt idx="329">
                  <c:v>2.2463899999999999</c:v>
                </c:pt>
                <c:pt idx="330">
                  <c:v>2.2542399999999998</c:v>
                </c:pt>
                <c:pt idx="331">
                  <c:v>2.2584200000000001</c:v>
                </c:pt>
                <c:pt idx="332">
                  <c:v>2.2669600000000001</c:v>
                </c:pt>
                <c:pt idx="333">
                  <c:v>2.2712500000000002</c:v>
                </c:pt>
                <c:pt idx="334">
                  <c:v>2.2795899999999998</c:v>
                </c:pt>
                <c:pt idx="335">
                  <c:v>2.2871600000000001</c:v>
                </c:pt>
                <c:pt idx="336">
                  <c:v>2.2911299999999999</c:v>
                </c:pt>
                <c:pt idx="337">
                  <c:v>2.2997100000000001</c:v>
                </c:pt>
                <c:pt idx="338">
                  <c:v>2.3071199999999998</c:v>
                </c:pt>
                <c:pt idx="339">
                  <c:v>2.3111600000000001</c:v>
                </c:pt>
                <c:pt idx="340">
                  <c:v>2.3187899999999999</c:v>
                </c:pt>
                <c:pt idx="341">
                  <c:v>2.3272200000000001</c:v>
                </c:pt>
                <c:pt idx="342">
                  <c:v>2.3305400000000001</c:v>
                </c:pt>
                <c:pt idx="343">
                  <c:v>2.3397299999999999</c:v>
                </c:pt>
                <c:pt idx="344">
                  <c:v>2.34388</c:v>
                </c:pt>
                <c:pt idx="345">
                  <c:v>2.3521999999999998</c:v>
                </c:pt>
                <c:pt idx="346">
                  <c:v>2.3563200000000002</c:v>
                </c:pt>
                <c:pt idx="347">
                  <c:v>2.3657900000000001</c:v>
                </c:pt>
                <c:pt idx="348">
                  <c:v>2.37</c:v>
                </c:pt>
                <c:pt idx="349">
                  <c:v>2.3759600000000001</c:v>
                </c:pt>
                <c:pt idx="350">
                  <c:v>2.3840599999999998</c:v>
                </c:pt>
                <c:pt idx="351">
                  <c:v>2.3895900000000001</c:v>
                </c:pt>
                <c:pt idx="352">
                  <c:v>2.3975900000000001</c:v>
                </c:pt>
                <c:pt idx="353">
                  <c:v>2.4026000000000001</c:v>
                </c:pt>
                <c:pt idx="354">
                  <c:v>2.4101499999999998</c:v>
                </c:pt>
                <c:pt idx="355">
                  <c:v>2.4174000000000002</c:v>
                </c:pt>
                <c:pt idx="356">
                  <c:v>2.4230700000000001</c:v>
                </c:pt>
                <c:pt idx="357">
                  <c:v>2.4313699999999998</c:v>
                </c:pt>
                <c:pt idx="358">
                  <c:v>2.4361100000000002</c:v>
                </c:pt>
                <c:pt idx="359">
                  <c:v>2.4440200000000001</c:v>
                </c:pt>
                <c:pt idx="360">
                  <c:v>2.4500199999999999</c:v>
                </c:pt>
                <c:pt idx="361">
                  <c:v>2.4565199999999998</c:v>
                </c:pt>
                <c:pt idx="362">
                  <c:v>2.46204</c:v>
                </c:pt>
                <c:pt idx="363">
                  <c:v>2.4691299999999998</c:v>
                </c:pt>
                <c:pt idx="364">
                  <c:v>2.4767299999999999</c:v>
                </c:pt>
                <c:pt idx="365">
                  <c:v>2.4823499999999998</c:v>
                </c:pt>
                <c:pt idx="366">
                  <c:v>2.4887000000000001</c:v>
                </c:pt>
                <c:pt idx="367">
                  <c:v>2.4951400000000001</c:v>
                </c:pt>
                <c:pt idx="368">
                  <c:v>2.50352</c:v>
                </c:pt>
              </c:numCache>
            </c:numRef>
          </c:cat>
          <c:val>
            <c:numRef>
              <c:f>'CPI_ROC_CoRD_LAYERS-MEDICAL'!$E$2:$E$370</c:f>
              <c:numCache>
                <c:formatCode>General</c:formatCode>
                <c:ptCount val="369"/>
                <c:pt idx="0">
                  <c:v>-2.7234999999999999E-2</c:v>
                </c:pt>
                <c:pt idx="1">
                  <c:v>-2.5233999999999999E-2</c:v>
                </c:pt>
                <c:pt idx="2">
                  <c:v>1.08895E-2</c:v>
                </c:pt>
                <c:pt idx="3">
                  <c:v>-2.6320699999999999E-2</c:v>
                </c:pt>
                <c:pt idx="4">
                  <c:v>-2.8581700000000002E-2</c:v>
                </c:pt>
                <c:pt idx="5">
                  <c:v>-2.3715799999999999E-2</c:v>
                </c:pt>
                <c:pt idx="6">
                  <c:v>-5.39858E-2</c:v>
                </c:pt>
                <c:pt idx="7">
                  <c:v>-2.1734799999999999E-2</c:v>
                </c:pt>
                <c:pt idx="8">
                  <c:v>-4.3283000000000002E-2</c:v>
                </c:pt>
                <c:pt idx="9">
                  <c:v>-6.0815300000000003E-2</c:v>
                </c:pt>
                <c:pt idx="10">
                  <c:v>-6.4986299999999997E-2</c:v>
                </c:pt>
                <c:pt idx="11">
                  <c:v>-8.08368E-2</c:v>
                </c:pt>
                <c:pt idx="12">
                  <c:v>-8.2005700000000001E-2</c:v>
                </c:pt>
                <c:pt idx="13">
                  <c:v>-9.2253000000000002E-2</c:v>
                </c:pt>
                <c:pt idx="14">
                  <c:v>-9.9563299999999993E-2</c:v>
                </c:pt>
                <c:pt idx="15">
                  <c:v>-8.2702999999999999E-2</c:v>
                </c:pt>
                <c:pt idx="16">
                  <c:v>-8.0650700000000006E-2</c:v>
                </c:pt>
                <c:pt idx="17">
                  <c:v>-4.07292E-2</c:v>
                </c:pt>
                <c:pt idx="18">
                  <c:v>-3.5305999999999997E-2</c:v>
                </c:pt>
                <c:pt idx="19">
                  <c:v>-5.45835E-2</c:v>
                </c:pt>
                <c:pt idx="20">
                  <c:v>-6.0049699999999998E-2</c:v>
                </c:pt>
                <c:pt idx="21">
                  <c:v>-6.5837300000000001E-2</c:v>
                </c:pt>
                <c:pt idx="22">
                  <c:v>-5.8098200000000003E-2</c:v>
                </c:pt>
                <c:pt idx="23">
                  <c:v>-8.7589200000000006E-2</c:v>
                </c:pt>
                <c:pt idx="24">
                  <c:v>-8.3199300000000004E-2</c:v>
                </c:pt>
                <c:pt idx="25">
                  <c:v>-0.102675</c:v>
                </c:pt>
                <c:pt idx="26">
                  <c:v>-0.11279699999999999</c:v>
                </c:pt>
                <c:pt idx="27">
                  <c:v>-0.133523</c:v>
                </c:pt>
                <c:pt idx="28">
                  <c:v>-0.14469299999999999</c:v>
                </c:pt>
                <c:pt idx="29">
                  <c:v>-0.17063700000000001</c:v>
                </c:pt>
                <c:pt idx="30">
                  <c:v>-0.163272</c:v>
                </c:pt>
                <c:pt idx="31">
                  <c:v>-0.16283300000000001</c:v>
                </c:pt>
                <c:pt idx="32">
                  <c:v>-0.167212</c:v>
                </c:pt>
                <c:pt idx="33">
                  <c:v>-0.14013800000000001</c:v>
                </c:pt>
                <c:pt idx="34">
                  <c:v>-0.14493600000000001</c:v>
                </c:pt>
                <c:pt idx="35">
                  <c:v>-0.145565</c:v>
                </c:pt>
                <c:pt idx="36">
                  <c:v>-0.13972200000000001</c:v>
                </c:pt>
                <c:pt idx="37">
                  <c:v>-0.15307299999999999</c:v>
                </c:pt>
                <c:pt idx="38">
                  <c:v>-0.122493</c:v>
                </c:pt>
                <c:pt idx="39">
                  <c:v>-0.109942</c:v>
                </c:pt>
                <c:pt idx="40">
                  <c:v>-0.117619</c:v>
                </c:pt>
                <c:pt idx="41">
                  <c:v>-0.120575</c:v>
                </c:pt>
                <c:pt idx="42">
                  <c:v>-0.13423199999999999</c:v>
                </c:pt>
                <c:pt idx="43">
                  <c:v>-0.12188499999999999</c:v>
                </c:pt>
                <c:pt idx="44">
                  <c:v>-0.130716</c:v>
                </c:pt>
                <c:pt idx="45">
                  <c:v>-0.13311600000000001</c:v>
                </c:pt>
                <c:pt idx="46">
                  <c:v>-0.12453500000000001</c:v>
                </c:pt>
                <c:pt idx="47">
                  <c:v>-0.121617</c:v>
                </c:pt>
                <c:pt idx="48">
                  <c:v>-0.118648</c:v>
                </c:pt>
                <c:pt idx="49">
                  <c:v>-0.15262999999999999</c:v>
                </c:pt>
                <c:pt idx="50">
                  <c:v>-0.13083700000000001</c:v>
                </c:pt>
                <c:pt idx="51">
                  <c:v>-0.149062</c:v>
                </c:pt>
                <c:pt idx="52">
                  <c:v>-0.15103900000000001</c:v>
                </c:pt>
                <c:pt idx="53">
                  <c:v>-0.169714</c:v>
                </c:pt>
                <c:pt idx="54">
                  <c:v>-0.16918</c:v>
                </c:pt>
                <c:pt idx="55">
                  <c:v>-0.144701</c:v>
                </c:pt>
                <c:pt idx="56">
                  <c:v>-0.146006</c:v>
                </c:pt>
                <c:pt idx="57">
                  <c:v>-0.16910800000000001</c:v>
                </c:pt>
                <c:pt idx="58">
                  <c:v>-0.171399</c:v>
                </c:pt>
                <c:pt idx="59">
                  <c:v>-0.18116699999999999</c:v>
                </c:pt>
                <c:pt idx="60">
                  <c:v>-0.17338700000000001</c:v>
                </c:pt>
                <c:pt idx="61">
                  <c:v>-0.15789500000000001</c:v>
                </c:pt>
                <c:pt idx="62">
                  <c:v>-0.20249300000000001</c:v>
                </c:pt>
                <c:pt idx="63">
                  <c:v>-0.21549599999999999</c:v>
                </c:pt>
                <c:pt idx="64">
                  <c:v>-0.20926400000000001</c:v>
                </c:pt>
                <c:pt idx="65">
                  <c:v>-0.22930600000000001</c:v>
                </c:pt>
                <c:pt idx="66">
                  <c:v>-0.204401</c:v>
                </c:pt>
                <c:pt idx="67">
                  <c:v>-0.21215500000000001</c:v>
                </c:pt>
                <c:pt idx="68">
                  <c:v>-0.21671399999999999</c:v>
                </c:pt>
                <c:pt idx="69">
                  <c:v>-0.19064700000000001</c:v>
                </c:pt>
                <c:pt idx="70">
                  <c:v>-0.190942</c:v>
                </c:pt>
                <c:pt idx="71">
                  <c:v>-0.15581</c:v>
                </c:pt>
                <c:pt idx="72">
                  <c:v>-0.16631599999999999</c:v>
                </c:pt>
                <c:pt idx="73">
                  <c:v>-0.192967</c:v>
                </c:pt>
                <c:pt idx="74">
                  <c:v>-0.19650200000000001</c:v>
                </c:pt>
                <c:pt idx="75">
                  <c:v>-0.20211799999999999</c:v>
                </c:pt>
                <c:pt idx="76">
                  <c:v>-0.20200499999999999</c:v>
                </c:pt>
                <c:pt idx="77">
                  <c:v>-0.21099399999999999</c:v>
                </c:pt>
                <c:pt idx="78">
                  <c:v>-0.219665</c:v>
                </c:pt>
                <c:pt idx="79">
                  <c:v>-0.22319900000000001</c:v>
                </c:pt>
                <c:pt idx="80">
                  <c:v>-0.233237</c:v>
                </c:pt>
                <c:pt idx="81">
                  <c:v>-0.228237</c:v>
                </c:pt>
                <c:pt idx="82">
                  <c:v>-0.22537599999999999</c:v>
                </c:pt>
                <c:pt idx="83">
                  <c:v>-0.22558</c:v>
                </c:pt>
                <c:pt idx="84">
                  <c:v>-0.22974</c:v>
                </c:pt>
                <c:pt idx="85">
                  <c:v>-0.21684500000000001</c:v>
                </c:pt>
                <c:pt idx="86">
                  <c:v>-0.21663399999999999</c:v>
                </c:pt>
                <c:pt idx="87">
                  <c:v>-0.20616799999999999</c:v>
                </c:pt>
                <c:pt idx="88">
                  <c:v>-0.19734199999999999</c:v>
                </c:pt>
                <c:pt idx="89">
                  <c:v>-0.19079499999999999</c:v>
                </c:pt>
                <c:pt idx="90">
                  <c:v>-0.16965</c:v>
                </c:pt>
                <c:pt idx="91">
                  <c:v>-0.14865200000000001</c:v>
                </c:pt>
                <c:pt idx="92">
                  <c:v>-0.119466</c:v>
                </c:pt>
                <c:pt idx="93">
                  <c:v>-0.102406</c:v>
                </c:pt>
                <c:pt idx="94">
                  <c:v>-7.2305800000000003E-2</c:v>
                </c:pt>
                <c:pt idx="95">
                  <c:v>-7.6532699999999995E-2</c:v>
                </c:pt>
                <c:pt idx="96">
                  <c:v>-8.0746299999999993E-2</c:v>
                </c:pt>
                <c:pt idx="97">
                  <c:v>-8.9892E-2</c:v>
                </c:pt>
                <c:pt idx="98">
                  <c:v>-8.3642300000000003E-2</c:v>
                </c:pt>
                <c:pt idx="99">
                  <c:v>-8.4603999999999999E-2</c:v>
                </c:pt>
                <c:pt idx="100">
                  <c:v>-7.5487799999999994E-2</c:v>
                </c:pt>
                <c:pt idx="101">
                  <c:v>-8.9311500000000002E-2</c:v>
                </c:pt>
                <c:pt idx="102">
                  <c:v>-9.6783499999999995E-2</c:v>
                </c:pt>
                <c:pt idx="103">
                  <c:v>-0.10431699999999999</c:v>
                </c:pt>
                <c:pt idx="104">
                  <c:v>-0.12081600000000001</c:v>
                </c:pt>
                <c:pt idx="105">
                  <c:v>-0.1195</c:v>
                </c:pt>
                <c:pt idx="106">
                  <c:v>-0.12712499999999999</c:v>
                </c:pt>
                <c:pt idx="107">
                  <c:v>-0.13214500000000001</c:v>
                </c:pt>
                <c:pt idx="108">
                  <c:v>-0.12492</c:v>
                </c:pt>
                <c:pt idx="109">
                  <c:v>-0.14511199999999999</c:v>
                </c:pt>
                <c:pt idx="110">
                  <c:v>-0.153667</c:v>
                </c:pt>
                <c:pt idx="111">
                  <c:v>-0.159973</c:v>
                </c:pt>
                <c:pt idx="112">
                  <c:v>-0.15659500000000001</c:v>
                </c:pt>
                <c:pt idx="113">
                  <c:v>-0.15127399999999999</c:v>
                </c:pt>
                <c:pt idx="114">
                  <c:v>-0.16736799999999999</c:v>
                </c:pt>
                <c:pt idx="115">
                  <c:v>-0.15854199999999999</c:v>
                </c:pt>
                <c:pt idx="116">
                  <c:v>-0.154165</c:v>
                </c:pt>
                <c:pt idx="117">
                  <c:v>-0.14847399999999999</c:v>
                </c:pt>
                <c:pt idx="118">
                  <c:v>-0.14331199999999999</c:v>
                </c:pt>
                <c:pt idx="119">
                  <c:v>-0.13960900000000001</c:v>
                </c:pt>
                <c:pt idx="120">
                  <c:v>-0.12651000000000001</c:v>
                </c:pt>
                <c:pt idx="121">
                  <c:v>-0.118864</c:v>
                </c:pt>
                <c:pt idx="122">
                  <c:v>-0.122407</c:v>
                </c:pt>
                <c:pt idx="123">
                  <c:v>-0.12970699999999999</c:v>
                </c:pt>
                <c:pt idx="124">
                  <c:v>-0.12313300000000001</c:v>
                </c:pt>
                <c:pt idx="125">
                  <c:v>-0.118974</c:v>
                </c:pt>
                <c:pt idx="126">
                  <c:v>-0.12640599999999999</c:v>
                </c:pt>
                <c:pt idx="127">
                  <c:v>-0.134299</c:v>
                </c:pt>
                <c:pt idx="128">
                  <c:v>-0.126864</c:v>
                </c:pt>
                <c:pt idx="129">
                  <c:v>-0.149529</c:v>
                </c:pt>
                <c:pt idx="130">
                  <c:v>-0.150285</c:v>
                </c:pt>
                <c:pt idx="131">
                  <c:v>-0.16217699999999999</c:v>
                </c:pt>
                <c:pt idx="132">
                  <c:v>-0.15566099999999999</c:v>
                </c:pt>
                <c:pt idx="133">
                  <c:v>-0.19677500000000001</c:v>
                </c:pt>
                <c:pt idx="134">
                  <c:v>-0.193497</c:v>
                </c:pt>
                <c:pt idx="135">
                  <c:v>-0.185308</c:v>
                </c:pt>
                <c:pt idx="136">
                  <c:v>-0.182314</c:v>
                </c:pt>
                <c:pt idx="137">
                  <c:v>-0.17787</c:v>
                </c:pt>
                <c:pt idx="138">
                  <c:v>-0.169043</c:v>
                </c:pt>
                <c:pt idx="139">
                  <c:v>-0.15956300000000001</c:v>
                </c:pt>
                <c:pt idx="140">
                  <c:v>-0.14719399999999999</c:v>
                </c:pt>
                <c:pt idx="141">
                  <c:v>-0.13473499999999999</c:v>
                </c:pt>
                <c:pt idx="142">
                  <c:v>-0.11887200000000001</c:v>
                </c:pt>
                <c:pt idx="143">
                  <c:v>-9.8254999999999995E-2</c:v>
                </c:pt>
                <c:pt idx="144">
                  <c:v>-7.868E-2</c:v>
                </c:pt>
                <c:pt idx="145">
                  <c:v>-7.7743999999999994E-2</c:v>
                </c:pt>
                <c:pt idx="146">
                  <c:v>-8.0115699999999998E-2</c:v>
                </c:pt>
                <c:pt idx="147">
                  <c:v>-8.5730700000000007E-2</c:v>
                </c:pt>
                <c:pt idx="148">
                  <c:v>-9.0429300000000004E-2</c:v>
                </c:pt>
                <c:pt idx="149">
                  <c:v>-0.136709</c:v>
                </c:pt>
                <c:pt idx="150">
                  <c:v>-0.14147799999999999</c:v>
                </c:pt>
                <c:pt idx="151">
                  <c:v>-0.14885200000000001</c:v>
                </c:pt>
                <c:pt idx="152">
                  <c:v>-0.14141300000000001</c:v>
                </c:pt>
                <c:pt idx="153">
                  <c:v>-0.14049800000000001</c:v>
                </c:pt>
                <c:pt idx="154">
                  <c:v>-0.136883</c:v>
                </c:pt>
                <c:pt idx="155">
                  <c:v>-0.14477200000000001</c:v>
                </c:pt>
                <c:pt idx="156">
                  <c:v>-0.141259</c:v>
                </c:pt>
                <c:pt idx="157">
                  <c:v>-0.13065499999999999</c:v>
                </c:pt>
                <c:pt idx="158">
                  <c:v>-0.141821</c:v>
                </c:pt>
                <c:pt idx="159">
                  <c:v>-0.141015</c:v>
                </c:pt>
                <c:pt idx="160">
                  <c:v>-0.139491</c:v>
                </c:pt>
                <c:pt idx="161">
                  <c:v>-0.138295</c:v>
                </c:pt>
                <c:pt idx="162">
                  <c:v>-0.13875100000000001</c:v>
                </c:pt>
                <c:pt idx="163">
                  <c:v>-0.131915</c:v>
                </c:pt>
                <c:pt idx="164">
                  <c:v>-0.129913</c:v>
                </c:pt>
                <c:pt idx="165">
                  <c:v>-0.13239600000000001</c:v>
                </c:pt>
                <c:pt idx="166">
                  <c:v>-0.13119</c:v>
                </c:pt>
                <c:pt idx="167">
                  <c:v>-0.13281299999999999</c:v>
                </c:pt>
                <c:pt idx="168">
                  <c:v>-0.138486</c:v>
                </c:pt>
                <c:pt idx="169">
                  <c:v>-0.13572799999999999</c:v>
                </c:pt>
                <c:pt idx="170">
                  <c:v>-0.13475799999999999</c:v>
                </c:pt>
                <c:pt idx="171">
                  <c:v>-0.13891500000000001</c:v>
                </c:pt>
                <c:pt idx="172">
                  <c:v>-0.14010800000000001</c:v>
                </c:pt>
                <c:pt idx="173">
                  <c:v>-0.13897699999999999</c:v>
                </c:pt>
                <c:pt idx="174">
                  <c:v>-0.137267</c:v>
                </c:pt>
                <c:pt idx="175">
                  <c:v>-0.13031400000000001</c:v>
                </c:pt>
                <c:pt idx="176">
                  <c:v>-0.12153899999999999</c:v>
                </c:pt>
                <c:pt idx="177">
                  <c:v>-0.10681</c:v>
                </c:pt>
                <c:pt idx="178">
                  <c:v>-0.10813</c:v>
                </c:pt>
                <c:pt idx="179">
                  <c:v>-0.10578700000000001</c:v>
                </c:pt>
                <c:pt idx="180">
                  <c:v>-0.110391</c:v>
                </c:pt>
                <c:pt idx="181">
                  <c:v>-0.112264</c:v>
                </c:pt>
                <c:pt idx="182">
                  <c:v>-0.11869300000000001</c:v>
                </c:pt>
                <c:pt idx="183">
                  <c:v>-0.123172</c:v>
                </c:pt>
                <c:pt idx="184">
                  <c:v>-0.122854</c:v>
                </c:pt>
                <c:pt idx="185">
                  <c:v>-0.127021</c:v>
                </c:pt>
                <c:pt idx="186">
                  <c:v>-0.132128</c:v>
                </c:pt>
                <c:pt idx="187">
                  <c:v>-0.13261100000000001</c:v>
                </c:pt>
                <c:pt idx="188">
                  <c:v>-0.138347</c:v>
                </c:pt>
                <c:pt idx="189">
                  <c:v>-0.13853199999999999</c:v>
                </c:pt>
                <c:pt idx="190">
                  <c:v>-0.14069799999999999</c:v>
                </c:pt>
                <c:pt idx="191">
                  <c:v>-0.15154400000000001</c:v>
                </c:pt>
                <c:pt idx="192">
                  <c:v>-0.15806899999999999</c:v>
                </c:pt>
                <c:pt idx="193">
                  <c:v>-0.15506200000000001</c:v>
                </c:pt>
                <c:pt idx="194">
                  <c:v>-0.16259999999999999</c:v>
                </c:pt>
                <c:pt idx="195">
                  <c:v>-0.166736</c:v>
                </c:pt>
                <c:pt idx="196">
                  <c:v>-0.16908200000000001</c:v>
                </c:pt>
                <c:pt idx="197">
                  <c:v>-0.17591899999999999</c:v>
                </c:pt>
                <c:pt idx="198">
                  <c:v>-0.180533</c:v>
                </c:pt>
                <c:pt idx="199">
                  <c:v>-0.181009</c:v>
                </c:pt>
                <c:pt idx="200">
                  <c:v>-0.19267899999999999</c:v>
                </c:pt>
                <c:pt idx="201">
                  <c:v>-0.199124</c:v>
                </c:pt>
                <c:pt idx="202">
                  <c:v>-0.20403099999999999</c:v>
                </c:pt>
                <c:pt idx="203">
                  <c:v>-0.200075</c:v>
                </c:pt>
                <c:pt idx="204">
                  <c:v>-0.19633200000000001</c:v>
                </c:pt>
                <c:pt idx="205">
                  <c:v>-0.200905</c:v>
                </c:pt>
                <c:pt idx="206">
                  <c:v>-0.197631</c:v>
                </c:pt>
                <c:pt idx="207">
                  <c:v>-0.19428500000000001</c:v>
                </c:pt>
                <c:pt idx="208">
                  <c:v>-0.19451199999999999</c:v>
                </c:pt>
                <c:pt idx="209">
                  <c:v>-0.18560199999999999</c:v>
                </c:pt>
                <c:pt idx="210">
                  <c:v>-0.17777100000000001</c:v>
                </c:pt>
                <c:pt idx="211">
                  <c:v>-0.17713899999999999</c:v>
                </c:pt>
                <c:pt idx="212">
                  <c:v>-0.16959199999999999</c:v>
                </c:pt>
                <c:pt idx="213">
                  <c:v>-0.176063</c:v>
                </c:pt>
                <c:pt idx="214">
                  <c:v>-0.172981</c:v>
                </c:pt>
                <c:pt idx="215">
                  <c:v>-0.17682400000000001</c:v>
                </c:pt>
                <c:pt idx="216">
                  <c:v>-0.175292</c:v>
                </c:pt>
                <c:pt idx="217">
                  <c:v>-0.16983899999999999</c:v>
                </c:pt>
                <c:pt idx="218">
                  <c:v>-0.16100999999999999</c:v>
                </c:pt>
                <c:pt idx="219">
                  <c:v>-0.155888</c:v>
                </c:pt>
                <c:pt idx="220">
                  <c:v>-0.14959600000000001</c:v>
                </c:pt>
                <c:pt idx="221">
                  <c:v>-0.14292299999999999</c:v>
                </c:pt>
                <c:pt idx="222">
                  <c:v>-0.133877</c:v>
                </c:pt>
                <c:pt idx="223">
                  <c:v>-0.119326</c:v>
                </c:pt>
                <c:pt idx="224">
                  <c:v>-0.112188</c:v>
                </c:pt>
                <c:pt idx="225">
                  <c:v>-0.10367700000000001</c:v>
                </c:pt>
                <c:pt idx="226">
                  <c:v>-9.0867000000000003E-2</c:v>
                </c:pt>
                <c:pt idx="227">
                  <c:v>-8.1766500000000006E-2</c:v>
                </c:pt>
                <c:pt idx="228">
                  <c:v>-6.5240000000000006E-2</c:v>
                </c:pt>
                <c:pt idx="229">
                  <c:v>-6.8944000000000005E-2</c:v>
                </c:pt>
                <c:pt idx="230">
                  <c:v>-6.4895499999999995E-2</c:v>
                </c:pt>
                <c:pt idx="231">
                  <c:v>-6.3442499999999999E-2</c:v>
                </c:pt>
                <c:pt idx="232">
                  <c:v>-5.8263000000000002E-2</c:v>
                </c:pt>
                <c:pt idx="233">
                  <c:v>-5.5839E-2</c:v>
                </c:pt>
                <c:pt idx="234">
                  <c:v>-4.5531500000000003E-2</c:v>
                </c:pt>
                <c:pt idx="235">
                  <c:v>-3.3686500000000001E-2</c:v>
                </c:pt>
                <c:pt idx="236">
                  <c:v>-1.9739E-2</c:v>
                </c:pt>
                <c:pt idx="237">
                  <c:v>-7.4405000000000001E-3</c:v>
                </c:pt>
                <c:pt idx="238">
                  <c:v>-1.668E-2</c:v>
                </c:pt>
                <c:pt idx="239">
                  <c:v>-2.3317000000000001E-2</c:v>
                </c:pt>
                <c:pt idx="240">
                  <c:v>-3.6391E-2</c:v>
                </c:pt>
                <c:pt idx="241">
                  <c:v>-4.2215500000000003E-2</c:v>
                </c:pt>
                <c:pt idx="242">
                  <c:v>-4.9133499999999997E-2</c:v>
                </c:pt>
                <c:pt idx="243">
                  <c:v>-5.2371000000000001E-2</c:v>
                </c:pt>
                <c:pt idx="244">
                  <c:v>-5.9742000000000003E-2</c:v>
                </c:pt>
                <c:pt idx="245">
                  <c:v>-6.7876000000000006E-2</c:v>
                </c:pt>
                <c:pt idx="246">
                  <c:v>-7.1388999999999994E-2</c:v>
                </c:pt>
                <c:pt idx="247">
                  <c:v>-7.3391999999999999E-2</c:v>
                </c:pt>
                <c:pt idx="248">
                  <c:v>-7.6593999999999995E-2</c:v>
                </c:pt>
                <c:pt idx="249">
                  <c:v>-8.0915000000000001E-2</c:v>
                </c:pt>
                <c:pt idx="250">
                  <c:v>-8.0812499999999995E-2</c:v>
                </c:pt>
                <c:pt idx="251">
                  <c:v>-7.7807500000000002E-2</c:v>
                </c:pt>
                <c:pt idx="252">
                  <c:v>-7.8197000000000003E-2</c:v>
                </c:pt>
                <c:pt idx="253">
                  <c:v>-8.0189999999999997E-2</c:v>
                </c:pt>
                <c:pt idx="254">
                  <c:v>-7.9273499999999997E-2</c:v>
                </c:pt>
                <c:pt idx="255">
                  <c:v>-7.7036999999999994E-2</c:v>
                </c:pt>
                <c:pt idx="256">
                  <c:v>-7.7360999999999999E-2</c:v>
                </c:pt>
                <c:pt idx="257">
                  <c:v>-8.2743999999999998E-2</c:v>
                </c:pt>
                <c:pt idx="258">
                  <c:v>-7.9255999999999993E-2</c:v>
                </c:pt>
                <c:pt idx="259">
                  <c:v>-8.3747500000000002E-2</c:v>
                </c:pt>
                <c:pt idx="260">
                  <c:v>-8.2694500000000004E-2</c:v>
                </c:pt>
                <c:pt idx="261">
                  <c:v>-7.6226500000000003E-2</c:v>
                </c:pt>
                <c:pt idx="262">
                  <c:v>-8.3415500000000004E-2</c:v>
                </c:pt>
                <c:pt idx="263">
                  <c:v>-7.9475000000000004E-2</c:v>
                </c:pt>
                <c:pt idx="264">
                  <c:v>-7.8501000000000001E-2</c:v>
                </c:pt>
                <c:pt idx="265">
                  <c:v>-7.8792000000000001E-2</c:v>
                </c:pt>
                <c:pt idx="266">
                  <c:v>-7.7493000000000006E-2</c:v>
                </c:pt>
                <c:pt idx="267">
                  <c:v>-6.9779999999999995E-2</c:v>
                </c:pt>
                <c:pt idx="268">
                  <c:v>-5.1921500000000002E-2</c:v>
                </c:pt>
                <c:pt idx="269">
                  <c:v>-3.81115E-2</c:v>
                </c:pt>
                <c:pt idx="270">
                  <c:v>-2.7984499999999999E-2</c:v>
                </c:pt>
                <c:pt idx="271">
                  <c:v>-1.8103000000000001E-2</c:v>
                </c:pt>
                <c:pt idx="272">
                  <c:v>-3.7988000000000001E-2</c:v>
                </c:pt>
                <c:pt idx="273">
                  <c:v>-4.2279999999999998E-2</c:v>
                </c:pt>
                <c:pt idx="274">
                  <c:v>-2.5395999999999998E-2</c:v>
                </c:pt>
                <c:pt idx="275">
                  <c:v>-3.3222000000000002E-2</c:v>
                </c:pt>
                <c:pt idx="276">
                  <c:v>-4.4084999999999999E-2</c:v>
                </c:pt>
                <c:pt idx="277">
                  <c:v>-3.8913999999999997E-2</c:v>
                </c:pt>
                <c:pt idx="278">
                  <c:v>-3.2712999999999999E-2</c:v>
                </c:pt>
                <c:pt idx="279">
                  <c:v>-4.4674999999999999E-2</c:v>
                </c:pt>
                <c:pt idx="280">
                  <c:v>-4.2062000000000002E-2</c:v>
                </c:pt>
                <c:pt idx="281">
                  <c:v>-4.5664999999999997E-2</c:v>
                </c:pt>
                <c:pt idx="282">
                  <c:v>-4.8238999999999997E-2</c:v>
                </c:pt>
                <c:pt idx="283">
                  <c:v>-3.9352999999999999E-2</c:v>
                </c:pt>
                <c:pt idx="284">
                  <c:v>-3.4321999999999998E-2</c:v>
                </c:pt>
                <c:pt idx="285">
                  <c:v>-4.5623999999999998E-2</c:v>
                </c:pt>
                <c:pt idx="286">
                  <c:v>-4.2927E-2</c:v>
                </c:pt>
                <c:pt idx="287">
                  <c:v>-5.9847999999999998E-2</c:v>
                </c:pt>
                <c:pt idx="288">
                  <c:v>-5.9521999999999999E-2</c:v>
                </c:pt>
                <c:pt idx="289">
                  <c:v>-4.7893999999999999E-2</c:v>
                </c:pt>
                <c:pt idx="290">
                  <c:v>-6.5237000000000003E-2</c:v>
                </c:pt>
                <c:pt idx="291">
                  <c:v>-6.8101999999999996E-2</c:v>
                </c:pt>
                <c:pt idx="292">
                  <c:v>-5.5149999999999998E-2</c:v>
                </c:pt>
                <c:pt idx="293">
                  <c:v>-5.3888999999999999E-2</c:v>
                </c:pt>
                <c:pt idx="294">
                  <c:v>-5.6544999999999998E-2</c:v>
                </c:pt>
                <c:pt idx="295">
                  <c:v>-5.8096000000000002E-2</c:v>
                </c:pt>
                <c:pt idx="296">
                  <c:v>-5.7188999999999997E-2</c:v>
                </c:pt>
                <c:pt idx="297">
                  <c:v>-7.8302999999999998E-2</c:v>
                </c:pt>
                <c:pt idx="298">
                  <c:v>-5.8399E-2</c:v>
                </c:pt>
                <c:pt idx="299">
                  <c:v>-5.7974999999999999E-2</c:v>
                </c:pt>
                <c:pt idx="300">
                  <c:v>-7.7064999999999995E-2</c:v>
                </c:pt>
                <c:pt idx="301">
                  <c:v>-6.9279999999999994E-2</c:v>
                </c:pt>
                <c:pt idx="302">
                  <c:v>-7.3648000000000005E-2</c:v>
                </c:pt>
                <c:pt idx="303">
                  <c:v>-6.3778000000000001E-2</c:v>
                </c:pt>
                <c:pt idx="304">
                  <c:v>-7.9658000000000007E-2</c:v>
                </c:pt>
                <c:pt idx="305">
                  <c:v>-7.8501000000000001E-2</c:v>
                </c:pt>
                <c:pt idx="306">
                  <c:v>-8.0291000000000001E-2</c:v>
                </c:pt>
                <c:pt idx="307">
                  <c:v>-8.2764000000000004E-2</c:v>
                </c:pt>
                <c:pt idx="308">
                  <c:v>-7.6466999999999993E-2</c:v>
                </c:pt>
                <c:pt idx="309">
                  <c:v>-7.5635999999999995E-2</c:v>
                </c:pt>
                <c:pt idx="310">
                  <c:v>-8.2744999999999999E-2</c:v>
                </c:pt>
                <c:pt idx="311">
                  <c:v>-8.5467000000000001E-2</c:v>
                </c:pt>
                <c:pt idx="312">
                  <c:v>-8.6984000000000006E-2</c:v>
                </c:pt>
                <c:pt idx="313">
                  <c:v>-6.3222E-2</c:v>
                </c:pt>
                <c:pt idx="314">
                  <c:v>-8.3584000000000006E-2</c:v>
                </c:pt>
                <c:pt idx="315">
                  <c:v>-8.1777000000000002E-2</c:v>
                </c:pt>
                <c:pt idx="316">
                  <c:v>-6.9464999999999999E-2</c:v>
                </c:pt>
                <c:pt idx="317">
                  <c:v>-7.8393000000000004E-2</c:v>
                </c:pt>
                <c:pt idx="318">
                  <c:v>-8.5826E-2</c:v>
                </c:pt>
                <c:pt idx="319">
                  <c:v>-8.7137000000000006E-2</c:v>
                </c:pt>
                <c:pt idx="320">
                  <c:v>-8.7006E-2</c:v>
                </c:pt>
                <c:pt idx="321">
                  <c:v>-7.6102000000000003E-2</c:v>
                </c:pt>
                <c:pt idx="322">
                  <c:v>-7.3203000000000004E-2</c:v>
                </c:pt>
                <c:pt idx="323">
                  <c:v>-7.3460999999999999E-2</c:v>
                </c:pt>
                <c:pt idx="324">
                  <c:v>-7.1210999999999997E-2</c:v>
                </c:pt>
                <c:pt idx="325">
                  <c:v>-8.2456000000000002E-2</c:v>
                </c:pt>
                <c:pt idx="326">
                  <c:v>-6.6245999999999999E-2</c:v>
                </c:pt>
                <c:pt idx="327">
                  <c:v>-7.6774999999999996E-2</c:v>
                </c:pt>
                <c:pt idx="328">
                  <c:v>-7.6703999999999994E-2</c:v>
                </c:pt>
                <c:pt idx="329">
                  <c:v>-9.7554000000000002E-2</c:v>
                </c:pt>
                <c:pt idx="330">
                  <c:v>-8.9270000000000002E-2</c:v>
                </c:pt>
                <c:pt idx="331">
                  <c:v>-7.4861999999999998E-2</c:v>
                </c:pt>
                <c:pt idx="332">
                  <c:v>-7.8320000000000001E-2</c:v>
                </c:pt>
                <c:pt idx="333">
                  <c:v>-9.8782999999999996E-2</c:v>
                </c:pt>
                <c:pt idx="334">
                  <c:v>-7.9445000000000002E-2</c:v>
                </c:pt>
                <c:pt idx="335">
                  <c:v>-7.4329000000000006E-2</c:v>
                </c:pt>
                <c:pt idx="336">
                  <c:v>-7.9043000000000002E-2</c:v>
                </c:pt>
                <c:pt idx="337">
                  <c:v>-6.8562999999999999E-2</c:v>
                </c:pt>
                <c:pt idx="338">
                  <c:v>-5.7570000000000003E-2</c:v>
                </c:pt>
                <c:pt idx="339">
                  <c:v>-5.8953999999999999E-2</c:v>
                </c:pt>
                <c:pt idx="340">
                  <c:v>-6.3575999999999994E-2</c:v>
                </c:pt>
                <c:pt idx="341">
                  <c:v>-6.2873999999999999E-2</c:v>
                </c:pt>
                <c:pt idx="342">
                  <c:v>-4.0915E-2</c:v>
                </c:pt>
                <c:pt idx="343">
                  <c:v>-3.7697000000000001E-2</c:v>
                </c:pt>
                <c:pt idx="344">
                  <c:v>-3.6162E-2</c:v>
                </c:pt>
                <c:pt idx="345">
                  <c:v>-2.1239000000000001E-2</c:v>
                </c:pt>
                <c:pt idx="346">
                  <c:v>-2.2270999999999999E-2</c:v>
                </c:pt>
                <c:pt idx="347">
                  <c:v>-8.1869999999999998E-3</c:v>
                </c:pt>
                <c:pt idx="348">
                  <c:v>-8.1099999999999998E-4</c:v>
                </c:pt>
                <c:pt idx="349">
                  <c:v>6.2E-4</c:v>
                </c:pt>
                <c:pt idx="350">
                  <c:v>-7.5490000000000002E-3</c:v>
                </c:pt>
                <c:pt idx="351">
                  <c:v>-1.4586E-2</c:v>
                </c:pt>
                <c:pt idx="352">
                  <c:v>-1.7652000000000001E-2</c:v>
                </c:pt>
                <c:pt idx="353">
                  <c:v>-2.1418E-2</c:v>
                </c:pt>
                <c:pt idx="354">
                  <c:v>-2.5139000000000002E-2</c:v>
                </c:pt>
                <c:pt idx="355">
                  <c:v>-3.3110000000000001E-2</c:v>
                </c:pt>
                <c:pt idx="356">
                  <c:v>-3.2452000000000002E-2</c:v>
                </c:pt>
                <c:pt idx="357">
                  <c:v>-3.5803000000000001E-2</c:v>
                </c:pt>
                <c:pt idx="358">
                  <c:v>-3.8504999999999998E-2</c:v>
                </c:pt>
                <c:pt idx="359">
                  <c:v>-3.9815000000000003E-2</c:v>
                </c:pt>
                <c:pt idx="360">
                  <c:v>-4.2044999999999999E-2</c:v>
                </c:pt>
                <c:pt idx="361">
                  <c:v>-4.1850999999999999E-2</c:v>
                </c:pt>
                <c:pt idx="362">
                  <c:v>-4.6178999999999998E-2</c:v>
                </c:pt>
                <c:pt idx="363">
                  <c:v>-5.0108E-2</c:v>
                </c:pt>
                <c:pt idx="364">
                  <c:v>-4.6474000000000001E-2</c:v>
                </c:pt>
                <c:pt idx="365">
                  <c:v>-5.3467000000000001E-2</c:v>
                </c:pt>
                <c:pt idx="366">
                  <c:v>-5.1063999999999998E-2</c:v>
                </c:pt>
                <c:pt idx="367">
                  <c:v>-4.3550999999999999E-2</c:v>
                </c:pt>
                <c:pt idx="368">
                  <c:v>-4.0459000000000002E-2</c:v>
                </c:pt>
              </c:numCache>
            </c:numRef>
          </c:val>
          <c:smooth val="0"/>
        </c:ser>
        <c:ser>
          <c:idx val="0"/>
          <c:order val="3"/>
          <c:tx>
            <c:strRef>
              <c:f>'CPI_ROC_CoRD_LAYERS-MEDICAL'!$F$1</c:f>
              <c:strCache>
                <c:ptCount val="1"/>
                <c:pt idx="0">
                  <c:v>CoRD</c:v>
                </c:pt>
              </c:strCache>
            </c:strRef>
          </c:tx>
          <c:spPr>
            <a:ln w="23152">
              <a:solidFill>
                <a:srgbClr val="800000"/>
              </a:solidFill>
              <a:prstDash val="solid"/>
            </a:ln>
          </c:spPr>
          <c:marker>
            <c:symbol val="none"/>
          </c:marker>
          <c:cat>
            <c:numRef>
              <c:f>'CPI_ROC_CoRD_LAYERS-MEDICAL'!$A$2:$A$370</c:f>
              <c:numCache>
                <c:formatCode>General</c:formatCode>
                <c:ptCount val="369"/>
                <c:pt idx="0">
                  <c:v>5.3704700000000001E-2</c:v>
                </c:pt>
                <c:pt idx="1">
                  <c:v>6.0335800000000002E-2</c:v>
                </c:pt>
                <c:pt idx="2">
                  <c:v>6.6670499999999994E-2</c:v>
                </c:pt>
                <c:pt idx="3">
                  <c:v>7.3794700000000005E-2</c:v>
                </c:pt>
                <c:pt idx="4">
                  <c:v>8.0361799999999997E-2</c:v>
                </c:pt>
                <c:pt idx="5">
                  <c:v>8.7470699999999998E-2</c:v>
                </c:pt>
                <c:pt idx="6">
                  <c:v>9.4602699999999998E-2</c:v>
                </c:pt>
                <c:pt idx="7">
                  <c:v>0.101081</c:v>
                </c:pt>
                <c:pt idx="8">
                  <c:v>0.107458</c:v>
                </c:pt>
                <c:pt idx="9">
                  <c:v>0.114245</c:v>
                </c:pt>
                <c:pt idx="10">
                  <c:v>0.120853</c:v>
                </c:pt>
                <c:pt idx="11">
                  <c:v>0.127494</c:v>
                </c:pt>
                <c:pt idx="12">
                  <c:v>0.134327</c:v>
                </c:pt>
                <c:pt idx="13">
                  <c:v>0.141155</c:v>
                </c:pt>
                <c:pt idx="14">
                  <c:v>0.147953</c:v>
                </c:pt>
                <c:pt idx="15">
                  <c:v>0.154562</c:v>
                </c:pt>
                <c:pt idx="16">
                  <c:v>0.16128100000000001</c:v>
                </c:pt>
                <c:pt idx="17">
                  <c:v>0.16808999999999999</c:v>
                </c:pt>
                <c:pt idx="18">
                  <c:v>0.17476800000000001</c:v>
                </c:pt>
                <c:pt idx="19">
                  <c:v>0.181697</c:v>
                </c:pt>
                <c:pt idx="20">
                  <c:v>0.18790499999999999</c:v>
                </c:pt>
                <c:pt idx="21">
                  <c:v>0.19517699999999999</c:v>
                </c:pt>
                <c:pt idx="22">
                  <c:v>0.20147699999999999</c:v>
                </c:pt>
                <c:pt idx="23">
                  <c:v>0.20828199999999999</c:v>
                </c:pt>
                <c:pt idx="24">
                  <c:v>0.21537700000000001</c:v>
                </c:pt>
                <c:pt idx="25">
                  <c:v>0.22194800000000001</c:v>
                </c:pt>
                <c:pt idx="26">
                  <c:v>0.228382</c:v>
                </c:pt>
                <c:pt idx="27">
                  <c:v>0.23511499999999999</c:v>
                </c:pt>
                <c:pt idx="28">
                  <c:v>0.24238000000000001</c:v>
                </c:pt>
                <c:pt idx="29">
                  <c:v>0.248867</c:v>
                </c:pt>
                <c:pt idx="30">
                  <c:v>0.25559999999999999</c:v>
                </c:pt>
                <c:pt idx="31">
                  <c:v>0.26247199999999998</c:v>
                </c:pt>
                <c:pt idx="32">
                  <c:v>0.26855499999999999</c:v>
                </c:pt>
                <c:pt idx="33">
                  <c:v>0.27589200000000003</c:v>
                </c:pt>
                <c:pt idx="34">
                  <c:v>0.28180500000000003</c:v>
                </c:pt>
                <c:pt idx="35">
                  <c:v>0.28912300000000002</c:v>
                </c:pt>
                <c:pt idx="36">
                  <c:v>0.29595199999999999</c:v>
                </c:pt>
                <c:pt idx="37">
                  <c:v>0.30205799999999999</c:v>
                </c:pt>
                <c:pt idx="38">
                  <c:v>0.30876199999999998</c:v>
                </c:pt>
                <c:pt idx="39">
                  <c:v>0.31562800000000002</c:v>
                </c:pt>
                <c:pt idx="40">
                  <c:v>0.32215199999999999</c:v>
                </c:pt>
                <c:pt idx="41">
                  <c:v>0.32906000000000002</c:v>
                </c:pt>
                <c:pt idx="42">
                  <c:v>0.33544499999999999</c:v>
                </c:pt>
                <c:pt idx="43">
                  <c:v>0.34229500000000002</c:v>
                </c:pt>
                <c:pt idx="44">
                  <c:v>0.34951199999999999</c:v>
                </c:pt>
                <c:pt idx="45">
                  <c:v>0.355902</c:v>
                </c:pt>
                <c:pt idx="46">
                  <c:v>0.36284300000000003</c:v>
                </c:pt>
                <c:pt idx="47">
                  <c:v>0.368618</c:v>
                </c:pt>
                <c:pt idx="48">
                  <c:v>0.375643</c:v>
                </c:pt>
                <c:pt idx="49">
                  <c:v>0.38301400000000002</c:v>
                </c:pt>
                <c:pt idx="50">
                  <c:v>0.39029399999999997</c:v>
                </c:pt>
                <c:pt idx="51">
                  <c:v>0.39680399999999999</c:v>
                </c:pt>
                <c:pt idx="52">
                  <c:v>0.40360600000000002</c:v>
                </c:pt>
                <c:pt idx="53">
                  <c:v>0.40972599999999998</c:v>
                </c:pt>
                <c:pt idx="54">
                  <c:v>0.41686400000000001</c:v>
                </c:pt>
                <c:pt idx="55">
                  <c:v>0.42304999999999998</c:v>
                </c:pt>
                <c:pt idx="56">
                  <c:v>0.42991200000000002</c:v>
                </c:pt>
                <c:pt idx="57">
                  <c:v>0.43663000000000002</c:v>
                </c:pt>
                <c:pt idx="58">
                  <c:v>0.443</c:v>
                </c:pt>
                <c:pt idx="59">
                  <c:v>0.450214</c:v>
                </c:pt>
                <c:pt idx="60">
                  <c:v>0.45616600000000002</c:v>
                </c:pt>
                <c:pt idx="61">
                  <c:v>0.46244400000000002</c:v>
                </c:pt>
                <c:pt idx="62">
                  <c:v>0.47019499999999997</c:v>
                </c:pt>
                <c:pt idx="63">
                  <c:v>0.47694799999999998</c:v>
                </c:pt>
                <c:pt idx="64">
                  <c:v>0.48346699999999998</c:v>
                </c:pt>
                <c:pt idx="65">
                  <c:v>0.49080499999999999</c:v>
                </c:pt>
                <c:pt idx="66">
                  <c:v>0.49698799999999999</c:v>
                </c:pt>
                <c:pt idx="67">
                  <c:v>0.50359500000000001</c:v>
                </c:pt>
                <c:pt idx="68">
                  <c:v>0.510633</c:v>
                </c:pt>
                <c:pt idx="69">
                  <c:v>0.51698299999999997</c:v>
                </c:pt>
                <c:pt idx="70">
                  <c:v>0.52382799999999996</c:v>
                </c:pt>
                <c:pt idx="71">
                  <c:v>0.53033200000000003</c:v>
                </c:pt>
                <c:pt idx="72">
                  <c:v>0.53679299999999996</c:v>
                </c:pt>
                <c:pt idx="73">
                  <c:v>0.54520299999999999</c:v>
                </c:pt>
                <c:pt idx="74">
                  <c:v>0.551033</c:v>
                </c:pt>
                <c:pt idx="75">
                  <c:v>0.55852000000000002</c:v>
                </c:pt>
                <c:pt idx="76">
                  <c:v>0.56396999999999997</c:v>
                </c:pt>
                <c:pt idx="77">
                  <c:v>0.57071700000000003</c:v>
                </c:pt>
                <c:pt idx="78">
                  <c:v>0.57703499999999996</c:v>
                </c:pt>
                <c:pt idx="79">
                  <c:v>0.584337</c:v>
                </c:pt>
                <c:pt idx="80">
                  <c:v>0.58994500000000005</c:v>
                </c:pt>
                <c:pt idx="81">
                  <c:v>0.59738000000000002</c:v>
                </c:pt>
                <c:pt idx="82">
                  <c:v>0.60401000000000005</c:v>
                </c:pt>
                <c:pt idx="83">
                  <c:v>0.61014000000000002</c:v>
                </c:pt>
                <c:pt idx="84">
                  <c:v>0.61707999999999996</c:v>
                </c:pt>
                <c:pt idx="85">
                  <c:v>0.62386200000000003</c:v>
                </c:pt>
                <c:pt idx="86">
                  <c:v>0.63009000000000004</c:v>
                </c:pt>
                <c:pt idx="87">
                  <c:v>0.63679799999999998</c:v>
                </c:pt>
                <c:pt idx="88">
                  <c:v>0.64353700000000003</c:v>
                </c:pt>
                <c:pt idx="89">
                  <c:v>0.65125299999999997</c:v>
                </c:pt>
                <c:pt idx="90">
                  <c:v>0.65688999999999997</c:v>
                </c:pt>
                <c:pt idx="91">
                  <c:v>0.66436499999999998</c:v>
                </c:pt>
                <c:pt idx="92">
                  <c:v>0.67069500000000004</c:v>
                </c:pt>
                <c:pt idx="93">
                  <c:v>0.67656000000000005</c:v>
                </c:pt>
                <c:pt idx="94">
                  <c:v>0.68337700000000001</c:v>
                </c:pt>
                <c:pt idx="95">
                  <c:v>0.69004500000000002</c:v>
                </c:pt>
                <c:pt idx="96">
                  <c:v>0.69673799999999997</c:v>
                </c:pt>
                <c:pt idx="97">
                  <c:v>0.703623</c:v>
                </c:pt>
                <c:pt idx="98">
                  <c:v>0.710202</c:v>
                </c:pt>
                <c:pt idx="99">
                  <c:v>0.71714</c:v>
                </c:pt>
                <c:pt idx="100">
                  <c:v>0.72441500000000003</c:v>
                </c:pt>
                <c:pt idx="101">
                  <c:v>0.73084000000000005</c:v>
                </c:pt>
                <c:pt idx="102">
                  <c:v>0.73686799999999997</c:v>
                </c:pt>
                <c:pt idx="103">
                  <c:v>0.74351500000000004</c:v>
                </c:pt>
                <c:pt idx="104">
                  <c:v>0.75029299999999999</c:v>
                </c:pt>
                <c:pt idx="105">
                  <c:v>0.75772700000000004</c:v>
                </c:pt>
                <c:pt idx="106">
                  <c:v>0.76374200000000003</c:v>
                </c:pt>
                <c:pt idx="107">
                  <c:v>0.77057799999999999</c:v>
                </c:pt>
                <c:pt idx="108">
                  <c:v>0.77691500000000002</c:v>
                </c:pt>
                <c:pt idx="109">
                  <c:v>0.78458700000000003</c:v>
                </c:pt>
                <c:pt idx="110">
                  <c:v>0.79099200000000003</c:v>
                </c:pt>
                <c:pt idx="111">
                  <c:v>0.79769299999999999</c:v>
                </c:pt>
                <c:pt idx="112">
                  <c:v>0.80421799999999999</c:v>
                </c:pt>
                <c:pt idx="113">
                  <c:v>0.81067500000000003</c:v>
                </c:pt>
                <c:pt idx="114">
                  <c:v>0.81754700000000002</c:v>
                </c:pt>
                <c:pt idx="115">
                  <c:v>0.82403000000000004</c:v>
                </c:pt>
                <c:pt idx="116">
                  <c:v>0.83048299999999997</c:v>
                </c:pt>
                <c:pt idx="117">
                  <c:v>0.83694299999999999</c:v>
                </c:pt>
                <c:pt idx="118">
                  <c:v>0.84411499999999995</c:v>
                </c:pt>
                <c:pt idx="119">
                  <c:v>0.850213</c:v>
                </c:pt>
                <c:pt idx="120">
                  <c:v>0.85717500000000002</c:v>
                </c:pt>
                <c:pt idx="121">
                  <c:v>0.86402299999999999</c:v>
                </c:pt>
                <c:pt idx="122">
                  <c:v>0.87093799999999999</c:v>
                </c:pt>
                <c:pt idx="123">
                  <c:v>0.87762799999999996</c:v>
                </c:pt>
                <c:pt idx="124">
                  <c:v>0.88526000000000005</c:v>
                </c:pt>
                <c:pt idx="125">
                  <c:v>0.89059500000000003</c:v>
                </c:pt>
                <c:pt idx="126">
                  <c:v>0.89784200000000003</c:v>
                </c:pt>
                <c:pt idx="127">
                  <c:v>0.90586500000000003</c:v>
                </c:pt>
                <c:pt idx="128">
                  <c:v>0.90763300000000002</c:v>
                </c:pt>
                <c:pt idx="129">
                  <c:v>0.91425000000000001</c:v>
                </c:pt>
                <c:pt idx="130">
                  <c:v>0.92139000000000004</c:v>
                </c:pt>
                <c:pt idx="131">
                  <c:v>0.92806299999999997</c:v>
                </c:pt>
                <c:pt idx="132">
                  <c:v>0.93471700000000002</c:v>
                </c:pt>
                <c:pt idx="133">
                  <c:v>0.94189299999999998</c:v>
                </c:pt>
                <c:pt idx="134">
                  <c:v>0.94772000000000001</c:v>
                </c:pt>
                <c:pt idx="135">
                  <c:v>0.95456700000000005</c:v>
                </c:pt>
                <c:pt idx="136">
                  <c:v>0.96079000000000003</c:v>
                </c:pt>
                <c:pt idx="137">
                  <c:v>0.96767300000000001</c:v>
                </c:pt>
                <c:pt idx="138">
                  <c:v>0.97481700000000004</c:v>
                </c:pt>
                <c:pt idx="139">
                  <c:v>0.98042300000000004</c:v>
                </c:pt>
                <c:pt idx="140">
                  <c:v>0.98777999999999999</c:v>
                </c:pt>
                <c:pt idx="141">
                  <c:v>0.99463699999999999</c:v>
                </c:pt>
                <c:pt idx="142">
                  <c:v>1.0007200000000001</c:v>
                </c:pt>
                <c:pt idx="143">
                  <c:v>1.0077400000000001</c:v>
                </c:pt>
                <c:pt idx="144">
                  <c:v>1.01389</c:v>
                </c:pt>
                <c:pt idx="145">
                  <c:v>1.02071</c:v>
                </c:pt>
                <c:pt idx="146">
                  <c:v>1.0280100000000001</c:v>
                </c:pt>
                <c:pt idx="147">
                  <c:v>1.0347299999999999</c:v>
                </c:pt>
                <c:pt idx="148">
                  <c:v>1.03853</c:v>
                </c:pt>
                <c:pt idx="149">
                  <c:v>1.04827</c:v>
                </c:pt>
                <c:pt idx="150">
                  <c:v>1.0555000000000001</c:v>
                </c:pt>
                <c:pt idx="151">
                  <c:v>1.0616000000000001</c:v>
                </c:pt>
                <c:pt idx="152">
                  <c:v>1.0684499999999999</c:v>
                </c:pt>
                <c:pt idx="153">
                  <c:v>1.0748200000000001</c:v>
                </c:pt>
                <c:pt idx="154">
                  <c:v>1.0821000000000001</c:v>
                </c:pt>
                <c:pt idx="155">
                  <c:v>1.0879399999999999</c:v>
                </c:pt>
                <c:pt idx="156">
                  <c:v>1.09565</c:v>
                </c:pt>
                <c:pt idx="157">
                  <c:v>1.1027100000000001</c:v>
                </c:pt>
                <c:pt idx="158">
                  <c:v>1.1078699999999999</c:v>
                </c:pt>
                <c:pt idx="159">
                  <c:v>1.11469</c:v>
                </c:pt>
                <c:pt idx="160">
                  <c:v>1.1227799999999999</c:v>
                </c:pt>
                <c:pt idx="161">
                  <c:v>1.1281600000000001</c:v>
                </c:pt>
                <c:pt idx="162">
                  <c:v>1.13487</c:v>
                </c:pt>
                <c:pt idx="163">
                  <c:v>1.1414599999999999</c:v>
                </c:pt>
                <c:pt idx="164">
                  <c:v>1.1480900000000001</c:v>
                </c:pt>
                <c:pt idx="165">
                  <c:v>1.1554500000000001</c:v>
                </c:pt>
                <c:pt idx="166">
                  <c:v>1.1606700000000001</c:v>
                </c:pt>
                <c:pt idx="167">
                  <c:v>1.1676899999999999</c:v>
                </c:pt>
                <c:pt idx="168">
                  <c:v>1.1745099999999999</c:v>
                </c:pt>
                <c:pt idx="169">
                  <c:v>1.1809499999999999</c:v>
                </c:pt>
                <c:pt idx="170">
                  <c:v>1.18733</c:v>
                </c:pt>
                <c:pt idx="171">
                  <c:v>1.19458</c:v>
                </c:pt>
                <c:pt idx="172">
                  <c:v>1.2004999999999999</c:v>
                </c:pt>
                <c:pt idx="173">
                  <c:v>1.2073499999999999</c:v>
                </c:pt>
                <c:pt idx="174">
                  <c:v>1.2142599999999999</c:v>
                </c:pt>
                <c:pt idx="175">
                  <c:v>1.2209700000000001</c:v>
                </c:pt>
                <c:pt idx="176">
                  <c:v>1.2274799999999999</c:v>
                </c:pt>
                <c:pt idx="177">
                  <c:v>1.2338800000000001</c:v>
                </c:pt>
                <c:pt idx="178">
                  <c:v>1.2399500000000001</c:v>
                </c:pt>
                <c:pt idx="179">
                  <c:v>1.2466999999999999</c:v>
                </c:pt>
                <c:pt idx="180">
                  <c:v>1.2542500000000001</c:v>
                </c:pt>
                <c:pt idx="181">
                  <c:v>1.2604599999999999</c:v>
                </c:pt>
                <c:pt idx="182">
                  <c:v>1.26677</c:v>
                </c:pt>
                <c:pt idx="183">
                  <c:v>1.2734300000000001</c:v>
                </c:pt>
                <c:pt idx="184">
                  <c:v>1.2796400000000001</c:v>
                </c:pt>
                <c:pt idx="185">
                  <c:v>1.2865800000000001</c:v>
                </c:pt>
                <c:pt idx="186">
                  <c:v>1.2938099999999999</c:v>
                </c:pt>
                <c:pt idx="187">
                  <c:v>1.2994600000000001</c:v>
                </c:pt>
                <c:pt idx="188">
                  <c:v>1.3065599999999999</c:v>
                </c:pt>
                <c:pt idx="189">
                  <c:v>1.3130299999999999</c:v>
                </c:pt>
                <c:pt idx="190">
                  <c:v>1.31958</c:v>
                </c:pt>
                <c:pt idx="191">
                  <c:v>1.3266100000000001</c:v>
                </c:pt>
                <c:pt idx="192">
                  <c:v>1.3329500000000001</c:v>
                </c:pt>
                <c:pt idx="193">
                  <c:v>1.3397399999999999</c:v>
                </c:pt>
                <c:pt idx="194">
                  <c:v>1.3467100000000001</c:v>
                </c:pt>
                <c:pt idx="195">
                  <c:v>1.3537699999999999</c:v>
                </c:pt>
                <c:pt idx="196">
                  <c:v>1.3608800000000001</c:v>
                </c:pt>
                <c:pt idx="197">
                  <c:v>1.3674500000000001</c:v>
                </c:pt>
                <c:pt idx="198">
                  <c:v>1.37374</c:v>
                </c:pt>
                <c:pt idx="199">
                  <c:v>1.3811899999999999</c:v>
                </c:pt>
                <c:pt idx="200">
                  <c:v>1.3870400000000001</c:v>
                </c:pt>
                <c:pt idx="201">
                  <c:v>1.3935999999999999</c:v>
                </c:pt>
                <c:pt idx="202">
                  <c:v>1.40049</c:v>
                </c:pt>
                <c:pt idx="203">
                  <c:v>1.4067799999999999</c:v>
                </c:pt>
                <c:pt idx="204">
                  <c:v>1.41415</c:v>
                </c:pt>
                <c:pt idx="205">
                  <c:v>1.4206099999999999</c:v>
                </c:pt>
                <c:pt idx="206">
                  <c:v>1.4275</c:v>
                </c:pt>
                <c:pt idx="207">
                  <c:v>1.4337299999999999</c:v>
                </c:pt>
                <c:pt idx="208">
                  <c:v>1.4413400000000001</c:v>
                </c:pt>
                <c:pt idx="209">
                  <c:v>1.4465699999999999</c:v>
                </c:pt>
                <c:pt idx="210">
                  <c:v>1.4536500000000001</c:v>
                </c:pt>
                <c:pt idx="211">
                  <c:v>1.4601900000000001</c:v>
                </c:pt>
                <c:pt idx="212">
                  <c:v>1.4666300000000001</c:v>
                </c:pt>
                <c:pt idx="213">
                  <c:v>1.47316</c:v>
                </c:pt>
                <c:pt idx="214">
                  <c:v>1.4796100000000001</c:v>
                </c:pt>
                <c:pt idx="215">
                  <c:v>1.4863200000000001</c:v>
                </c:pt>
                <c:pt idx="216">
                  <c:v>1.4936100000000001</c:v>
                </c:pt>
                <c:pt idx="217">
                  <c:v>1.5003299999999999</c:v>
                </c:pt>
                <c:pt idx="218">
                  <c:v>1.50623</c:v>
                </c:pt>
                <c:pt idx="219">
                  <c:v>1.5134300000000001</c:v>
                </c:pt>
                <c:pt idx="220">
                  <c:v>1.5195099999999999</c:v>
                </c:pt>
                <c:pt idx="221">
                  <c:v>1.5258100000000001</c:v>
                </c:pt>
                <c:pt idx="222">
                  <c:v>1.5327</c:v>
                </c:pt>
                <c:pt idx="223">
                  <c:v>1.5407200000000001</c:v>
                </c:pt>
                <c:pt idx="224">
                  <c:v>1.54678</c:v>
                </c:pt>
                <c:pt idx="225">
                  <c:v>1.5528999999999999</c:v>
                </c:pt>
                <c:pt idx="226">
                  <c:v>1.56029</c:v>
                </c:pt>
                <c:pt idx="227">
                  <c:v>1.5663800000000001</c:v>
                </c:pt>
                <c:pt idx="228">
                  <c:v>1.5721099999999999</c:v>
                </c:pt>
                <c:pt idx="229">
                  <c:v>1.57988</c:v>
                </c:pt>
                <c:pt idx="230">
                  <c:v>1.5864799999999999</c:v>
                </c:pt>
                <c:pt idx="231">
                  <c:v>1.5929800000000001</c:v>
                </c:pt>
                <c:pt idx="232">
                  <c:v>1.5986</c:v>
                </c:pt>
                <c:pt idx="233">
                  <c:v>1.6057999999999999</c:v>
                </c:pt>
                <c:pt idx="234">
                  <c:v>1.61189</c:v>
                </c:pt>
                <c:pt idx="235">
                  <c:v>1.61954</c:v>
                </c:pt>
                <c:pt idx="236">
                  <c:v>1.62551</c:v>
                </c:pt>
                <c:pt idx="237">
                  <c:v>1.63222</c:v>
                </c:pt>
                <c:pt idx="238">
                  <c:v>1.6393899999999999</c:v>
                </c:pt>
                <c:pt idx="239">
                  <c:v>1.6449499999999999</c:v>
                </c:pt>
                <c:pt idx="240">
                  <c:v>1.6524300000000001</c:v>
                </c:pt>
                <c:pt idx="241">
                  <c:v>1.6586399999999999</c:v>
                </c:pt>
                <c:pt idx="242">
                  <c:v>1.6649799999999999</c:v>
                </c:pt>
                <c:pt idx="243">
                  <c:v>1.6718999999999999</c:v>
                </c:pt>
                <c:pt idx="244">
                  <c:v>1.67821</c:v>
                </c:pt>
                <c:pt idx="245">
                  <c:v>1.6855</c:v>
                </c:pt>
                <c:pt idx="246">
                  <c:v>1.6920999999999999</c:v>
                </c:pt>
                <c:pt idx="247">
                  <c:v>1.6983600000000001</c:v>
                </c:pt>
                <c:pt idx="248">
                  <c:v>1.7050399999999999</c:v>
                </c:pt>
                <c:pt idx="249">
                  <c:v>1.71132</c:v>
                </c:pt>
                <c:pt idx="250">
                  <c:v>1.7181</c:v>
                </c:pt>
                <c:pt idx="251">
                  <c:v>1.7249000000000001</c:v>
                </c:pt>
                <c:pt idx="252">
                  <c:v>1.7319500000000001</c:v>
                </c:pt>
                <c:pt idx="253">
                  <c:v>1.7389300000000001</c:v>
                </c:pt>
                <c:pt idx="254">
                  <c:v>1.7456799999999999</c:v>
                </c:pt>
                <c:pt idx="255">
                  <c:v>1.75163</c:v>
                </c:pt>
                <c:pt idx="256">
                  <c:v>1.7577199999999999</c:v>
                </c:pt>
                <c:pt idx="257">
                  <c:v>1.7650600000000001</c:v>
                </c:pt>
                <c:pt idx="258">
                  <c:v>1.7716499999999999</c:v>
                </c:pt>
                <c:pt idx="259">
                  <c:v>1.77935</c:v>
                </c:pt>
                <c:pt idx="260">
                  <c:v>1.7843500000000001</c:v>
                </c:pt>
                <c:pt idx="261">
                  <c:v>1.79182</c:v>
                </c:pt>
                <c:pt idx="262">
                  <c:v>1.7986500000000001</c:v>
                </c:pt>
                <c:pt idx="263">
                  <c:v>1.8054600000000001</c:v>
                </c:pt>
                <c:pt idx="264">
                  <c:v>1.8113300000000001</c:v>
                </c:pt>
                <c:pt idx="265">
                  <c:v>1.8177399999999999</c:v>
                </c:pt>
                <c:pt idx="266">
                  <c:v>1.8244899999999999</c:v>
                </c:pt>
                <c:pt idx="267">
                  <c:v>1.8315600000000001</c:v>
                </c:pt>
                <c:pt idx="268">
                  <c:v>1.83833</c:v>
                </c:pt>
                <c:pt idx="269">
                  <c:v>1.8457300000000001</c:v>
                </c:pt>
                <c:pt idx="270">
                  <c:v>1.85253</c:v>
                </c:pt>
                <c:pt idx="271">
                  <c:v>1.8586100000000001</c:v>
                </c:pt>
                <c:pt idx="272">
                  <c:v>1.87056</c:v>
                </c:pt>
                <c:pt idx="273">
                  <c:v>1.8744400000000001</c:v>
                </c:pt>
                <c:pt idx="274">
                  <c:v>1.8812899999999999</c:v>
                </c:pt>
                <c:pt idx="275">
                  <c:v>1.8873899999999999</c:v>
                </c:pt>
                <c:pt idx="276">
                  <c:v>1.8945700000000001</c:v>
                </c:pt>
                <c:pt idx="277">
                  <c:v>1.9010499999999999</c:v>
                </c:pt>
                <c:pt idx="278">
                  <c:v>1.90785</c:v>
                </c:pt>
                <c:pt idx="279">
                  <c:v>1.91422</c:v>
                </c:pt>
                <c:pt idx="280">
                  <c:v>1.92126</c:v>
                </c:pt>
                <c:pt idx="281">
                  <c:v>1.92832</c:v>
                </c:pt>
                <c:pt idx="282">
                  <c:v>1.9353199999999999</c:v>
                </c:pt>
                <c:pt idx="283">
                  <c:v>1.9421900000000001</c:v>
                </c:pt>
                <c:pt idx="284">
                  <c:v>1.94722</c:v>
                </c:pt>
                <c:pt idx="285">
                  <c:v>1.95425</c:v>
                </c:pt>
                <c:pt idx="286">
                  <c:v>1.96105</c:v>
                </c:pt>
                <c:pt idx="287">
                  <c:v>1.9698100000000001</c:v>
                </c:pt>
                <c:pt idx="288">
                  <c:v>1.97401</c:v>
                </c:pt>
                <c:pt idx="289">
                  <c:v>1.98295</c:v>
                </c:pt>
                <c:pt idx="290">
                  <c:v>1.98682</c:v>
                </c:pt>
                <c:pt idx="291">
                  <c:v>1.99454</c:v>
                </c:pt>
                <c:pt idx="292">
                  <c:v>2.0024899999999999</c:v>
                </c:pt>
                <c:pt idx="293">
                  <c:v>2.0064199999999999</c:v>
                </c:pt>
                <c:pt idx="294">
                  <c:v>2.0140500000000001</c:v>
                </c:pt>
                <c:pt idx="295">
                  <c:v>2.0211999999999999</c:v>
                </c:pt>
                <c:pt idx="296">
                  <c:v>2.0287199999999999</c:v>
                </c:pt>
                <c:pt idx="297">
                  <c:v>2.03593</c:v>
                </c:pt>
                <c:pt idx="298">
                  <c:v>2.03986</c:v>
                </c:pt>
                <c:pt idx="299">
                  <c:v>2.0465</c:v>
                </c:pt>
                <c:pt idx="300">
                  <c:v>2.0536300000000001</c:v>
                </c:pt>
                <c:pt idx="301">
                  <c:v>2.06128</c:v>
                </c:pt>
                <c:pt idx="302">
                  <c:v>2.0693700000000002</c:v>
                </c:pt>
                <c:pt idx="303">
                  <c:v>2.0728200000000001</c:v>
                </c:pt>
                <c:pt idx="304">
                  <c:v>2.0792199999999998</c:v>
                </c:pt>
                <c:pt idx="305">
                  <c:v>2.0865499999999999</c:v>
                </c:pt>
                <c:pt idx="306">
                  <c:v>2.0935600000000001</c:v>
                </c:pt>
                <c:pt idx="307">
                  <c:v>2.1011600000000001</c:v>
                </c:pt>
                <c:pt idx="308">
                  <c:v>2.1079300000000001</c:v>
                </c:pt>
                <c:pt idx="309">
                  <c:v>2.1152600000000001</c:v>
                </c:pt>
                <c:pt idx="310">
                  <c:v>2.1189900000000002</c:v>
                </c:pt>
                <c:pt idx="311">
                  <c:v>2.1268199999999999</c:v>
                </c:pt>
                <c:pt idx="312">
                  <c:v>2.1341600000000001</c:v>
                </c:pt>
                <c:pt idx="313">
                  <c:v>2.1381000000000001</c:v>
                </c:pt>
                <c:pt idx="314">
                  <c:v>2.1467299999999998</c:v>
                </c:pt>
                <c:pt idx="315">
                  <c:v>2.1546400000000001</c:v>
                </c:pt>
                <c:pt idx="316">
                  <c:v>2.1584500000000002</c:v>
                </c:pt>
                <c:pt idx="317">
                  <c:v>2.1668699999999999</c:v>
                </c:pt>
                <c:pt idx="318">
                  <c:v>2.17116</c:v>
                </c:pt>
                <c:pt idx="319">
                  <c:v>2.1802700000000002</c:v>
                </c:pt>
                <c:pt idx="320">
                  <c:v>2.1844899999999998</c:v>
                </c:pt>
                <c:pt idx="321">
                  <c:v>2.1927599999999998</c:v>
                </c:pt>
                <c:pt idx="322">
                  <c:v>2.2011400000000001</c:v>
                </c:pt>
                <c:pt idx="323">
                  <c:v>2.2055199999999999</c:v>
                </c:pt>
                <c:pt idx="324">
                  <c:v>2.2140300000000002</c:v>
                </c:pt>
                <c:pt idx="325">
                  <c:v>2.2180900000000001</c:v>
                </c:pt>
                <c:pt idx="326">
                  <c:v>2.2262400000000002</c:v>
                </c:pt>
                <c:pt idx="327">
                  <c:v>2.2337600000000002</c:v>
                </c:pt>
                <c:pt idx="328">
                  <c:v>2.238</c:v>
                </c:pt>
                <c:pt idx="329">
                  <c:v>2.2463899999999999</c:v>
                </c:pt>
                <c:pt idx="330">
                  <c:v>2.2542399999999998</c:v>
                </c:pt>
                <c:pt idx="331">
                  <c:v>2.2584200000000001</c:v>
                </c:pt>
                <c:pt idx="332">
                  <c:v>2.2669600000000001</c:v>
                </c:pt>
                <c:pt idx="333">
                  <c:v>2.2712500000000002</c:v>
                </c:pt>
                <c:pt idx="334">
                  <c:v>2.2795899999999998</c:v>
                </c:pt>
                <c:pt idx="335">
                  <c:v>2.2871600000000001</c:v>
                </c:pt>
                <c:pt idx="336">
                  <c:v>2.2911299999999999</c:v>
                </c:pt>
                <c:pt idx="337">
                  <c:v>2.2997100000000001</c:v>
                </c:pt>
                <c:pt idx="338">
                  <c:v>2.3071199999999998</c:v>
                </c:pt>
                <c:pt idx="339">
                  <c:v>2.3111600000000001</c:v>
                </c:pt>
                <c:pt idx="340">
                  <c:v>2.3187899999999999</c:v>
                </c:pt>
                <c:pt idx="341">
                  <c:v>2.3272200000000001</c:v>
                </c:pt>
                <c:pt idx="342">
                  <c:v>2.3305400000000001</c:v>
                </c:pt>
                <c:pt idx="343">
                  <c:v>2.3397299999999999</c:v>
                </c:pt>
                <c:pt idx="344">
                  <c:v>2.34388</c:v>
                </c:pt>
                <c:pt idx="345">
                  <c:v>2.3521999999999998</c:v>
                </c:pt>
                <c:pt idx="346">
                  <c:v>2.3563200000000002</c:v>
                </c:pt>
                <c:pt idx="347">
                  <c:v>2.3657900000000001</c:v>
                </c:pt>
                <c:pt idx="348">
                  <c:v>2.37</c:v>
                </c:pt>
                <c:pt idx="349">
                  <c:v>2.3759600000000001</c:v>
                </c:pt>
                <c:pt idx="350">
                  <c:v>2.3840599999999998</c:v>
                </c:pt>
                <c:pt idx="351">
                  <c:v>2.3895900000000001</c:v>
                </c:pt>
                <c:pt idx="352">
                  <c:v>2.3975900000000001</c:v>
                </c:pt>
                <c:pt idx="353">
                  <c:v>2.4026000000000001</c:v>
                </c:pt>
                <c:pt idx="354">
                  <c:v>2.4101499999999998</c:v>
                </c:pt>
                <c:pt idx="355">
                  <c:v>2.4174000000000002</c:v>
                </c:pt>
                <c:pt idx="356">
                  <c:v>2.4230700000000001</c:v>
                </c:pt>
                <c:pt idx="357">
                  <c:v>2.4313699999999998</c:v>
                </c:pt>
                <c:pt idx="358">
                  <c:v>2.4361100000000002</c:v>
                </c:pt>
                <c:pt idx="359">
                  <c:v>2.4440200000000001</c:v>
                </c:pt>
                <c:pt idx="360">
                  <c:v>2.4500199999999999</c:v>
                </c:pt>
                <c:pt idx="361">
                  <c:v>2.4565199999999998</c:v>
                </c:pt>
                <c:pt idx="362">
                  <c:v>2.46204</c:v>
                </c:pt>
                <c:pt idx="363">
                  <c:v>2.4691299999999998</c:v>
                </c:pt>
                <c:pt idx="364">
                  <c:v>2.4767299999999999</c:v>
                </c:pt>
                <c:pt idx="365">
                  <c:v>2.4823499999999998</c:v>
                </c:pt>
                <c:pt idx="366">
                  <c:v>2.4887000000000001</c:v>
                </c:pt>
                <c:pt idx="367">
                  <c:v>2.4951400000000001</c:v>
                </c:pt>
                <c:pt idx="368">
                  <c:v>2.50352</c:v>
                </c:pt>
              </c:numCache>
            </c:numRef>
          </c:cat>
          <c:val>
            <c:numRef>
              <c:f>'CPI_ROC_CoRD_LAYERS-MEDICAL'!$F$2:$F$370</c:f>
              <c:numCache>
                <c:formatCode>General</c:formatCode>
                <c:ptCount val="369"/>
                <c:pt idx="0">
                  <c:v>-3.31013E-2</c:v>
                </c:pt>
                <c:pt idx="1">
                  <c:v>-2.25705E-2</c:v>
                </c:pt>
                <c:pt idx="2">
                  <c:v>-8.1233299999999998E-3</c:v>
                </c:pt>
                <c:pt idx="3">
                  <c:v>-3.5379300000000002E-2</c:v>
                </c:pt>
                <c:pt idx="4">
                  <c:v>-2.0364699999999999E-2</c:v>
                </c:pt>
                <c:pt idx="5">
                  <c:v>-3.5281300000000002E-2</c:v>
                </c:pt>
                <c:pt idx="6">
                  <c:v>-4.6951300000000001E-2</c:v>
                </c:pt>
                <c:pt idx="7">
                  <c:v>-4.6705299999999998E-2</c:v>
                </c:pt>
                <c:pt idx="8">
                  <c:v>-1.80717E-2</c:v>
                </c:pt>
                <c:pt idx="9">
                  <c:v>-4.4124999999999998E-3</c:v>
                </c:pt>
                <c:pt idx="10">
                  <c:v>-4.2365800000000002E-2</c:v>
                </c:pt>
                <c:pt idx="11">
                  <c:v>-4.9611299999999997E-2</c:v>
                </c:pt>
                <c:pt idx="12">
                  <c:v>-5.5547300000000001E-2</c:v>
                </c:pt>
                <c:pt idx="13">
                  <c:v>-5.4601299999999998E-2</c:v>
                </c:pt>
                <c:pt idx="14">
                  <c:v>-7.8590300000000002E-2</c:v>
                </c:pt>
                <c:pt idx="15">
                  <c:v>-6.9430199999999997E-2</c:v>
                </c:pt>
                <c:pt idx="16">
                  <c:v>-7.6822000000000001E-2</c:v>
                </c:pt>
                <c:pt idx="17">
                  <c:v>-4.4500199999999997E-2</c:v>
                </c:pt>
                <c:pt idx="18">
                  <c:v>-3.5910499999999998E-2</c:v>
                </c:pt>
                <c:pt idx="19">
                  <c:v>-4.6831999999999999E-2</c:v>
                </c:pt>
                <c:pt idx="20">
                  <c:v>-3.8794700000000001E-2</c:v>
                </c:pt>
                <c:pt idx="21">
                  <c:v>-3.6346299999999998E-2</c:v>
                </c:pt>
                <c:pt idx="22">
                  <c:v>-2.93105E-2</c:v>
                </c:pt>
                <c:pt idx="23">
                  <c:v>-3.2542799999999997E-2</c:v>
                </c:pt>
                <c:pt idx="24">
                  <c:v>-4.4912500000000001E-2</c:v>
                </c:pt>
                <c:pt idx="25">
                  <c:v>-7.67452E-2</c:v>
                </c:pt>
                <c:pt idx="26">
                  <c:v>-7.6997999999999997E-2</c:v>
                </c:pt>
                <c:pt idx="27">
                  <c:v>-8.8395299999999996E-2</c:v>
                </c:pt>
                <c:pt idx="28">
                  <c:v>-7.5916300000000006E-2</c:v>
                </c:pt>
                <c:pt idx="29">
                  <c:v>-8.4873000000000004E-2</c:v>
                </c:pt>
                <c:pt idx="30">
                  <c:v>-8.5681499999999994E-2</c:v>
                </c:pt>
                <c:pt idx="31">
                  <c:v>-7.0299E-2</c:v>
                </c:pt>
                <c:pt idx="32">
                  <c:v>-8.1856499999999999E-2</c:v>
                </c:pt>
                <c:pt idx="33">
                  <c:v>-7.7930200000000005E-2</c:v>
                </c:pt>
                <c:pt idx="34">
                  <c:v>-6.9757700000000006E-2</c:v>
                </c:pt>
                <c:pt idx="35">
                  <c:v>-6.6816700000000007E-2</c:v>
                </c:pt>
                <c:pt idx="36">
                  <c:v>-5.4038700000000002E-2</c:v>
                </c:pt>
                <c:pt idx="37">
                  <c:v>-6.3990500000000006E-2</c:v>
                </c:pt>
                <c:pt idx="38">
                  <c:v>-5.5803199999999997E-2</c:v>
                </c:pt>
                <c:pt idx="39">
                  <c:v>-4.9954999999999999E-2</c:v>
                </c:pt>
                <c:pt idx="40">
                  <c:v>-5.3164000000000003E-2</c:v>
                </c:pt>
                <c:pt idx="41">
                  <c:v>-5.1674200000000003E-2</c:v>
                </c:pt>
                <c:pt idx="42">
                  <c:v>-6.5178799999999995E-2</c:v>
                </c:pt>
                <c:pt idx="43">
                  <c:v>-6.8858799999999998E-2</c:v>
                </c:pt>
                <c:pt idx="44">
                  <c:v>-5.2019299999999997E-2</c:v>
                </c:pt>
                <c:pt idx="45">
                  <c:v>-6.6282800000000003E-2</c:v>
                </c:pt>
                <c:pt idx="46">
                  <c:v>-5.7488200000000003E-2</c:v>
                </c:pt>
                <c:pt idx="47">
                  <c:v>-7.7299000000000007E-2</c:v>
                </c:pt>
                <c:pt idx="48">
                  <c:v>-7.6569799999999993E-2</c:v>
                </c:pt>
                <c:pt idx="49">
                  <c:v>-8.6312600000000003E-2</c:v>
                </c:pt>
                <c:pt idx="50">
                  <c:v>-7.8734200000000004E-2</c:v>
                </c:pt>
                <c:pt idx="51">
                  <c:v>-9.8415199999999994E-2</c:v>
                </c:pt>
                <c:pt idx="52">
                  <c:v>-8.3823999999999996E-2</c:v>
                </c:pt>
                <c:pt idx="53">
                  <c:v>-9.5074599999999995E-2</c:v>
                </c:pt>
                <c:pt idx="54">
                  <c:v>-9.5515199999999995E-2</c:v>
                </c:pt>
                <c:pt idx="55">
                  <c:v>-6.8762199999999996E-2</c:v>
                </c:pt>
                <c:pt idx="56">
                  <c:v>-5.9088799999999997E-2</c:v>
                </c:pt>
                <c:pt idx="57">
                  <c:v>-6.4927600000000002E-2</c:v>
                </c:pt>
                <c:pt idx="58">
                  <c:v>-7.0403400000000005E-2</c:v>
                </c:pt>
                <c:pt idx="59">
                  <c:v>-8.6093199999999995E-2</c:v>
                </c:pt>
                <c:pt idx="60">
                  <c:v>-8.5433999999999996E-2</c:v>
                </c:pt>
                <c:pt idx="61">
                  <c:v>-8.8348800000000005E-2</c:v>
                </c:pt>
                <c:pt idx="62">
                  <c:v>-0.110969</c:v>
                </c:pt>
                <c:pt idx="63">
                  <c:v>-0.110804</c:v>
                </c:pt>
                <c:pt idx="64">
                  <c:v>-0.104923</c:v>
                </c:pt>
                <c:pt idx="65">
                  <c:v>-0.130187</c:v>
                </c:pt>
                <c:pt idx="66">
                  <c:v>-0.11523799999999999</c:v>
                </c:pt>
                <c:pt idx="67">
                  <c:v>-0.133024</c:v>
                </c:pt>
                <c:pt idx="68">
                  <c:v>-0.130077</c:v>
                </c:pt>
                <c:pt idx="69">
                  <c:v>-0.113841</c:v>
                </c:pt>
                <c:pt idx="70">
                  <c:v>-0.135433</c:v>
                </c:pt>
                <c:pt idx="71">
                  <c:v>-9.2087500000000003E-2</c:v>
                </c:pt>
                <c:pt idx="72">
                  <c:v>-8.1760299999999994E-2</c:v>
                </c:pt>
                <c:pt idx="73">
                  <c:v>-9.0660199999999996E-2</c:v>
                </c:pt>
                <c:pt idx="74">
                  <c:v>-0.11151800000000001</c:v>
                </c:pt>
                <c:pt idx="75">
                  <c:v>-9.43745E-2</c:v>
                </c:pt>
                <c:pt idx="76">
                  <c:v>-0.113862</c:v>
                </c:pt>
                <c:pt idx="77">
                  <c:v>-0.109364</c:v>
                </c:pt>
                <c:pt idx="78">
                  <c:v>-0.11619400000000001</c:v>
                </c:pt>
                <c:pt idx="79">
                  <c:v>-0.111349</c:v>
                </c:pt>
                <c:pt idx="80">
                  <c:v>-0.11097600000000001</c:v>
                </c:pt>
                <c:pt idx="81">
                  <c:v>-9.4604999999999995E-2</c:v>
                </c:pt>
                <c:pt idx="82">
                  <c:v>-0.10401299999999999</c:v>
                </c:pt>
                <c:pt idx="83">
                  <c:v>-8.4982199999999994E-2</c:v>
                </c:pt>
                <c:pt idx="84">
                  <c:v>-6.7765199999999998E-2</c:v>
                </c:pt>
                <c:pt idx="85">
                  <c:v>-3.6332499999999997E-2</c:v>
                </c:pt>
                <c:pt idx="86">
                  <c:v>-3.1064499999999998E-2</c:v>
                </c:pt>
                <c:pt idx="87">
                  <c:v>-3.5176499999999999E-2</c:v>
                </c:pt>
                <c:pt idx="88">
                  <c:v>-2.0757999999999999E-2</c:v>
                </c:pt>
                <c:pt idx="89">
                  <c:v>-3.5713500000000002E-2</c:v>
                </c:pt>
                <c:pt idx="90">
                  <c:v>-5.3218000000000001E-2</c:v>
                </c:pt>
                <c:pt idx="91">
                  <c:v>-5.5904500000000003E-2</c:v>
                </c:pt>
                <c:pt idx="92">
                  <c:v>-5.9869699999999998E-2</c:v>
                </c:pt>
                <c:pt idx="93">
                  <c:v>-5.5995499999999997E-2</c:v>
                </c:pt>
                <c:pt idx="94">
                  <c:v>-5.2127800000000002E-2</c:v>
                </c:pt>
                <c:pt idx="95">
                  <c:v>-4.0801700000000003E-2</c:v>
                </c:pt>
                <c:pt idx="96">
                  <c:v>-4.2618000000000003E-2</c:v>
                </c:pt>
                <c:pt idx="97">
                  <c:v>-4.1719199999999998E-2</c:v>
                </c:pt>
                <c:pt idx="98">
                  <c:v>-3.6716699999999998E-2</c:v>
                </c:pt>
                <c:pt idx="99">
                  <c:v>-5.0797799999999997E-2</c:v>
                </c:pt>
                <c:pt idx="100">
                  <c:v>-5.8172799999999997E-2</c:v>
                </c:pt>
                <c:pt idx="101">
                  <c:v>-6.2204000000000002E-2</c:v>
                </c:pt>
                <c:pt idx="102">
                  <c:v>-5.8743499999999997E-2</c:v>
                </c:pt>
                <c:pt idx="103">
                  <c:v>-6.3893699999999998E-2</c:v>
                </c:pt>
                <c:pt idx="104">
                  <c:v>-6.5079499999999998E-2</c:v>
                </c:pt>
                <c:pt idx="105">
                  <c:v>-5.3164299999999998E-2</c:v>
                </c:pt>
                <c:pt idx="106">
                  <c:v>-6.0545000000000002E-2</c:v>
                </c:pt>
                <c:pt idx="107">
                  <c:v>-5.4216300000000002E-2</c:v>
                </c:pt>
                <c:pt idx="108">
                  <c:v>-5.6031999999999998E-2</c:v>
                </c:pt>
                <c:pt idx="109">
                  <c:v>-5.0589500000000003E-2</c:v>
                </c:pt>
                <c:pt idx="110">
                  <c:v>-6.3339800000000002E-2</c:v>
                </c:pt>
                <c:pt idx="111">
                  <c:v>-6.1885799999999998E-2</c:v>
                </c:pt>
                <c:pt idx="112">
                  <c:v>-5.6626700000000002E-2</c:v>
                </c:pt>
                <c:pt idx="113">
                  <c:v>-6.8470199999999995E-2</c:v>
                </c:pt>
                <c:pt idx="114">
                  <c:v>-6.0791999999999999E-2</c:v>
                </c:pt>
                <c:pt idx="115">
                  <c:v>-6.3867499999999994E-2</c:v>
                </c:pt>
                <c:pt idx="116">
                  <c:v>-5.5946000000000003E-2</c:v>
                </c:pt>
                <c:pt idx="117">
                  <c:v>-5.7545499999999999E-2</c:v>
                </c:pt>
                <c:pt idx="118">
                  <c:v>-6.8127300000000002E-2</c:v>
                </c:pt>
                <c:pt idx="119">
                  <c:v>-6.7853300000000005E-2</c:v>
                </c:pt>
                <c:pt idx="120">
                  <c:v>-5.4831699999999997E-2</c:v>
                </c:pt>
                <c:pt idx="121">
                  <c:v>-4.8455699999999997E-2</c:v>
                </c:pt>
                <c:pt idx="122">
                  <c:v>-6.2105500000000001E-2</c:v>
                </c:pt>
                <c:pt idx="123">
                  <c:v>-8.4556999999999993E-2</c:v>
                </c:pt>
                <c:pt idx="124">
                  <c:v>-8.09087E-2</c:v>
                </c:pt>
                <c:pt idx="125">
                  <c:v>-8.6647699999999994E-2</c:v>
                </c:pt>
                <c:pt idx="126">
                  <c:v>-8.8958700000000002E-2</c:v>
                </c:pt>
                <c:pt idx="127">
                  <c:v>-8.65147E-2</c:v>
                </c:pt>
                <c:pt idx="128">
                  <c:v>-9.3266000000000002E-2</c:v>
                </c:pt>
                <c:pt idx="129">
                  <c:v>-9.0667700000000004E-2</c:v>
                </c:pt>
                <c:pt idx="130">
                  <c:v>-9.7133999999999998E-2</c:v>
                </c:pt>
                <c:pt idx="131">
                  <c:v>-0.101212</c:v>
                </c:pt>
                <c:pt idx="132">
                  <c:v>-9.9158700000000002E-2</c:v>
                </c:pt>
                <c:pt idx="133">
                  <c:v>-9.6528299999999997E-2</c:v>
                </c:pt>
                <c:pt idx="134">
                  <c:v>-9.0365299999999996E-2</c:v>
                </c:pt>
                <c:pt idx="135">
                  <c:v>-8.7988999999999998E-2</c:v>
                </c:pt>
                <c:pt idx="136">
                  <c:v>-7.5580300000000003E-2</c:v>
                </c:pt>
                <c:pt idx="137">
                  <c:v>-6.7755700000000002E-2</c:v>
                </c:pt>
                <c:pt idx="138">
                  <c:v>-6.5586000000000005E-2</c:v>
                </c:pt>
                <c:pt idx="139">
                  <c:v>-6.5131700000000001E-2</c:v>
                </c:pt>
                <c:pt idx="140">
                  <c:v>-5.9094300000000002E-2</c:v>
                </c:pt>
                <c:pt idx="141">
                  <c:v>-5.9726000000000001E-2</c:v>
                </c:pt>
                <c:pt idx="142">
                  <c:v>-5.3803999999999998E-2</c:v>
                </c:pt>
                <c:pt idx="143">
                  <c:v>-3.8578000000000001E-2</c:v>
                </c:pt>
                <c:pt idx="144">
                  <c:v>-3.1061700000000001E-2</c:v>
                </c:pt>
                <c:pt idx="145">
                  <c:v>-2.6800000000000001E-2</c:v>
                </c:pt>
                <c:pt idx="146">
                  <c:v>-2.7522999999999999E-2</c:v>
                </c:pt>
                <c:pt idx="147">
                  <c:v>-2.6336999999999999E-2</c:v>
                </c:pt>
                <c:pt idx="148">
                  <c:v>-3.0911299999999999E-2</c:v>
                </c:pt>
                <c:pt idx="149">
                  <c:v>-4.62085E-2</c:v>
                </c:pt>
                <c:pt idx="150">
                  <c:v>-4.9668499999999997E-2</c:v>
                </c:pt>
                <c:pt idx="151">
                  <c:v>-4.7878499999999997E-2</c:v>
                </c:pt>
                <c:pt idx="152">
                  <c:v>-4.3763499999999997E-2</c:v>
                </c:pt>
                <c:pt idx="153">
                  <c:v>-4.9627499999999998E-2</c:v>
                </c:pt>
                <c:pt idx="154">
                  <c:v>-3.6057499999999999E-2</c:v>
                </c:pt>
                <c:pt idx="155">
                  <c:v>-4.87765E-2</c:v>
                </c:pt>
                <c:pt idx="156">
                  <c:v>-4.8675000000000003E-2</c:v>
                </c:pt>
                <c:pt idx="157">
                  <c:v>-4.1678E-2</c:v>
                </c:pt>
                <c:pt idx="158">
                  <c:v>-4.6318999999999999E-2</c:v>
                </c:pt>
                <c:pt idx="159">
                  <c:v>-4.3893000000000001E-2</c:v>
                </c:pt>
                <c:pt idx="160">
                  <c:v>-5.0747500000000001E-2</c:v>
                </c:pt>
                <c:pt idx="161">
                  <c:v>-4.6719499999999997E-2</c:v>
                </c:pt>
                <c:pt idx="162">
                  <c:v>-5.4733999999999998E-2</c:v>
                </c:pt>
                <c:pt idx="163">
                  <c:v>-5.3197000000000001E-2</c:v>
                </c:pt>
                <c:pt idx="164">
                  <c:v>-5.7904499999999998E-2</c:v>
                </c:pt>
                <c:pt idx="165">
                  <c:v>-5.6071999999999997E-2</c:v>
                </c:pt>
                <c:pt idx="166">
                  <c:v>-5.4682000000000001E-2</c:v>
                </c:pt>
                <c:pt idx="167">
                  <c:v>-5.4339999999999999E-2</c:v>
                </c:pt>
                <c:pt idx="168">
                  <c:v>-4.9180000000000001E-2</c:v>
                </c:pt>
                <c:pt idx="169">
                  <c:v>-5.1670000000000001E-2</c:v>
                </c:pt>
                <c:pt idx="170">
                  <c:v>-5.7701000000000002E-2</c:v>
                </c:pt>
                <c:pt idx="171">
                  <c:v>-6.1552500000000003E-2</c:v>
                </c:pt>
                <c:pt idx="172">
                  <c:v>-6.8319500000000005E-2</c:v>
                </c:pt>
                <c:pt idx="173">
                  <c:v>-6.5624500000000002E-2</c:v>
                </c:pt>
                <c:pt idx="174">
                  <c:v>-6.1841500000000001E-2</c:v>
                </c:pt>
                <c:pt idx="175">
                  <c:v>-7.8049499999999994E-2</c:v>
                </c:pt>
                <c:pt idx="176">
                  <c:v>-8.2072500000000007E-2</c:v>
                </c:pt>
                <c:pt idx="177">
                  <c:v>-8.0314499999999997E-2</c:v>
                </c:pt>
                <c:pt idx="178">
                  <c:v>-7.7593499999999996E-2</c:v>
                </c:pt>
                <c:pt idx="179">
                  <c:v>-8.2640500000000006E-2</c:v>
                </c:pt>
                <c:pt idx="180">
                  <c:v>-8.1058000000000005E-2</c:v>
                </c:pt>
                <c:pt idx="181">
                  <c:v>-8.3653500000000006E-2</c:v>
                </c:pt>
                <c:pt idx="182">
                  <c:v>-8.5574999999999998E-2</c:v>
                </c:pt>
                <c:pt idx="183">
                  <c:v>-7.99985E-2</c:v>
                </c:pt>
                <c:pt idx="184">
                  <c:v>-7.7101000000000003E-2</c:v>
                </c:pt>
                <c:pt idx="185">
                  <c:v>-8.0812499999999995E-2</c:v>
                </c:pt>
                <c:pt idx="186">
                  <c:v>-7.8165999999999999E-2</c:v>
                </c:pt>
                <c:pt idx="187">
                  <c:v>-7.2691500000000006E-2</c:v>
                </c:pt>
                <c:pt idx="188">
                  <c:v>-7.3235999999999996E-2</c:v>
                </c:pt>
                <c:pt idx="189">
                  <c:v>-7.1883000000000002E-2</c:v>
                </c:pt>
                <c:pt idx="190">
                  <c:v>-6.4322000000000004E-2</c:v>
                </c:pt>
                <c:pt idx="191">
                  <c:v>-6.4249000000000001E-2</c:v>
                </c:pt>
                <c:pt idx="192">
                  <c:v>-5.6372999999999999E-2</c:v>
                </c:pt>
                <c:pt idx="193">
                  <c:v>-5.3567999999999998E-2</c:v>
                </c:pt>
                <c:pt idx="194">
                  <c:v>-4.6642999999999997E-2</c:v>
                </c:pt>
                <c:pt idx="195">
                  <c:v>-5.6882500000000003E-2</c:v>
                </c:pt>
                <c:pt idx="196">
                  <c:v>-6.0289500000000003E-2</c:v>
                </c:pt>
                <c:pt idx="197">
                  <c:v>-6.9612999999999994E-2</c:v>
                </c:pt>
                <c:pt idx="198">
                  <c:v>-7.0586999999999997E-2</c:v>
                </c:pt>
                <c:pt idx="199">
                  <c:v>-7.0483000000000004E-2</c:v>
                </c:pt>
                <c:pt idx="200">
                  <c:v>-6.4667500000000003E-2</c:v>
                </c:pt>
                <c:pt idx="201">
                  <c:v>-6.5249500000000002E-2</c:v>
                </c:pt>
                <c:pt idx="202">
                  <c:v>-7.7636999999999998E-2</c:v>
                </c:pt>
                <c:pt idx="203">
                  <c:v>-7.1840500000000002E-2</c:v>
                </c:pt>
                <c:pt idx="204">
                  <c:v>-7.0583000000000007E-2</c:v>
                </c:pt>
                <c:pt idx="205">
                  <c:v>-8.5727499999999998E-2</c:v>
                </c:pt>
                <c:pt idx="206">
                  <c:v>-8.4167000000000006E-2</c:v>
                </c:pt>
                <c:pt idx="207">
                  <c:v>-7.4618000000000004E-2</c:v>
                </c:pt>
                <c:pt idx="208">
                  <c:v>-8.2798999999999998E-2</c:v>
                </c:pt>
                <c:pt idx="209">
                  <c:v>-7.8192999999999999E-2</c:v>
                </c:pt>
                <c:pt idx="210">
                  <c:v>-8.7679000000000007E-2</c:v>
                </c:pt>
                <c:pt idx="211">
                  <c:v>-8.2591999999999999E-2</c:v>
                </c:pt>
                <c:pt idx="212">
                  <c:v>-9.4205499999999998E-2</c:v>
                </c:pt>
                <c:pt idx="213">
                  <c:v>-9.1417999999999999E-2</c:v>
                </c:pt>
                <c:pt idx="214">
                  <c:v>-8.6949499999999999E-2</c:v>
                </c:pt>
                <c:pt idx="215">
                  <c:v>-9.3819E-2</c:v>
                </c:pt>
                <c:pt idx="216">
                  <c:v>-9.2877000000000001E-2</c:v>
                </c:pt>
                <c:pt idx="217">
                  <c:v>-9.0309500000000001E-2</c:v>
                </c:pt>
                <c:pt idx="218">
                  <c:v>-8.3927000000000002E-2</c:v>
                </c:pt>
                <c:pt idx="219">
                  <c:v>-7.9159999999999994E-2</c:v>
                </c:pt>
                <c:pt idx="220">
                  <c:v>-8.4666000000000005E-2</c:v>
                </c:pt>
                <c:pt idx="221">
                  <c:v>-8.4567500000000004E-2</c:v>
                </c:pt>
                <c:pt idx="222">
                  <c:v>-8.7674500000000002E-2</c:v>
                </c:pt>
                <c:pt idx="223">
                  <c:v>-8.6957999999999994E-2</c:v>
                </c:pt>
                <c:pt idx="224">
                  <c:v>-8.4543499999999994E-2</c:v>
                </c:pt>
                <c:pt idx="225">
                  <c:v>-8.8195499999999996E-2</c:v>
                </c:pt>
                <c:pt idx="226">
                  <c:v>-8.4381499999999998E-2</c:v>
                </c:pt>
                <c:pt idx="227">
                  <c:v>-7.2761500000000007E-2</c:v>
                </c:pt>
                <c:pt idx="228">
                  <c:v>-6.6739499999999993E-2</c:v>
                </c:pt>
                <c:pt idx="229">
                  <c:v>-5.4073000000000003E-2</c:v>
                </c:pt>
                <c:pt idx="230">
                  <c:v>-4.4499999999999998E-2</c:v>
                </c:pt>
                <c:pt idx="231">
                  <c:v>-4.5338000000000003E-2</c:v>
                </c:pt>
                <c:pt idx="232">
                  <c:v>-4.3892500000000001E-2</c:v>
                </c:pt>
                <c:pt idx="233">
                  <c:v>-2.86825E-2</c:v>
                </c:pt>
                <c:pt idx="234">
                  <c:v>-2.3158499999999999E-2</c:v>
                </c:pt>
                <c:pt idx="235">
                  <c:v>-1.5780499999999999E-2</c:v>
                </c:pt>
                <c:pt idx="236">
                  <c:v>-5.9335000000000004E-3</c:v>
                </c:pt>
                <c:pt idx="237">
                  <c:v>-5.3074999999999997E-3</c:v>
                </c:pt>
                <c:pt idx="238">
                  <c:v>-1.3827000000000001E-2</c:v>
                </c:pt>
                <c:pt idx="239">
                  <c:v>-1.9404500000000002E-2</c:v>
                </c:pt>
                <c:pt idx="240">
                  <c:v>-2.5342E-2</c:v>
                </c:pt>
                <c:pt idx="241">
                  <c:v>-2.9691499999999999E-2</c:v>
                </c:pt>
                <c:pt idx="242">
                  <c:v>-3.4044499999999998E-2</c:v>
                </c:pt>
                <c:pt idx="243">
                  <c:v>-3.1012000000000001E-2</c:v>
                </c:pt>
                <c:pt idx="244">
                  <c:v>-2.682E-2</c:v>
                </c:pt>
                <c:pt idx="245">
                  <c:v>-3.0541499999999999E-2</c:v>
                </c:pt>
                <c:pt idx="246">
                  <c:v>-3.10105E-2</c:v>
                </c:pt>
                <c:pt idx="247">
                  <c:v>-1.6376000000000002E-2</c:v>
                </c:pt>
                <c:pt idx="248">
                  <c:v>-1.9977499999999999E-2</c:v>
                </c:pt>
                <c:pt idx="249">
                  <c:v>-2.2695E-2</c:v>
                </c:pt>
                <c:pt idx="250">
                  <c:v>-2.4739000000000001E-2</c:v>
                </c:pt>
                <c:pt idx="251">
                  <c:v>-2.5357000000000001E-2</c:v>
                </c:pt>
                <c:pt idx="252">
                  <c:v>-2.9219999999999999E-2</c:v>
                </c:pt>
                <c:pt idx="253">
                  <c:v>-2.7147999999999999E-2</c:v>
                </c:pt>
                <c:pt idx="254">
                  <c:v>-3.5181499999999997E-2</c:v>
                </c:pt>
                <c:pt idx="255">
                  <c:v>-3.3424500000000003E-2</c:v>
                </c:pt>
                <c:pt idx="256">
                  <c:v>-2.98905E-2</c:v>
                </c:pt>
                <c:pt idx="257">
                  <c:v>-3.0665499999999998E-2</c:v>
                </c:pt>
                <c:pt idx="258">
                  <c:v>-3.7886999999999997E-2</c:v>
                </c:pt>
                <c:pt idx="259">
                  <c:v>-3.3999000000000001E-2</c:v>
                </c:pt>
                <c:pt idx="260">
                  <c:v>-3.1462499999999997E-2</c:v>
                </c:pt>
                <c:pt idx="261">
                  <c:v>-3.4318500000000002E-2</c:v>
                </c:pt>
                <c:pt idx="262">
                  <c:v>-3.3412999999999998E-2</c:v>
                </c:pt>
                <c:pt idx="263">
                  <c:v>-3.4411499999999998E-2</c:v>
                </c:pt>
                <c:pt idx="264">
                  <c:v>-2.6953499999999998E-2</c:v>
                </c:pt>
                <c:pt idx="265">
                  <c:v>-3.0200999999999999E-2</c:v>
                </c:pt>
                <c:pt idx="266">
                  <c:v>-3.5432499999999999E-2</c:v>
                </c:pt>
                <c:pt idx="267">
                  <c:v>-3.1147000000000001E-2</c:v>
                </c:pt>
                <c:pt idx="268">
                  <c:v>-2.9884500000000001E-2</c:v>
                </c:pt>
                <c:pt idx="269">
                  <c:v>-3.00495E-2</c:v>
                </c:pt>
                <c:pt idx="270">
                  <c:v>-2.9424499999999999E-2</c:v>
                </c:pt>
                <c:pt idx="271">
                  <c:v>-2.4262499999999999E-2</c:v>
                </c:pt>
                <c:pt idx="272">
                  <c:v>-5.1451999999999998E-2</c:v>
                </c:pt>
                <c:pt idx="273">
                  <c:v>-4.6435999999999998E-2</c:v>
                </c:pt>
                <c:pt idx="274">
                  <c:v>-4.5956999999999998E-2</c:v>
                </c:pt>
                <c:pt idx="275">
                  <c:v>-5.8110000000000002E-2</c:v>
                </c:pt>
                <c:pt idx="276">
                  <c:v>-4.4858000000000002E-2</c:v>
                </c:pt>
                <c:pt idx="277">
                  <c:v>-6.0023E-2</c:v>
                </c:pt>
                <c:pt idx="278">
                  <c:v>-5.4982999999999997E-2</c:v>
                </c:pt>
                <c:pt idx="279">
                  <c:v>-5.5329999999999997E-2</c:v>
                </c:pt>
                <c:pt idx="280">
                  <c:v>-6.1124999999999999E-2</c:v>
                </c:pt>
                <c:pt idx="281">
                  <c:v>-6.0807E-2</c:v>
                </c:pt>
                <c:pt idx="282">
                  <c:v>-6.4505000000000007E-2</c:v>
                </c:pt>
                <c:pt idx="283">
                  <c:v>-6.5321000000000004E-2</c:v>
                </c:pt>
                <c:pt idx="284">
                  <c:v>-5.4952000000000001E-2</c:v>
                </c:pt>
                <c:pt idx="285">
                  <c:v>-5.7918999999999998E-2</c:v>
                </c:pt>
                <c:pt idx="286">
                  <c:v>-6.9938E-2</c:v>
                </c:pt>
                <c:pt idx="287">
                  <c:v>-6.3352000000000006E-2</c:v>
                </c:pt>
                <c:pt idx="288">
                  <c:v>-6.2944E-2</c:v>
                </c:pt>
                <c:pt idx="289">
                  <c:v>-6.4070000000000002E-2</c:v>
                </c:pt>
                <c:pt idx="290">
                  <c:v>-7.0190000000000002E-2</c:v>
                </c:pt>
                <c:pt idx="291">
                  <c:v>-6.1302000000000002E-2</c:v>
                </c:pt>
                <c:pt idx="292">
                  <c:v>-6.5434000000000006E-2</c:v>
                </c:pt>
                <c:pt idx="293">
                  <c:v>-6.4663999999999999E-2</c:v>
                </c:pt>
                <c:pt idx="294">
                  <c:v>-6.6725000000000007E-2</c:v>
                </c:pt>
                <c:pt idx="295">
                  <c:v>-7.4769000000000002E-2</c:v>
                </c:pt>
                <c:pt idx="296">
                  <c:v>-5.9692000000000002E-2</c:v>
                </c:pt>
                <c:pt idx="297">
                  <c:v>-6.3396999999999995E-2</c:v>
                </c:pt>
                <c:pt idx="298">
                  <c:v>-7.5212000000000001E-2</c:v>
                </c:pt>
                <c:pt idx="299">
                  <c:v>-6.9947999999999996E-2</c:v>
                </c:pt>
                <c:pt idx="300">
                  <c:v>-7.0702000000000001E-2</c:v>
                </c:pt>
                <c:pt idx="301">
                  <c:v>-7.1705000000000005E-2</c:v>
                </c:pt>
                <c:pt idx="302">
                  <c:v>-7.7362E-2</c:v>
                </c:pt>
                <c:pt idx="303">
                  <c:v>-7.3857000000000006E-2</c:v>
                </c:pt>
                <c:pt idx="304">
                  <c:v>-7.2989999999999999E-2</c:v>
                </c:pt>
                <c:pt idx="305">
                  <c:v>-6.6253999999999993E-2</c:v>
                </c:pt>
                <c:pt idx="306">
                  <c:v>-7.1544999999999997E-2</c:v>
                </c:pt>
                <c:pt idx="307">
                  <c:v>-5.1464999999999997E-2</c:v>
                </c:pt>
                <c:pt idx="308">
                  <c:v>-5.0682999999999999E-2</c:v>
                </c:pt>
                <c:pt idx="309">
                  <c:v>-5.7105000000000003E-2</c:v>
                </c:pt>
                <c:pt idx="310">
                  <c:v>-6.2631000000000006E-2</c:v>
                </c:pt>
                <c:pt idx="311">
                  <c:v>-6.5490000000000007E-2</c:v>
                </c:pt>
                <c:pt idx="312">
                  <c:v>-5.7592999999999998E-2</c:v>
                </c:pt>
                <c:pt idx="313">
                  <c:v>-5.8191E-2</c:v>
                </c:pt>
                <c:pt idx="314">
                  <c:v>-5.9979999999999999E-2</c:v>
                </c:pt>
                <c:pt idx="315">
                  <c:v>-5.8436000000000002E-2</c:v>
                </c:pt>
                <c:pt idx="316">
                  <c:v>-4.6427000000000003E-2</c:v>
                </c:pt>
                <c:pt idx="317">
                  <c:v>-4.4366999999999997E-2</c:v>
                </c:pt>
                <c:pt idx="318">
                  <c:v>-4.9787999999999999E-2</c:v>
                </c:pt>
                <c:pt idx="319">
                  <c:v>-4.3749000000000003E-2</c:v>
                </c:pt>
                <c:pt idx="320">
                  <c:v>-5.8597000000000003E-2</c:v>
                </c:pt>
                <c:pt idx="321">
                  <c:v>-4.6836999999999997E-2</c:v>
                </c:pt>
                <c:pt idx="322">
                  <c:v>-4.3034999999999997E-2</c:v>
                </c:pt>
                <c:pt idx="323">
                  <c:v>-4.4433E-2</c:v>
                </c:pt>
                <c:pt idx="324">
                  <c:v>-4.0126000000000002E-2</c:v>
                </c:pt>
                <c:pt idx="325">
                  <c:v>-4.4474E-2</c:v>
                </c:pt>
                <c:pt idx="326">
                  <c:v>-5.5877000000000003E-2</c:v>
                </c:pt>
                <c:pt idx="327">
                  <c:v>-3.5326000000000003E-2</c:v>
                </c:pt>
                <c:pt idx="328">
                  <c:v>-3.7913000000000002E-2</c:v>
                </c:pt>
                <c:pt idx="329">
                  <c:v>-5.1472999999999998E-2</c:v>
                </c:pt>
                <c:pt idx="330">
                  <c:v>-3.3867000000000001E-2</c:v>
                </c:pt>
                <c:pt idx="331">
                  <c:v>-6.1648000000000001E-2</c:v>
                </c:pt>
                <c:pt idx="332">
                  <c:v>-3.1175999999999999E-2</c:v>
                </c:pt>
                <c:pt idx="333">
                  <c:v>-3.1613000000000002E-2</c:v>
                </c:pt>
                <c:pt idx="334">
                  <c:v>-2.6218999999999999E-2</c:v>
                </c:pt>
                <c:pt idx="335">
                  <c:v>-1.7935E-2</c:v>
                </c:pt>
                <c:pt idx="336">
                  <c:v>-2.0791E-2</c:v>
                </c:pt>
                <c:pt idx="337">
                  <c:v>-2.3234999999999999E-2</c:v>
                </c:pt>
                <c:pt idx="338">
                  <c:v>-3.5649E-2</c:v>
                </c:pt>
                <c:pt idx="339">
                  <c:v>-1.3368E-2</c:v>
                </c:pt>
                <c:pt idx="340">
                  <c:v>-2.0344999999999999E-2</c:v>
                </c:pt>
                <c:pt idx="341">
                  <c:v>-2.0246E-2</c:v>
                </c:pt>
                <c:pt idx="342">
                  <c:v>3.5230000000000001E-3</c:v>
                </c:pt>
                <c:pt idx="343">
                  <c:v>4.2630000000000003E-3</c:v>
                </c:pt>
                <c:pt idx="344">
                  <c:v>-1.5827999999999998E-2</c:v>
                </c:pt>
                <c:pt idx="345">
                  <c:v>-9.3000000000000005E-4</c:v>
                </c:pt>
                <c:pt idx="346">
                  <c:v>1.6775000000000002E-2</c:v>
                </c:pt>
                <c:pt idx="347">
                  <c:v>-4.0850000000000001E-3</c:v>
                </c:pt>
                <c:pt idx="348">
                  <c:v>1.3630000000000001E-3</c:v>
                </c:pt>
                <c:pt idx="349" formatCode="0.00E+00">
                  <c:v>-4.6999999999999997E-5</c:v>
                </c:pt>
                <c:pt idx="350">
                  <c:v>-1.1788E-2</c:v>
                </c:pt>
                <c:pt idx="351">
                  <c:v>-2.5000999999999999E-2</c:v>
                </c:pt>
                <c:pt idx="352">
                  <c:v>-2.4853E-2</c:v>
                </c:pt>
                <c:pt idx="353">
                  <c:v>-2.3789999999999999E-2</c:v>
                </c:pt>
                <c:pt idx="354">
                  <c:v>-2.5291000000000001E-2</c:v>
                </c:pt>
                <c:pt idx="355">
                  <c:v>-2.4166E-2</c:v>
                </c:pt>
                <c:pt idx="356">
                  <c:v>-1.0042000000000001E-2</c:v>
                </c:pt>
                <c:pt idx="357">
                  <c:v>-6.8370000000000002E-3</c:v>
                </c:pt>
                <c:pt idx="358">
                  <c:v>-1.5204000000000001E-2</c:v>
                </c:pt>
                <c:pt idx="359">
                  <c:v>-1.3674E-2</c:v>
                </c:pt>
                <c:pt idx="360">
                  <c:v>-1.5533E-2</c:v>
                </c:pt>
                <c:pt idx="361">
                  <c:v>-1.0796999999999999E-2</c:v>
                </c:pt>
                <c:pt idx="362">
                  <c:v>-2.0702000000000002E-2</c:v>
                </c:pt>
                <c:pt idx="363">
                  <c:v>-1.9782000000000001E-2</c:v>
                </c:pt>
                <c:pt idx="364">
                  <c:v>-2.1607999999999999E-2</c:v>
                </c:pt>
                <c:pt idx="365">
                  <c:v>-2.3820000000000001E-2</c:v>
                </c:pt>
                <c:pt idx="366">
                  <c:v>-2.4267E-2</c:v>
                </c:pt>
                <c:pt idx="367">
                  <c:v>-1.8822999999999999E-2</c:v>
                </c:pt>
                <c:pt idx="368">
                  <c:v>-2.5606E-2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554880"/>
        <c:axId val="85144064"/>
      </c:lineChart>
      <c:catAx>
        <c:axId val="1705548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94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t>bits per sample (bps)</a:t>
                </a:r>
              </a:p>
            </c:rich>
          </c:tx>
          <c:layout>
            <c:manualLayout>
              <c:xMode val="edge"/>
              <c:yMode val="edge"/>
              <c:x val="0.45024154589371979"/>
              <c:y val="0.93448940269749514"/>
            </c:manualLayout>
          </c:layout>
          <c:overlay val="0"/>
          <c:spPr>
            <a:noFill/>
            <a:ln w="23152">
              <a:noFill/>
            </a:ln>
          </c:spPr>
        </c:title>
        <c:numFmt formatCode="General" sourceLinked="1"/>
        <c:majorTickMark val="none"/>
        <c:minorTickMark val="none"/>
        <c:tickLblPos val="none"/>
        <c:spPr>
          <a:ln w="8682">
            <a:noFill/>
          </a:ln>
        </c:spPr>
        <c:crossAx val="85144064"/>
        <c:crosses val="autoZero"/>
        <c:auto val="1"/>
        <c:lblAlgn val="ctr"/>
        <c:lblOffset val="100"/>
        <c:tickMarkSkip val="1"/>
        <c:noMultiLvlLbl val="0"/>
      </c:catAx>
      <c:valAx>
        <c:axId val="85144064"/>
        <c:scaling>
          <c:orientation val="minMax"/>
          <c:max val="0.01"/>
          <c:min val="-0.3"/>
        </c:scaling>
        <c:delete val="0"/>
        <c:axPos val="l"/>
        <c:majorGridlines>
          <c:spPr>
            <a:ln w="2894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94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t>PSNR difference (in dB)</a:t>
                </a:r>
              </a:p>
            </c:rich>
          </c:tx>
          <c:layout>
            <c:manualLayout>
              <c:xMode val="edge"/>
              <c:yMode val="edge"/>
              <c:x val="1.2560386473429951E-2"/>
              <c:y val="0.31984585741811178"/>
            </c:manualLayout>
          </c:layout>
          <c:overlay val="0"/>
          <c:spPr>
            <a:noFill/>
            <a:ln w="23152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89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3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170554880"/>
        <c:crosses val="autoZero"/>
        <c:crossBetween val="between"/>
      </c:valAx>
      <c:spPr>
        <a:solidFill>
          <a:srgbClr val="FFFFFF"/>
        </a:solidFill>
        <a:ln w="2894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3768115942028987"/>
          <c:y val="0.68208092485549132"/>
          <c:w val="0.11884057971014493"/>
          <c:h val="0.24277456647398843"/>
        </c:manualLayout>
      </c:layout>
      <c:overlay val="0"/>
      <c:spPr>
        <a:solidFill>
          <a:srgbClr val="FFFFFF"/>
        </a:solidFill>
        <a:ln w="2894">
          <a:solidFill>
            <a:srgbClr val="000000"/>
          </a:solidFill>
          <a:prstDash val="solid"/>
        </a:ln>
      </c:spPr>
      <c:txPr>
        <a:bodyPr/>
        <a:lstStyle/>
        <a:p>
          <a:pPr>
            <a:defRPr sz="1171" b="0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2894">
      <a:solidFill>
        <a:srgbClr val="000000"/>
      </a:solidFill>
      <a:prstDash val="solid"/>
    </a:ln>
  </c:spPr>
  <c:txPr>
    <a:bodyPr/>
    <a:lstStyle/>
    <a:p>
      <a:pPr>
        <a:defRPr sz="1094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58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1458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PCRD vs CPI, ROC, CoRD </a:t>
            </a:r>
            <a:r>
              <a:rPr lang="en-US" sz="1458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(medical corpus, gray, lossy mode)</a:t>
            </a:r>
            <a:endParaRPr lang="en-US"/>
          </a:p>
        </c:rich>
      </c:tx>
      <c:layout>
        <c:manualLayout>
          <c:xMode val="edge"/>
          <c:yMode val="edge"/>
          <c:x val="0.23285024154589373"/>
          <c:y val="2.6974951830443159E-2"/>
        </c:manualLayout>
      </c:layout>
      <c:overlay val="0"/>
      <c:spPr>
        <a:noFill/>
        <a:ln w="23152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4685990338164258E-2"/>
          <c:y val="0.15028901734104047"/>
          <c:w val="0.88888888888888884"/>
          <c:h val="0.7244701348747592"/>
        </c:manualLayout>
      </c:layout>
      <c:lineChart>
        <c:grouping val="standard"/>
        <c:varyColors val="0"/>
        <c:ser>
          <c:idx val="1"/>
          <c:order val="0"/>
          <c:tx>
            <c:strRef>
              <c:f>'CPI_ROC_CoRD_LAYERS-MEDICAL'!$B$1</c:f>
              <c:strCache>
                <c:ptCount val="1"/>
                <c:pt idx="0">
                  <c:v>PCRD</c:v>
                </c:pt>
              </c:strCache>
            </c:strRef>
          </c:tx>
          <c:spPr>
            <a:ln w="34728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'CPI_ROC_CoRD_LAYERS-MEDICAL'!$A$2:$A$370</c:f>
              <c:numCache>
                <c:formatCode>General</c:formatCode>
                <c:ptCount val="369"/>
                <c:pt idx="0">
                  <c:v>5.3704700000000001E-2</c:v>
                </c:pt>
                <c:pt idx="1">
                  <c:v>6.0335800000000002E-2</c:v>
                </c:pt>
                <c:pt idx="2">
                  <c:v>6.6670499999999994E-2</c:v>
                </c:pt>
                <c:pt idx="3">
                  <c:v>7.3794700000000005E-2</c:v>
                </c:pt>
                <c:pt idx="4">
                  <c:v>8.0361799999999997E-2</c:v>
                </c:pt>
                <c:pt idx="5">
                  <c:v>8.7470699999999998E-2</c:v>
                </c:pt>
                <c:pt idx="6">
                  <c:v>9.4602699999999998E-2</c:v>
                </c:pt>
                <c:pt idx="7">
                  <c:v>0.101081</c:v>
                </c:pt>
                <c:pt idx="8">
                  <c:v>0.107458</c:v>
                </c:pt>
                <c:pt idx="9">
                  <c:v>0.114245</c:v>
                </c:pt>
                <c:pt idx="10">
                  <c:v>0.120853</c:v>
                </c:pt>
                <c:pt idx="11">
                  <c:v>0.127494</c:v>
                </c:pt>
                <c:pt idx="12">
                  <c:v>0.134327</c:v>
                </c:pt>
                <c:pt idx="13">
                  <c:v>0.141155</c:v>
                </c:pt>
                <c:pt idx="14">
                  <c:v>0.147953</c:v>
                </c:pt>
                <c:pt idx="15">
                  <c:v>0.154562</c:v>
                </c:pt>
                <c:pt idx="16">
                  <c:v>0.16128100000000001</c:v>
                </c:pt>
                <c:pt idx="17">
                  <c:v>0.16808999999999999</c:v>
                </c:pt>
                <c:pt idx="18">
                  <c:v>0.17476800000000001</c:v>
                </c:pt>
                <c:pt idx="19">
                  <c:v>0.181697</c:v>
                </c:pt>
                <c:pt idx="20">
                  <c:v>0.18790499999999999</c:v>
                </c:pt>
                <c:pt idx="21">
                  <c:v>0.19517699999999999</c:v>
                </c:pt>
                <c:pt idx="22">
                  <c:v>0.20147699999999999</c:v>
                </c:pt>
                <c:pt idx="23">
                  <c:v>0.20828199999999999</c:v>
                </c:pt>
                <c:pt idx="24">
                  <c:v>0.21537700000000001</c:v>
                </c:pt>
                <c:pt idx="25">
                  <c:v>0.22194800000000001</c:v>
                </c:pt>
                <c:pt idx="26">
                  <c:v>0.228382</c:v>
                </c:pt>
                <c:pt idx="27">
                  <c:v>0.23511499999999999</c:v>
                </c:pt>
                <c:pt idx="28">
                  <c:v>0.24238000000000001</c:v>
                </c:pt>
                <c:pt idx="29">
                  <c:v>0.248867</c:v>
                </c:pt>
                <c:pt idx="30">
                  <c:v>0.25559999999999999</c:v>
                </c:pt>
                <c:pt idx="31">
                  <c:v>0.26247199999999998</c:v>
                </c:pt>
                <c:pt idx="32">
                  <c:v>0.26855499999999999</c:v>
                </c:pt>
                <c:pt idx="33">
                  <c:v>0.27589200000000003</c:v>
                </c:pt>
                <c:pt idx="34">
                  <c:v>0.28180500000000003</c:v>
                </c:pt>
                <c:pt idx="35">
                  <c:v>0.28912300000000002</c:v>
                </c:pt>
                <c:pt idx="36">
                  <c:v>0.29595199999999999</c:v>
                </c:pt>
                <c:pt idx="37">
                  <c:v>0.30205799999999999</c:v>
                </c:pt>
                <c:pt idx="38">
                  <c:v>0.30876199999999998</c:v>
                </c:pt>
                <c:pt idx="39">
                  <c:v>0.31562800000000002</c:v>
                </c:pt>
                <c:pt idx="40">
                  <c:v>0.32215199999999999</c:v>
                </c:pt>
                <c:pt idx="41">
                  <c:v>0.32906000000000002</c:v>
                </c:pt>
                <c:pt idx="42">
                  <c:v>0.33544499999999999</c:v>
                </c:pt>
                <c:pt idx="43">
                  <c:v>0.34229500000000002</c:v>
                </c:pt>
                <c:pt idx="44">
                  <c:v>0.34951199999999999</c:v>
                </c:pt>
                <c:pt idx="45">
                  <c:v>0.355902</c:v>
                </c:pt>
                <c:pt idx="46">
                  <c:v>0.36284300000000003</c:v>
                </c:pt>
                <c:pt idx="47">
                  <c:v>0.368618</c:v>
                </c:pt>
                <c:pt idx="48">
                  <c:v>0.375643</c:v>
                </c:pt>
                <c:pt idx="49">
                  <c:v>0.38301400000000002</c:v>
                </c:pt>
                <c:pt idx="50">
                  <c:v>0.39029399999999997</c:v>
                </c:pt>
                <c:pt idx="51">
                  <c:v>0.39680399999999999</c:v>
                </c:pt>
                <c:pt idx="52">
                  <c:v>0.40360600000000002</c:v>
                </c:pt>
                <c:pt idx="53">
                  <c:v>0.40972599999999998</c:v>
                </c:pt>
                <c:pt idx="54">
                  <c:v>0.41686400000000001</c:v>
                </c:pt>
                <c:pt idx="55">
                  <c:v>0.42304999999999998</c:v>
                </c:pt>
                <c:pt idx="56">
                  <c:v>0.42991200000000002</c:v>
                </c:pt>
                <c:pt idx="57">
                  <c:v>0.43663000000000002</c:v>
                </c:pt>
                <c:pt idx="58">
                  <c:v>0.443</c:v>
                </c:pt>
                <c:pt idx="59">
                  <c:v>0.450214</c:v>
                </c:pt>
                <c:pt idx="60">
                  <c:v>0.45616600000000002</c:v>
                </c:pt>
                <c:pt idx="61">
                  <c:v>0.46244400000000002</c:v>
                </c:pt>
                <c:pt idx="62">
                  <c:v>0.47019499999999997</c:v>
                </c:pt>
                <c:pt idx="63">
                  <c:v>0.47694799999999998</c:v>
                </c:pt>
                <c:pt idx="64">
                  <c:v>0.48346699999999998</c:v>
                </c:pt>
                <c:pt idx="65">
                  <c:v>0.49080499999999999</c:v>
                </c:pt>
                <c:pt idx="66">
                  <c:v>0.49698799999999999</c:v>
                </c:pt>
                <c:pt idx="67">
                  <c:v>0.50359500000000001</c:v>
                </c:pt>
                <c:pt idx="68">
                  <c:v>0.510633</c:v>
                </c:pt>
                <c:pt idx="69">
                  <c:v>0.51698299999999997</c:v>
                </c:pt>
                <c:pt idx="70">
                  <c:v>0.52382799999999996</c:v>
                </c:pt>
                <c:pt idx="71">
                  <c:v>0.53033200000000003</c:v>
                </c:pt>
                <c:pt idx="72">
                  <c:v>0.53679299999999996</c:v>
                </c:pt>
                <c:pt idx="73">
                  <c:v>0.54520299999999999</c:v>
                </c:pt>
                <c:pt idx="74">
                  <c:v>0.551033</c:v>
                </c:pt>
                <c:pt idx="75">
                  <c:v>0.55852000000000002</c:v>
                </c:pt>
                <c:pt idx="76">
                  <c:v>0.56396999999999997</c:v>
                </c:pt>
                <c:pt idx="77">
                  <c:v>0.57071700000000003</c:v>
                </c:pt>
                <c:pt idx="78">
                  <c:v>0.57703499999999996</c:v>
                </c:pt>
                <c:pt idx="79">
                  <c:v>0.584337</c:v>
                </c:pt>
                <c:pt idx="80">
                  <c:v>0.58994500000000005</c:v>
                </c:pt>
                <c:pt idx="81">
                  <c:v>0.59738000000000002</c:v>
                </c:pt>
                <c:pt idx="82">
                  <c:v>0.60401000000000005</c:v>
                </c:pt>
                <c:pt idx="83">
                  <c:v>0.61014000000000002</c:v>
                </c:pt>
                <c:pt idx="84">
                  <c:v>0.61707999999999996</c:v>
                </c:pt>
                <c:pt idx="85">
                  <c:v>0.62386200000000003</c:v>
                </c:pt>
                <c:pt idx="86">
                  <c:v>0.63009000000000004</c:v>
                </c:pt>
                <c:pt idx="87">
                  <c:v>0.63679799999999998</c:v>
                </c:pt>
                <c:pt idx="88">
                  <c:v>0.64353700000000003</c:v>
                </c:pt>
                <c:pt idx="89">
                  <c:v>0.65125299999999997</c:v>
                </c:pt>
                <c:pt idx="90">
                  <c:v>0.65688999999999997</c:v>
                </c:pt>
                <c:pt idx="91">
                  <c:v>0.66436499999999998</c:v>
                </c:pt>
                <c:pt idx="92">
                  <c:v>0.67069500000000004</c:v>
                </c:pt>
                <c:pt idx="93">
                  <c:v>0.67656000000000005</c:v>
                </c:pt>
                <c:pt idx="94">
                  <c:v>0.68337700000000001</c:v>
                </c:pt>
                <c:pt idx="95">
                  <c:v>0.69004500000000002</c:v>
                </c:pt>
                <c:pt idx="96">
                  <c:v>0.69673799999999997</c:v>
                </c:pt>
                <c:pt idx="97">
                  <c:v>0.703623</c:v>
                </c:pt>
                <c:pt idx="98">
                  <c:v>0.710202</c:v>
                </c:pt>
                <c:pt idx="99">
                  <c:v>0.71714</c:v>
                </c:pt>
                <c:pt idx="100">
                  <c:v>0.72441500000000003</c:v>
                </c:pt>
                <c:pt idx="101">
                  <c:v>0.73084000000000005</c:v>
                </c:pt>
                <c:pt idx="102">
                  <c:v>0.73686799999999997</c:v>
                </c:pt>
                <c:pt idx="103">
                  <c:v>0.74351500000000004</c:v>
                </c:pt>
                <c:pt idx="104">
                  <c:v>0.75029299999999999</c:v>
                </c:pt>
                <c:pt idx="105">
                  <c:v>0.75772700000000004</c:v>
                </c:pt>
                <c:pt idx="106">
                  <c:v>0.76374200000000003</c:v>
                </c:pt>
                <c:pt idx="107">
                  <c:v>0.77057799999999999</c:v>
                </c:pt>
                <c:pt idx="108">
                  <c:v>0.77691500000000002</c:v>
                </c:pt>
                <c:pt idx="109">
                  <c:v>0.78458700000000003</c:v>
                </c:pt>
                <c:pt idx="110">
                  <c:v>0.79099200000000003</c:v>
                </c:pt>
                <c:pt idx="111">
                  <c:v>0.79769299999999999</c:v>
                </c:pt>
                <c:pt idx="112">
                  <c:v>0.80421799999999999</c:v>
                </c:pt>
                <c:pt idx="113">
                  <c:v>0.81067500000000003</c:v>
                </c:pt>
                <c:pt idx="114">
                  <c:v>0.81754700000000002</c:v>
                </c:pt>
                <c:pt idx="115">
                  <c:v>0.82403000000000004</c:v>
                </c:pt>
                <c:pt idx="116">
                  <c:v>0.83048299999999997</c:v>
                </c:pt>
                <c:pt idx="117">
                  <c:v>0.83694299999999999</c:v>
                </c:pt>
                <c:pt idx="118">
                  <c:v>0.84411499999999995</c:v>
                </c:pt>
                <c:pt idx="119">
                  <c:v>0.850213</c:v>
                </c:pt>
                <c:pt idx="120">
                  <c:v>0.85717500000000002</c:v>
                </c:pt>
                <c:pt idx="121">
                  <c:v>0.86402299999999999</c:v>
                </c:pt>
                <c:pt idx="122">
                  <c:v>0.87093799999999999</c:v>
                </c:pt>
                <c:pt idx="123">
                  <c:v>0.87762799999999996</c:v>
                </c:pt>
                <c:pt idx="124">
                  <c:v>0.88526000000000005</c:v>
                </c:pt>
                <c:pt idx="125">
                  <c:v>0.89059500000000003</c:v>
                </c:pt>
                <c:pt idx="126">
                  <c:v>0.89784200000000003</c:v>
                </c:pt>
                <c:pt idx="127">
                  <c:v>0.90586500000000003</c:v>
                </c:pt>
                <c:pt idx="128">
                  <c:v>0.90763300000000002</c:v>
                </c:pt>
                <c:pt idx="129">
                  <c:v>0.91425000000000001</c:v>
                </c:pt>
                <c:pt idx="130">
                  <c:v>0.92139000000000004</c:v>
                </c:pt>
                <c:pt idx="131">
                  <c:v>0.92806299999999997</c:v>
                </c:pt>
                <c:pt idx="132">
                  <c:v>0.93471700000000002</c:v>
                </c:pt>
                <c:pt idx="133">
                  <c:v>0.94189299999999998</c:v>
                </c:pt>
                <c:pt idx="134">
                  <c:v>0.94772000000000001</c:v>
                </c:pt>
                <c:pt idx="135">
                  <c:v>0.95456700000000005</c:v>
                </c:pt>
                <c:pt idx="136">
                  <c:v>0.96079000000000003</c:v>
                </c:pt>
                <c:pt idx="137">
                  <c:v>0.96767300000000001</c:v>
                </c:pt>
                <c:pt idx="138">
                  <c:v>0.97481700000000004</c:v>
                </c:pt>
                <c:pt idx="139">
                  <c:v>0.98042300000000004</c:v>
                </c:pt>
                <c:pt idx="140">
                  <c:v>0.98777999999999999</c:v>
                </c:pt>
                <c:pt idx="141">
                  <c:v>0.99463699999999999</c:v>
                </c:pt>
                <c:pt idx="142">
                  <c:v>1.0007200000000001</c:v>
                </c:pt>
                <c:pt idx="143">
                  <c:v>1.0077400000000001</c:v>
                </c:pt>
                <c:pt idx="144">
                  <c:v>1.01389</c:v>
                </c:pt>
                <c:pt idx="145">
                  <c:v>1.02071</c:v>
                </c:pt>
                <c:pt idx="146">
                  <c:v>1.0280100000000001</c:v>
                </c:pt>
                <c:pt idx="147">
                  <c:v>1.0347299999999999</c:v>
                </c:pt>
                <c:pt idx="148">
                  <c:v>1.03853</c:v>
                </c:pt>
                <c:pt idx="149">
                  <c:v>1.04827</c:v>
                </c:pt>
                <c:pt idx="150">
                  <c:v>1.0555000000000001</c:v>
                </c:pt>
                <c:pt idx="151">
                  <c:v>1.0616000000000001</c:v>
                </c:pt>
                <c:pt idx="152">
                  <c:v>1.0684499999999999</c:v>
                </c:pt>
                <c:pt idx="153">
                  <c:v>1.0748200000000001</c:v>
                </c:pt>
                <c:pt idx="154">
                  <c:v>1.0821000000000001</c:v>
                </c:pt>
                <c:pt idx="155">
                  <c:v>1.0879399999999999</c:v>
                </c:pt>
                <c:pt idx="156">
                  <c:v>1.09565</c:v>
                </c:pt>
                <c:pt idx="157">
                  <c:v>1.1027100000000001</c:v>
                </c:pt>
                <c:pt idx="158">
                  <c:v>1.1078699999999999</c:v>
                </c:pt>
                <c:pt idx="159">
                  <c:v>1.11469</c:v>
                </c:pt>
                <c:pt idx="160">
                  <c:v>1.1227799999999999</c:v>
                </c:pt>
                <c:pt idx="161">
                  <c:v>1.1281600000000001</c:v>
                </c:pt>
                <c:pt idx="162">
                  <c:v>1.13487</c:v>
                </c:pt>
                <c:pt idx="163">
                  <c:v>1.1414599999999999</c:v>
                </c:pt>
                <c:pt idx="164">
                  <c:v>1.1480900000000001</c:v>
                </c:pt>
                <c:pt idx="165">
                  <c:v>1.1554500000000001</c:v>
                </c:pt>
                <c:pt idx="166">
                  <c:v>1.1606700000000001</c:v>
                </c:pt>
                <c:pt idx="167">
                  <c:v>1.1676899999999999</c:v>
                </c:pt>
                <c:pt idx="168">
                  <c:v>1.1745099999999999</c:v>
                </c:pt>
                <c:pt idx="169">
                  <c:v>1.1809499999999999</c:v>
                </c:pt>
                <c:pt idx="170">
                  <c:v>1.18733</c:v>
                </c:pt>
                <c:pt idx="171">
                  <c:v>1.19458</c:v>
                </c:pt>
                <c:pt idx="172">
                  <c:v>1.2004999999999999</c:v>
                </c:pt>
                <c:pt idx="173">
                  <c:v>1.2073499999999999</c:v>
                </c:pt>
                <c:pt idx="174">
                  <c:v>1.2142599999999999</c:v>
                </c:pt>
                <c:pt idx="175">
                  <c:v>1.2209700000000001</c:v>
                </c:pt>
                <c:pt idx="176">
                  <c:v>1.2274799999999999</c:v>
                </c:pt>
                <c:pt idx="177">
                  <c:v>1.2338800000000001</c:v>
                </c:pt>
                <c:pt idx="178">
                  <c:v>1.2399500000000001</c:v>
                </c:pt>
                <c:pt idx="179">
                  <c:v>1.2466999999999999</c:v>
                </c:pt>
                <c:pt idx="180">
                  <c:v>1.2542500000000001</c:v>
                </c:pt>
                <c:pt idx="181">
                  <c:v>1.2604599999999999</c:v>
                </c:pt>
                <c:pt idx="182">
                  <c:v>1.26677</c:v>
                </c:pt>
                <c:pt idx="183">
                  <c:v>1.2734300000000001</c:v>
                </c:pt>
                <c:pt idx="184">
                  <c:v>1.2796400000000001</c:v>
                </c:pt>
                <c:pt idx="185">
                  <c:v>1.2865800000000001</c:v>
                </c:pt>
                <c:pt idx="186">
                  <c:v>1.2938099999999999</c:v>
                </c:pt>
                <c:pt idx="187">
                  <c:v>1.2994600000000001</c:v>
                </c:pt>
                <c:pt idx="188">
                  <c:v>1.3065599999999999</c:v>
                </c:pt>
                <c:pt idx="189">
                  <c:v>1.3130299999999999</c:v>
                </c:pt>
                <c:pt idx="190">
                  <c:v>1.31958</c:v>
                </c:pt>
                <c:pt idx="191">
                  <c:v>1.3266100000000001</c:v>
                </c:pt>
                <c:pt idx="192">
                  <c:v>1.3329500000000001</c:v>
                </c:pt>
                <c:pt idx="193">
                  <c:v>1.3397399999999999</c:v>
                </c:pt>
                <c:pt idx="194">
                  <c:v>1.3467100000000001</c:v>
                </c:pt>
                <c:pt idx="195">
                  <c:v>1.3537699999999999</c:v>
                </c:pt>
                <c:pt idx="196">
                  <c:v>1.3608800000000001</c:v>
                </c:pt>
                <c:pt idx="197">
                  <c:v>1.3674500000000001</c:v>
                </c:pt>
                <c:pt idx="198">
                  <c:v>1.37374</c:v>
                </c:pt>
                <c:pt idx="199">
                  <c:v>1.3811899999999999</c:v>
                </c:pt>
                <c:pt idx="200">
                  <c:v>1.3870400000000001</c:v>
                </c:pt>
                <c:pt idx="201">
                  <c:v>1.3935999999999999</c:v>
                </c:pt>
                <c:pt idx="202">
                  <c:v>1.40049</c:v>
                </c:pt>
                <c:pt idx="203">
                  <c:v>1.4067799999999999</c:v>
                </c:pt>
                <c:pt idx="204">
                  <c:v>1.41415</c:v>
                </c:pt>
                <c:pt idx="205">
                  <c:v>1.4206099999999999</c:v>
                </c:pt>
                <c:pt idx="206">
                  <c:v>1.4275</c:v>
                </c:pt>
                <c:pt idx="207">
                  <c:v>1.4337299999999999</c:v>
                </c:pt>
                <c:pt idx="208">
                  <c:v>1.4413400000000001</c:v>
                </c:pt>
                <c:pt idx="209">
                  <c:v>1.4465699999999999</c:v>
                </c:pt>
                <c:pt idx="210">
                  <c:v>1.4536500000000001</c:v>
                </c:pt>
                <c:pt idx="211">
                  <c:v>1.4601900000000001</c:v>
                </c:pt>
                <c:pt idx="212">
                  <c:v>1.4666300000000001</c:v>
                </c:pt>
                <c:pt idx="213">
                  <c:v>1.47316</c:v>
                </c:pt>
                <c:pt idx="214">
                  <c:v>1.4796100000000001</c:v>
                </c:pt>
                <c:pt idx="215">
                  <c:v>1.4863200000000001</c:v>
                </c:pt>
                <c:pt idx="216">
                  <c:v>1.4936100000000001</c:v>
                </c:pt>
                <c:pt idx="217">
                  <c:v>1.5003299999999999</c:v>
                </c:pt>
                <c:pt idx="218">
                  <c:v>1.50623</c:v>
                </c:pt>
                <c:pt idx="219">
                  <c:v>1.5134300000000001</c:v>
                </c:pt>
                <c:pt idx="220">
                  <c:v>1.5195099999999999</c:v>
                </c:pt>
                <c:pt idx="221">
                  <c:v>1.5258100000000001</c:v>
                </c:pt>
                <c:pt idx="222">
                  <c:v>1.5327</c:v>
                </c:pt>
                <c:pt idx="223">
                  <c:v>1.5407200000000001</c:v>
                </c:pt>
                <c:pt idx="224">
                  <c:v>1.54678</c:v>
                </c:pt>
                <c:pt idx="225">
                  <c:v>1.5528999999999999</c:v>
                </c:pt>
                <c:pt idx="226">
                  <c:v>1.56029</c:v>
                </c:pt>
                <c:pt idx="227">
                  <c:v>1.5663800000000001</c:v>
                </c:pt>
                <c:pt idx="228">
                  <c:v>1.5721099999999999</c:v>
                </c:pt>
                <c:pt idx="229">
                  <c:v>1.57988</c:v>
                </c:pt>
                <c:pt idx="230">
                  <c:v>1.5864799999999999</c:v>
                </c:pt>
                <c:pt idx="231">
                  <c:v>1.5929800000000001</c:v>
                </c:pt>
                <c:pt idx="232">
                  <c:v>1.5986</c:v>
                </c:pt>
                <c:pt idx="233">
                  <c:v>1.6057999999999999</c:v>
                </c:pt>
                <c:pt idx="234">
                  <c:v>1.61189</c:v>
                </c:pt>
                <c:pt idx="235">
                  <c:v>1.61954</c:v>
                </c:pt>
                <c:pt idx="236">
                  <c:v>1.62551</c:v>
                </c:pt>
                <c:pt idx="237">
                  <c:v>1.63222</c:v>
                </c:pt>
                <c:pt idx="238">
                  <c:v>1.6393899999999999</c:v>
                </c:pt>
                <c:pt idx="239">
                  <c:v>1.6449499999999999</c:v>
                </c:pt>
                <c:pt idx="240">
                  <c:v>1.6524300000000001</c:v>
                </c:pt>
                <c:pt idx="241">
                  <c:v>1.6586399999999999</c:v>
                </c:pt>
                <c:pt idx="242">
                  <c:v>1.6649799999999999</c:v>
                </c:pt>
                <c:pt idx="243">
                  <c:v>1.6718999999999999</c:v>
                </c:pt>
                <c:pt idx="244">
                  <c:v>1.67821</c:v>
                </c:pt>
                <c:pt idx="245">
                  <c:v>1.6855</c:v>
                </c:pt>
                <c:pt idx="246">
                  <c:v>1.6920999999999999</c:v>
                </c:pt>
                <c:pt idx="247">
                  <c:v>1.6983600000000001</c:v>
                </c:pt>
                <c:pt idx="248">
                  <c:v>1.7050399999999999</c:v>
                </c:pt>
                <c:pt idx="249">
                  <c:v>1.71132</c:v>
                </c:pt>
                <c:pt idx="250">
                  <c:v>1.7181</c:v>
                </c:pt>
                <c:pt idx="251">
                  <c:v>1.7249000000000001</c:v>
                </c:pt>
                <c:pt idx="252">
                  <c:v>1.7319500000000001</c:v>
                </c:pt>
                <c:pt idx="253">
                  <c:v>1.7389300000000001</c:v>
                </c:pt>
                <c:pt idx="254">
                  <c:v>1.7456799999999999</c:v>
                </c:pt>
                <c:pt idx="255">
                  <c:v>1.75163</c:v>
                </c:pt>
                <c:pt idx="256">
                  <c:v>1.7577199999999999</c:v>
                </c:pt>
                <c:pt idx="257">
                  <c:v>1.7650600000000001</c:v>
                </c:pt>
                <c:pt idx="258">
                  <c:v>1.7716499999999999</c:v>
                </c:pt>
                <c:pt idx="259">
                  <c:v>1.77935</c:v>
                </c:pt>
                <c:pt idx="260">
                  <c:v>1.7843500000000001</c:v>
                </c:pt>
                <c:pt idx="261">
                  <c:v>1.79182</c:v>
                </c:pt>
                <c:pt idx="262">
                  <c:v>1.7986500000000001</c:v>
                </c:pt>
                <c:pt idx="263">
                  <c:v>1.8054600000000001</c:v>
                </c:pt>
                <c:pt idx="264">
                  <c:v>1.8113300000000001</c:v>
                </c:pt>
                <c:pt idx="265">
                  <c:v>1.8177399999999999</c:v>
                </c:pt>
                <c:pt idx="266">
                  <c:v>1.8244899999999999</c:v>
                </c:pt>
                <c:pt idx="267">
                  <c:v>1.8315600000000001</c:v>
                </c:pt>
                <c:pt idx="268">
                  <c:v>1.83833</c:v>
                </c:pt>
                <c:pt idx="269">
                  <c:v>1.8457300000000001</c:v>
                </c:pt>
                <c:pt idx="270">
                  <c:v>1.85253</c:v>
                </c:pt>
                <c:pt idx="271">
                  <c:v>1.8586100000000001</c:v>
                </c:pt>
                <c:pt idx="272">
                  <c:v>1.87056</c:v>
                </c:pt>
                <c:pt idx="273">
                  <c:v>1.8744400000000001</c:v>
                </c:pt>
                <c:pt idx="274">
                  <c:v>1.8812899999999999</c:v>
                </c:pt>
                <c:pt idx="275">
                  <c:v>1.8873899999999999</c:v>
                </c:pt>
                <c:pt idx="276">
                  <c:v>1.8945700000000001</c:v>
                </c:pt>
                <c:pt idx="277">
                  <c:v>1.9010499999999999</c:v>
                </c:pt>
                <c:pt idx="278">
                  <c:v>1.90785</c:v>
                </c:pt>
                <c:pt idx="279">
                  <c:v>1.91422</c:v>
                </c:pt>
                <c:pt idx="280">
                  <c:v>1.92126</c:v>
                </c:pt>
                <c:pt idx="281">
                  <c:v>1.92832</c:v>
                </c:pt>
                <c:pt idx="282">
                  <c:v>1.9353199999999999</c:v>
                </c:pt>
                <c:pt idx="283">
                  <c:v>1.9421900000000001</c:v>
                </c:pt>
                <c:pt idx="284">
                  <c:v>1.94722</c:v>
                </c:pt>
                <c:pt idx="285">
                  <c:v>1.95425</c:v>
                </c:pt>
                <c:pt idx="286">
                  <c:v>1.96105</c:v>
                </c:pt>
                <c:pt idx="287">
                  <c:v>1.9698100000000001</c:v>
                </c:pt>
                <c:pt idx="288">
                  <c:v>1.97401</c:v>
                </c:pt>
                <c:pt idx="289">
                  <c:v>1.98295</c:v>
                </c:pt>
                <c:pt idx="290">
                  <c:v>1.98682</c:v>
                </c:pt>
                <c:pt idx="291">
                  <c:v>1.99454</c:v>
                </c:pt>
                <c:pt idx="292">
                  <c:v>2.0024899999999999</c:v>
                </c:pt>
                <c:pt idx="293">
                  <c:v>2.0064199999999999</c:v>
                </c:pt>
                <c:pt idx="294">
                  <c:v>2.0140500000000001</c:v>
                </c:pt>
                <c:pt idx="295">
                  <c:v>2.0211999999999999</c:v>
                </c:pt>
                <c:pt idx="296">
                  <c:v>2.0287199999999999</c:v>
                </c:pt>
                <c:pt idx="297">
                  <c:v>2.03593</c:v>
                </c:pt>
                <c:pt idx="298">
                  <c:v>2.03986</c:v>
                </c:pt>
                <c:pt idx="299">
                  <c:v>2.0465</c:v>
                </c:pt>
                <c:pt idx="300">
                  <c:v>2.0536300000000001</c:v>
                </c:pt>
                <c:pt idx="301">
                  <c:v>2.06128</c:v>
                </c:pt>
                <c:pt idx="302">
                  <c:v>2.0693700000000002</c:v>
                </c:pt>
                <c:pt idx="303">
                  <c:v>2.0728200000000001</c:v>
                </c:pt>
                <c:pt idx="304">
                  <c:v>2.0792199999999998</c:v>
                </c:pt>
                <c:pt idx="305">
                  <c:v>2.0865499999999999</c:v>
                </c:pt>
                <c:pt idx="306">
                  <c:v>2.0935600000000001</c:v>
                </c:pt>
                <c:pt idx="307">
                  <c:v>2.1011600000000001</c:v>
                </c:pt>
                <c:pt idx="308">
                  <c:v>2.1079300000000001</c:v>
                </c:pt>
                <c:pt idx="309">
                  <c:v>2.1152600000000001</c:v>
                </c:pt>
                <c:pt idx="310">
                  <c:v>2.1189900000000002</c:v>
                </c:pt>
                <c:pt idx="311">
                  <c:v>2.1268199999999999</c:v>
                </c:pt>
                <c:pt idx="312">
                  <c:v>2.1341600000000001</c:v>
                </c:pt>
                <c:pt idx="313">
                  <c:v>2.1381000000000001</c:v>
                </c:pt>
                <c:pt idx="314">
                  <c:v>2.1467299999999998</c:v>
                </c:pt>
                <c:pt idx="315">
                  <c:v>2.1546400000000001</c:v>
                </c:pt>
                <c:pt idx="316">
                  <c:v>2.1584500000000002</c:v>
                </c:pt>
                <c:pt idx="317">
                  <c:v>2.1668699999999999</c:v>
                </c:pt>
                <c:pt idx="318">
                  <c:v>2.17116</c:v>
                </c:pt>
                <c:pt idx="319">
                  <c:v>2.1802700000000002</c:v>
                </c:pt>
                <c:pt idx="320">
                  <c:v>2.1844899999999998</c:v>
                </c:pt>
                <c:pt idx="321">
                  <c:v>2.1927599999999998</c:v>
                </c:pt>
                <c:pt idx="322">
                  <c:v>2.2011400000000001</c:v>
                </c:pt>
                <c:pt idx="323">
                  <c:v>2.2055199999999999</c:v>
                </c:pt>
                <c:pt idx="324">
                  <c:v>2.2140300000000002</c:v>
                </c:pt>
                <c:pt idx="325">
                  <c:v>2.2180900000000001</c:v>
                </c:pt>
                <c:pt idx="326">
                  <c:v>2.2262400000000002</c:v>
                </c:pt>
                <c:pt idx="327">
                  <c:v>2.2337600000000002</c:v>
                </c:pt>
                <c:pt idx="328">
                  <c:v>2.238</c:v>
                </c:pt>
                <c:pt idx="329">
                  <c:v>2.2463899999999999</c:v>
                </c:pt>
                <c:pt idx="330">
                  <c:v>2.2542399999999998</c:v>
                </c:pt>
                <c:pt idx="331">
                  <c:v>2.2584200000000001</c:v>
                </c:pt>
                <c:pt idx="332">
                  <c:v>2.2669600000000001</c:v>
                </c:pt>
                <c:pt idx="333">
                  <c:v>2.2712500000000002</c:v>
                </c:pt>
                <c:pt idx="334">
                  <c:v>2.2795899999999998</c:v>
                </c:pt>
                <c:pt idx="335">
                  <c:v>2.2871600000000001</c:v>
                </c:pt>
                <c:pt idx="336">
                  <c:v>2.2911299999999999</c:v>
                </c:pt>
                <c:pt idx="337">
                  <c:v>2.2997100000000001</c:v>
                </c:pt>
                <c:pt idx="338">
                  <c:v>2.3071199999999998</c:v>
                </c:pt>
                <c:pt idx="339">
                  <c:v>2.3111600000000001</c:v>
                </c:pt>
                <c:pt idx="340">
                  <c:v>2.3187899999999999</c:v>
                </c:pt>
                <c:pt idx="341">
                  <c:v>2.3272200000000001</c:v>
                </c:pt>
                <c:pt idx="342">
                  <c:v>2.3305400000000001</c:v>
                </c:pt>
                <c:pt idx="343">
                  <c:v>2.3397299999999999</c:v>
                </c:pt>
                <c:pt idx="344">
                  <c:v>2.34388</c:v>
                </c:pt>
                <c:pt idx="345">
                  <c:v>2.3521999999999998</c:v>
                </c:pt>
                <c:pt idx="346">
                  <c:v>2.3563200000000002</c:v>
                </c:pt>
                <c:pt idx="347">
                  <c:v>2.3657900000000001</c:v>
                </c:pt>
                <c:pt idx="348">
                  <c:v>2.37</c:v>
                </c:pt>
                <c:pt idx="349">
                  <c:v>2.3759600000000001</c:v>
                </c:pt>
                <c:pt idx="350">
                  <c:v>2.3840599999999998</c:v>
                </c:pt>
                <c:pt idx="351">
                  <c:v>2.3895900000000001</c:v>
                </c:pt>
                <c:pt idx="352">
                  <c:v>2.3975900000000001</c:v>
                </c:pt>
                <c:pt idx="353">
                  <c:v>2.4026000000000001</c:v>
                </c:pt>
                <c:pt idx="354">
                  <c:v>2.4101499999999998</c:v>
                </c:pt>
                <c:pt idx="355">
                  <c:v>2.4174000000000002</c:v>
                </c:pt>
                <c:pt idx="356">
                  <c:v>2.4230700000000001</c:v>
                </c:pt>
                <c:pt idx="357">
                  <c:v>2.4313699999999998</c:v>
                </c:pt>
                <c:pt idx="358">
                  <c:v>2.4361100000000002</c:v>
                </c:pt>
                <c:pt idx="359">
                  <c:v>2.4440200000000001</c:v>
                </c:pt>
                <c:pt idx="360">
                  <c:v>2.4500199999999999</c:v>
                </c:pt>
                <c:pt idx="361">
                  <c:v>2.4565199999999998</c:v>
                </c:pt>
                <c:pt idx="362">
                  <c:v>2.46204</c:v>
                </c:pt>
                <c:pt idx="363">
                  <c:v>2.4691299999999998</c:v>
                </c:pt>
                <c:pt idx="364">
                  <c:v>2.4767299999999999</c:v>
                </c:pt>
                <c:pt idx="365">
                  <c:v>2.4823499999999998</c:v>
                </c:pt>
                <c:pt idx="366">
                  <c:v>2.4887000000000001</c:v>
                </c:pt>
                <c:pt idx="367">
                  <c:v>2.4951400000000001</c:v>
                </c:pt>
                <c:pt idx="368">
                  <c:v>2.50352</c:v>
                </c:pt>
              </c:numCache>
            </c:numRef>
          </c:cat>
          <c:val>
            <c:numRef>
              <c:f>'CPI_ROC_CoRD_LAYERS-MEDICAL'!$B$2:$B$370</c:f>
              <c:numCache>
                <c:formatCode>General</c:formatCode>
                <c:ptCount val="36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'CPI_ROC_CoRD_LAYERS-MEDICAL'!$C$1</c:f>
              <c:strCache>
                <c:ptCount val="1"/>
                <c:pt idx="0">
                  <c:v>CPI</c:v>
                </c:pt>
              </c:strCache>
            </c:strRef>
          </c:tx>
          <c:spPr>
            <a:ln w="23152">
              <a:solidFill>
                <a:srgbClr val="008000"/>
              </a:solidFill>
              <a:prstDash val="solid"/>
            </a:ln>
          </c:spPr>
          <c:marker>
            <c:symbol val="none"/>
          </c:marker>
          <c:cat>
            <c:numRef>
              <c:f>'CPI_ROC_CoRD_LAYERS-MEDICAL'!$A$2:$A$370</c:f>
              <c:numCache>
                <c:formatCode>General</c:formatCode>
                <c:ptCount val="369"/>
                <c:pt idx="0">
                  <c:v>5.3704700000000001E-2</c:v>
                </c:pt>
                <c:pt idx="1">
                  <c:v>6.0335800000000002E-2</c:v>
                </c:pt>
                <c:pt idx="2">
                  <c:v>6.6670499999999994E-2</c:v>
                </c:pt>
                <c:pt idx="3">
                  <c:v>7.3794700000000005E-2</c:v>
                </c:pt>
                <c:pt idx="4">
                  <c:v>8.0361799999999997E-2</c:v>
                </c:pt>
                <c:pt idx="5">
                  <c:v>8.7470699999999998E-2</c:v>
                </c:pt>
                <c:pt idx="6">
                  <c:v>9.4602699999999998E-2</c:v>
                </c:pt>
                <c:pt idx="7">
                  <c:v>0.101081</c:v>
                </c:pt>
                <c:pt idx="8">
                  <c:v>0.107458</c:v>
                </c:pt>
                <c:pt idx="9">
                  <c:v>0.114245</c:v>
                </c:pt>
                <c:pt idx="10">
                  <c:v>0.120853</c:v>
                </c:pt>
                <c:pt idx="11">
                  <c:v>0.127494</c:v>
                </c:pt>
                <c:pt idx="12">
                  <c:v>0.134327</c:v>
                </c:pt>
                <c:pt idx="13">
                  <c:v>0.141155</c:v>
                </c:pt>
                <c:pt idx="14">
                  <c:v>0.147953</c:v>
                </c:pt>
                <c:pt idx="15">
                  <c:v>0.154562</c:v>
                </c:pt>
                <c:pt idx="16">
                  <c:v>0.16128100000000001</c:v>
                </c:pt>
                <c:pt idx="17">
                  <c:v>0.16808999999999999</c:v>
                </c:pt>
                <c:pt idx="18">
                  <c:v>0.17476800000000001</c:v>
                </c:pt>
                <c:pt idx="19">
                  <c:v>0.181697</c:v>
                </c:pt>
                <c:pt idx="20">
                  <c:v>0.18790499999999999</c:v>
                </c:pt>
                <c:pt idx="21">
                  <c:v>0.19517699999999999</c:v>
                </c:pt>
                <c:pt idx="22">
                  <c:v>0.20147699999999999</c:v>
                </c:pt>
                <c:pt idx="23">
                  <c:v>0.20828199999999999</c:v>
                </c:pt>
                <c:pt idx="24">
                  <c:v>0.21537700000000001</c:v>
                </c:pt>
                <c:pt idx="25">
                  <c:v>0.22194800000000001</c:v>
                </c:pt>
                <c:pt idx="26">
                  <c:v>0.228382</c:v>
                </c:pt>
                <c:pt idx="27">
                  <c:v>0.23511499999999999</c:v>
                </c:pt>
                <c:pt idx="28">
                  <c:v>0.24238000000000001</c:v>
                </c:pt>
                <c:pt idx="29">
                  <c:v>0.248867</c:v>
                </c:pt>
                <c:pt idx="30">
                  <c:v>0.25559999999999999</c:v>
                </c:pt>
                <c:pt idx="31">
                  <c:v>0.26247199999999998</c:v>
                </c:pt>
                <c:pt idx="32">
                  <c:v>0.26855499999999999</c:v>
                </c:pt>
                <c:pt idx="33">
                  <c:v>0.27589200000000003</c:v>
                </c:pt>
                <c:pt idx="34">
                  <c:v>0.28180500000000003</c:v>
                </c:pt>
                <c:pt idx="35">
                  <c:v>0.28912300000000002</c:v>
                </c:pt>
                <c:pt idx="36">
                  <c:v>0.29595199999999999</c:v>
                </c:pt>
                <c:pt idx="37">
                  <c:v>0.30205799999999999</c:v>
                </c:pt>
                <c:pt idx="38">
                  <c:v>0.30876199999999998</c:v>
                </c:pt>
                <c:pt idx="39">
                  <c:v>0.31562800000000002</c:v>
                </c:pt>
                <c:pt idx="40">
                  <c:v>0.32215199999999999</c:v>
                </c:pt>
                <c:pt idx="41">
                  <c:v>0.32906000000000002</c:v>
                </c:pt>
                <c:pt idx="42">
                  <c:v>0.33544499999999999</c:v>
                </c:pt>
                <c:pt idx="43">
                  <c:v>0.34229500000000002</c:v>
                </c:pt>
                <c:pt idx="44">
                  <c:v>0.34951199999999999</c:v>
                </c:pt>
                <c:pt idx="45">
                  <c:v>0.355902</c:v>
                </c:pt>
                <c:pt idx="46">
                  <c:v>0.36284300000000003</c:v>
                </c:pt>
                <c:pt idx="47">
                  <c:v>0.368618</c:v>
                </c:pt>
                <c:pt idx="48">
                  <c:v>0.375643</c:v>
                </c:pt>
                <c:pt idx="49">
                  <c:v>0.38301400000000002</c:v>
                </c:pt>
                <c:pt idx="50">
                  <c:v>0.39029399999999997</c:v>
                </c:pt>
                <c:pt idx="51">
                  <c:v>0.39680399999999999</c:v>
                </c:pt>
                <c:pt idx="52">
                  <c:v>0.40360600000000002</c:v>
                </c:pt>
                <c:pt idx="53">
                  <c:v>0.40972599999999998</c:v>
                </c:pt>
                <c:pt idx="54">
                  <c:v>0.41686400000000001</c:v>
                </c:pt>
                <c:pt idx="55">
                  <c:v>0.42304999999999998</c:v>
                </c:pt>
                <c:pt idx="56">
                  <c:v>0.42991200000000002</c:v>
                </c:pt>
                <c:pt idx="57">
                  <c:v>0.43663000000000002</c:v>
                </c:pt>
                <c:pt idx="58">
                  <c:v>0.443</c:v>
                </c:pt>
                <c:pt idx="59">
                  <c:v>0.450214</c:v>
                </c:pt>
                <c:pt idx="60">
                  <c:v>0.45616600000000002</c:v>
                </c:pt>
                <c:pt idx="61">
                  <c:v>0.46244400000000002</c:v>
                </c:pt>
                <c:pt idx="62">
                  <c:v>0.47019499999999997</c:v>
                </c:pt>
                <c:pt idx="63">
                  <c:v>0.47694799999999998</c:v>
                </c:pt>
                <c:pt idx="64">
                  <c:v>0.48346699999999998</c:v>
                </c:pt>
                <c:pt idx="65">
                  <c:v>0.49080499999999999</c:v>
                </c:pt>
                <c:pt idx="66">
                  <c:v>0.49698799999999999</c:v>
                </c:pt>
                <c:pt idx="67">
                  <c:v>0.50359500000000001</c:v>
                </c:pt>
                <c:pt idx="68">
                  <c:v>0.510633</c:v>
                </c:pt>
                <c:pt idx="69">
                  <c:v>0.51698299999999997</c:v>
                </c:pt>
                <c:pt idx="70">
                  <c:v>0.52382799999999996</c:v>
                </c:pt>
                <c:pt idx="71">
                  <c:v>0.53033200000000003</c:v>
                </c:pt>
                <c:pt idx="72">
                  <c:v>0.53679299999999996</c:v>
                </c:pt>
                <c:pt idx="73">
                  <c:v>0.54520299999999999</c:v>
                </c:pt>
                <c:pt idx="74">
                  <c:v>0.551033</c:v>
                </c:pt>
                <c:pt idx="75">
                  <c:v>0.55852000000000002</c:v>
                </c:pt>
                <c:pt idx="76">
                  <c:v>0.56396999999999997</c:v>
                </c:pt>
                <c:pt idx="77">
                  <c:v>0.57071700000000003</c:v>
                </c:pt>
                <c:pt idx="78">
                  <c:v>0.57703499999999996</c:v>
                </c:pt>
                <c:pt idx="79">
                  <c:v>0.584337</c:v>
                </c:pt>
                <c:pt idx="80">
                  <c:v>0.58994500000000005</c:v>
                </c:pt>
                <c:pt idx="81">
                  <c:v>0.59738000000000002</c:v>
                </c:pt>
                <c:pt idx="82">
                  <c:v>0.60401000000000005</c:v>
                </c:pt>
                <c:pt idx="83">
                  <c:v>0.61014000000000002</c:v>
                </c:pt>
                <c:pt idx="84">
                  <c:v>0.61707999999999996</c:v>
                </c:pt>
                <c:pt idx="85">
                  <c:v>0.62386200000000003</c:v>
                </c:pt>
                <c:pt idx="86">
                  <c:v>0.63009000000000004</c:v>
                </c:pt>
                <c:pt idx="87">
                  <c:v>0.63679799999999998</c:v>
                </c:pt>
                <c:pt idx="88">
                  <c:v>0.64353700000000003</c:v>
                </c:pt>
                <c:pt idx="89">
                  <c:v>0.65125299999999997</c:v>
                </c:pt>
                <c:pt idx="90">
                  <c:v>0.65688999999999997</c:v>
                </c:pt>
                <c:pt idx="91">
                  <c:v>0.66436499999999998</c:v>
                </c:pt>
                <c:pt idx="92">
                  <c:v>0.67069500000000004</c:v>
                </c:pt>
                <c:pt idx="93">
                  <c:v>0.67656000000000005</c:v>
                </c:pt>
                <c:pt idx="94">
                  <c:v>0.68337700000000001</c:v>
                </c:pt>
                <c:pt idx="95">
                  <c:v>0.69004500000000002</c:v>
                </c:pt>
                <c:pt idx="96">
                  <c:v>0.69673799999999997</c:v>
                </c:pt>
                <c:pt idx="97">
                  <c:v>0.703623</c:v>
                </c:pt>
                <c:pt idx="98">
                  <c:v>0.710202</c:v>
                </c:pt>
                <c:pt idx="99">
                  <c:v>0.71714</c:v>
                </c:pt>
                <c:pt idx="100">
                  <c:v>0.72441500000000003</c:v>
                </c:pt>
                <c:pt idx="101">
                  <c:v>0.73084000000000005</c:v>
                </c:pt>
                <c:pt idx="102">
                  <c:v>0.73686799999999997</c:v>
                </c:pt>
                <c:pt idx="103">
                  <c:v>0.74351500000000004</c:v>
                </c:pt>
                <c:pt idx="104">
                  <c:v>0.75029299999999999</c:v>
                </c:pt>
                <c:pt idx="105">
                  <c:v>0.75772700000000004</c:v>
                </c:pt>
                <c:pt idx="106">
                  <c:v>0.76374200000000003</c:v>
                </c:pt>
                <c:pt idx="107">
                  <c:v>0.77057799999999999</c:v>
                </c:pt>
                <c:pt idx="108">
                  <c:v>0.77691500000000002</c:v>
                </c:pt>
                <c:pt idx="109">
                  <c:v>0.78458700000000003</c:v>
                </c:pt>
                <c:pt idx="110">
                  <c:v>0.79099200000000003</c:v>
                </c:pt>
                <c:pt idx="111">
                  <c:v>0.79769299999999999</c:v>
                </c:pt>
                <c:pt idx="112">
                  <c:v>0.80421799999999999</c:v>
                </c:pt>
                <c:pt idx="113">
                  <c:v>0.81067500000000003</c:v>
                </c:pt>
                <c:pt idx="114">
                  <c:v>0.81754700000000002</c:v>
                </c:pt>
                <c:pt idx="115">
                  <c:v>0.82403000000000004</c:v>
                </c:pt>
                <c:pt idx="116">
                  <c:v>0.83048299999999997</c:v>
                </c:pt>
                <c:pt idx="117">
                  <c:v>0.83694299999999999</c:v>
                </c:pt>
                <c:pt idx="118">
                  <c:v>0.84411499999999995</c:v>
                </c:pt>
                <c:pt idx="119">
                  <c:v>0.850213</c:v>
                </c:pt>
                <c:pt idx="120">
                  <c:v>0.85717500000000002</c:v>
                </c:pt>
                <c:pt idx="121">
                  <c:v>0.86402299999999999</c:v>
                </c:pt>
                <c:pt idx="122">
                  <c:v>0.87093799999999999</c:v>
                </c:pt>
                <c:pt idx="123">
                  <c:v>0.87762799999999996</c:v>
                </c:pt>
                <c:pt idx="124">
                  <c:v>0.88526000000000005</c:v>
                </c:pt>
                <c:pt idx="125">
                  <c:v>0.89059500000000003</c:v>
                </c:pt>
                <c:pt idx="126">
                  <c:v>0.89784200000000003</c:v>
                </c:pt>
                <c:pt idx="127">
                  <c:v>0.90586500000000003</c:v>
                </c:pt>
                <c:pt idx="128">
                  <c:v>0.90763300000000002</c:v>
                </c:pt>
                <c:pt idx="129">
                  <c:v>0.91425000000000001</c:v>
                </c:pt>
                <c:pt idx="130">
                  <c:v>0.92139000000000004</c:v>
                </c:pt>
                <c:pt idx="131">
                  <c:v>0.92806299999999997</c:v>
                </c:pt>
                <c:pt idx="132">
                  <c:v>0.93471700000000002</c:v>
                </c:pt>
                <c:pt idx="133">
                  <c:v>0.94189299999999998</c:v>
                </c:pt>
                <c:pt idx="134">
                  <c:v>0.94772000000000001</c:v>
                </c:pt>
                <c:pt idx="135">
                  <c:v>0.95456700000000005</c:v>
                </c:pt>
                <c:pt idx="136">
                  <c:v>0.96079000000000003</c:v>
                </c:pt>
                <c:pt idx="137">
                  <c:v>0.96767300000000001</c:v>
                </c:pt>
                <c:pt idx="138">
                  <c:v>0.97481700000000004</c:v>
                </c:pt>
                <c:pt idx="139">
                  <c:v>0.98042300000000004</c:v>
                </c:pt>
                <c:pt idx="140">
                  <c:v>0.98777999999999999</c:v>
                </c:pt>
                <c:pt idx="141">
                  <c:v>0.99463699999999999</c:v>
                </c:pt>
                <c:pt idx="142">
                  <c:v>1.0007200000000001</c:v>
                </c:pt>
                <c:pt idx="143">
                  <c:v>1.0077400000000001</c:v>
                </c:pt>
                <c:pt idx="144">
                  <c:v>1.01389</c:v>
                </c:pt>
                <c:pt idx="145">
                  <c:v>1.02071</c:v>
                </c:pt>
                <c:pt idx="146">
                  <c:v>1.0280100000000001</c:v>
                </c:pt>
                <c:pt idx="147">
                  <c:v>1.0347299999999999</c:v>
                </c:pt>
                <c:pt idx="148">
                  <c:v>1.03853</c:v>
                </c:pt>
                <c:pt idx="149">
                  <c:v>1.04827</c:v>
                </c:pt>
                <c:pt idx="150">
                  <c:v>1.0555000000000001</c:v>
                </c:pt>
                <c:pt idx="151">
                  <c:v>1.0616000000000001</c:v>
                </c:pt>
                <c:pt idx="152">
                  <c:v>1.0684499999999999</c:v>
                </c:pt>
                <c:pt idx="153">
                  <c:v>1.0748200000000001</c:v>
                </c:pt>
                <c:pt idx="154">
                  <c:v>1.0821000000000001</c:v>
                </c:pt>
                <c:pt idx="155">
                  <c:v>1.0879399999999999</c:v>
                </c:pt>
                <c:pt idx="156">
                  <c:v>1.09565</c:v>
                </c:pt>
                <c:pt idx="157">
                  <c:v>1.1027100000000001</c:v>
                </c:pt>
                <c:pt idx="158">
                  <c:v>1.1078699999999999</c:v>
                </c:pt>
                <c:pt idx="159">
                  <c:v>1.11469</c:v>
                </c:pt>
                <c:pt idx="160">
                  <c:v>1.1227799999999999</c:v>
                </c:pt>
                <c:pt idx="161">
                  <c:v>1.1281600000000001</c:v>
                </c:pt>
                <c:pt idx="162">
                  <c:v>1.13487</c:v>
                </c:pt>
                <c:pt idx="163">
                  <c:v>1.1414599999999999</c:v>
                </c:pt>
                <c:pt idx="164">
                  <c:v>1.1480900000000001</c:v>
                </c:pt>
                <c:pt idx="165">
                  <c:v>1.1554500000000001</c:v>
                </c:pt>
                <c:pt idx="166">
                  <c:v>1.1606700000000001</c:v>
                </c:pt>
                <c:pt idx="167">
                  <c:v>1.1676899999999999</c:v>
                </c:pt>
                <c:pt idx="168">
                  <c:v>1.1745099999999999</c:v>
                </c:pt>
                <c:pt idx="169">
                  <c:v>1.1809499999999999</c:v>
                </c:pt>
                <c:pt idx="170">
                  <c:v>1.18733</c:v>
                </c:pt>
                <c:pt idx="171">
                  <c:v>1.19458</c:v>
                </c:pt>
                <c:pt idx="172">
                  <c:v>1.2004999999999999</c:v>
                </c:pt>
                <c:pt idx="173">
                  <c:v>1.2073499999999999</c:v>
                </c:pt>
                <c:pt idx="174">
                  <c:v>1.2142599999999999</c:v>
                </c:pt>
                <c:pt idx="175">
                  <c:v>1.2209700000000001</c:v>
                </c:pt>
                <c:pt idx="176">
                  <c:v>1.2274799999999999</c:v>
                </c:pt>
                <c:pt idx="177">
                  <c:v>1.2338800000000001</c:v>
                </c:pt>
                <c:pt idx="178">
                  <c:v>1.2399500000000001</c:v>
                </c:pt>
                <c:pt idx="179">
                  <c:v>1.2466999999999999</c:v>
                </c:pt>
                <c:pt idx="180">
                  <c:v>1.2542500000000001</c:v>
                </c:pt>
                <c:pt idx="181">
                  <c:v>1.2604599999999999</c:v>
                </c:pt>
                <c:pt idx="182">
                  <c:v>1.26677</c:v>
                </c:pt>
                <c:pt idx="183">
                  <c:v>1.2734300000000001</c:v>
                </c:pt>
                <c:pt idx="184">
                  <c:v>1.2796400000000001</c:v>
                </c:pt>
                <c:pt idx="185">
                  <c:v>1.2865800000000001</c:v>
                </c:pt>
                <c:pt idx="186">
                  <c:v>1.2938099999999999</c:v>
                </c:pt>
                <c:pt idx="187">
                  <c:v>1.2994600000000001</c:v>
                </c:pt>
                <c:pt idx="188">
                  <c:v>1.3065599999999999</c:v>
                </c:pt>
                <c:pt idx="189">
                  <c:v>1.3130299999999999</c:v>
                </c:pt>
                <c:pt idx="190">
                  <c:v>1.31958</c:v>
                </c:pt>
                <c:pt idx="191">
                  <c:v>1.3266100000000001</c:v>
                </c:pt>
                <c:pt idx="192">
                  <c:v>1.3329500000000001</c:v>
                </c:pt>
                <c:pt idx="193">
                  <c:v>1.3397399999999999</c:v>
                </c:pt>
                <c:pt idx="194">
                  <c:v>1.3467100000000001</c:v>
                </c:pt>
                <c:pt idx="195">
                  <c:v>1.3537699999999999</c:v>
                </c:pt>
                <c:pt idx="196">
                  <c:v>1.3608800000000001</c:v>
                </c:pt>
                <c:pt idx="197">
                  <c:v>1.3674500000000001</c:v>
                </c:pt>
                <c:pt idx="198">
                  <c:v>1.37374</c:v>
                </c:pt>
                <c:pt idx="199">
                  <c:v>1.3811899999999999</c:v>
                </c:pt>
                <c:pt idx="200">
                  <c:v>1.3870400000000001</c:v>
                </c:pt>
                <c:pt idx="201">
                  <c:v>1.3935999999999999</c:v>
                </c:pt>
                <c:pt idx="202">
                  <c:v>1.40049</c:v>
                </c:pt>
                <c:pt idx="203">
                  <c:v>1.4067799999999999</c:v>
                </c:pt>
                <c:pt idx="204">
                  <c:v>1.41415</c:v>
                </c:pt>
                <c:pt idx="205">
                  <c:v>1.4206099999999999</c:v>
                </c:pt>
                <c:pt idx="206">
                  <c:v>1.4275</c:v>
                </c:pt>
                <c:pt idx="207">
                  <c:v>1.4337299999999999</c:v>
                </c:pt>
                <c:pt idx="208">
                  <c:v>1.4413400000000001</c:v>
                </c:pt>
                <c:pt idx="209">
                  <c:v>1.4465699999999999</c:v>
                </c:pt>
                <c:pt idx="210">
                  <c:v>1.4536500000000001</c:v>
                </c:pt>
                <c:pt idx="211">
                  <c:v>1.4601900000000001</c:v>
                </c:pt>
                <c:pt idx="212">
                  <c:v>1.4666300000000001</c:v>
                </c:pt>
                <c:pt idx="213">
                  <c:v>1.47316</c:v>
                </c:pt>
                <c:pt idx="214">
                  <c:v>1.4796100000000001</c:v>
                </c:pt>
                <c:pt idx="215">
                  <c:v>1.4863200000000001</c:v>
                </c:pt>
                <c:pt idx="216">
                  <c:v>1.4936100000000001</c:v>
                </c:pt>
                <c:pt idx="217">
                  <c:v>1.5003299999999999</c:v>
                </c:pt>
                <c:pt idx="218">
                  <c:v>1.50623</c:v>
                </c:pt>
                <c:pt idx="219">
                  <c:v>1.5134300000000001</c:v>
                </c:pt>
                <c:pt idx="220">
                  <c:v>1.5195099999999999</c:v>
                </c:pt>
                <c:pt idx="221">
                  <c:v>1.5258100000000001</c:v>
                </c:pt>
                <c:pt idx="222">
                  <c:v>1.5327</c:v>
                </c:pt>
                <c:pt idx="223">
                  <c:v>1.5407200000000001</c:v>
                </c:pt>
                <c:pt idx="224">
                  <c:v>1.54678</c:v>
                </c:pt>
                <c:pt idx="225">
                  <c:v>1.5528999999999999</c:v>
                </c:pt>
                <c:pt idx="226">
                  <c:v>1.56029</c:v>
                </c:pt>
                <c:pt idx="227">
                  <c:v>1.5663800000000001</c:v>
                </c:pt>
                <c:pt idx="228">
                  <c:v>1.5721099999999999</c:v>
                </c:pt>
                <c:pt idx="229">
                  <c:v>1.57988</c:v>
                </c:pt>
                <c:pt idx="230">
                  <c:v>1.5864799999999999</c:v>
                </c:pt>
                <c:pt idx="231">
                  <c:v>1.5929800000000001</c:v>
                </c:pt>
                <c:pt idx="232">
                  <c:v>1.5986</c:v>
                </c:pt>
                <c:pt idx="233">
                  <c:v>1.6057999999999999</c:v>
                </c:pt>
                <c:pt idx="234">
                  <c:v>1.61189</c:v>
                </c:pt>
                <c:pt idx="235">
                  <c:v>1.61954</c:v>
                </c:pt>
                <c:pt idx="236">
                  <c:v>1.62551</c:v>
                </c:pt>
                <c:pt idx="237">
                  <c:v>1.63222</c:v>
                </c:pt>
                <c:pt idx="238">
                  <c:v>1.6393899999999999</c:v>
                </c:pt>
                <c:pt idx="239">
                  <c:v>1.6449499999999999</c:v>
                </c:pt>
                <c:pt idx="240">
                  <c:v>1.6524300000000001</c:v>
                </c:pt>
                <c:pt idx="241">
                  <c:v>1.6586399999999999</c:v>
                </c:pt>
                <c:pt idx="242">
                  <c:v>1.6649799999999999</c:v>
                </c:pt>
                <c:pt idx="243">
                  <c:v>1.6718999999999999</c:v>
                </c:pt>
                <c:pt idx="244">
                  <c:v>1.67821</c:v>
                </c:pt>
                <c:pt idx="245">
                  <c:v>1.6855</c:v>
                </c:pt>
                <c:pt idx="246">
                  <c:v>1.6920999999999999</c:v>
                </c:pt>
                <c:pt idx="247">
                  <c:v>1.6983600000000001</c:v>
                </c:pt>
                <c:pt idx="248">
                  <c:v>1.7050399999999999</c:v>
                </c:pt>
                <c:pt idx="249">
                  <c:v>1.71132</c:v>
                </c:pt>
                <c:pt idx="250">
                  <c:v>1.7181</c:v>
                </c:pt>
                <c:pt idx="251">
                  <c:v>1.7249000000000001</c:v>
                </c:pt>
                <c:pt idx="252">
                  <c:v>1.7319500000000001</c:v>
                </c:pt>
                <c:pt idx="253">
                  <c:v>1.7389300000000001</c:v>
                </c:pt>
                <c:pt idx="254">
                  <c:v>1.7456799999999999</c:v>
                </c:pt>
                <c:pt idx="255">
                  <c:v>1.75163</c:v>
                </c:pt>
                <c:pt idx="256">
                  <c:v>1.7577199999999999</c:v>
                </c:pt>
                <c:pt idx="257">
                  <c:v>1.7650600000000001</c:v>
                </c:pt>
                <c:pt idx="258">
                  <c:v>1.7716499999999999</c:v>
                </c:pt>
                <c:pt idx="259">
                  <c:v>1.77935</c:v>
                </c:pt>
                <c:pt idx="260">
                  <c:v>1.7843500000000001</c:v>
                </c:pt>
                <c:pt idx="261">
                  <c:v>1.79182</c:v>
                </c:pt>
                <c:pt idx="262">
                  <c:v>1.7986500000000001</c:v>
                </c:pt>
                <c:pt idx="263">
                  <c:v>1.8054600000000001</c:v>
                </c:pt>
                <c:pt idx="264">
                  <c:v>1.8113300000000001</c:v>
                </c:pt>
                <c:pt idx="265">
                  <c:v>1.8177399999999999</c:v>
                </c:pt>
                <c:pt idx="266">
                  <c:v>1.8244899999999999</c:v>
                </c:pt>
                <c:pt idx="267">
                  <c:v>1.8315600000000001</c:v>
                </c:pt>
                <c:pt idx="268">
                  <c:v>1.83833</c:v>
                </c:pt>
                <c:pt idx="269">
                  <c:v>1.8457300000000001</c:v>
                </c:pt>
                <c:pt idx="270">
                  <c:v>1.85253</c:v>
                </c:pt>
                <c:pt idx="271">
                  <c:v>1.8586100000000001</c:v>
                </c:pt>
                <c:pt idx="272">
                  <c:v>1.87056</c:v>
                </c:pt>
                <c:pt idx="273">
                  <c:v>1.8744400000000001</c:v>
                </c:pt>
                <c:pt idx="274">
                  <c:v>1.8812899999999999</c:v>
                </c:pt>
                <c:pt idx="275">
                  <c:v>1.8873899999999999</c:v>
                </c:pt>
                <c:pt idx="276">
                  <c:v>1.8945700000000001</c:v>
                </c:pt>
                <c:pt idx="277">
                  <c:v>1.9010499999999999</c:v>
                </c:pt>
                <c:pt idx="278">
                  <c:v>1.90785</c:v>
                </c:pt>
                <c:pt idx="279">
                  <c:v>1.91422</c:v>
                </c:pt>
                <c:pt idx="280">
                  <c:v>1.92126</c:v>
                </c:pt>
                <c:pt idx="281">
                  <c:v>1.92832</c:v>
                </c:pt>
                <c:pt idx="282">
                  <c:v>1.9353199999999999</c:v>
                </c:pt>
                <c:pt idx="283">
                  <c:v>1.9421900000000001</c:v>
                </c:pt>
                <c:pt idx="284">
                  <c:v>1.94722</c:v>
                </c:pt>
                <c:pt idx="285">
                  <c:v>1.95425</c:v>
                </c:pt>
                <c:pt idx="286">
                  <c:v>1.96105</c:v>
                </c:pt>
                <c:pt idx="287">
                  <c:v>1.9698100000000001</c:v>
                </c:pt>
                <c:pt idx="288">
                  <c:v>1.97401</c:v>
                </c:pt>
                <c:pt idx="289">
                  <c:v>1.98295</c:v>
                </c:pt>
                <c:pt idx="290">
                  <c:v>1.98682</c:v>
                </c:pt>
                <c:pt idx="291">
                  <c:v>1.99454</c:v>
                </c:pt>
                <c:pt idx="292">
                  <c:v>2.0024899999999999</c:v>
                </c:pt>
                <c:pt idx="293">
                  <c:v>2.0064199999999999</c:v>
                </c:pt>
                <c:pt idx="294">
                  <c:v>2.0140500000000001</c:v>
                </c:pt>
                <c:pt idx="295">
                  <c:v>2.0211999999999999</c:v>
                </c:pt>
                <c:pt idx="296">
                  <c:v>2.0287199999999999</c:v>
                </c:pt>
                <c:pt idx="297">
                  <c:v>2.03593</c:v>
                </c:pt>
                <c:pt idx="298">
                  <c:v>2.03986</c:v>
                </c:pt>
                <c:pt idx="299">
                  <c:v>2.0465</c:v>
                </c:pt>
                <c:pt idx="300">
                  <c:v>2.0536300000000001</c:v>
                </c:pt>
                <c:pt idx="301">
                  <c:v>2.06128</c:v>
                </c:pt>
                <c:pt idx="302">
                  <c:v>2.0693700000000002</c:v>
                </c:pt>
                <c:pt idx="303">
                  <c:v>2.0728200000000001</c:v>
                </c:pt>
                <c:pt idx="304">
                  <c:v>2.0792199999999998</c:v>
                </c:pt>
                <c:pt idx="305">
                  <c:v>2.0865499999999999</c:v>
                </c:pt>
                <c:pt idx="306">
                  <c:v>2.0935600000000001</c:v>
                </c:pt>
                <c:pt idx="307">
                  <c:v>2.1011600000000001</c:v>
                </c:pt>
                <c:pt idx="308">
                  <c:v>2.1079300000000001</c:v>
                </c:pt>
                <c:pt idx="309">
                  <c:v>2.1152600000000001</c:v>
                </c:pt>
                <c:pt idx="310">
                  <c:v>2.1189900000000002</c:v>
                </c:pt>
                <c:pt idx="311">
                  <c:v>2.1268199999999999</c:v>
                </c:pt>
                <c:pt idx="312">
                  <c:v>2.1341600000000001</c:v>
                </c:pt>
                <c:pt idx="313">
                  <c:v>2.1381000000000001</c:v>
                </c:pt>
                <c:pt idx="314">
                  <c:v>2.1467299999999998</c:v>
                </c:pt>
                <c:pt idx="315">
                  <c:v>2.1546400000000001</c:v>
                </c:pt>
                <c:pt idx="316">
                  <c:v>2.1584500000000002</c:v>
                </c:pt>
                <c:pt idx="317">
                  <c:v>2.1668699999999999</c:v>
                </c:pt>
                <c:pt idx="318">
                  <c:v>2.17116</c:v>
                </c:pt>
                <c:pt idx="319">
                  <c:v>2.1802700000000002</c:v>
                </c:pt>
                <c:pt idx="320">
                  <c:v>2.1844899999999998</c:v>
                </c:pt>
                <c:pt idx="321">
                  <c:v>2.1927599999999998</c:v>
                </c:pt>
                <c:pt idx="322">
                  <c:v>2.2011400000000001</c:v>
                </c:pt>
                <c:pt idx="323">
                  <c:v>2.2055199999999999</c:v>
                </c:pt>
                <c:pt idx="324">
                  <c:v>2.2140300000000002</c:v>
                </c:pt>
                <c:pt idx="325">
                  <c:v>2.2180900000000001</c:v>
                </c:pt>
                <c:pt idx="326">
                  <c:v>2.2262400000000002</c:v>
                </c:pt>
                <c:pt idx="327">
                  <c:v>2.2337600000000002</c:v>
                </c:pt>
                <c:pt idx="328">
                  <c:v>2.238</c:v>
                </c:pt>
                <c:pt idx="329">
                  <c:v>2.2463899999999999</c:v>
                </c:pt>
                <c:pt idx="330">
                  <c:v>2.2542399999999998</c:v>
                </c:pt>
                <c:pt idx="331">
                  <c:v>2.2584200000000001</c:v>
                </c:pt>
                <c:pt idx="332">
                  <c:v>2.2669600000000001</c:v>
                </c:pt>
                <c:pt idx="333">
                  <c:v>2.2712500000000002</c:v>
                </c:pt>
                <c:pt idx="334">
                  <c:v>2.2795899999999998</c:v>
                </c:pt>
                <c:pt idx="335">
                  <c:v>2.2871600000000001</c:v>
                </c:pt>
                <c:pt idx="336">
                  <c:v>2.2911299999999999</c:v>
                </c:pt>
                <c:pt idx="337">
                  <c:v>2.2997100000000001</c:v>
                </c:pt>
                <c:pt idx="338">
                  <c:v>2.3071199999999998</c:v>
                </c:pt>
                <c:pt idx="339">
                  <c:v>2.3111600000000001</c:v>
                </c:pt>
                <c:pt idx="340">
                  <c:v>2.3187899999999999</c:v>
                </c:pt>
                <c:pt idx="341">
                  <c:v>2.3272200000000001</c:v>
                </c:pt>
                <c:pt idx="342">
                  <c:v>2.3305400000000001</c:v>
                </c:pt>
                <c:pt idx="343">
                  <c:v>2.3397299999999999</c:v>
                </c:pt>
                <c:pt idx="344">
                  <c:v>2.34388</c:v>
                </c:pt>
                <c:pt idx="345">
                  <c:v>2.3521999999999998</c:v>
                </c:pt>
                <c:pt idx="346">
                  <c:v>2.3563200000000002</c:v>
                </c:pt>
                <c:pt idx="347">
                  <c:v>2.3657900000000001</c:v>
                </c:pt>
                <c:pt idx="348">
                  <c:v>2.37</c:v>
                </c:pt>
                <c:pt idx="349">
                  <c:v>2.3759600000000001</c:v>
                </c:pt>
                <c:pt idx="350">
                  <c:v>2.3840599999999998</c:v>
                </c:pt>
                <c:pt idx="351">
                  <c:v>2.3895900000000001</c:v>
                </c:pt>
                <c:pt idx="352">
                  <c:v>2.3975900000000001</c:v>
                </c:pt>
                <c:pt idx="353">
                  <c:v>2.4026000000000001</c:v>
                </c:pt>
                <c:pt idx="354">
                  <c:v>2.4101499999999998</c:v>
                </c:pt>
                <c:pt idx="355">
                  <c:v>2.4174000000000002</c:v>
                </c:pt>
                <c:pt idx="356">
                  <c:v>2.4230700000000001</c:v>
                </c:pt>
                <c:pt idx="357">
                  <c:v>2.4313699999999998</c:v>
                </c:pt>
                <c:pt idx="358">
                  <c:v>2.4361100000000002</c:v>
                </c:pt>
                <c:pt idx="359">
                  <c:v>2.4440200000000001</c:v>
                </c:pt>
                <c:pt idx="360">
                  <c:v>2.4500199999999999</c:v>
                </c:pt>
                <c:pt idx="361">
                  <c:v>2.4565199999999998</c:v>
                </c:pt>
                <c:pt idx="362">
                  <c:v>2.46204</c:v>
                </c:pt>
                <c:pt idx="363">
                  <c:v>2.4691299999999998</c:v>
                </c:pt>
                <c:pt idx="364">
                  <c:v>2.4767299999999999</c:v>
                </c:pt>
                <c:pt idx="365">
                  <c:v>2.4823499999999998</c:v>
                </c:pt>
                <c:pt idx="366">
                  <c:v>2.4887000000000001</c:v>
                </c:pt>
                <c:pt idx="367">
                  <c:v>2.4951400000000001</c:v>
                </c:pt>
                <c:pt idx="368">
                  <c:v>2.50352</c:v>
                </c:pt>
              </c:numCache>
            </c:numRef>
          </c:cat>
          <c:val>
            <c:numRef>
              <c:f>'CPI_ROC_CoRD_LAYERS-MEDICAL'!$C$2:$C$370</c:f>
              <c:numCache>
                <c:formatCode>General</c:formatCode>
                <c:ptCount val="369"/>
                <c:pt idx="0">
                  <c:v>-2.7234999999999999E-2</c:v>
                </c:pt>
                <c:pt idx="1">
                  <c:v>-2.5233999999999999E-2</c:v>
                </c:pt>
                <c:pt idx="2">
                  <c:v>0</c:v>
                </c:pt>
                <c:pt idx="3">
                  <c:v>-2.6320699999999999E-2</c:v>
                </c:pt>
                <c:pt idx="4">
                  <c:v>-2.8581700000000002E-2</c:v>
                </c:pt>
                <c:pt idx="5">
                  <c:v>-2.3715799999999999E-2</c:v>
                </c:pt>
                <c:pt idx="6">
                  <c:v>-5.39858E-2</c:v>
                </c:pt>
                <c:pt idx="7">
                  <c:v>-1.38637E-2</c:v>
                </c:pt>
                <c:pt idx="8">
                  <c:v>-2.5016199999999999E-2</c:v>
                </c:pt>
                <c:pt idx="9">
                  <c:v>-3.9315799999999998E-2</c:v>
                </c:pt>
                <c:pt idx="10">
                  <c:v>-4.3901000000000003E-2</c:v>
                </c:pt>
                <c:pt idx="11">
                  <c:v>-5.8701999999999997E-2</c:v>
                </c:pt>
                <c:pt idx="12">
                  <c:v>-5.9530300000000001E-2</c:v>
                </c:pt>
                <c:pt idx="13">
                  <c:v>-6.9076799999999994E-2</c:v>
                </c:pt>
                <c:pt idx="14">
                  <c:v>-7.5792799999999994E-2</c:v>
                </c:pt>
                <c:pt idx="15">
                  <c:v>-6.5815299999999993E-2</c:v>
                </c:pt>
                <c:pt idx="16">
                  <c:v>-7.1361800000000003E-2</c:v>
                </c:pt>
                <c:pt idx="17">
                  <c:v>-4.1987700000000003E-2</c:v>
                </c:pt>
                <c:pt idx="18">
                  <c:v>-4.1413699999999998E-2</c:v>
                </c:pt>
                <c:pt idx="19">
                  <c:v>-5.3481500000000001E-2</c:v>
                </c:pt>
                <c:pt idx="20">
                  <c:v>-5.2830700000000001E-2</c:v>
                </c:pt>
                <c:pt idx="21">
                  <c:v>-5.2258300000000001E-2</c:v>
                </c:pt>
                <c:pt idx="22">
                  <c:v>-3.9416E-2</c:v>
                </c:pt>
                <c:pt idx="23">
                  <c:v>-6.6327499999999998E-2</c:v>
                </c:pt>
                <c:pt idx="24">
                  <c:v>-5.1889699999999997E-2</c:v>
                </c:pt>
                <c:pt idx="25">
                  <c:v>-7.0322700000000002E-2</c:v>
                </c:pt>
                <c:pt idx="26">
                  <c:v>-7.7216000000000007E-2</c:v>
                </c:pt>
                <c:pt idx="27">
                  <c:v>-9.7736799999999999E-2</c:v>
                </c:pt>
                <c:pt idx="28">
                  <c:v>-0.108191</c:v>
                </c:pt>
                <c:pt idx="29">
                  <c:v>-0.127827</c:v>
                </c:pt>
                <c:pt idx="30">
                  <c:v>-0.117658</c:v>
                </c:pt>
                <c:pt idx="31">
                  <c:v>-0.115076</c:v>
                </c:pt>
                <c:pt idx="32">
                  <c:v>-0.117189</c:v>
                </c:pt>
                <c:pt idx="33">
                  <c:v>-8.8238200000000003E-2</c:v>
                </c:pt>
                <c:pt idx="34">
                  <c:v>-9.1963299999999998E-2</c:v>
                </c:pt>
                <c:pt idx="35">
                  <c:v>-9.1516E-2</c:v>
                </c:pt>
                <c:pt idx="36">
                  <c:v>-8.3611000000000005E-2</c:v>
                </c:pt>
                <c:pt idx="37">
                  <c:v>-9.4313800000000003E-2</c:v>
                </c:pt>
                <c:pt idx="38">
                  <c:v>-6.3500299999999996E-2</c:v>
                </c:pt>
                <c:pt idx="39">
                  <c:v>-4.9986299999999997E-2</c:v>
                </c:pt>
                <c:pt idx="40">
                  <c:v>-5.7739499999999999E-2</c:v>
                </c:pt>
                <c:pt idx="41">
                  <c:v>-6.2641699999999995E-2</c:v>
                </c:pt>
                <c:pt idx="42">
                  <c:v>-7.5235800000000005E-2</c:v>
                </c:pt>
                <c:pt idx="43">
                  <c:v>-7.7231999999999995E-2</c:v>
                </c:pt>
                <c:pt idx="44">
                  <c:v>-9.1547799999999999E-2</c:v>
                </c:pt>
                <c:pt idx="45">
                  <c:v>-9.6951800000000005E-2</c:v>
                </c:pt>
                <c:pt idx="46">
                  <c:v>-9.4663800000000006E-2</c:v>
                </c:pt>
                <c:pt idx="47">
                  <c:v>-9.8453299999999994E-2</c:v>
                </c:pt>
                <c:pt idx="48">
                  <c:v>-9.7559800000000002E-2</c:v>
                </c:pt>
                <c:pt idx="49">
                  <c:v>-0.119161</c:v>
                </c:pt>
                <c:pt idx="50">
                  <c:v>-9.3348200000000006E-2</c:v>
                </c:pt>
                <c:pt idx="51">
                  <c:v>-0.103768</c:v>
                </c:pt>
                <c:pt idx="52">
                  <c:v>-0.103967</c:v>
                </c:pt>
                <c:pt idx="53">
                  <c:v>-0.118337</c:v>
                </c:pt>
                <c:pt idx="54">
                  <c:v>-0.11117</c:v>
                </c:pt>
                <c:pt idx="55">
                  <c:v>-8.4345400000000001E-2</c:v>
                </c:pt>
                <c:pt idx="56">
                  <c:v>-7.9588000000000006E-2</c:v>
                </c:pt>
                <c:pt idx="57">
                  <c:v>-0.100409</c:v>
                </c:pt>
                <c:pt idx="58">
                  <c:v>-0.10082099999999999</c:v>
                </c:pt>
                <c:pt idx="59">
                  <c:v>-0.109794</c:v>
                </c:pt>
                <c:pt idx="60">
                  <c:v>-9.9767800000000004E-2</c:v>
                </c:pt>
                <c:pt idx="61">
                  <c:v>-7.72312E-2</c:v>
                </c:pt>
                <c:pt idx="62">
                  <c:v>-0.106973</c:v>
                </c:pt>
                <c:pt idx="63">
                  <c:v>-0.124045</c:v>
                </c:pt>
                <c:pt idx="64">
                  <c:v>-0.112983</c:v>
                </c:pt>
                <c:pt idx="65">
                  <c:v>-0.132603</c:v>
                </c:pt>
                <c:pt idx="66">
                  <c:v>-0.105571</c:v>
                </c:pt>
                <c:pt idx="67">
                  <c:v>-0.113667</c:v>
                </c:pt>
                <c:pt idx="68">
                  <c:v>-0.112332</c:v>
                </c:pt>
                <c:pt idx="69">
                  <c:v>-9.0559000000000001E-2</c:v>
                </c:pt>
                <c:pt idx="70">
                  <c:v>-8.9669499999999999E-2</c:v>
                </c:pt>
                <c:pt idx="71">
                  <c:v>-4.9002200000000003E-2</c:v>
                </c:pt>
                <c:pt idx="72">
                  <c:v>-6.2419299999999997E-2</c:v>
                </c:pt>
                <c:pt idx="73">
                  <c:v>-6.3014000000000001E-2</c:v>
                </c:pt>
                <c:pt idx="74">
                  <c:v>-9.5783499999999994E-2</c:v>
                </c:pt>
                <c:pt idx="75">
                  <c:v>-8.3013699999999996E-2</c:v>
                </c:pt>
                <c:pt idx="76">
                  <c:v>-0.10752399999999999</c:v>
                </c:pt>
                <c:pt idx="77">
                  <c:v>-0.104681</c:v>
                </c:pt>
                <c:pt idx="78">
                  <c:v>-0.11268300000000001</c:v>
                </c:pt>
                <c:pt idx="79">
                  <c:v>-0.123429</c:v>
                </c:pt>
                <c:pt idx="80">
                  <c:v>-0.12665299999999999</c:v>
                </c:pt>
                <c:pt idx="81">
                  <c:v>-0.115316</c:v>
                </c:pt>
                <c:pt idx="82">
                  <c:v>-0.113383</c:v>
                </c:pt>
                <c:pt idx="83">
                  <c:v>-0.11601400000000001</c:v>
                </c:pt>
                <c:pt idx="84">
                  <c:v>-0.126055</c:v>
                </c:pt>
                <c:pt idx="85">
                  <c:v>-0.11015999999999999</c:v>
                </c:pt>
                <c:pt idx="86">
                  <c:v>-0.12764400000000001</c:v>
                </c:pt>
                <c:pt idx="87">
                  <c:v>-0.137822</c:v>
                </c:pt>
                <c:pt idx="88">
                  <c:v>-0.12665999999999999</c:v>
                </c:pt>
                <c:pt idx="89">
                  <c:v>-0.115054</c:v>
                </c:pt>
                <c:pt idx="90">
                  <c:v>-0.115616</c:v>
                </c:pt>
                <c:pt idx="91">
                  <c:v>-7.8147499999999995E-2</c:v>
                </c:pt>
                <c:pt idx="92">
                  <c:v>-7.5055300000000005E-2</c:v>
                </c:pt>
                <c:pt idx="93">
                  <c:v>-7.3111300000000004E-2</c:v>
                </c:pt>
                <c:pt idx="94">
                  <c:v>-6.76345E-2</c:v>
                </c:pt>
                <c:pt idx="95">
                  <c:v>-7.3305800000000004E-2</c:v>
                </c:pt>
                <c:pt idx="96">
                  <c:v>-8.3837999999999996E-2</c:v>
                </c:pt>
                <c:pt idx="97">
                  <c:v>-8.3732000000000001E-2</c:v>
                </c:pt>
                <c:pt idx="98">
                  <c:v>-7.6961199999999994E-2</c:v>
                </c:pt>
                <c:pt idx="99">
                  <c:v>-7.5822200000000006E-2</c:v>
                </c:pt>
                <c:pt idx="100">
                  <c:v>-5.8395000000000002E-2</c:v>
                </c:pt>
                <c:pt idx="101">
                  <c:v>-8.2145800000000005E-2</c:v>
                </c:pt>
                <c:pt idx="102">
                  <c:v>-8.3745E-2</c:v>
                </c:pt>
                <c:pt idx="103">
                  <c:v>-0.10342800000000001</c:v>
                </c:pt>
                <c:pt idx="104">
                  <c:v>-0.10638499999999999</c:v>
                </c:pt>
                <c:pt idx="105">
                  <c:v>-9.8915699999999995E-2</c:v>
                </c:pt>
                <c:pt idx="106">
                  <c:v>-0.109705</c:v>
                </c:pt>
                <c:pt idx="107">
                  <c:v>-0.11512600000000001</c:v>
                </c:pt>
                <c:pt idx="108">
                  <c:v>-0.11965000000000001</c:v>
                </c:pt>
                <c:pt idx="109">
                  <c:v>-0.125198</c:v>
                </c:pt>
                <c:pt idx="110">
                  <c:v>-0.13350500000000001</c:v>
                </c:pt>
                <c:pt idx="111">
                  <c:v>-0.14003199999999999</c:v>
                </c:pt>
                <c:pt idx="112">
                  <c:v>-0.131601</c:v>
                </c:pt>
                <c:pt idx="113">
                  <c:v>-0.13666700000000001</c:v>
                </c:pt>
                <c:pt idx="114">
                  <c:v>-0.132268</c:v>
                </c:pt>
                <c:pt idx="115">
                  <c:v>-0.12870100000000001</c:v>
                </c:pt>
                <c:pt idx="116">
                  <c:v>-0.119432</c:v>
                </c:pt>
                <c:pt idx="117">
                  <c:v>-0.106598</c:v>
                </c:pt>
                <c:pt idx="118">
                  <c:v>-0.10338700000000001</c:v>
                </c:pt>
                <c:pt idx="119">
                  <c:v>-9.7834500000000005E-2</c:v>
                </c:pt>
                <c:pt idx="120">
                  <c:v>-8.4751800000000002E-2</c:v>
                </c:pt>
                <c:pt idx="121">
                  <c:v>-7.8637499999999999E-2</c:v>
                </c:pt>
                <c:pt idx="122">
                  <c:v>-8.1943199999999994E-2</c:v>
                </c:pt>
                <c:pt idx="123">
                  <c:v>-9.0243000000000004E-2</c:v>
                </c:pt>
                <c:pt idx="124">
                  <c:v>-8.2003800000000002E-2</c:v>
                </c:pt>
                <c:pt idx="125">
                  <c:v>-8.9794499999999999E-2</c:v>
                </c:pt>
                <c:pt idx="126">
                  <c:v>-9.5412300000000005E-2</c:v>
                </c:pt>
                <c:pt idx="127">
                  <c:v>-0.112221</c:v>
                </c:pt>
                <c:pt idx="128">
                  <c:v>-0.14600299999999999</c:v>
                </c:pt>
                <c:pt idx="129">
                  <c:v>-0.148315</c:v>
                </c:pt>
                <c:pt idx="130">
                  <c:v>-0.15529200000000001</c:v>
                </c:pt>
                <c:pt idx="131">
                  <c:v>-0.15962299999999999</c:v>
                </c:pt>
                <c:pt idx="132">
                  <c:v>-0.15806000000000001</c:v>
                </c:pt>
                <c:pt idx="133">
                  <c:v>-0.151202</c:v>
                </c:pt>
                <c:pt idx="134">
                  <c:v>-0.1469</c:v>
                </c:pt>
                <c:pt idx="135">
                  <c:v>-0.139989</c:v>
                </c:pt>
                <c:pt idx="136">
                  <c:v>-0.134575</c:v>
                </c:pt>
                <c:pt idx="137">
                  <c:v>-0.126245</c:v>
                </c:pt>
                <c:pt idx="138">
                  <c:v>-0.117674</c:v>
                </c:pt>
                <c:pt idx="139">
                  <c:v>-0.107587</c:v>
                </c:pt>
                <c:pt idx="140">
                  <c:v>-9.4782000000000005E-2</c:v>
                </c:pt>
                <c:pt idx="141">
                  <c:v>-8.8918700000000003E-2</c:v>
                </c:pt>
                <c:pt idx="142">
                  <c:v>-7.3496300000000001E-2</c:v>
                </c:pt>
                <c:pt idx="143">
                  <c:v>-4.8048E-2</c:v>
                </c:pt>
                <c:pt idx="144">
                  <c:v>-2.6849000000000001E-2</c:v>
                </c:pt>
                <c:pt idx="145">
                  <c:v>-1.3492000000000001E-2</c:v>
                </c:pt>
                <c:pt idx="146">
                  <c:v>-8.0503299999999996E-3</c:v>
                </c:pt>
                <c:pt idx="147">
                  <c:v>-1.0014E-2</c:v>
                </c:pt>
                <c:pt idx="148">
                  <c:v>-9.1599999999999997E-3</c:v>
                </c:pt>
                <c:pt idx="149">
                  <c:v>-2.2159000000000002E-2</c:v>
                </c:pt>
                <c:pt idx="150">
                  <c:v>-2.869E-2</c:v>
                </c:pt>
                <c:pt idx="151">
                  <c:v>-2.8407999999999999E-2</c:v>
                </c:pt>
                <c:pt idx="152">
                  <c:v>-2.9266500000000001E-2</c:v>
                </c:pt>
                <c:pt idx="153">
                  <c:v>-3.4986999999999997E-2</c:v>
                </c:pt>
                <c:pt idx="154">
                  <c:v>-3.5542499999999998E-2</c:v>
                </c:pt>
                <c:pt idx="155">
                  <c:v>-4.0925000000000003E-2</c:v>
                </c:pt>
                <c:pt idx="156">
                  <c:v>-4.1988999999999999E-2</c:v>
                </c:pt>
                <c:pt idx="157">
                  <c:v>-4.0891499999999997E-2</c:v>
                </c:pt>
                <c:pt idx="158">
                  <c:v>-4.3701499999999997E-2</c:v>
                </c:pt>
                <c:pt idx="159">
                  <c:v>-3.8471999999999999E-2</c:v>
                </c:pt>
                <c:pt idx="160">
                  <c:v>-4.36485E-2</c:v>
                </c:pt>
                <c:pt idx="161">
                  <c:v>-4.3815E-2</c:v>
                </c:pt>
                <c:pt idx="162">
                  <c:v>-4.7595499999999999E-2</c:v>
                </c:pt>
                <c:pt idx="163">
                  <c:v>-5.3014499999999999E-2</c:v>
                </c:pt>
                <c:pt idx="164">
                  <c:v>-4.9362000000000003E-2</c:v>
                </c:pt>
                <c:pt idx="165">
                  <c:v>-4.7086000000000003E-2</c:v>
                </c:pt>
                <c:pt idx="166">
                  <c:v>-5.7790000000000001E-2</c:v>
                </c:pt>
                <c:pt idx="167">
                  <c:v>-5.6246499999999998E-2</c:v>
                </c:pt>
                <c:pt idx="168">
                  <c:v>-5.9506000000000003E-2</c:v>
                </c:pt>
                <c:pt idx="169">
                  <c:v>-5.6828499999999997E-2</c:v>
                </c:pt>
                <c:pt idx="170">
                  <c:v>-6.4443500000000001E-2</c:v>
                </c:pt>
                <c:pt idx="171">
                  <c:v>-7.4743500000000004E-2</c:v>
                </c:pt>
                <c:pt idx="172">
                  <c:v>-7.7873499999999998E-2</c:v>
                </c:pt>
                <c:pt idx="173">
                  <c:v>-7.5731999999999994E-2</c:v>
                </c:pt>
                <c:pt idx="174">
                  <c:v>-8.4464499999999998E-2</c:v>
                </c:pt>
                <c:pt idx="175">
                  <c:v>-8.6982000000000004E-2</c:v>
                </c:pt>
                <c:pt idx="176">
                  <c:v>-9.0622999999999995E-2</c:v>
                </c:pt>
                <c:pt idx="177">
                  <c:v>-9.2971499999999999E-2</c:v>
                </c:pt>
                <c:pt idx="178">
                  <c:v>-9.3276499999999998E-2</c:v>
                </c:pt>
                <c:pt idx="179">
                  <c:v>-0.103703</c:v>
                </c:pt>
                <c:pt idx="180">
                  <c:v>-0.11898400000000001</c:v>
                </c:pt>
                <c:pt idx="181">
                  <c:v>-0.125995</c:v>
                </c:pt>
                <c:pt idx="182">
                  <c:v>-0.136766</c:v>
                </c:pt>
                <c:pt idx="183">
                  <c:v>-0.150009</c:v>
                </c:pt>
                <c:pt idx="184">
                  <c:v>-0.15782399999999999</c:v>
                </c:pt>
                <c:pt idx="185">
                  <c:v>-0.172317</c:v>
                </c:pt>
                <c:pt idx="186">
                  <c:v>-0.18154200000000001</c:v>
                </c:pt>
                <c:pt idx="187">
                  <c:v>-0.18767200000000001</c:v>
                </c:pt>
                <c:pt idx="188">
                  <c:v>-0.20268900000000001</c:v>
                </c:pt>
                <c:pt idx="189">
                  <c:v>-0.20912600000000001</c:v>
                </c:pt>
                <c:pt idx="190">
                  <c:v>-0.21812400000000001</c:v>
                </c:pt>
                <c:pt idx="191">
                  <c:v>-0.21833</c:v>
                </c:pt>
                <c:pt idx="192">
                  <c:v>-0.21691299999999999</c:v>
                </c:pt>
                <c:pt idx="193">
                  <c:v>-0.21460399999999999</c:v>
                </c:pt>
                <c:pt idx="194">
                  <c:v>-0.21066599999999999</c:v>
                </c:pt>
                <c:pt idx="195">
                  <c:v>-0.217446</c:v>
                </c:pt>
                <c:pt idx="196">
                  <c:v>-0.22267500000000001</c:v>
                </c:pt>
                <c:pt idx="197">
                  <c:v>-0.22459299999999999</c:v>
                </c:pt>
                <c:pt idx="198">
                  <c:v>-0.22090599999999999</c:v>
                </c:pt>
                <c:pt idx="199">
                  <c:v>-0.22835800000000001</c:v>
                </c:pt>
                <c:pt idx="200">
                  <c:v>-0.23019500000000001</c:v>
                </c:pt>
                <c:pt idx="201">
                  <c:v>-0.22622600000000001</c:v>
                </c:pt>
                <c:pt idx="202">
                  <c:v>-0.22897700000000001</c:v>
                </c:pt>
                <c:pt idx="203">
                  <c:v>-0.22967299999999999</c:v>
                </c:pt>
                <c:pt idx="204">
                  <c:v>-0.22656999999999999</c:v>
                </c:pt>
                <c:pt idx="205">
                  <c:v>-0.23451</c:v>
                </c:pt>
                <c:pt idx="206">
                  <c:v>-0.23289699999999999</c:v>
                </c:pt>
                <c:pt idx="207">
                  <c:v>-0.235819</c:v>
                </c:pt>
                <c:pt idx="208">
                  <c:v>-0.233296</c:v>
                </c:pt>
                <c:pt idx="209">
                  <c:v>-0.23680799999999999</c:v>
                </c:pt>
                <c:pt idx="210">
                  <c:v>-0.23675099999999999</c:v>
                </c:pt>
                <c:pt idx="211">
                  <c:v>-0.23618800000000001</c:v>
                </c:pt>
                <c:pt idx="212">
                  <c:v>-0.221946</c:v>
                </c:pt>
                <c:pt idx="213">
                  <c:v>-0.229681</c:v>
                </c:pt>
                <c:pt idx="214">
                  <c:v>-0.22358500000000001</c:v>
                </c:pt>
                <c:pt idx="215">
                  <c:v>-0.220966</c:v>
                </c:pt>
                <c:pt idx="216">
                  <c:v>-0.205905</c:v>
                </c:pt>
                <c:pt idx="217">
                  <c:v>-0.20391799999999999</c:v>
                </c:pt>
                <c:pt idx="218">
                  <c:v>-0.19512599999999999</c:v>
                </c:pt>
                <c:pt idx="219">
                  <c:v>-0.19233500000000001</c:v>
                </c:pt>
                <c:pt idx="220">
                  <c:v>-0.19848099999999999</c:v>
                </c:pt>
                <c:pt idx="221">
                  <c:v>-0.192858</c:v>
                </c:pt>
                <c:pt idx="222">
                  <c:v>-0.19175400000000001</c:v>
                </c:pt>
                <c:pt idx="223">
                  <c:v>-0.18069499999999999</c:v>
                </c:pt>
                <c:pt idx="224">
                  <c:v>-0.18695600000000001</c:v>
                </c:pt>
                <c:pt idx="225">
                  <c:v>-0.17257900000000001</c:v>
                </c:pt>
                <c:pt idx="226">
                  <c:v>-0.171544</c:v>
                </c:pt>
                <c:pt idx="227">
                  <c:v>-0.159997</c:v>
                </c:pt>
                <c:pt idx="228">
                  <c:v>-0.15801899999999999</c:v>
                </c:pt>
                <c:pt idx="229">
                  <c:v>-0.144874</c:v>
                </c:pt>
                <c:pt idx="230">
                  <c:v>-0.13084100000000001</c:v>
                </c:pt>
                <c:pt idx="231">
                  <c:v>-0.12851599999999999</c:v>
                </c:pt>
                <c:pt idx="232">
                  <c:v>-0.112972</c:v>
                </c:pt>
                <c:pt idx="233">
                  <c:v>-9.4581999999999999E-2</c:v>
                </c:pt>
                <c:pt idx="234">
                  <c:v>-8.2290000000000002E-2</c:v>
                </c:pt>
                <c:pt idx="235">
                  <c:v>-5.8553000000000001E-2</c:v>
                </c:pt>
                <c:pt idx="236">
                  <c:v>-4.1700500000000001E-2</c:v>
                </c:pt>
                <c:pt idx="237">
                  <c:v>-3.2161500000000003E-2</c:v>
                </c:pt>
                <c:pt idx="238">
                  <c:v>-3.0483E-2</c:v>
                </c:pt>
                <c:pt idx="239">
                  <c:v>-4.3611499999999997E-2</c:v>
                </c:pt>
                <c:pt idx="240">
                  <c:v>-4.9660000000000003E-2</c:v>
                </c:pt>
                <c:pt idx="241">
                  <c:v>-6.3156000000000004E-2</c:v>
                </c:pt>
                <c:pt idx="242">
                  <c:v>-7.2349499999999997E-2</c:v>
                </c:pt>
                <c:pt idx="243">
                  <c:v>-8.3038500000000001E-2</c:v>
                </c:pt>
                <c:pt idx="244">
                  <c:v>-9.0964500000000004E-2</c:v>
                </c:pt>
                <c:pt idx="245">
                  <c:v>-0.101007</c:v>
                </c:pt>
                <c:pt idx="246">
                  <c:v>-0.105348</c:v>
                </c:pt>
                <c:pt idx="247">
                  <c:v>-0.107465</c:v>
                </c:pt>
                <c:pt idx="248">
                  <c:v>-0.11139400000000001</c:v>
                </c:pt>
                <c:pt idx="249">
                  <c:v>-0.118605</c:v>
                </c:pt>
                <c:pt idx="250">
                  <c:v>-0.11605699999999999</c:v>
                </c:pt>
                <c:pt idx="251">
                  <c:v>-0.111152</c:v>
                </c:pt>
                <c:pt idx="252">
                  <c:v>-0.11307300000000001</c:v>
                </c:pt>
                <c:pt idx="253">
                  <c:v>-0.116948</c:v>
                </c:pt>
                <c:pt idx="254">
                  <c:v>-0.118141</c:v>
                </c:pt>
                <c:pt idx="255">
                  <c:v>-0.11611100000000001</c:v>
                </c:pt>
                <c:pt idx="256">
                  <c:v>-0.112444</c:v>
                </c:pt>
                <c:pt idx="257">
                  <c:v>-0.112279</c:v>
                </c:pt>
                <c:pt idx="258">
                  <c:v>-0.111819</c:v>
                </c:pt>
                <c:pt idx="259">
                  <c:v>-0.10902100000000001</c:v>
                </c:pt>
                <c:pt idx="260">
                  <c:v>-0.111069</c:v>
                </c:pt>
                <c:pt idx="261">
                  <c:v>-0.10403800000000001</c:v>
                </c:pt>
                <c:pt idx="262">
                  <c:v>-0.100991</c:v>
                </c:pt>
                <c:pt idx="263">
                  <c:v>-9.2755500000000005E-2</c:v>
                </c:pt>
                <c:pt idx="264">
                  <c:v>-8.3305500000000005E-2</c:v>
                </c:pt>
                <c:pt idx="265">
                  <c:v>-8.1480999999999998E-2</c:v>
                </c:pt>
                <c:pt idx="266">
                  <c:v>-7.9966499999999996E-2</c:v>
                </c:pt>
                <c:pt idx="267">
                  <c:v>-7.7796500000000005E-2</c:v>
                </c:pt>
                <c:pt idx="268">
                  <c:v>-6.2688999999999995E-2</c:v>
                </c:pt>
                <c:pt idx="269">
                  <c:v>-4.9180500000000002E-2</c:v>
                </c:pt>
                <c:pt idx="270">
                  <c:v>-3.6709499999999999E-2</c:v>
                </c:pt>
                <c:pt idx="271">
                  <c:v>-1.7635499999999998E-2</c:v>
                </c:pt>
                <c:pt idx="272">
                  <c:v>-1.9657000000000001E-2</c:v>
                </c:pt>
                <c:pt idx="273">
                  <c:v>-2.0812000000000001E-2</c:v>
                </c:pt>
                <c:pt idx="274">
                  <c:v>-2.6266999999999999E-2</c:v>
                </c:pt>
                <c:pt idx="275">
                  <c:v>-3.7293E-2</c:v>
                </c:pt>
                <c:pt idx="276">
                  <c:v>-2.3959999999999999E-2</c:v>
                </c:pt>
                <c:pt idx="277">
                  <c:v>-3.0460000000000001E-2</c:v>
                </c:pt>
                <c:pt idx="278">
                  <c:v>-2.9252E-2</c:v>
                </c:pt>
                <c:pt idx="279">
                  <c:v>-2.9964000000000001E-2</c:v>
                </c:pt>
                <c:pt idx="280">
                  <c:v>-2.5007000000000001E-2</c:v>
                </c:pt>
                <c:pt idx="281">
                  <c:v>-2.9373E-2</c:v>
                </c:pt>
                <c:pt idx="282">
                  <c:v>-3.3334000000000003E-2</c:v>
                </c:pt>
                <c:pt idx="283">
                  <c:v>-2.0191000000000001E-2</c:v>
                </c:pt>
                <c:pt idx="284">
                  <c:v>-2.8459999999999999E-2</c:v>
                </c:pt>
                <c:pt idx="285">
                  <c:v>-3.1396E-2</c:v>
                </c:pt>
                <c:pt idx="286">
                  <c:v>-3.6794E-2</c:v>
                </c:pt>
                <c:pt idx="287">
                  <c:v>-3.6581000000000002E-2</c:v>
                </c:pt>
                <c:pt idx="288">
                  <c:v>-3.5104000000000003E-2</c:v>
                </c:pt>
                <c:pt idx="289">
                  <c:v>-3.1685999999999999E-2</c:v>
                </c:pt>
                <c:pt idx="290">
                  <c:v>-3.3359E-2</c:v>
                </c:pt>
                <c:pt idx="291">
                  <c:v>-4.2592999999999999E-2</c:v>
                </c:pt>
                <c:pt idx="292">
                  <c:v>-4.4141E-2</c:v>
                </c:pt>
                <c:pt idx="293">
                  <c:v>-4.4714999999999998E-2</c:v>
                </c:pt>
                <c:pt idx="294">
                  <c:v>-4.7639000000000001E-2</c:v>
                </c:pt>
                <c:pt idx="295">
                  <c:v>-5.2130000000000003E-2</c:v>
                </c:pt>
                <c:pt idx="296">
                  <c:v>-5.0359000000000001E-2</c:v>
                </c:pt>
                <c:pt idx="297">
                  <c:v>-3.3450000000000001E-2</c:v>
                </c:pt>
                <c:pt idx="298">
                  <c:v>-3.4646000000000003E-2</c:v>
                </c:pt>
                <c:pt idx="299">
                  <c:v>-3.8074999999999998E-2</c:v>
                </c:pt>
                <c:pt idx="300">
                  <c:v>-4.1826000000000002E-2</c:v>
                </c:pt>
                <c:pt idx="301">
                  <c:v>-3.8967000000000002E-2</c:v>
                </c:pt>
                <c:pt idx="302">
                  <c:v>-4.8794999999999998E-2</c:v>
                </c:pt>
                <c:pt idx="303">
                  <c:v>-5.0432999999999999E-2</c:v>
                </c:pt>
                <c:pt idx="304">
                  <c:v>-3.2050000000000002E-2</c:v>
                </c:pt>
                <c:pt idx="305">
                  <c:v>-4.6852999999999999E-2</c:v>
                </c:pt>
                <c:pt idx="306">
                  <c:v>-3.1074999999999998E-2</c:v>
                </c:pt>
                <c:pt idx="307">
                  <c:v>-2.6394999999999998E-2</c:v>
                </c:pt>
                <c:pt idx="308">
                  <c:v>-2.3923E-2</c:v>
                </c:pt>
                <c:pt idx="309">
                  <c:v>-2.7594E-2</c:v>
                </c:pt>
                <c:pt idx="310">
                  <c:v>-3.1064000000000001E-2</c:v>
                </c:pt>
                <c:pt idx="311">
                  <c:v>-3.7934000000000002E-2</c:v>
                </c:pt>
                <c:pt idx="312">
                  <c:v>-3.1983999999999999E-2</c:v>
                </c:pt>
                <c:pt idx="313">
                  <c:v>-3.1357999999999997E-2</c:v>
                </c:pt>
                <c:pt idx="314">
                  <c:v>-4.8072999999999998E-2</c:v>
                </c:pt>
                <c:pt idx="315">
                  <c:v>-4.4206000000000002E-2</c:v>
                </c:pt>
                <c:pt idx="316">
                  <c:v>-4.5996000000000002E-2</c:v>
                </c:pt>
                <c:pt idx="317">
                  <c:v>-4.7579999999999997E-2</c:v>
                </c:pt>
                <c:pt idx="318">
                  <c:v>-5.2677000000000002E-2</c:v>
                </c:pt>
                <c:pt idx="319">
                  <c:v>-4.2546E-2</c:v>
                </c:pt>
                <c:pt idx="320">
                  <c:v>-6.1685999999999998E-2</c:v>
                </c:pt>
                <c:pt idx="321">
                  <c:v>-4.8793999999999997E-2</c:v>
                </c:pt>
                <c:pt idx="322">
                  <c:v>-4.0023000000000003E-2</c:v>
                </c:pt>
                <c:pt idx="323">
                  <c:v>-5.8800999999999999E-2</c:v>
                </c:pt>
                <c:pt idx="324">
                  <c:v>-5.3317999999999997E-2</c:v>
                </c:pt>
                <c:pt idx="325">
                  <c:v>-5.0125999999999997E-2</c:v>
                </c:pt>
                <c:pt idx="326">
                  <c:v>-3.4773999999999999E-2</c:v>
                </c:pt>
                <c:pt idx="327">
                  <c:v>-4.5555999999999999E-2</c:v>
                </c:pt>
                <c:pt idx="328">
                  <c:v>-4.5548999999999999E-2</c:v>
                </c:pt>
                <c:pt idx="329">
                  <c:v>-2.5486999999999999E-2</c:v>
                </c:pt>
                <c:pt idx="330">
                  <c:v>-3.9890000000000002E-2</c:v>
                </c:pt>
                <c:pt idx="331">
                  <c:v>-4.2433999999999999E-2</c:v>
                </c:pt>
                <c:pt idx="332">
                  <c:v>-3.5823000000000001E-2</c:v>
                </c:pt>
                <c:pt idx="333">
                  <c:v>-3.9940999999999997E-2</c:v>
                </c:pt>
                <c:pt idx="334">
                  <c:v>-3.1501000000000001E-2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-9.757E-3</c:v>
                </c:pt>
                <c:pt idx="339">
                  <c:v>0</c:v>
                </c:pt>
                <c:pt idx="340">
                  <c:v>-6.2839999999999997E-3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-2.4667000000000001E-2</c:v>
                </c:pt>
                <c:pt idx="351">
                  <c:v>-3.2600999999999998E-2</c:v>
                </c:pt>
                <c:pt idx="352">
                  <c:v>-4.6715E-2</c:v>
                </c:pt>
                <c:pt idx="353">
                  <c:v>-5.9826999999999998E-2</c:v>
                </c:pt>
                <c:pt idx="354">
                  <c:v>-6.9641999999999996E-2</c:v>
                </c:pt>
                <c:pt idx="355">
                  <c:v>-7.9904000000000003E-2</c:v>
                </c:pt>
                <c:pt idx="356">
                  <c:v>-8.5984000000000005E-2</c:v>
                </c:pt>
                <c:pt idx="357">
                  <c:v>-0.10158200000000001</c:v>
                </c:pt>
                <c:pt idx="358">
                  <c:v>-0.110619</c:v>
                </c:pt>
                <c:pt idx="359">
                  <c:v>-0.119327</c:v>
                </c:pt>
                <c:pt idx="360">
                  <c:v>-0.133822</c:v>
                </c:pt>
                <c:pt idx="361">
                  <c:v>-0.14210800000000001</c:v>
                </c:pt>
                <c:pt idx="362">
                  <c:v>-0.14929799999999999</c:v>
                </c:pt>
                <c:pt idx="363">
                  <c:v>-0.15845400000000001</c:v>
                </c:pt>
                <c:pt idx="364">
                  <c:v>-0.164381</c:v>
                </c:pt>
                <c:pt idx="365">
                  <c:v>-0.17213000000000001</c:v>
                </c:pt>
                <c:pt idx="366">
                  <c:v>-0.17768700000000001</c:v>
                </c:pt>
                <c:pt idx="367">
                  <c:v>-0.18390500000000001</c:v>
                </c:pt>
                <c:pt idx="368">
                  <c:v>-0.19549900000000001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'CPI_ROC_CoRD_LAYERS-MEDICAL'!$E$1</c:f>
              <c:strCache>
                <c:ptCount val="1"/>
                <c:pt idx="0">
                  <c:v>ROC</c:v>
                </c:pt>
              </c:strCache>
            </c:strRef>
          </c:tx>
          <c:spPr>
            <a:ln w="23152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numRef>
              <c:f>'CPI_ROC_CoRD_LAYERS-MEDICAL'!$A$2:$A$370</c:f>
              <c:numCache>
                <c:formatCode>General</c:formatCode>
                <c:ptCount val="369"/>
                <c:pt idx="0">
                  <c:v>5.3704700000000001E-2</c:v>
                </c:pt>
                <c:pt idx="1">
                  <c:v>6.0335800000000002E-2</c:v>
                </c:pt>
                <c:pt idx="2">
                  <c:v>6.6670499999999994E-2</c:v>
                </c:pt>
                <c:pt idx="3">
                  <c:v>7.3794700000000005E-2</c:v>
                </c:pt>
                <c:pt idx="4">
                  <c:v>8.0361799999999997E-2</c:v>
                </c:pt>
                <c:pt idx="5">
                  <c:v>8.7470699999999998E-2</c:v>
                </c:pt>
                <c:pt idx="6">
                  <c:v>9.4602699999999998E-2</c:v>
                </c:pt>
                <c:pt idx="7">
                  <c:v>0.101081</c:v>
                </c:pt>
                <c:pt idx="8">
                  <c:v>0.107458</c:v>
                </c:pt>
                <c:pt idx="9">
                  <c:v>0.114245</c:v>
                </c:pt>
                <c:pt idx="10">
                  <c:v>0.120853</c:v>
                </c:pt>
                <c:pt idx="11">
                  <c:v>0.127494</c:v>
                </c:pt>
                <c:pt idx="12">
                  <c:v>0.134327</c:v>
                </c:pt>
                <c:pt idx="13">
                  <c:v>0.141155</c:v>
                </c:pt>
                <c:pt idx="14">
                  <c:v>0.147953</c:v>
                </c:pt>
                <c:pt idx="15">
                  <c:v>0.154562</c:v>
                </c:pt>
                <c:pt idx="16">
                  <c:v>0.16128100000000001</c:v>
                </c:pt>
                <c:pt idx="17">
                  <c:v>0.16808999999999999</c:v>
                </c:pt>
                <c:pt idx="18">
                  <c:v>0.17476800000000001</c:v>
                </c:pt>
                <c:pt idx="19">
                  <c:v>0.181697</c:v>
                </c:pt>
                <c:pt idx="20">
                  <c:v>0.18790499999999999</c:v>
                </c:pt>
                <c:pt idx="21">
                  <c:v>0.19517699999999999</c:v>
                </c:pt>
                <c:pt idx="22">
                  <c:v>0.20147699999999999</c:v>
                </c:pt>
                <c:pt idx="23">
                  <c:v>0.20828199999999999</c:v>
                </c:pt>
                <c:pt idx="24">
                  <c:v>0.21537700000000001</c:v>
                </c:pt>
                <c:pt idx="25">
                  <c:v>0.22194800000000001</c:v>
                </c:pt>
                <c:pt idx="26">
                  <c:v>0.228382</c:v>
                </c:pt>
                <c:pt idx="27">
                  <c:v>0.23511499999999999</c:v>
                </c:pt>
                <c:pt idx="28">
                  <c:v>0.24238000000000001</c:v>
                </c:pt>
                <c:pt idx="29">
                  <c:v>0.248867</c:v>
                </c:pt>
                <c:pt idx="30">
                  <c:v>0.25559999999999999</c:v>
                </c:pt>
                <c:pt idx="31">
                  <c:v>0.26247199999999998</c:v>
                </c:pt>
                <c:pt idx="32">
                  <c:v>0.26855499999999999</c:v>
                </c:pt>
                <c:pt idx="33">
                  <c:v>0.27589200000000003</c:v>
                </c:pt>
                <c:pt idx="34">
                  <c:v>0.28180500000000003</c:v>
                </c:pt>
                <c:pt idx="35">
                  <c:v>0.28912300000000002</c:v>
                </c:pt>
                <c:pt idx="36">
                  <c:v>0.29595199999999999</c:v>
                </c:pt>
                <c:pt idx="37">
                  <c:v>0.30205799999999999</c:v>
                </c:pt>
                <c:pt idx="38">
                  <c:v>0.30876199999999998</c:v>
                </c:pt>
                <c:pt idx="39">
                  <c:v>0.31562800000000002</c:v>
                </c:pt>
                <c:pt idx="40">
                  <c:v>0.32215199999999999</c:v>
                </c:pt>
                <c:pt idx="41">
                  <c:v>0.32906000000000002</c:v>
                </c:pt>
                <c:pt idx="42">
                  <c:v>0.33544499999999999</c:v>
                </c:pt>
                <c:pt idx="43">
                  <c:v>0.34229500000000002</c:v>
                </c:pt>
                <c:pt idx="44">
                  <c:v>0.34951199999999999</c:v>
                </c:pt>
                <c:pt idx="45">
                  <c:v>0.355902</c:v>
                </c:pt>
                <c:pt idx="46">
                  <c:v>0.36284300000000003</c:v>
                </c:pt>
                <c:pt idx="47">
                  <c:v>0.368618</c:v>
                </c:pt>
                <c:pt idx="48">
                  <c:v>0.375643</c:v>
                </c:pt>
                <c:pt idx="49">
                  <c:v>0.38301400000000002</c:v>
                </c:pt>
                <c:pt idx="50">
                  <c:v>0.39029399999999997</c:v>
                </c:pt>
                <c:pt idx="51">
                  <c:v>0.39680399999999999</c:v>
                </c:pt>
                <c:pt idx="52">
                  <c:v>0.40360600000000002</c:v>
                </c:pt>
                <c:pt idx="53">
                  <c:v>0.40972599999999998</c:v>
                </c:pt>
                <c:pt idx="54">
                  <c:v>0.41686400000000001</c:v>
                </c:pt>
                <c:pt idx="55">
                  <c:v>0.42304999999999998</c:v>
                </c:pt>
                <c:pt idx="56">
                  <c:v>0.42991200000000002</c:v>
                </c:pt>
                <c:pt idx="57">
                  <c:v>0.43663000000000002</c:v>
                </c:pt>
                <c:pt idx="58">
                  <c:v>0.443</c:v>
                </c:pt>
                <c:pt idx="59">
                  <c:v>0.450214</c:v>
                </c:pt>
                <c:pt idx="60">
                  <c:v>0.45616600000000002</c:v>
                </c:pt>
                <c:pt idx="61">
                  <c:v>0.46244400000000002</c:v>
                </c:pt>
                <c:pt idx="62">
                  <c:v>0.47019499999999997</c:v>
                </c:pt>
                <c:pt idx="63">
                  <c:v>0.47694799999999998</c:v>
                </c:pt>
                <c:pt idx="64">
                  <c:v>0.48346699999999998</c:v>
                </c:pt>
                <c:pt idx="65">
                  <c:v>0.49080499999999999</c:v>
                </c:pt>
                <c:pt idx="66">
                  <c:v>0.49698799999999999</c:v>
                </c:pt>
                <c:pt idx="67">
                  <c:v>0.50359500000000001</c:v>
                </c:pt>
                <c:pt idx="68">
                  <c:v>0.510633</c:v>
                </c:pt>
                <c:pt idx="69">
                  <c:v>0.51698299999999997</c:v>
                </c:pt>
                <c:pt idx="70">
                  <c:v>0.52382799999999996</c:v>
                </c:pt>
                <c:pt idx="71">
                  <c:v>0.53033200000000003</c:v>
                </c:pt>
                <c:pt idx="72">
                  <c:v>0.53679299999999996</c:v>
                </c:pt>
                <c:pt idx="73">
                  <c:v>0.54520299999999999</c:v>
                </c:pt>
                <c:pt idx="74">
                  <c:v>0.551033</c:v>
                </c:pt>
                <c:pt idx="75">
                  <c:v>0.55852000000000002</c:v>
                </c:pt>
                <c:pt idx="76">
                  <c:v>0.56396999999999997</c:v>
                </c:pt>
                <c:pt idx="77">
                  <c:v>0.57071700000000003</c:v>
                </c:pt>
                <c:pt idx="78">
                  <c:v>0.57703499999999996</c:v>
                </c:pt>
                <c:pt idx="79">
                  <c:v>0.584337</c:v>
                </c:pt>
                <c:pt idx="80">
                  <c:v>0.58994500000000005</c:v>
                </c:pt>
                <c:pt idx="81">
                  <c:v>0.59738000000000002</c:v>
                </c:pt>
                <c:pt idx="82">
                  <c:v>0.60401000000000005</c:v>
                </c:pt>
                <c:pt idx="83">
                  <c:v>0.61014000000000002</c:v>
                </c:pt>
                <c:pt idx="84">
                  <c:v>0.61707999999999996</c:v>
                </c:pt>
                <c:pt idx="85">
                  <c:v>0.62386200000000003</c:v>
                </c:pt>
                <c:pt idx="86">
                  <c:v>0.63009000000000004</c:v>
                </c:pt>
                <c:pt idx="87">
                  <c:v>0.63679799999999998</c:v>
                </c:pt>
                <c:pt idx="88">
                  <c:v>0.64353700000000003</c:v>
                </c:pt>
                <c:pt idx="89">
                  <c:v>0.65125299999999997</c:v>
                </c:pt>
                <c:pt idx="90">
                  <c:v>0.65688999999999997</c:v>
                </c:pt>
                <c:pt idx="91">
                  <c:v>0.66436499999999998</c:v>
                </c:pt>
                <c:pt idx="92">
                  <c:v>0.67069500000000004</c:v>
                </c:pt>
                <c:pt idx="93">
                  <c:v>0.67656000000000005</c:v>
                </c:pt>
                <c:pt idx="94">
                  <c:v>0.68337700000000001</c:v>
                </c:pt>
                <c:pt idx="95">
                  <c:v>0.69004500000000002</c:v>
                </c:pt>
                <c:pt idx="96">
                  <c:v>0.69673799999999997</c:v>
                </c:pt>
                <c:pt idx="97">
                  <c:v>0.703623</c:v>
                </c:pt>
                <c:pt idx="98">
                  <c:v>0.710202</c:v>
                </c:pt>
                <c:pt idx="99">
                  <c:v>0.71714</c:v>
                </c:pt>
                <c:pt idx="100">
                  <c:v>0.72441500000000003</c:v>
                </c:pt>
                <c:pt idx="101">
                  <c:v>0.73084000000000005</c:v>
                </c:pt>
                <c:pt idx="102">
                  <c:v>0.73686799999999997</c:v>
                </c:pt>
                <c:pt idx="103">
                  <c:v>0.74351500000000004</c:v>
                </c:pt>
                <c:pt idx="104">
                  <c:v>0.75029299999999999</c:v>
                </c:pt>
                <c:pt idx="105">
                  <c:v>0.75772700000000004</c:v>
                </c:pt>
                <c:pt idx="106">
                  <c:v>0.76374200000000003</c:v>
                </c:pt>
                <c:pt idx="107">
                  <c:v>0.77057799999999999</c:v>
                </c:pt>
                <c:pt idx="108">
                  <c:v>0.77691500000000002</c:v>
                </c:pt>
                <c:pt idx="109">
                  <c:v>0.78458700000000003</c:v>
                </c:pt>
                <c:pt idx="110">
                  <c:v>0.79099200000000003</c:v>
                </c:pt>
                <c:pt idx="111">
                  <c:v>0.79769299999999999</c:v>
                </c:pt>
                <c:pt idx="112">
                  <c:v>0.80421799999999999</c:v>
                </c:pt>
                <c:pt idx="113">
                  <c:v>0.81067500000000003</c:v>
                </c:pt>
                <c:pt idx="114">
                  <c:v>0.81754700000000002</c:v>
                </c:pt>
                <c:pt idx="115">
                  <c:v>0.82403000000000004</c:v>
                </c:pt>
                <c:pt idx="116">
                  <c:v>0.83048299999999997</c:v>
                </c:pt>
                <c:pt idx="117">
                  <c:v>0.83694299999999999</c:v>
                </c:pt>
                <c:pt idx="118">
                  <c:v>0.84411499999999995</c:v>
                </c:pt>
                <c:pt idx="119">
                  <c:v>0.850213</c:v>
                </c:pt>
                <c:pt idx="120">
                  <c:v>0.85717500000000002</c:v>
                </c:pt>
                <c:pt idx="121">
                  <c:v>0.86402299999999999</c:v>
                </c:pt>
                <c:pt idx="122">
                  <c:v>0.87093799999999999</c:v>
                </c:pt>
                <c:pt idx="123">
                  <c:v>0.87762799999999996</c:v>
                </c:pt>
                <c:pt idx="124">
                  <c:v>0.88526000000000005</c:v>
                </c:pt>
                <c:pt idx="125">
                  <c:v>0.89059500000000003</c:v>
                </c:pt>
                <c:pt idx="126">
                  <c:v>0.89784200000000003</c:v>
                </c:pt>
                <c:pt idx="127">
                  <c:v>0.90586500000000003</c:v>
                </c:pt>
                <c:pt idx="128">
                  <c:v>0.90763300000000002</c:v>
                </c:pt>
                <c:pt idx="129">
                  <c:v>0.91425000000000001</c:v>
                </c:pt>
                <c:pt idx="130">
                  <c:v>0.92139000000000004</c:v>
                </c:pt>
                <c:pt idx="131">
                  <c:v>0.92806299999999997</c:v>
                </c:pt>
                <c:pt idx="132">
                  <c:v>0.93471700000000002</c:v>
                </c:pt>
                <c:pt idx="133">
                  <c:v>0.94189299999999998</c:v>
                </c:pt>
                <c:pt idx="134">
                  <c:v>0.94772000000000001</c:v>
                </c:pt>
                <c:pt idx="135">
                  <c:v>0.95456700000000005</c:v>
                </c:pt>
                <c:pt idx="136">
                  <c:v>0.96079000000000003</c:v>
                </c:pt>
                <c:pt idx="137">
                  <c:v>0.96767300000000001</c:v>
                </c:pt>
                <c:pt idx="138">
                  <c:v>0.97481700000000004</c:v>
                </c:pt>
                <c:pt idx="139">
                  <c:v>0.98042300000000004</c:v>
                </c:pt>
                <c:pt idx="140">
                  <c:v>0.98777999999999999</c:v>
                </c:pt>
                <c:pt idx="141">
                  <c:v>0.99463699999999999</c:v>
                </c:pt>
                <c:pt idx="142">
                  <c:v>1.0007200000000001</c:v>
                </c:pt>
                <c:pt idx="143">
                  <c:v>1.0077400000000001</c:v>
                </c:pt>
                <c:pt idx="144">
                  <c:v>1.01389</c:v>
                </c:pt>
                <c:pt idx="145">
                  <c:v>1.02071</c:v>
                </c:pt>
                <c:pt idx="146">
                  <c:v>1.0280100000000001</c:v>
                </c:pt>
                <c:pt idx="147">
                  <c:v>1.0347299999999999</c:v>
                </c:pt>
                <c:pt idx="148">
                  <c:v>1.03853</c:v>
                </c:pt>
                <c:pt idx="149">
                  <c:v>1.04827</c:v>
                </c:pt>
                <c:pt idx="150">
                  <c:v>1.0555000000000001</c:v>
                </c:pt>
                <c:pt idx="151">
                  <c:v>1.0616000000000001</c:v>
                </c:pt>
                <c:pt idx="152">
                  <c:v>1.0684499999999999</c:v>
                </c:pt>
                <c:pt idx="153">
                  <c:v>1.0748200000000001</c:v>
                </c:pt>
                <c:pt idx="154">
                  <c:v>1.0821000000000001</c:v>
                </c:pt>
                <c:pt idx="155">
                  <c:v>1.0879399999999999</c:v>
                </c:pt>
                <c:pt idx="156">
                  <c:v>1.09565</c:v>
                </c:pt>
                <c:pt idx="157">
                  <c:v>1.1027100000000001</c:v>
                </c:pt>
                <c:pt idx="158">
                  <c:v>1.1078699999999999</c:v>
                </c:pt>
                <c:pt idx="159">
                  <c:v>1.11469</c:v>
                </c:pt>
                <c:pt idx="160">
                  <c:v>1.1227799999999999</c:v>
                </c:pt>
                <c:pt idx="161">
                  <c:v>1.1281600000000001</c:v>
                </c:pt>
                <c:pt idx="162">
                  <c:v>1.13487</c:v>
                </c:pt>
                <c:pt idx="163">
                  <c:v>1.1414599999999999</c:v>
                </c:pt>
                <c:pt idx="164">
                  <c:v>1.1480900000000001</c:v>
                </c:pt>
                <c:pt idx="165">
                  <c:v>1.1554500000000001</c:v>
                </c:pt>
                <c:pt idx="166">
                  <c:v>1.1606700000000001</c:v>
                </c:pt>
                <c:pt idx="167">
                  <c:v>1.1676899999999999</c:v>
                </c:pt>
                <c:pt idx="168">
                  <c:v>1.1745099999999999</c:v>
                </c:pt>
                <c:pt idx="169">
                  <c:v>1.1809499999999999</c:v>
                </c:pt>
                <c:pt idx="170">
                  <c:v>1.18733</c:v>
                </c:pt>
                <c:pt idx="171">
                  <c:v>1.19458</c:v>
                </c:pt>
                <c:pt idx="172">
                  <c:v>1.2004999999999999</c:v>
                </c:pt>
                <c:pt idx="173">
                  <c:v>1.2073499999999999</c:v>
                </c:pt>
                <c:pt idx="174">
                  <c:v>1.2142599999999999</c:v>
                </c:pt>
                <c:pt idx="175">
                  <c:v>1.2209700000000001</c:v>
                </c:pt>
                <c:pt idx="176">
                  <c:v>1.2274799999999999</c:v>
                </c:pt>
                <c:pt idx="177">
                  <c:v>1.2338800000000001</c:v>
                </c:pt>
                <c:pt idx="178">
                  <c:v>1.2399500000000001</c:v>
                </c:pt>
                <c:pt idx="179">
                  <c:v>1.2466999999999999</c:v>
                </c:pt>
                <c:pt idx="180">
                  <c:v>1.2542500000000001</c:v>
                </c:pt>
                <c:pt idx="181">
                  <c:v>1.2604599999999999</c:v>
                </c:pt>
                <c:pt idx="182">
                  <c:v>1.26677</c:v>
                </c:pt>
                <c:pt idx="183">
                  <c:v>1.2734300000000001</c:v>
                </c:pt>
                <c:pt idx="184">
                  <c:v>1.2796400000000001</c:v>
                </c:pt>
                <c:pt idx="185">
                  <c:v>1.2865800000000001</c:v>
                </c:pt>
                <c:pt idx="186">
                  <c:v>1.2938099999999999</c:v>
                </c:pt>
                <c:pt idx="187">
                  <c:v>1.2994600000000001</c:v>
                </c:pt>
                <c:pt idx="188">
                  <c:v>1.3065599999999999</c:v>
                </c:pt>
                <c:pt idx="189">
                  <c:v>1.3130299999999999</c:v>
                </c:pt>
                <c:pt idx="190">
                  <c:v>1.31958</c:v>
                </c:pt>
                <c:pt idx="191">
                  <c:v>1.3266100000000001</c:v>
                </c:pt>
                <c:pt idx="192">
                  <c:v>1.3329500000000001</c:v>
                </c:pt>
                <c:pt idx="193">
                  <c:v>1.3397399999999999</c:v>
                </c:pt>
                <c:pt idx="194">
                  <c:v>1.3467100000000001</c:v>
                </c:pt>
                <c:pt idx="195">
                  <c:v>1.3537699999999999</c:v>
                </c:pt>
                <c:pt idx="196">
                  <c:v>1.3608800000000001</c:v>
                </c:pt>
                <c:pt idx="197">
                  <c:v>1.3674500000000001</c:v>
                </c:pt>
                <c:pt idx="198">
                  <c:v>1.37374</c:v>
                </c:pt>
                <c:pt idx="199">
                  <c:v>1.3811899999999999</c:v>
                </c:pt>
                <c:pt idx="200">
                  <c:v>1.3870400000000001</c:v>
                </c:pt>
                <c:pt idx="201">
                  <c:v>1.3935999999999999</c:v>
                </c:pt>
                <c:pt idx="202">
                  <c:v>1.40049</c:v>
                </c:pt>
                <c:pt idx="203">
                  <c:v>1.4067799999999999</c:v>
                </c:pt>
                <c:pt idx="204">
                  <c:v>1.41415</c:v>
                </c:pt>
                <c:pt idx="205">
                  <c:v>1.4206099999999999</c:v>
                </c:pt>
                <c:pt idx="206">
                  <c:v>1.4275</c:v>
                </c:pt>
                <c:pt idx="207">
                  <c:v>1.4337299999999999</c:v>
                </c:pt>
                <c:pt idx="208">
                  <c:v>1.4413400000000001</c:v>
                </c:pt>
                <c:pt idx="209">
                  <c:v>1.4465699999999999</c:v>
                </c:pt>
                <c:pt idx="210">
                  <c:v>1.4536500000000001</c:v>
                </c:pt>
                <c:pt idx="211">
                  <c:v>1.4601900000000001</c:v>
                </c:pt>
                <c:pt idx="212">
                  <c:v>1.4666300000000001</c:v>
                </c:pt>
                <c:pt idx="213">
                  <c:v>1.47316</c:v>
                </c:pt>
                <c:pt idx="214">
                  <c:v>1.4796100000000001</c:v>
                </c:pt>
                <c:pt idx="215">
                  <c:v>1.4863200000000001</c:v>
                </c:pt>
                <c:pt idx="216">
                  <c:v>1.4936100000000001</c:v>
                </c:pt>
                <c:pt idx="217">
                  <c:v>1.5003299999999999</c:v>
                </c:pt>
                <c:pt idx="218">
                  <c:v>1.50623</c:v>
                </c:pt>
                <c:pt idx="219">
                  <c:v>1.5134300000000001</c:v>
                </c:pt>
                <c:pt idx="220">
                  <c:v>1.5195099999999999</c:v>
                </c:pt>
                <c:pt idx="221">
                  <c:v>1.5258100000000001</c:v>
                </c:pt>
                <c:pt idx="222">
                  <c:v>1.5327</c:v>
                </c:pt>
                <c:pt idx="223">
                  <c:v>1.5407200000000001</c:v>
                </c:pt>
                <c:pt idx="224">
                  <c:v>1.54678</c:v>
                </c:pt>
                <c:pt idx="225">
                  <c:v>1.5528999999999999</c:v>
                </c:pt>
                <c:pt idx="226">
                  <c:v>1.56029</c:v>
                </c:pt>
                <c:pt idx="227">
                  <c:v>1.5663800000000001</c:v>
                </c:pt>
                <c:pt idx="228">
                  <c:v>1.5721099999999999</c:v>
                </c:pt>
                <c:pt idx="229">
                  <c:v>1.57988</c:v>
                </c:pt>
                <c:pt idx="230">
                  <c:v>1.5864799999999999</c:v>
                </c:pt>
                <c:pt idx="231">
                  <c:v>1.5929800000000001</c:v>
                </c:pt>
                <c:pt idx="232">
                  <c:v>1.5986</c:v>
                </c:pt>
                <c:pt idx="233">
                  <c:v>1.6057999999999999</c:v>
                </c:pt>
                <c:pt idx="234">
                  <c:v>1.61189</c:v>
                </c:pt>
                <c:pt idx="235">
                  <c:v>1.61954</c:v>
                </c:pt>
                <c:pt idx="236">
                  <c:v>1.62551</c:v>
                </c:pt>
                <c:pt idx="237">
                  <c:v>1.63222</c:v>
                </c:pt>
                <c:pt idx="238">
                  <c:v>1.6393899999999999</c:v>
                </c:pt>
                <c:pt idx="239">
                  <c:v>1.6449499999999999</c:v>
                </c:pt>
                <c:pt idx="240">
                  <c:v>1.6524300000000001</c:v>
                </c:pt>
                <c:pt idx="241">
                  <c:v>1.6586399999999999</c:v>
                </c:pt>
                <c:pt idx="242">
                  <c:v>1.6649799999999999</c:v>
                </c:pt>
                <c:pt idx="243">
                  <c:v>1.6718999999999999</c:v>
                </c:pt>
                <c:pt idx="244">
                  <c:v>1.67821</c:v>
                </c:pt>
                <c:pt idx="245">
                  <c:v>1.6855</c:v>
                </c:pt>
                <c:pt idx="246">
                  <c:v>1.6920999999999999</c:v>
                </c:pt>
                <c:pt idx="247">
                  <c:v>1.6983600000000001</c:v>
                </c:pt>
                <c:pt idx="248">
                  <c:v>1.7050399999999999</c:v>
                </c:pt>
                <c:pt idx="249">
                  <c:v>1.71132</c:v>
                </c:pt>
                <c:pt idx="250">
                  <c:v>1.7181</c:v>
                </c:pt>
                <c:pt idx="251">
                  <c:v>1.7249000000000001</c:v>
                </c:pt>
                <c:pt idx="252">
                  <c:v>1.7319500000000001</c:v>
                </c:pt>
                <c:pt idx="253">
                  <c:v>1.7389300000000001</c:v>
                </c:pt>
                <c:pt idx="254">
                  <c:v>1.7456799999999999</c:v>
                </c:pt>
                <c:pt idx="255">
                  <c:v>1.75163</c:v>
                </c:pt>
                <c:pt idx="256">
                  <c:v>1.7577199999999999</c:v>
                </c:pt>
                <c:pt idx="257">
                  <c:v>1.7650600000000001</c:v>
                </c:pt>
                <c:pt idx="258">
                  <c:v>1.7716499999999999</c:v>
                </c:pt>
                <c:pt idx="259">
                  <c:v>1.77935</c:v>
                </c:pt>
                <c:pt idx="260">
                  <c:v>1.7843500000000001</c:v>
                </c:pt>
                <c:pt idx="261">
                  <c:v>1.79182</c:v>
                </c:pt>
                <c:pt idx="262">
                  <c:v>1.7986500000000001</c:v>
                </c:pt>
                <c:pt idx="263">
                  <c:v>1.8054600000000001</c:v>
                </c:pt>
                <c:pt idx="264">
                  <c:v>1.8113300000000001</c:v>
                </c:pt>
                <c:pt idx="265">
                  <c:v>1.8177399999999999</c:v>
                </c:pt>
                <c:pt idx="266">
                  <c:v>1.8244899999999999</c:v>
                </c:pt>
                <c:pt idx="267">
                  <c:v>1.8315600000000001</c:v>
                </c:pt>
                <c:pt idx="268">
                  <c:v>1.83833</c:v>
                </c:pt>
                <c:pt idx="269">
                  <c:v>1.8457300000000001</c:v>
                </c:pt>
                <c:pt idx="270">
                  <c:v>1.85253</c:v>
                </c:pt>
                <c:pt idx="271">
                  <c:v>1.8586100000000001</c:v>
                </c:pt>
                <c:pt idx="272">
                  <c:v>1.87056</c:v>
                </c:pt>
                <c:pt idx="273">
                  <c:v>1.8744400000000001</c:v>
                </c:pt>
                <c:pt idx="274">
                  <c:v>1.8812899999999999</c:v>
                </c:pt>
                <c:pt idx="275">
                  <c:v>1.8873899999999999</c:v>
                </c:pt>
                <c:pt idx="276">
                  <c:v>1.8945700000000001</c:v>
                </c:pt>
                <c:pt idx="277">
                  <c:v>1.9010499999999999</c:v>
                </c:pt>
                <c:pt idx="278">
                  <c:v>1.90785</c:v>
                </c:pt>
                <c:pt idx="279">
                  <c:v>1.91422</c:v>
                </c:pt>
                <c:pt idx="280">
                  <c:v>1.92126</c:v>
                </c:pt>
                <c:pt idx="281">
                  <c:v>1.92832</c:v>
                </c:pt>
                <c:pt idx="282">
                  <c:v>1.9353199999999999</c:v>
                </c:pt>
                <c:pt idx="283">
                  <c:v>1.9421900000000001</c:v>
                </c:pt>
                <c:pt idx="284">
                  <c:v>1.94722</c:v>
                </c:pt>
                <c:pt idx="285">
                  <c:v>1.95425</c:v>
                </c:pt>
                <c:pt idx="286">
                  <c:v>1.96105</c:v>
                </c:pt>
                <c:pt idx="287">
                  <c:v>1.9698100000000001</c:v>
                </c:pt>
                <c:pt idx="288">
                  <c:v>1.97401</c:v>
                </c:pt>
                <c:pt idx="289">
                  <c:v>1.98295</c:v>
                </c:pt>
                <c:pt idx="290">
                  <c:v>1.98682</c:v>
                </c:pt>
                <c:pt idx="291">
                  <c:v>1.99454</c:v>
                </c:pt>
                <c:pt idx="292">
                  <c:v>2.0024899999999999</c:v>
                </c:pt>
                <c:pt idx="293">
                  <c:v>2.0064199999999999</c:v>
                </c:pt>
                <c:pt idx="294">
                  <c:v>2.0140500000000001</c:v>
                </c:pt>
                <c:pt idx="295">
                  <c:v>2.0211999999999999</c:v>
                </c:pt>
                <c:pt idx="296">
                  <c:v>2.0287199999999999</c:v>
                </c:pt>
                <c:pt idx="297">
                  <c:v>2.03593</c:v>
                </c:pt>
                <c:pt idx="298">
                  <c:v>2.03986</c:v>
                </c:pt>
                <c:pt idx="299">
                  <c:v>2.0465</c:v>
                </c:pt>
                <c:pt idx="300">
                  <c:v>2.0536300000000001</c:v>
                </c:pt>
                <c:pt idx="301">
                  <c:v>2.06128</c:v>
                </c:pt>
                <c:pt idx="302">
                  <c:v>2.0693700000000002</c:v>
                </c:pt>
                <c:pt idx="303">
                  <c:v>2.0728200000000001</c:v>
                </c:pt>
                <c:pt idx="304">
                  <c:v>2.0792199999999998</c:v>
                </c:pt>
                <c:pt idx="305">
                  <c:v>2.0865499999999999</c:v>
                </c:pt>
                <c:pt idx="306">
                  <c:v>2.0935600000000001</c:v>
                </c:pt>
                <c:pt idx="307">
                  <c:v>2.1011600000000001</c:v>
                </c:pt>
                <c:pt idx="308">
                  <c:v>2.1079300000000001</c:v>
                </c:pt>
                <c:pt idx="309">
                  <c:v>2.1152600000000001</c:v>
                </c:pt>
                <c:pt idx="310">
                  <c:v>2.1189900000000002</c:v>
                </c:pt>
                <c:pt idx="311">
                  <c:v>2.1268199999999999</c:v>
                </c:pt>
                <c:pt idx="312">
                  <c:v>2.1341600000000001</c:v>
                </c:pt>
                <c:pt idx="313">
                  <c:v>2.1381000000000001</c:v>
                </c:pt>
                <c:pt idx="314">
                  <c:v>2.1467299999999998</c:v>
                </c:pt>
                <c:pt idx="315">
                  <c:v>2.1546400000000001</c:v>
                </c:pt>
                <c:pt idx="316">
                  <c:v>2.1584500000000002</c:v>
                </c:pt>
                <c:pt idx="317">
                  <c:v>2.1668699999999999</c:v>
                </c:pt>
                <c:pt idx="318">
                  <c:v>2.17116</c:v>
                </c:pt>
                <c:pt idx="319">
                  <c:v>2.1802700000000002</c:v>
                </c:pt>
                <c:pt idx="320">
                  <c:v>2.1844899999999998</c:v>
                </c:pt>
                <c:pt idx="321">
                  <c:v>2.1927599999999998</c:v>
                </c:pt>
                <c:pt idx="322">
                  <c:v>2.2011400000000001</c:v>
                </c:pt>
                <c:pt idx="323">
                  <c:v>2.2055199999999999</c:v>
                </c:pt>
                <c:pt idx="324">
                  <c:v>2.2140300000000002</c:v>
                </c:pt>
                <c:pt idx="325">
                  <c:v>2.2180900000000001</c:v>
                </c:pt>
                <c:pt idx="326">
                  <c:v>2.2262400000000002</c:v>
                </c:pt>
                <c:pt idx="327">
                  <c:v>2.2337600000000002</c:v>
                </c:pt>
                <c:pt idx="328">
                  <c:v>2.238</c:v>
                </c:pt>
                <c:pt idx="329">
                  <c:v>2.2463899999999999</c:v>
                </c:pt>
                <c:pt idx="330">
                  <c:v>2.2542399999999998</c:v>
                </c:pt>
                <c:pt idx="331">
                  <c:v>2.2584200000000001</c:v>
                </c:pt>
                <c:pt idx="332">
                  <c:v>2.2669600000000001</c:v>
                </c:pt>
                <c:pt idx="333">
                  <c:v>2.2712500000000002</c:v>
                </c:pt>
                <c:pt idx="334">
                  <c:v>2.2795899999999998</c:v>
                </c:pt>
                <c:pt idx="335">
                  <c:v>2.2871600000000001</c:v>
                </c:pt>
                <c:pt idx="336">
                  <c:v>2.2911299999999999</c:v>
                </c:pt>
                <c:pt idx="337">
                  <c:v>2.2997100000000001</c:v>
                </c:pt>
                <c:pt idx="338">
                  <c:v>2.3071199999999998</c:v>
                </c:pt>
                <c:pt idx="339">
                  <c:v>2.3111600000000001</c:v>
                </c:pt>
                <c:pt idx="340">
                  <c:v>2.3187899999999999</c:v>
                </c:pt>
                <c:pt idx="341">
                  <c:v>2.3272200000000001</c:v>
                </c:pt>
                <c:pt idx="342">
                  <c:v>2.3305400000000001</c:v>
                </c:pt>
                <c:pt idx="343">
                  <c:v>2.3397299999999999</c:v>
                </c:pt>
                <c:pt idx="344">
                  <c:v>2.34388</c:v>
                </c:pt>
                <c:pt idx="345">
                  <c:v>2.3521999999999998</c:v>
                </c:pt>
                <c:pt idx="346">
                  <c:v>2.3563200000000002</c:v>
                </c:pt>
                <c:pt idx="347">
                  <c:v>2.3657900000000001</c:v>
                </c:pt>
                <c:pt idx="348">
                  <c:v>2.37</c:v>
                </c:pt>
                <c:pt idx="349">
                  <c:v>2.3759600000000001</c:v>
                </c:pt>
                <c:pt idx="350">
                  <c:v>2.3840599999999998</c:v>
                </c:pt>
                <c:pt idx="351">
                  <c:v>2.3895900000000001</c:v>
                </c:pt>
                <c:pt idx="352">
                  <c:v>2.3975900000000001</c:v>
                </c:pt>
                <c:pt idx="353">
                  <c:v>2.4026000000000001</c:v>
                </c:pt>
                <c:pt idx="354">
                  <c:v>2.4101499999999998</c:v>
                </c:pt>
                <c:pt idx="355">
                  <c:v>2.4174000000000002</c:v>
                </c:pt>
                <c:pt idx="356">
                  <c:v>2.4230700000000001</c:v>
                </c:pt>
                <c:pt idx="357">
                  <c:v>2.4313699999999998</c:v>
                </c:pt>
                <c:pt idx="358">
                  <c:v>2.4361100000000002</c:v>
                </c:pt>
                <c:pt idx="359">
                  <c:v>2.4440200000000001</c:v>
                </c:pt>
                <c:pt idx="360">
                  <c:v>2.4500199999999999</c:v>
                </c:pt>
                <c:pt idx="361">
                  <c:v>2.4565199999999998</c:v>
                </c:pt>
                <c:pt idx="362">
                  <c:v>2.46204</c:v>
                </c:pt>
                <c:pt idx="363">
                  <c:v>2.4691299999999998</c:v>
                </c:pt>
                <c:pt idx="364">
                  <c:v>2.4767299999999999</c:v>
                </c:pt>
                <c:pt idx="365">
                  <c:v>2.4823499999999998</c:v>
                </c:pt>
                <c:pt idx="366">
                  <c:v>2.4887000000000001</c:v>
                </c:pt>
                <c:pt idx="367">
                  <c:v>2.4951400000000001</c:v>
                </c:pt>
                <c:pt idx="368">
                  <c:v>2.50352</c:v>
                </c:pt>
              </c:numCache>
            </c:numRef>
          </c:cat>
          <c:val>
            <c:numRef>
              <c:f>'CPI_ROC_CoRD_LAYERS-MEDICAL'!$E$2:$E$370</c:f>
              <c:numCache>
                <c:formatCode>General</c:formatCode>
                <c:ptCount val="369"/>
                <c:pt idx="0">
                  <c:v>-2.7234999999999999E-2</c:v>
                </c:pt>
                <c:pt idx="1">
                  <c:v>-2.5233999999999999E-2</c:v>
                </c:pt>
                <c:pt idx="2">
                  <c:v>1.08895E-2</c:v>
                </c:pt>
                <c:pt idx="3">
                  <c:v>-2.6320699999999999E-2</c:v>
                </c:pt>
                <c:pt idx="4">
                  <c:v>-2.8581700000000002E-2</c:v>
                </c:pt>
                <c:pt idx="5">
                  <c:v>-2.3715799999999999E-2</c:v>
                </c:pt>
                <c:pt idx="6">
                  <c:v>-5.39858E-2</c:v>
                </c:pt>
                <c:pt idx="7">
                  <c:v>-2.1734799999999999E-2</c:v>
                </c:pt>
                <c:pt idx="8">
                  <c:v>-4.3283000000000002E-2</c:v>
                </c:pt>
                <c:pt idx="9">
                  <c:v>-6.0815300000000003E-2</c:v>
                </c:pt>
                <c:pt idx="10">
                  <c:v>-6.4986299999999997E-2</c:v>
                </c:pt>
                <c:pt idx="11">
                  <c:v>-8.08368E-2</c:v>
                </c:pt>
                <c:pt idx="12">
                  <c:v>-8.2005700000000001E-2</c:v>
                </c:pt>
                <c:pt idx="13">
                  <c:v>-9.2253000000000002E-2</c:v>
                </c:pt>
                <c:pt idx="14">
                  <c:v>-9.9563299999999993E-2</c:v>
                </c:pt>
                <c:pt idx="15">
                  <c:v>-8.2702999999999999E-2</c:v>
                </c:pt>
                <c:pt idx="16">
                  <c:v>-8.0650700000000006E-2</c:v>
                </c:pt>
                <c:pt idx="17">
                  <c:v>-4.07292E-2</c:v>
                </c:pt>
                <c:pt idx="18">
                  <c:v>-3.5305999999999997E-2</c:v>
                </c:pt>
                <c:pt idx="19">
                  <c:v>-5.45835E-2</c:v>
                </c:pt>
                <c:pt idx="20">
                  <c:v>-6.0049699999999998E-2</c:v>
                </c:pt>
                <c:pt idx="21">
                  <c:v>-6.5837300000000001E-2</c:v>
                </c:pt>
                <c:pt idx="22">
                  <c:v>-5.8098200000000003E-2</c:v>
                </c:pt>
                <c:pt idx="23">
                  <c:v>-8.7589200000000006E-2</c:v>
                </c:pt>
                <c:pt idx="24">
                  <c:v>-8.3199300000000004E-2</c:v>
                </c:pt>
                <c:pt idx="25">
                  <c:v>-0.102675</c:v>
                </c:pt>
                <c:pt idx="26">
                  <c:v>-0.11279699999999999</c:v>
                </c:pt>
                <c:pt idx="27">
                  <c:v>-0.133523</c:v>
                </c:pt>
                <c:pt idx="28">
                  <c:v>-0.14469299999999999</c:v>
                </c:pt>
                <c:pt idx="29">
                  <c:v>-0.17063700000000001</c:v>
                </c:pt>
                <c:pt idx="30">
                  <c:v>-0.163272</c:v>
                </c:pt>
                <c:pt idx="31">
                  <c:v>-0.16283300000000001</c:v>
                </c:pt>
                <c:pt idx="32">
                  <c:v>-0.167212</c:v>
                </c:pt>
                <c:pt idx="33">
                  <c:v>-0.14013800000000001</c:v>
                </c:pt>
                <c:pt idx="34">
                  <c:v>-0.14493600000000001</c:v>
                </c:pt>
                <c:pt idx="35">
                  <c:v>-0.145565</c:v>
                </c:pt>
                <c:pt idx="36">
                  <c:v>-0.13972200000000001</c:v>
                </c:pt>
                <c:pt idx="37">
                  <c:v>-0.15307299999999999</c:v>
                </c:pt>
                <c:pt idx="38">
                  <c:v>-0.122493</c:v>
                </c:pt>
                <c:pt idx="39">
                  <c:v>-0.109942</c:v>
                </c:pt>
                <c:pt idx="40">
                  <c:v>-0.117619</c:v>
                </c:pt>
                <c:pt idx="41">
                  <c:v>-0.120575</c:v>
                </c:pt>
                <c:pt idx="42">
                  <c:v>-0.13423199999999999</c:v>
                </c:pt>
                <c:pt idx="43">
                  <c:v>-0.12188499999999999</c:v>
                </c:pt>
                <c:pt idx="44">
                  <c:v>-0.130716</c:v>
                </c:pt>
                <c:pt idx="45">
                  <c:v>-0.13311600000000001</c:v>
                </c:pt>
                <c:pt idx="46">
                  <c:v>-0.12453500000000001</c:v>
                </c:pt>
                <c:pt idx="47">
                  <c:v>-0.121617</c:v>
                </c:pt>
                <c:pt idx="48">
                  <c:v>-0.118648</c:v>
                </c:pt>
                <c:pt idx="49">
                  <c:v>-0.15262999999999999</c:v>
                </c:pt>
                <c:pt idx="50">
                  <c:v>-0.13083700000000001</c:v>
                </c:pt>
                <c:pt idx="51">
                  <c:v>-0.149062</c:v>
                </c:pt>
                <c:pt idx="52">
                  <c:v>-0.15103900000000001</c:v>
                </c:pt>
                <c:pt idx="53">
                  <c:v>-0.169714</c:v>
                </c:pt>
                <c:pt idx="54">
                  <c:v>-0.16918</c:v>
                </c:pt>
                <c:pt idx="55">
                  <c:v>-0.144701</c:v>
                </c:pt>
                <c:pt idx="56">
                  <c:v>-0.146006</c:v>
                </c:pt>
                <c:pt idx="57">
                  <c:v>-0.16910800000000001</c:v>
                </c:pt>
                <c:pt idx="58">
                  <c:v>-0.171399</c:v>
                </c:pt>
                <c:pt idx="59">
                  <c:v>-0.18116699999999999</c:v>
                </c:pt>
                <c:pt idx="60">
                  <c:v>-0.17338700000000001</c:v>
                </c:pt>
                <c:pt idx="61">
                  <c:v>-0.15789500000000001</c:v>
                </c:pt>
                <c:pt idx="62">
                  <c:v>-0.20249300000000001</c:v>
                </c:pt>
                <c:pt idx="63">
                  <c:v>-0.21549599999999999</c:v>
                </c:pt>
                <c:pt idx="64">
                  <c:v>-0.20926400000000001</c:v>
                </c:pt>
                <c:pt idx="65">
                  <c:v>-0.22930600000000001</c:v>
                </c:pt>
                <c:pt idx="66">
                  <c:v>-0.204401</c:v>
                </c:pt>
                <c:pt idx="67">
                  <c:v>-0.21215500000000001</c:v>
                </c:pt>
                <c:pt idx="68">
                  <c:v>-0.21671399999999999</c:v>
                </c:pt>
                <c:pt idx="69">
                  <c:v>-0.19064700000000001</c:v>
                </c:pt>
                <c:pt idx="70">
                  <c:v>-0.190942</c:v>
                </c:pt>
                <c:pt idx="71">
                  <c:v>-0.15581</c:v>
                </c:pt>
                <c:pt idx="72">
                  <c:v>-0.16631599999999999</c:v>
                </c:pt>
                <c:pt idx="73">
                  <c:v>-0.192967</c:v>
                </c:pt>
                <c:pt idx="74">
                  <c:v>-0.19650200000000001</c:v>
                </c:pt>
                <c:pt idx="75">
                  <c:v>-0.20211799999999999</c:v>
                </c:pt>
                <c:pt idx="76">
                  <c:v>-0.20200499999999999</c:v>
                </c:pt>
                <c:pt idx="77">
                  <c:v>-0.21099399999999999</c:v>
                </c:pt>
                <c:pt idx="78">
                  <c:v>-0.219665</c:v>
                </c:pt>
                <c:pt idx="79">
                  <c:v>-0.22319900000000001</c:v>
                </c:pt>
                <c:pt idx="80">
                  <c:v>-0.233237</c:v>
                </c:pt>
                <c:pt idx="81">
                  <c:v>-0.228237</c:v>
                </c:pt>
                <c:pt idx="82">
                  <c:v>-0.22537599999999999</c:v>
                </c:pt>
                <c:pt idx="83">
                  <c:v>-0.22558</c:v>
                </c:pt>
                <c:pt idx="84">
                  <c:v>-0.22974</c:v>
                </c:pt>
                <c:pt idx="85">
                  <c:v>-0.21684500000000001</c:v>
                </c:pt>
                <c:pt idx="86">
                  <c:v>-0.21663399999999999</c:v>
                </c:pt>
                <c:pt idx="87">
                  <c:v>-0.20616799999999999</c:v>
                </c:pt>
                <c:pt idx="88">
                  <c:v>-0.19734199999999999</c:v>
                </c:pt>
                <c:pt idx="89">
                  <c:v>-0.19079499999999999</c:v>
                </c:pt>
                <c:pt idx="90">
                  <c:v>-0.16965</c:v>
                </c:pt>
                <c:pt idx="91">
                  <c:v>-0.14865200000000001</c:v>
                </c:pt>
                <c:pt idx="92">
                  <c:v>-0.119466</c:v>
                </c:pt>
                <c:pt idx="93">
                  <c:v>-0.102406</c:v>
                </c:pt>
                <c:pt idx="94">
                  <c:v>-7.2305800000000003E-2</c:v>
                </c:pt>
                <c:pt idx="95">
                  <c:v>-7.6532699999999995E-2</c:v>
                </c:pt>
                <c:pt idx="96">
                  <c:v>-8.0746299999999993E-2</c:v>
                </c:pt>
                <c:pt idx="97">
                  <c:v>-8.9892E-2</c:v>
                </c:pt>
                <c:pt idx="98">
                  <c:v>-8.3642300000000003E-2</c:v>
                </c:pt>
                <c:pt idx="99">
                  <c:v>-8.4603999999999999E-2</c:v>
                </c:pt>
                <c:pt idx="100">
                  <c:v>-7.5487799999999994E-2</c:v>
                </c:pt>
                <c:pt idx="101">
                  <c:v>-8.9311500000000002E-2</c:v>
                </c:pt>
                <c:pt idx="102">
                  <c:v>-9.6783499999999995E-2</c:v>
                </c:pt>
                <c:pt idx="103">
                  <c:v>-0.10431699999999999</c:v>
                </c:pt>
                <c:pt idx="104">
                  <c:v>-0.12081600000000001</c:v>
                </c:pt>
                <c:pt idx="105">
                  <c:v>-0.1195</c:v>
                </c:pt>
                <c:pt idx="106">
                  <c:v>-0.12712499999999999</c:v>
                </c:pt>
                <c:pt idx="107">
                  <c:v>-0.13214500000000001</c:v>
                </c:pt>
                <c:pt idx="108">
                  <c:v>-0.12492</c:v>
                </c:pt>
                <c:pt idx="109">
                  <c:v>-0.14511199999999999</c:v>
                </c:pt>
                <c:pt idx="110">
                  <c:v>-0.153667</c:v>
                </c:pt>
                <c:pt idx="111">
                  <c:v>-0.159973</c:v>
                </c:pt>
                <c:pt idx="112">
                  <c:v>-0.15659500000000001</c:v>
                </c:pt>
                <c:pt idx="113">
                  <c:v>-0.15127399999999999</c:v>
                </c:pt>
                <c:pt idx="114">
                  <c:v>-0.16736799999999999</c:v>
                </c:pt>
                <c:pt idx="115">
                  <c:v>-0.15854199999999999</c:v>
                </c:pt>
                <c:pt idx="116">
                  <c:v>-0.154165</c:v>
                </c:pt>
                <c:pt idx="117">
                  <c:v>-0.14847399999999999</c:v>
                </c:pt>
                <c:pt idx="118">
                  <c:v>-0.14331199999999999</c:v>
                </c:pt>
                <c:pt idx="119">
                  <c:v>-0.13960900000000001</c:v>
                </c:pt>
                <c:pt idx="120">
                  <c:v>-0.12651000000000001</c:v>
                </c:pt>
                <c:pt idx="121">
                  <c:v>-0.118864</c:v>
                </c:pt>
                <c:pt idx="122">
                  <c:v>-0.122407</c:v>
                </c:pt>
                <c:pt idx="123">
                  <c:v>-0.12970699999999999</c:v>
                </c:pt>
                <c:pt idx="124">
                  <c:v>-0.12313300000000001</c:v>
                </c:pt>
                <c:pt idx="125">
                  <c:v>-0.118974</c:v>
                </c:pt>
                <c:pt idx="126">
                  <c:v>-0.12640599999999999</c:v>
                </c:pt>
                <c:pt idx="127">
                  <c:v>-0.134299</c:v>
                </c:pt>
                <c:pt idx="128">
                  <c:v>-0.126864</c:v>
                </c:pt>
                <c:pt idx="129">
                  <c:v>-0.149529</c:v>
                </c:pt>
                <c:pt idx="130">
                  <c:v>-0.150285</c:v>
                </c:pt>
                <c:pt idx="131">
                  <c:v>-0.16217699999999999</c:v>
                </c:pt>
                <c:pt idx="132">
                  <c:v>-0.15566099999999999</c:v>
                </c:pt>
                <c:pt idx="133">
                  <c:v>-0.19677500000000001</c:v>
                </c:pt>
                <c:pt idx="134">
                  <c:v>-0.193497</c:v>
                </c:pt>
                <c:pt idx="135">
                  <c:v>-0.185308</c:v>
                </c:pt>
                <c:pt idx="136">
                  <c:v>-0.182314</c:v>
                </c:pt>
                <c:pt idx="137">
                  <c:v>-0.17787</c:v>
                </c:pt>
                <c:pt idx="138">
                  <c:v>-0.169043</c:v>
                </c:pt>
                <c:pt idx="139">
                  <c:v>-0.15956300000000001</c:v>
                </c:pt>
                <c:pt idx="140">
                  <c:v>-0.14719399999999999</c:v>
                </c:pt>
                <c:pt idx="141">
                  <c:v>-0.13473499999999999</c:v>
                </c:pt>
                <c:pt idx="142">
                  <c:v>-0.11887200000000001</c:v>
                </c:pt>
                <c:pt idx="143">
                  <c:v>-9.8254999999999995E-2</c:v>
                </c:pt>
                <c:pt idx="144">
                  <c:v>-7.868E-2</c:v>
                </c:pt>
                <c:pt idx="145">
                  <c:v>-7.7743999999999994E-2</c:v>
                </c:pt>
                <c:pt idx="146">
                  <c:v>-8.0115699999999998E-2</c:v>
                </c:pt>
                <c:pt idx="147">
                  <c:v>-8.5730700000000007E-2</c:v>
                </c:pt>
                <c:pt idx="148">
                  <c:v>-9.0429300000000004E-2</c:v>
                </c:pt>
                <c:pt idx="149">
                  <c:v>-0.136709</c:v>
                </c:pt>
                <c:pt idx="150">
                  <c:v>-0.14147799999999999</c:v>
                </c:pt>
                <c:pt idx="151">
                  <c:v>-0.14885200000000001</c:v>
                </c:pt>
                <c:pt idx="152">
                  <c:v>-0.14141300000000001</c:v>
                </c:pt>
                <c:pt idx="153">
                  <c:v>-0.14049800000000001</c:v>
                </c:pt>
                <c:pt idx="154">
                  <c:v>-0.136883</c:v>
                </c:pt>
                <c:pt idx="155">
                  <c:v>-0.14477200000000001</c:v>
                </c:pt>
                <c:pt idx="156">
                  <c:v>-0.141259</c:v>
                </c:pt>
                <c:pt idx="157">
                  <c:v>-0.13065499999999999</c:v>
                </c:pt>
                <c:pt idx="158">
                  <c:v>-0.141821</c:v>
                </c:pt>
                <c:pt idx="159">
                  <c:v>-0.141015</c:v>
                </c:pt>
                <c:pt idx="160">
                  <c:v>-0.139491</c:v>
                </c:pt>
                <c:pt idx="161">
                  <c:v>-0.138295</c:v>
                </c:pt>
                <c:pt idx="162">
                  <c:v>-0.13875100000000001</c:v>
                </c:pt>
                <c:pt idx="163">
                  <c:v>-0.131915</c:v>
                </c:pt>
                <c:pt idx="164">
                  <c:v>-0.129913</c:v>
                </c:pt>
                <c:pt idx="165">
                  <c:v>-0.13239600000000001</c:v>
                </c:pt>
                <c:pt idx="166">
                  <c:v>-0.13119</c:v>
                </c:pt>
                <c:pt idx="167">
                  <c:v>-0.13281299999999999</c:v>
                </c:pt>
                <c:pt idx="168">
                  <c:v>-0.138486</c:v>
                </c:pt>
                <c:pt idx="169">
                  <c:v>-0.13572799999999999</c:v>
                </c:pt>
                <c:pt idx="170">
                  <c:v>-0.13475799999999999</c:v>
                </c:pt>
                <c:pt idx="171">
                  <c:v>-0.13891500000000001</c:v>
                </c:pt>
                <c:pt idx="172">
                  <c:v>-0.14010800000000001</c:v>
                </c:pt>
                <c:pt idx="173">
                  <c:v>-0.13897699999999999</c:v>
                </c:pt>
                <c:pt idx="174">
                  <c:v>-0.137267</c:v>
                </c:pt>
                <c:pt idx="175">
                  <c:v>-0.13031400000000001</c:v>
                </c:pt>
                <c:pt idx="176">
                  <c:v>-0.12153899999999999</c:v>
                </c:pt>
                <c:pt idx="177">
                  <c:v>-0.10681</c:v>
                </c:pt>
                <c:pt idx="178">
                  <c:v>-0.10813</c:v>
                </c:pt>
                <c:pt idx="179">
                  <c:v>-0.10578700000000001</c:v>
                </c:pt>
                <c:pt idx="180">
                  <c:v>-0.110391</c:v>
                </c:pt>
                <c:pt idx="181">
                  <c:v>-0.112264</c:v>
                </c:pt>
                <c:pt idx="182">
                  <c:v>-0.11869300000000001</c:v>
                </c:pt>
                <c:pt idx="183">
                  <c:v>-0.123172</c:v>
                </c:pt>
                <c:pt idx="184">
                  <c:v>-0.122854</c:v>
                </c:pt>
                <c:pt idx="185">
                  <c:v>-0.127021</c:v>
                </c:pt>
                <c:pt idx="186">
                  <c:v>-0.132128</c:v>
                </c:pt>
                <c:pt idx="187">
                  <c:v>-0.13261100000000001</c:v>
                </c:pt>
                <c:pt idx="188">
                  <c:v>-0.138347</c:v>
                </c:pt>
                <c:pt idx="189">
                  <c:v>-0.13853199999999999</c:v>
                </c:pt>
                <c:pt idx="190">
                  <c:v>-0.14069799999999999</c:v>
                </c:pt>
                <c:pt idx="191">
                  <c:v>-0.15154400000000001</c:v>
                </c:pt>
                <c:pt idx="192">
                  <c:v>-0.15806899999999999</c:v>
                </c:pt>
                <c:pt idx="193">
                  <c:v>-0.15506200000000001</c:v>
                </c:pt>
                <c:pt idx="194">
                  <c:v>-0.16259999999999999</c:v>
                </c:pt>
                <c:pt idx="195">
                  <c:v>-0.166736</c:v>
                </c:pt>
                <c:pt idx="196">
                  <c:v>-0.16908200000000001</c:v>
                </c:pt>
                <c:pt idx="197">
                  <c:v>-0.17591899999999999</c:v>
                </c:pt>
                <c:pt idx="198">
                  <c:v>-0.180533</c:v>
                </c:pt>
                <c:pt idx="199">
                  <c:v>-0.181009</c:v>
                </c:pt>
                <c:pt idx="200">
                  <c:v>-0.19267899999999999</c:v>
                </c:pt>
                <c:pt idx="201">
                  <c:v>-0.199124</c:v>
                </c:pt>
                <c:pt idx="202">
                  <c:v>-0.20403099999999999</c:v>
                </c:pt>
                <c:pt idx="203">
                  <c:v>-0.200075</c:v>
                </c:pt>
                <c:pt idx="204">
                  <c:v>-0.19633200000000001</c:v>
                </c:pt>
                <c:pt idx="205">
                  <c:v>-0.200905</c:v>
                </c:pt>
                <c:pt idx="206">
                  <c:v>-0.197631</c:v>
                </c:pt>
                <c:pt idx="207">
                  <c:v>-0.19428500000000001</c:v>
                </c:pt>
                <c:pt idx="208">
                  <c:v>-0.19451199999999999</c:v>
                </c:pt>
                <c:pt idx="209">
                  <c:v>-0.18560199999999999</c:v>
                </c:pt>
                <c:pt idx="210">
                  <c:v>-0.17777100000000001</c:v>
                </c:pt>
                <c:pt idx="211">
                  <c:v>-0.17713899999999999</c:v>
                </c:pt>
                <c:pt idx="212">
                  <c:v>-0.16959199999999999</c:v>
                </c:pt>
                <c:pt idx="213">
                  <c:v>-0.176063</c:v>
                </c:pt>
                <c:pt idx="214">
                  <c:v>-0.172981</c:v>
                </c:pt>
                <c:pt idx="215">
                  <c:v>-0.17682400000000001</c:v>
                </c:pt>
                <c:pt idx="216">
                  <c:v>-0.175292</c:v>
                </c:pt>
                <c:pt idx="217">
                  <c:v>-0.16983899999999999</c:v>
                </c:pt>
                <c:pt idx="218">
                  <c:v>-0.16100999999999999</c:v>
                </c:pt>
                <c:pt idx="219">
                  <c:v>-0.155888</c:v>
                </c:pt>
                <c:pt idx="220">
                  <c:v>-0.14959600000000001</c:v>
                </c:pt>
                <c:pt idx="221">
                  <c:v>-0.14292299999999999</c:v>
                </c:pt>
                <c:pt idx="222">
                  <c:v>-0.133877</c:v>
                </c:pt>
                <c:pt idx="223">
                  <c:v>-0.119326</c:v>
                </c:pt>
                <c:pt idx="224">
                  <c:v>-0.112188</c:v>
                </c:pt>
                <c:pt idx="225">
                  <c:v>-0.10367700000000001</c:v>
                </c:pt>
                <c:pt idx="226">
                  <c:v>-9.0867000000000003E-2</c:v>
                </c:pt>
                <c:pt idx="227">
                  <c:v>-8.1766500000000006E-2</c:v>
                </c:pt>
                <c:pt idx="228">
                  <c:v>-6.5240000000000006E-2</c:v>
                </c:pt>
                <c:pt idx="229">
                  <c:v>-6.8944000000000005E-2</c:v>
                </c:pt>
                <c:pt idx="230">
                  <c:v>-6.4895499999999995E-2</c:v>
                </c:pt>
                <c:pt idx="231">
                  <c:v>-6.3442499999999999E-2</c:v>
                </c:pt>
                <c:pt idx="232">
                  <c:v>-5.8263000000000002E-2</c:v>
                </c:pt>
                <c:pt idx="233">
                  <c:v>-5.5839E-2</c:v>
                </c:pt>
                <c:pt idx="234">
                  <c:v>-4.5531500000000003E-2</c:v>
                </c:pt>
                <c:pt idx="235">
                  <c:v>-3.3686500000000001E-2</c:v>
                </c:pt>
                <c:pt idx="236">
                  <c:v>-1.9739E-2</c:v>
                </c:pt>
                <c:pt idx="237">
                  <c:v>-7.4405000000000001E-3</c:v>
                </c:pt>
                <c:pt idx="238">
                  <c:v>-1.668E-2</c:v>
                </c:pt>
                <c:pt idx="239">
                  <c:v>-2.3317000000000001E-2</c:v>
                </c:pt>
                <c:pt idx="240">
                  <c:v>-3.6391E-2</c:v>
                </c:pt>
                <c:pt idx="241">
                  <c:v>-4.2215500000000003E-2</c:v>
                </c:pt>
                <c:pt idx="242">
                  <c:v>-4.9133499999999997E-2</c:v>
                </c:pt>
                <c:pt idx="243">
                  <c:v>-5.2371000000000001E-2</c:v>
                </c:pt>
                <c:pt idx="244">
                  <c:v>-5.9742000000000003E-2</c:v>
                </c:pt>
                <c:pt idx="245">
                  <c:v>-6.7876000000000006E-2</c:v>
                </c:pt>
                <c:pt idx="246">
                  <c:v>-7.1388999999999994E-2</c:v>
                </c:pt>
                <c:pt idx="247">
                  <c:v>-7.3391999999999999E-2</c:v>
                </c:pt>
                <c:pt idx="248">
                  <c:v>-7.6593999999999995E-2</c:v>
                </c:pt>
                <c:pt idx="249">
                  <c:v>-8.0915000000000001E-2</c:v>
                </c:pt>
                <c:pt idx="250">
                  <c:v>-8.0812499999999995E-2</c:v>
                </c:pt>
                <c:pt idx="251">
                  <c:v>-7.7807500000000002E-2</c:v>
                </c:pt>
                <c:pt idx="252">
                  <c:v>-7.8197000000000003E-2</c:v>
                </c:pt>
                <c:pt idx="253">
                  <c:v>-8.0189999999999997E-2</c:v>
                </c:pt>
                <c:pt idx="254">
                  <c:v>-7.9273499999999997E-2</c:v>
                </c:pt>
                <c:pt idx="255">
                  <c:v>-7.7036999999999994E-2</c:v>
                </c:pt>
                <c:pt idx="256">
                  <c:v>-7.7360999999999999E-2</c:v>
                </c:pt>
                <c:pt idx="257">
                  <c:v>-8.2743999999999998E-2</c:v>
                </c:pt>
                <c:pt idx="258">
                  <c:v>-7.9255999999999993E-2</c:v>
                </c:pt>
                <c:pt idx="259">
                  <c:v>-8.3747500000000002E-2</c:v>
                </c:pt>
                <c:pt idx="260">
                  <c:v>-8.2694500000000004E-2</c:v>
                </c:pt>
                <c:pt idx="261">
                  <c:v>-7.6226500000000003E-2</c:v>
                </c:pt>
                <c:pt idx="262">
                  <c:v>-8.3415500000000004E-2</c:v>
                </c:pt>
                <c:pt idx="263">
                  <c:v>-7.9475000000000004E-2</c:v>
                </c:pt>
                <c:pt idx="264">
                  <c:v>-7.8501000000000001E-2</c:v>
                </c:pt>
                <c:pt idx="265">
                  <c:v>-7.8792000000000001E-2</c:v>
                </c:pt>
                <c:pt idx="266">
                  <c:v>-7.7493000000000006E-2</c:v>
                </c:pt>
                <c:pt idx="267">
                  <c:v>-6.9779999999999995E-2</c:v>
                </c:pt>
                <c:pt idx="268">
                  <c:v>-5.1921500000000002E-2</c:v>
                </c:pt>
                <c:pt idx="269">
                  <c:v>-3.81115E-2</c:v>
                </c:pt>
                <c:pt idx="270">
                  <c:v>-2.7984499999999999E-2</c:v>
                </c:pt>
                <c:pt idx="271">
                  <c:v>-1.8103000000000001E-2</c:v>
                </c:pt>
                <c:pt idx="272">
                  <c:v>-3.7988000000000001E-2</c:v>
                </c:pt>
                <c:pt idx="273">
                  <c:v>-4.2279999999999998E-2</c:v>
                </c:pt>
                <c:pt idx="274">
                  <c:v>-2.5395999999999998E-2</c:v>
                </c:pt>
                <c:pt idx="275">
                  <c:v>-3.3222000000000002E-2</c:v>
                </c:pt>
                <c:pt idx="276">
                  <c:v>-4.4084999999999999E-2</c:v>
                </c:pt>
                <c:pt idx="277">
                  <c:v>-3.8913999999999997E-2</c:v>
                </c:pt>
                <c:pt idx="278">
                  <c:v>-3.2712999999999999E-2</c:v>
                </c:pt>
                <c:pt idx="279">
                  <c:v>-4.4674999999999999E-2</c:v>
                </c:pt>
                <c:pt idx="280">
                  <c:v>-4.2062000000000002E-2</c:v>
                </c:pt>
                <c:pt idx="281">
                  <c:v>-4.5664999999999997E-2</c:v>
                </c:pt>
                <c:pt idx="282">
                  <c:v>-4.8238999999999997E-2</c:v>
                </c:pt>
                <c:pt idx="283">
                  <c:v>-3.9352999999999999E-2</c:v>
                </c:pt>
                <c:pt idx="284">
                  <c:v>-3.4321999999999998E-2</c:v>
                </c:pt>
                <c:pt idx="285">
                  <c:v>-4.5623999999999998E-2</c:v>
                </c:pt>
                <c:pt idx="286">
                  <c:v>-4.2927E-2</c:v>
                </c:pt>
                <c:pt idx="287">
                  <c:v>-5.9847999999999998E-2</c:v>
                </c:pt>
                <c:pt idx="288">
                  <c:v>-5.9521999999999999E-2</c:v>
                </c:pt>
                <c:pt idx="289">
                  <c:v>-4.7893999999999999E-2</c:v>
                </c:pt>
                <c:pt idx="290">
                  <c:v>-6.5237000000000003E-2</c:v>
                </c:pt>
                <c:pt idx="291">
                  <c:v>-6.8101999999999996E-2</c:v>
                </c:pt>
                <c:pt idx="292">
                  <c:v>-5.5149999999999998E-2</c:v>
                </c:pt>
                <c:pt idx="293">
                  <c:v>-5.3888999999999999E-2</c:v>
                </c:pt>
                <c:pt idx="294">
                  <c:v>-5.6544999999999998E-2</c:v>
                </c:pt>
                <c:pt idx="295">
                  <c:v>-5.8096000000000002E-2</c:v>
                </c:pt>
                <c:pt idx="296">
                  <c:v>-5.7188999999999997E-2</c:v>
                </c:pt>
                <c:pt idx="297">
                  <c:v>-7.8302999999999998E-2</c:v>
                </c:pt>
                <c:pt idx="298">
                  <c:v>-5.8399E-2</c:v>
                </c:pt>
                <c:pt idx="299">
                  <c:v>-5.7974999999999999E-2</c:v>
                </c:pt>
                <c:pt idx="300">
                  <c:v>-7.7064999999999995E-2</c:v>
                </c:pt>
                <c:pt idx="301">
                  <c:v>-6.9279999999999994E-2</c:v>
                </c:pt>
                <c:pt idx="302">
                  <c:v>-7.3648000000000005E-2</c:v>
                </c:pt>
                <c:pt idx="303">
                  <c:v>-6.3778000000000001E-2</c:v>
                </c:pt>
                <c:pt idx="304">
                  <c:v>-7.9658000000000007E-2</c:v>
                </c:pt>
                <c:pt idx="305">
                  <c:v>-7.8501000000000001E-2</c:v>
                </c:pt>
                <c:pt idx="306">
                  <c:v>-8.0291000000000001E-2</c:v>
                </c:pt>
                <c:pt idx="307">
                  <c:v>-8.2764000000000004E-2</c:v>
                </c:pt>
                <c:pt idx="308">
                  <c:v>-7.6466999999999993E-2</c:v>
                </c:pt>
                <c:pt idx="309">
                  <c:v>-7.5635999999999995E-2</c:v>
                </c:pt>
                <c:pt idx="310">
                  <c:v>-8.2744999999999999E-2</c:v>
                </c:pt>
                <c:pt idx="311">
                  <c:v>-8.5467000000000001E-2</c:v>
                </c:pt>
                <c:pt idx="312">
                  <c:v>-8.6984000000000006E-2</c:v>
                </c:pt>
                <c:pt idx="313">
                  <c:v>-6.3222E-2</c:v>
                </c:pt>
                <c:pt idx="314">
                  <c:v>-8.3584000000000006E-2</c:v>
                </c:pt>
                <c:pt idx="315">
                  <c:v>-8.1777000000000002E-2</c:v>
                </c:pt>
                <c:pt idx="316">
                  <c:v>-6.9464999999999999E-2</c:v>
                </c:pt>
                <c:pt idx="317">
                  <c:v>-7.8393000000000004E-2</c:v>
                </c:pt>
                <c:pt idx="318">
                  <c:v>-8.5826E-2</c:v>
                </c:pt>
                <c:pt idx="319">
                  <c:v>-8.7137000000000006E-2</c:v>
                </c:pt>
                <c:pt idx="320">
                  <c:v>-8.7006E-2</c:v>
                </c:pt>
                <c:pt idx="321">
                  <c:v>-7.6102000000000003E-2</c:v>
                </c:pt>
                <c:pt idx="322">
                  <c:v>-7.3203000000000004E-2</c:v>
                </c:pt>
                <c:pt idx="323">
                  <c:v>-7.3460999999999999E-2</c:v>
                </c:pt>
                <c:pt idx="324">
                  <c:v>-7.1210999999999997E-2</c:v>
                </c:pt>
                <c:pt idx="325">
                  <c:v>-8.2456000000000002E-2</c:v>
                </c:pt>
                <c:pt idx="326">
                  <c:v>-6.6245999999999999E-2</c:v>
                </c:pt>
                <c:pt idx="327">
                  <c:v>-7.6774999999999996E-2</c:v>
                </c:pt>
                <c:pt idx="328">
                  <c:v>-7.6703999999999994E-2</c:v>
                </c:pt>
                <c:pt idx="329">
                  <c:v>-9.7554000000000002E-2</c:v>
                </c:pt>
                <c:pt idx="330">
                  <c:v>-8.9270000000000002E-2</c:v>
                </c:pt>
                <c:pt idx="331">
                  <c:v>-7.4861999999999998E-2</c:v>
                </c:pt>
                <c:pt idx="332">
                  <c:v>-7.8320000000000001E-2</c:v>
                </c:pt>
                <c:pt idx="333">
                  <c:v>-9.8782999999999996E-2</c:v>
                </c:pt>
                <c:pt idx="334">
                  <c:v>-7.9445000000000002E-2</c:v>
                </c:pt>
                <c:pt idx="335">
                  <c:v>-7.4329000000000006E-2</c:v>
                </c:pt>
                <c:pt idx="336">
                  <c:v>-7.9043000000000002E-2</c:v>
                </c:pt>
                <c:pt idx="337">
                  <c:v>-6.8562999999999999E-2</c:v>
                </c:pt>
                <c:pt idx="338">
                  <c:v>-5.7570000000000003E-2</c:v>
                </c:pt>
                <c:pt idx="339">
                  <c:v>-5.8953999999999999E-2</c:v>
                </c:pt>
                <c:pt idx="340">
                  <c:v>-6.3575999999999994E-2</c:v>
                </c:pt>
                <c:pt idx="341">
                  <c:v>-6.2873999999999999E-2</c:v>
                </c:pt>
                <c:pt idx="342">
                  <c:v>-4.0915E-2</c:v>
                </c:pt>
                <c:pt idx="343">
                  <c:v>-3.7697000000000001E-2</c:v>
                </c:pt>
                <c:pt idx="344">
                  <c:v>-3.6162E-2</c:v>
                </c:pt>
                <c:pt idx="345">
                  <c:v>-2.1239000000000001E-2</c:v>
                </c:pt>
                <c:pt idx="346">
                  <c:v>-2.2270999999999999E-2</c:v>
                </c:pt>
                <c:pt idx="347">
                  <c:v>-8.1869999999999998E-3</c:v>
                </c:pt>
                <c:pt idx="348">
                  <c:v>-8.1099999999999998E-4</c:v>
                </c:pt>
                <c:pt idx="349">
                  <c:v>6.2E-4</c:v>
                </c:pt>
                <c:pt idx="350">
                  <c:v>-7.5490000000000002E-3</c:v>
                </c:pt>
                <c:pt idx="351">
                  <c:v>-1.4586E-2</c:v>
                </c:pt>
                <c:pt idx="352">
                  <c:v>-1.7652000000000001E-2</c:v>
                </c:pt>
                <c:pt idx="353">
                  <c:v>-2.1418E-2</c:v>
                </c:pt>
                <c:pt idx="354">
                  <c:v>-2.5139000000000002E-2</c:v>
                </c:pt>
                <c:pt idx="355">
                  <c:v>-3.3110000000000001E-2</c:v>
                </c:pt>
                <c:pt idx="356">
                  <c:v>-3.2452000000000002E-2</c:v>
                </c:pt>
                <c:pt idx="357">
                  <c:v>-3.5803000000000001E-2</c:v>
                </c:pt>
                <c:pt idx="358">
                  <c:v>-3.8504999999999998E-2</c:v>
                </c:pt>
                <c:pt idx="359">
                  <c:v>-3.9815000000000003E-2</c:v>
                </c:pt>
                <c:pt idx="360">
                  <c:v>-4.2044999999999999E-2</c:v>
                </c:pt>
                <c:pt idx="361">
                  <c:v>-4.1850999999999999E-2</c:v>
                </c:pt>
                <c:pt idx="362">
                  <c:v>-4.6178999999999998E-2</c:v>
                </c:pt>
                <c:pt idx="363">
                  <c:v>-5.0108E-2</c:v>
                </c:pt>
                <c:pt idx="364">
                  <c:v>-4.6474000000000001E-2</c:v>
                </c:pt>
                <c:pt idx="365">
                  <c:v>-5.3467000000000001E-2</c:v>
                </c:pt>
                <c:pt idx="366">
                  <c:v>-5.1063999999999998E-2</c:v>
                </c:pt>
                <c:pt idx="367">
                  <c:v>-4.3550999999999999E-2</c:v>
                </c:pt>
                <c:pt idx="368">
                  <c:v>-4.0459000000000002E-2</c:v>
                </c:pt>
              </c:numCache>
            </c:numRef>
          </c:val>
          <c:smooth val="0"/>
        </c:ser>
        <c:ser>
          <c:idx val="0"/>
          <c:order val="3"/>
          <c:tx>
            <c:strRef>
              <c:f>'CPI_ROC_CoRD_LAYERS-MEDICAL'!$F$1</c:f>
              <c:strCache>
                <c:ptCount val="1"/>
                <c:pt idx="0">
                  <c:v>CoRD</c:v>
                </c:pt>
              </c:strCache>
            </c:strRef>
          </c:tx>
          <c:spPr>
            <a:ln w="34728">
              <a:solidFill>
                <a:srgbClr val="800000"/>
              </a:solidFill>
              <a:prstDash val="solid"/>
            </a:ln>
          </c:spPr>
          <c:marker>
            <c:symbol val="none"/>
          </c:marker>
          <c:cat>
            <c:numRef>
              <c:f>'CPI_ROC_CoRD_LAYERS-MEDICAL'!$A$2:$A$370</c:f>
              <c:numCache>
                <c:formatCode>General</c:formatCode>
                <c:ptCount val="369"/>
                <c:pt idx="0">
                  <c:v>5.3704700000000001E-2</c:v>
                </c:pt>
                <c:pt idx="1">
                  <c:v>6.0335800000000002E-2</c:v>
                </c:pt>
                <c:pt idx="2">
                  <c:v>6.6670499999999994E-2</c:v>
                </c:pt>
                <c:pt idx="3">
                  <c:v>7.3794700000000005E-2</c:v>
                </c:pt>
                <c:pt idx="4">
                  <c:v>8.0361799999999997E-2</c:v>
                </c:pt>
                <c:pt idx="5">
                  <c:v>8.7470699999999998E-2</c:v>
                </c:pt>
                <c:pt idx="6">
                  <c:v>9.4602699999999998E-2</c:v>
                </c:pt>
                <c:pt idx="7">
                  <c:v>0.101081</c:v>
                </c:pt>
                <c:pt idx="8">
                  <c:v>0.107458</c:v>
                </c:pt>
                <c:pt idx="9">
                  <c:v>0.114245</c:v>
                </c:pt>
                <c:pt idx="10">
                  <c:v>0.120853</c:v>
                </c:pt>
                <c:pt idx="11">
                  <c:v>0.127494</c:v>
                </c:pt>
                <c:pt idx="12">
                  <c:v>0.134327</c:v>
                </c:pt>
                <c:pt idx="13">
                  <c:v>0.141155</c:v>
                </c:pt>
                <c:pt idx="14">
                  <c:v>0.147953</c:v>
                </c:pt>
                <c:pt idx="15">
                  <c:v>0.154562</c:v>
                </c:pt>
                <c:pt idx="16">
                  <c:v>0.16128100000000001</c:v>
                </c:pt>
                <c:pt idx="17">
                  <c:v>0.16808999999999999</c:v>
                </c:pt>
                <c:pt idx="18">
                  <c:v>0.17476800000000001</c:v>
                </c:pt>
                <c:pt idx="19">
                  <c:v>0.181697</c:v>
                </c:pt>
                <c:pt idx="20">
                  <c:v>0.18790499999999999</c:v>
                </c:pt>
                <c:pt idx="21">
                  <c:v>0.19517699999999999</c:v>
                </c:pt>
                <c:pt idx="22">
                  <c:v>0.20147699999999999</c:v>
                </c:pt>
                <c:pt idx="23">
                  <c:v>0.20828199999999999</c:v>
                </c:pt>
                <c:pt idx="24">
                  <c:v>0.21537700000000001</c:v>
                </c:pt>
                <c:pt idx="25">
                  <c:v>0.22194800000000001</c:v>
                </c:pt>
                <c:pt idx="26">
                  <c:v>0.228382</c:v>
                </c:pt>
                <c:pt idx="27">
                  <c:v>0.23511499999999999</c:v>
                </c:pt>
                <c:pt idx="28">
                  <c:v>0.24238000000000001</c:v>
                </c:pt>
                <c:pt idx="29">
                  <c:v>0.248867</c:v>
                </c:pt>
                <c:pt idx="30">
                  <c:v>0.25559999999999999</c:v>
                </c:pt>
                <c:pt idx="31">
                  <c:v>0.26247199999999998</c:v>
                </c:pt>
                <c:pt idx="32">
                  <c:v>0.26855499999999999</c:v>
                </c:pt>
                <c:pt idx="33">
                  <c:v>0.27589200000000003</c:v>
                </c:pt>
                <c:pt idx="34">
                  <c:v>0.28180500000000003</c:v>
                </c:pt>
                <c:pt idx="35">
                  <c:v>0.28912300000000002</c:v>
                </c:pt>
                <c:pt idx="36">
                  <c:v>0.29595199999999999</c:v>
                </c:pt>
                <c:pt idx="37">
                  <c:v>0.30205799999999999</c:v>
                </c:pt>
                <c:pt idx="38">
                  <c:v>0.30876199999999998</c:v>
                </c:pt>
                <c:pt idx="39">
                  <c:v>0.31562800000000002</c:v>
                </c:pt>
                <c:pt idx="40">
                  <c:v>0.32215199999999999</c:v>
                </c:pt>
                <c:pt idx="41">
                  <c:v>0.32906000000000002</c:v>
                </c:pt>
                <c:pt idx="42">
                  <c:v>0.33544499999999999</c:v>
                </c:pt>
                <c:pt idx="43">
                  <c:v>0.34229500000000002</c:v>
                </c:pt>
                <c:pt idx="44">
                  <c:v>0.34951199999999999</c:v>
                </c:pt>
                <c:pt idx="45">
                  <c:v>0.355902</c:v>
                </c:pt>
                <c:pt idx="46">
                  <c:v>0.36284300000000003</c:v>
                </c:pt>
                <c:pt idx="47">
                  <c:v>0.368618</c:v>
                </c:pt>
                <c:pt idx="48">
                  <c:v>0.375643</c:v>
                </c:pt>
                <c:pt idx="49">
                  <c:v>0.38301400000000002</c:v>
                </c:pt>
                <c:pt idx="50">
                  <c:v>0.39029399999999997</c:v>
                </c:pt>
                <c:pt idx="51">
                  <c:v>0.39680399999999999</c:v>
                </c:pt>
                <c:pt idx="52">
                  <c:v>0.40360600000000002</c:v>
                </c:pt>
                <c:pt idx="53">
                  <c:v>0.40972599999999998</c:v>
                </c:pt>
                <c:pt idx="54">
                  <c:v>0.41686400000000001</c:v>
                </c:pt>
                <c:pt idx="55">
                  <c:v>0.42304999999999998</c:v>
                </c:pt>
                <c:pt idx="56">
                  <c:v>0.42991200000000002</c:v>
                </c:pt>
                <c:pt idx="57">
                  <c:v>0.43663000000000002</c:v>
                </c:pt>
                <c:pt idx="58">
                  <c:v>0.443</c:v>
                </c:pt>
                <c:pt idx="59">
                  <c:v>0.450214</c:v>
                </c:pt>
                <c:pt idx="60">
                  <c:v>0.45616600000000002</c:v>
                </c:pt>
                <c:pt idx="61">
                  <c:v>0.46244400000000002</c:v>
                </c:pt>
                <c:pt idx="62">
                  <c:v>0.47019499999999997</c:v>
                </c:pt>
                <c:pt idx="63">
                  <c:v>0.47694799999999998</c:v>
                </c:pt>
                <c:pt idx="64">
                  <c:v>0.48346699999999998</c:v>
                </c:pt>
                <c:pt idx="65">
                  <c:v>0.49080499999999999</c:v>
                </c:pt>
                <c:pt idx="66">
                  <c:v>0.49698799999999999</c:v>
                </c:pt>
                <c:pt idx="67">
                  <c:v>0.50359500000000001</c:v>
                </c:pt>
                <c:pt idx="68">
                  <c:v>0.510633</c:v>
                </c:pt>
                <c:pt idx="69">
                  <c:v>0.51698299999999997</c:v>
                </c:pt>
                <c:pt idx="70">
                  <c:v>0.52382799999999996</c:v>
                </c:pt>
                <c:pt idx="71">
                  <c:v>0.53033200000000003</c:v>
                </c:pt>
                <c:pt idx="72">
                  <c:v>0.53679299999999996</c:v>
                </c:pt>
                <c:pt idx="73">
                  <c:v>0.54520299999999999</c:v>
                </c:pt>
                <c:pt idx="74">
                  <c:v>0.551033</c:v>
                </c:pt>
                <c:pt idx="75">
                  <c:v>0.55852000000000002</c:v>
                </c:pt>
                <c:pt idx="76">
                  <c:v>0.56396999999999997</c:v>
                </c:pt>
                <c:pt idx="77">
                  <c:v>0.57071700000000003</c:v>
                </c:pt>
                <c:pt idx="78">
                  <c:v>0.57703499999999996</c:v>
                </c:pt>
                <c:pt idx="79">
                  <c:v>0.584337</c:v>
                </c:pt>
                <c:pt idx="80">
                  <c:v>0.58994500000000005</c:v>
                </c:pt>
                <c:pt idx="81">
                  <c:v>0.59738000000000002</c:v>
                </c:pt>
                <c:pt idx="82">
                  <c:v>0.60401000000000005</c:v>
                </c:pt>
                <c:pt idx="83">
                  <c:v>0.61014000000000002</c:v>
                </c:pt>
                <c:pt idx="84">
                  <c:v>0.61707999999999996</c:v>
                </c:pt>
                <c:pt idx="85">
                  <c:v>0.62386200000000003</c:v>
                </c:pt>
                <c:pt idx="86">
                  <c:v>0.63009000000000004</c:v>
                </c:pt>
                <c:pt idx="87">
                  <c:v>0.63679799999999998</c:v>
                </c:pt>
                <c:pt idx="88">
                  <c:v>0.64353700000000003</c:v>
                </c:pt>
                <c:pt idx="89">
                  <c:v>0.65125299999999997</c:v>
                </c:pt>
                <c:pt idx="90">
                  <c:v>0.65688999999999997</c:v>
                </c:pt>
                <c:pt idx="91">
                  <c:v>0.66436499999999998</c:v>
                </c:pt>
                <c:pt idx="92">
                  <c:v>0.67069500000000004</c:v>
                </c:pt>
                <c:pt idx="93">
                  <c:v>0.67656000000000005</c:v>
                </c:pt>
                <c:pt idx="94">
                  <c:v>0.68337700000000001</c:v>
                </c:pt>
                <c:pt idx="95">
                  <c:v>0.69004500000000002</c:v>
                </c:pt>
                <c:pt idx="96">
                  <c:v>0.69673799999999997</c:v>
                </c:pt>
                <c:pt idx="97">
                  <c:v>0.703623</c:v>
                </c:pt>
                <c:pt idx="98">
                  <c:v>0.710202</c:v>
                </c:pt>
                <c:pt idx="99">
                  <c:v>0.71714</c:v>
                </c:pt>
                <c:pt idx="100">
                  <c:v>0.72441500000000003</c:v>
                </c:pt>
                <c:pt idx="101">
                  <c:v>0.73084000000000005</c:v>
                </c:pt>
                <c:pt idx="102">
                  <c:v>0.73686799999999997</c:v>
                </c:pt>
                <c:pt idx="103">
                  <c:v>0.74351500000000004</c:v>
                </c:pt>
                <c:pt idx="104">
                  <c:v>0.75029299999999999</c:v>
                </c:pt>
                <c:pt idx="105">
                  <c:v>0.75772700000000004</c:v>
                </c:pt>
                <c:pt idx="106">
                  <c:v>0.76374200000000003</c:v>
                </c:pt>
                <c:pt idx="107">
                  <c:v>0.77057799999999999</c:v>
                </c:pt>
                <c:pt idx="108">
                  <c:v>0.77691500000000002</c:v>
                </c:pt>
                <c:pt idx="109">
                  <c:v>0.78458700000000003</c:v>
                </c:pt>
                <c:pt idx="110">
                  <c:v>0.79099200000000003</c:v>
                </c:pt>
                <c:pt idx="111">
                  <c:v>0.79769299999999999</c:v>
                </c:pt>
                <c:pt idx="112">
                  <c:v>0.80421799999999999</c:v>
                </c:pt>
                <c:pt idx="113">
                  <c:v>0.81067500000000003</c:v>
                </c:pt>
                <c:pt idx="114">
                  <c:v>0.81754700000000002</c:v>
                </c:pt>
                <c:pt idx="115">
                  <c:v>0.82403000000000004</c:v>
                </c:pt>
                <c:pt idx="116">
                  <c:v>0.83048299999999997</c:v>
                </c:pt>
                <c:pt idx="117">
                  <c:v>0.83694299999999999</c:v>
                </c:pt>
                <c:pt idx="118">
                  <c:v>0.84411499999999995</c:v>
                </c:pt>
                <c:pt idx="119">
                  <c:v>0.850213</c:v>
                </c:pt>
                <c:pt idx="120">
                  <c:v>0.85717500000000002</c:v>
                </c:pt>
                <c:pt idx="121">
                  <c:v>0.86402299999999999</c:v>
                </c:pt>
                <c:pt idx="122">
                  <c:v>0.87093799999999999</c:v>
                </c:pt>
                <c:pt idx="123">
                  <c:v>0.87762799999999996</c:v>
                </c:pt>
                <c:pt idx="124">
                  <c:v>0.88526000000000005</c:v>
                </c:pt>
                <c:pt idx="125">
                  <c:v>0.89059500000000003</c:v>
                </c:pt>
                <c:pt idx="126">
                  <c:v>0.89784200000000003</c:v>
                </c:pt>
                <c:pt idx="127">
                  <c:v>0.90586500000000003</c:v>
                </c:pt>
                <c:pt idx="128">
                  <c:v>0.90763300000000002</c:v>
                </c:pt>
                <c:pt idx="129">
                  <c:v>0.91425000000000001</c:v>
                </c:pt>
                <c:pt idx="130">
                  <c:v>0.92139000000000004</c:v>
                </c:pt>
                <c:pt idx="131">
                  <c:v>0.92806299999999997</c:v>
                </c:pt>
                <c:pt idx="132">
                  <c:v>0.93471700000000002</c:v>
                </c:pt>
                <c:pt idx="133">
                  <c:v>0.94189299999999998</c:v>
                </c:pt>
                <c:pt idx="134">
                  <c:v>0.94772000000000001</c:v>
                </c:pt>
                <c:pt idx="135">
                  <c:v>0.95456700000000005</c:v>
                </c:pt>
                <c:pt idx="136">
                  <c:v>0.96079000000000003</c:v>
                </c:pt>
                <c:pt idx="137">
                  <c:v>0.96767300000000001</c:v>
                </c:pt>
                <c:pt idx="138">
                  <c:v>0.97481700000000004</c:v>
                </c:pt>
                <c:pt idx="139">
                  <c:v>0.98042300000000004</c:v>
                </c:pt>
                <c:pt idx="140">
                  <c:v>0.98777999999999999</c:v>
                </c:pt>
                <c:pt idx="141">
                  <c:v>0.99463699999999999</c:v>
                </c:pt>
                <c:pt idx="142">
                  <c:v>1.0007200000000001</c:v>
                </c:pt>
                <c:pt idx="143">
                  <c:v>1.0077400000000001</c:v>
                </c:pt>
                <c:pt idx="144">
                  <c:v>1.01389</c:v>
                </c:pt>
                <c:pt idx="145">
                  <c:v>1.02071</c:v>
                </c:pt>
                <c:pt idx="146">
                  <c:v>1.0280100000000001</c:v>
                </c:pt>
                <c:pt idx="147">
                  <c:v>1.0347299999999999</c:v>
                </c:pt>
                <c:pt idx="148">
                  <c:v>1.03853</c:v>
                </c:pt>
                <c:pt idx="149">
                  <c:v>1.04827</c:v>
                </c:pt>
                <c:pt idx="150">
                  <c:v>1.0555000000000001</c:v>
                </c:pt>
                <c:pt idx="151">
                  <c:v>1.0616000000000001</c:v>
                </c:pt>
                <c:pt idx="152">
                  <c:v>1.0684499999999999</c:v>
                </c:pt>
                <c:pt idx="153">
                  <c:v>1.0748200000000001</c:v>
                </c:pt>
                <c:pt idx="154">
                  <c:v>1.0821000000000001</c:v>
                </c:pt>
                <c:pt idx="155">
                  <c:v>1.0879399999999999</c:v>
                </c:pt>
                <c:pt idx="156">
                  <c:v>1.09565</c:v>
                </c:pt>
                <c:pt idx="157">
                  <c:v>1.1027100000000001</c:v>
                </c:pt>
                <c:pt idx="158">
                  <c:v>1.1078699999999999</c:v>
                </c:pt>
                <c:pt idx="159">
                  <c:v>1.11469</c:v>
                </c:pt>
                <c:pt idx="160">
                  <c:v>1.1227799999999999</c:v>
                </c:pt>
                <c:pt idx="161">
                  <c:v>1.1281600000000001</c:v>
                </c:pt>
                <c:pt idx="162">
                  <c:v>1.13487</c:v>
                </c:pt>
                <c:pt idx="163">
                  <c:v>1.1414599999999999</c:v>
                </c:pt>
                <c:pt idx="164">
                  <c:v>1.1480900000000001</c:v>
                </c:pt>
                <c:pt idx="165">
                  <c:v>1.1554500000000001</c:v>
                </c:pt>
                <c:pt idx="166">
                  <c:v>1.1606700000000001</c:v>
                </c:pt>
                <c:pt idx="167">
                  <c:v>1.1676899999999999</c:v>
                </c:pt>
                <c:pt idx="168">
                  <c:v>1.1745099999999999</c:v>
                </c:pt>
                <c:pt idx="169">
                  <c:v>1.1809499999999999</c:v>
                </c:pt>
                <c:pt idx="170">
                  <c:v>1.18733</c:v>
                </c:pt>
                <c:pt idx="171">
                  <c:v>1.19458</c:v>
                </c:pt>
                <c:pt idx="172">
                  <c:v>1.2004999999999999</c:v>
                </c:pt>
                <c:pt idx="173">
                  <c:v>1.2073499999999999</c:v>
                </c:pt>
                <c:pt idx="174">
                  <c:v>1.2142599999999999</c:v>
                </c:pt>
                <c:pt idx="175">
                  <c:v>1.2209700000000001</c:v>
                </c:pt>
                <c:pt idx="176">
                  <c:v>1.2274799999999999</c:v>
                </c:pt>
                <c:pt idx="177">
                  <c:v>1.2338800000000001</c:v>
                </c:pt>
                <c:pt idx="178">
                  <c:v>1.2399500000000001</c:v>
                </c:pt>
                <c:pt idx="179">
                  <c:v>1.2466999999999999</c:v>
                </c:pt>
                <c:pt idx="180">
                  <c:v>1.2542500000000001</c:v>
                </c:pt>
                <c:pt idx="181">
                  <c:v>1.2604599999999999</c:v>
                </c:pt>
                <c:pt idx="182">
                  <c:v>1.26677</c:v>
                </c:pt>
                <c:pt idx="183">
                  <c:v>1.2734300000000001</c:v>
                </c:pt>
                <c:pt idx="184">
                  <c:v>1.2796400000000001</c:v>
                </c:pt>
                <c:pt idx="185">
                  <c:v>1.2865800000000001</c:v>
                </c:pt>
                <c:pt idx="186">
                  <c:v>1.2938099999999999</c:v>
                </c:pt>
                <c:pt idx="187">
                  <c:v>1.2994600000000001</c:v>
                </c:pt>
                <c:pt idx="188">
                  <c:v>1.3065599999999999</c:v>
                </c:pt>
                <c:pt idx="189">
                  <c:v>1.3130299999999999</c:v>
                </c:pt>
                <c:pt idx="190">
                  <c:v>1.31958</c:v>
                </c:pt>
                <c:pt idx="191">
                  <c:v>1.3266100000000001</c:v>
                </c:pt>
                <c:pt idx="192">
                  <c:v>1.3329500000000001</c:v>
                </c:pt>
                <c:pt idx="193">
                  <c:v>1.3397399999999999</c:v>
                </c:pt>
                <c:pt idx="194">
                  <c:v>1.3467100000000001</c:v>
                </c:pt>
                <c:pt idx="195">
                  <c:v>1.3537699999999999</c:v>
                </c:pt>
                <c:pt idx="196">
                  <c:v>1.3608800000000001</c:v>
                </c:pt>
                <c:pt idx="197">
                  <c:v>1.3674500000000001</c:v>
                </c:pt>
                <c:pt idx="198">
                  <c:v>1.37374</c:v>
                </c:pt>
                <c:pt idx="199">
                  <c:v>1.3811899999999999</c:v>
                </c:pt>
                <c:pt idx="200">
                  <c:v>1.3870400000000001</c:v>
                </c:pt>
                <c:pt idx="201">
                  <c:v>1.3935999999999999</c:v>
                </c:pt>
                <c:pt idx="202">
                  <c:v>1.40049</c:v>
                </c:pt>
                <c:pt idx="203">
                  <c:v>1.4067799999999999</c:v>
                </c:pt>
                <c:pt idx="204">
                  <c:v>1.41415</c:v>
                </c:pt>
                <c:pt idx="205">
                  <c:v>1.4206099999999999</c:v>
                </c:pt>
                <c:pt idx="206">
                  <c:v>1.4275</c:v>
                </c:pt>
                <c:pt idx="207">
                  <c:v>1.4337299999999999</c:v>
                </c:pt>
                <c:pt idx="208">
                  <c:v>1.4413400000000001</c:v>
                </c:pt>
                <c:pt idx="209">
                  <c:v>1.4465699999999999</c:v>
                </c:pt>
                <c:pt idx="210">
                  <c:v>1.4536500000000001</c:v>
                </c:pt>
                <c:pt idx="211">
                  <c:v>1.4601900000000001</c:v>
                </c:pt>
                <c:pt idx="212">
                  <c:v>1.4666300000000001</c:v>
                </c:pt>
                <c:pt idx="213">
                  <c:v>1.47316</c:v>
                </c:pt>
                <c:pt idx="214">
                  <c:v>1.4796100000000001</c:v>
                </c:pt>
                <c:pt idx="215">
                  <c:v>1.4863200000000001</c:v>
                </c:pt>
                <c:pt idx="216">
                  <c:v>1.4936100000000001</c:v>
                </c:pt>
                <c:pt idx="217">
                  <c:v>1.5003299999999999</c:v>
                </c:pt>
                <c:pt idx="218">
                  <c:v>1.50623</c:v>
                </c:pt>
                <c:pt idx="219">
                  <c:v>1.5134300000000001</c:v>
                </c:pt>
                <c:pt idx="220">
                  <c:v>1.5195099999999999</c:v>
                </c:pt>
                <c:pt idx="221">
                  <c:v>1.5258100000000001</c:v>
                </c:pt>
                <c:pt idx="222">
                  <c:v>1.5327</c:v>
                </c:pt>
                <c:pt idx="223">
                  <c:v>1.5407200000000001</c:v>
                </c:pt>
                <c:pt idx="224">
                  <c:v>1.54678</c:v>
                </c:pt>
                <c:pt idx="225">
                  <c:v>1.5528999999999999</c:v>
                </c:pt>
                <c:pt idx="226">
                  <c:v>1.56029</c:v>
                </c:pt>
                <c:pt idx="227">
                  <c:v>1.5663800000000001</c:v>
                </c:pt>
                <c:pt idx="228">
                  <c:v>1.5721099999999999</c:v>
                </c:pt>
                <c:pt idx="229">
                  <c:v>1.57988</c:v>
                </c:pt>
                <c:pt idx="230">
                  <c:v>1.5864799999999999</c:v>
                </c:pt>
                <c:pt idx="231">
                  <c:v>1.5929800000000001</c:v>
                </c:pt>
                <c:pt idx="232">
                  <c:v>1.5986</c:v>
                </c:pt>
                <c:pt idx="233">
                  <c:v>1.6057999999999999</c:v>
                </c:pt>
                <c:pt idx="234">
                  <c:v>1.61189</c:v>
                </c:pt>
                <c:pt idx="235">
                  <c:v>1.61954</c:v>
                </c:pt>
                <c:pt idx="236">
                  <c:v>1.62551</c:v>
                </c:pt>
                <c:pt idx="237">
                  <c:v>1.63222</c:v>
                </c:pt>
                <c:pt idx="238">
                  <c:v>1.6393899999999999</c:v>
                </c:pt>
                <c:pt idx="239">
                  <c:v>1.6449499999999999</c:v>
                </c:pt>
                <c:pt idx="240">
                  <c:v>1.6524300000000001</c:v>
                </c:pt>
                <c:pt idx="241">
                  <c:v>1.6586399999999999</c:v>
                </c:pt>
                <c:pt idx="242">
                  <c:v>1.6649799999999999</c:v>
                </c:pt>
                <c:pt idx="243">
                  <c:v>1.6718999999999999</c:v>
                </c:pt>
                <c:pt idx="244">
                  <c:v>1.67821</c:v>
                </c:pt>
                <c:pt idx="245">
                  <c:v>1.6855</c:v>
                </c:pt>
                <c:pt idx="246">
                  <c:v>1.6920999999999999</c:v>
                </c:pt>
                <c:pt idx="247">
                  <c:v>1.6983600000000001</c:v>
                </c:pt>
                <c:pt idx="248">
                  <c:v>1.7050399999999999</c:v>
                </c:pt>
                <c:pt idx="249">
                  <c:v>1.71132</c:v>
                </c:pt>
                <c:pt idx="250">
                  <c:v>1.7181</c:v>
                </c:pt>
                <c:pt idx="251">
                  <c:v>1.7249000000000001</c:v>
                </c:pt>
                <c:pt idx="252">
                  <c:v>1.7319500000000001</c:v>
                </c:pt>
                <c:pt idx="253">
                  <c:v>1.7389300000000001</c:v>
                </c:pt>
                <c:pt idx="254">
                  <c:v>1.7456799999999999</c:v>
                </c:pt>
                <c:pt idx="255">
                  <c:v>1.75163</c:v>
                </c:pt>
                <c:pt idx="256">
                  <c:v>1.7577199999999999</c:v>
                </c:pt>
                <c:pt idx="257">
                  <c:v>1.7650600000000001</c:v>
                </c:pt>
                <c:pt idx="258">
                  <c:v>1.7716499999999999</c:v>
                </c:pt>
                <c:pt idx="259">
                  <c:v>1.77935</c:v>
                </c:pt>
                <c:pt idx="260">
                  <c:v>1.7843500000000001</c:v>
                </c:pt>
                <c:pt idx="261">
                  <c:v>1.79182</c:v>
                </c:pt>
                <c:pt idx="262">
                  <c:v>1.7986500000000001</c:v>
                </c:pt>
                <c:pt idx="263">
                  <c:v>1.8054600000000001</c:v>
                </c:pt>
                <c:pt idx="264">
                  <c:v>1.8113300000000001</c:v>
                </c:pt>
                <c:pt idx="265">
                  <c:v>1.8177399999999999</c:v>
                </c:pt>
                <c:pt idx="266">
                  <c:v>1.8244899999999999</c:v>
                </c:pt>
                <c:pt idx="267">
                  <c:v>1.8315600000000001</c:v>
                </c:pt>
                <c:pt idx="268">
                  <c:v>1.83833</c:v>
                </c:pt>
                <c:pt idx="269">
                  <c:v>1.8457300000000001</c:v>
                </c:pt>
                <c:pt idx="270">
                  <c:v>1.85253</c:v>
                </c:pt>
                <c:pt idx="271">
                  <c:v>1.8586100000000001</c:v>
                </c:pt>
                <c:pt idx="272">
                  <c:v>1.87056</c:v>
                </c:pt>
                <c:pt idx="273">
                  <c:v>1.8744400000000001</c:v>
                </c:pt>
                <c:pt idx="274">
                  <c:v>1.8812899999999999</c:v>
                </c:pt>
                <c:pt idx="275">
                  <c:v>1.8873899999999999</c:v>
                </c:pt>
                <c:pt idx="276">
                  <c:v>1.8945700000000001</c:v>
                </c:pt>
                <c:pt idx="277">
                  <c:v>1.9010499999999999</c:v>
                </c:pt>
                <c:pt idx="278">
                  <c:v>1.90785</c:v>
                </c:pt>
                <c:pt idx="279">
                  <c:v>1.91422</c:v>
                </c:pt>
                <c:pt idx="280">
                  <c:v>1.92126</c:v>
                </c:pt>
                <c:pt idx="281">
                  <c:v>1.92832</c:v>
                </c:pt>
                <c:pt idx="282">
                  <c:v>1.9353199999999999</c:v>
                </c:pt>
                <c:pt idx="283">
                  <c:v>1.9421900000000001</c:v>
                </c:pt>
                <c:pt idx="284">
                  <c:v>1.94722</c:v>
                </c:pt>
                <c:pt idx="285">
                  <c:v>1.95425</c:v>
                </c:pt>
                <c:pt idx="286">
                  <c:v>1.96105</c:v>
                </c:pt>
                <c:pt idx="287">
                  <c:v>1.9698100000000001</c:v>
                </c:pt>
                <c:pt idx="288">
                  <c:v>1.97401</c:v>
                </c:pt>
                <c:pt idx="289">
                  <c:v>1.98295</c:v>
                </c:pt>
                <c:pt idx="290">
                  <c:v>1.98682</c:v>
                </c:pt>
                <c:pt idx="291">
                  <c:v>1.99454</c:v>
                </c:pt>
                <c:pt idx="292">
                  <c:v>2.0024899999999999</c:v>
                </c:pt>
                <c:pt idx="293">
                  <c:v>2.0064199999999999</c:v>
                </c:pt>
                <c:pt idx="294">
                  <c:v>2.0140500000000001</c:v>
                </c:pt>
                <c:pt idx="295">
                  <c:v>2.0211999999999999</c:v>
                </c:pt>
                <c:pt idx="296">
                  <c:v>2.0287199999999999</c:v>
                </c:pt>
                <c:pt idx="297">
                  <c:v>2.03593</c:v>
                </c:pt>
                <c:pt idx="298">
                  <c:v>2.03986</c:v>
                </c:pt>
                <c:pt idx="299">
                  <c:v>2.0465</c:v>
                </c:pt>
                <c:pt idx="300">
                  <c:v>2.0536300000000001</c:v>
                </c:pt>
                <c:pt idx="301">
                  <c:v>2.06128</c:v>
                </c:pt>
                <c:pt idx="302">
                  <c:v>2.0693700000000002</c:v>
                </c:pt>
                <c:pt idx="303">
                  <c:v>2.0728200000000001</c:v>
                </c:pt>
                <c:pt idx="304">
                  <c:v>2.0792199999999998</c:v>
                </c:pt>
                <c:pt idx="305">
                  <c:v>2.0865499999999999</c:v>
                </c:pt>
                <c:pt idx="306">
                  <c:v>2.0935600000000001</c:v>
                </c:pt>
                <c:pt idx="307">
                  <c:v>2.1011600000000001</c:v>
                </c:pt>
                <c:pt idx="308">
                  <c:v>2.1079300000000001</c:v>
                </c:pt>
                <c:pt idx="309">
                  <c:v>2.1152600000000001</c:v>
                </c:pt>
                <c:pt idx="310">
                  <c:v>2.1189900000000002</c:v>
                </c:pt>
                <c:pt idx="311">
                  <c:v>2.1268199999999999</c:v>
                </c:pt>
                <c:pt idx="312">
                  <c:v>2.1341600000000001</c:v>
                </c:pt>
                <c:pt idx="313">
                  <c:v>2.1381000000000001</c:v>
                </c:pt>
                <c:pt idx="314">
                  <c:v>2.1467299999999998</c:v>
                </c:pt>
                <c:pt idx="315">
                  <c:v>2.1546400000000001</c:v>
                </c:pt>
                <c:pt idx="316">
                  <c:v>2.1584500000000002</c:v>
                </c:pt>
                <c:pt idx="317">
                  <c:v>2.1668699999999999</c:v>
                </c:pt>
                <c:pt idx="318">
                  <c:v>2.17116</c:v>
                </c:pt>
                <c:pt idx="319">
                  <c:v>2.1802700000000002</c:v>
                </c:pt>
                <c:pt idx="320">
                  <c:v>2.1844899999999998</c:v>
                </c:pt>
                <c:pt idx="321">
                  <c:v>2.1927599999999998</c:v>
                </c:pt>
                <c:pt idx="322">
                  <c:v>2.2011400000000001</c:v>
                </c:pt>
                <c:pt idx="323">
                  <c:v>2.2055199999999999</c:v>
                </c:pt>
                <c:pt idx="324">
                  <c:v>2.2140300000000002</c:v>
                </c:pt>
                <c:pt idx="325">
                  <c:v>2.2180900000000001</c:v>
                </c:pt>
                <c:pt idx="326">
                  <c:v>2.2262400000000002</c:v>
                </c:pt>
                <c:pt idx="327">
                  <c:v>2.2337600000000002</c:v>
                </c:pt>
                <c:pt idx="328">
                  <c:v>2.238</c:v>
                </c:pt>
                <c:pt idx="329">
                  <c:v>2.2463899999999999</c:v>
                </c:pt>
                <c:pt idx="330">
                  <c:v>2.2542399999999998</c:v>
                </c:pt>
                <c:pt idx="331">
                  <c:v>2.2584200000000001</c:v>
                </c:pt>
                <c:pt idx="332">
                  <c:v>2.2669600000000001</c:v>
                </c:pt>
                <c:pt idx="333">
                  <c:v>2.2712500000000002</c:v>
                </c:pt>
                <c:pt idx="334">
                  <c:v>2.2795899999999998</c:v>
                </c:pt>
                <c:pt idx="335">
                  <c:v>2.2871600000000001</c:v>
                </c:pt>
                <c:pt idx="336">
                  <c:v>2.2911299999999999</c:v>
                </c:pt>
                <c:pt idx="337">
                  <c:v>2.2997100000000001</c:v>
                </c:pt>
                <c:pt idx="338">
                  <c:v>2.3071199999999998</c:v>
                </c:pt>
                <c:pt idx="339">
                  <c:v>2.3111600000000001</c:v>
                </c:pt>
                <c:pt idx="340">
                  <c:v>2.3187899999999999</c:v>
                </c:pt>
                <c:pt idx="341">
                  <c:v>2.3272200000000001</c:v>
                </c:pt>
                <c:pt idx="342">
                  <c:v>2.3305400000000001</c:v>
                </c:pt>
                <c:pt idx="343">
                  <c:v>2.3397299999999999</c:v>
                </c:pt>
                <c:pt idx="344">
                  <c:v>2.34388</c:v>
                </c:pt>
                <c:pt idx="345">
                  <c:v>2.3521999999999998</c:v>
                </c:pt>
                <c:pt idx="346">
                  <c:v>2.3563200000000002</c:v>
                </c:pt>
                <c:pt idx="347">
                  <c:v>2.3657900000000001</c:v>
                </c:pt>
                <c:pt idx="348">
                  <c:v>2.37</c:v>
                </c:pt>
                <c:pt idx="349">
                  <c:v>2.3759600000000001</c:v>
                </c:pt>
                <c:pt idx="350">
                  <c:v>2.3840599999999998</c:v>
                </c:pt>
                <c:pt idx="351">
                  <c:v>2.3895900000000001</c:v>
                </c:pt>
                <c:pt idx="352">
                  <c:v>2.3975900000000001</c:v>
                </c:pt>
                <c:pt idx="353">
                  <c:v>2.4026000000000001</c:v>
                </c:pt>
                <c:pt idx="354">
                  <c:v>2.4101499999999998</c:v>
                </c:pt>
                <c:pt idx="355">
                  <c:v>2.4174000000000002</c:v>
                </c:pt>
                <c:pt idx="356">
                  <c:v>2.4230700000000001</c:v>
                </c:pt>
                <c:pt idx="357">
                  <c:v>2.4313699999999998</c:v>
                </c:pt>
                <c:pt idx="358">
                  <c:v>2.4361100000000002</c:v>
                </c:pt>
                <c:pt idx="359">
                  <c:v>2.4440200000000001</c:v>
                </c:pt>
                <c:pt idx="360">
                  <c:v>2.4500199999999999</c:v>
                </c:pt>
                <c:pt idx="361">
                  <c:v>2.4565199999999998</c:v>
                </c:pt>
                <c:pt idx="362">
                  <c:v>2.46204</c:v>
                </c:pt>
                <c:pt idx="363">
                  <c:v>2.4691299999999998</c:v>
                </c:pt>
                <c:pt idx="364">
                  <c:v>2.4767299999999999</c:v>
                </c:pt>
                <c:pt idx="365">
                  <c:v>2.4823499999999998</c:v>
                </c:pt>
                <c:pt idx="366">
                  <c:v>2.4887000000000001</c:v>
                </c:pt>
                <c:pt idx="367">
                  <c:v>2.4951400000000001</c:v>
                </c:pt>
                <c:pt idx="368">
                  <c:v>2.50352</c:v>
                </c:pt>
              </c:numCache>
            </c:numRef>
          </c:cat>
          <c:val>
            <c:numRef>
              <c:f>'CPI_ROC_CoRD_LAYERS-MEDICAL'!$F$2:$F$370</c:f>
              <c:numCache>
                <c:formatCode>General</c:formatCode>
                <c:ptCount val="369"/>
                <c:pt idx="0">
                  <c:v>-3.31013E-2</c:v>
                </c:pt>
                <c:pt idx="1">
                  <c:v>-2.25705E-2</c:v>
                </c:pt>
                <c:pt idx="2">
                  <c:v>-8.1233299999999998E-3</c:v>
                </c:pt>
                <c:pt idx="3">
                  <c:v>-3.5379300000000002E-2</c:v>
                </c:pt>
                <c:pt idx="4">
                  <c:v>-2.0364699999999999E-2</c:v>
                </c:pt>
                <c:pt idx="5">
                  <c:v>-3.5281300000000002E-2</c:v>
                </c:pt>
                <c:pt idx="6">
                  <c:v>-4.6951300000000001E-2</c:v>
                </c:pt>
                <c:pt idx="7">
                  <c:v>-4.6705299999999998E-2</c:v>
                </c:pt>
                <c:pt idx="8">
                  <c:v>-1.80717E-2</c:v>
                </c:pt>
                <c:pt idx="9">
                  <c:v>-4.4124999999999998E-3</c:v>
                </c:pt>
                <c:pt idx="10">
                  <c:v>-4.2365800000000002E-2</c:v>
                </c:pt>
                <c:pt idx="11">
                  <c:v>-4.9611299999999997E-2</c:v>
                </c:pt>
                <c:pt idx="12">
                  <c:v>-5.5547300000000001E-2</c:v>
                </c:pt>
                <c:pt idx="13">
                  <c:v>-5.4601299999999998E-2</c:v>
                </c:pt>
                <c:pt idx="14">
                  <c:v>-7.8590300000000002E-2</c:v>
                </c:pt>
                <c:pt idx="15">
                  <c:v>-6.9430199999999997E-2</c:v>
                </c:pt>
                <c:pt idx="16">
                  <c:v>-7.6822000000000001E-2</c:v>
                </c:pt>
                <c:pt idx="17">
                  <c:v>-4.4500199999999997E-2</c:v>
                </c:pt>
                <c:pt idx="18">
                  <c:v>-3.5910499999999998E-2</c:v>
                </c:pt>
                <c:pt idx="19">
                  <c:v>-4.6831999999999999E-2</c:v>
                </c:pt>
                <c:pt idx="20">
                  <c:v>-3.8794700000000001E-2</c:v>
                </c:pt>
                <c:pt idx="21">
                  <c:v>-3.6346299999999998E-2</c:v>
                </c:pt>
                <c:pt idx="22">
                  <c:v>-2.93105E-2</c:v>
                </c:pt>
                <c:pt idx="23">
                  <c:v>-3.2542799999999997E-2</c:v>
                </c:pt>
                <c:pt idx="24">
                  <c:v>-4.4912500000000001E-2</c:v>
                </c:pt>
                <c:pt idx="25">
                  <c:v>-7.67452E-2</c:v>
                </c:pt>
                <c:pt idx="26">
                  <c:v>-7.6997999999999997E-2</c:v>
                </c:pt>
                <c:pt idx="27">
                  <c:v>-8.8395299999999996E-2</c:v>
                </c:pt>
                <c:pt idx="28">
                  <c:v>-7.5916300000000006E-2</c:v>
                </c:pt>
                <c:pt idx="29">
                  <c:v>-8.4873000000000004E-2</c:v>
                </c:pt>
                <c:pt idx="30">
                  <c:v>-8.5681499999999994E-2</c:v>
                </c:pt>
                <c:pt idx="31">
                  <c:v>-7.0299E-2</c:v>
                </c:pt>
                <c:pt idx="32">
                  <c:v>-8.1856499999999999E-2</c:v>
                </c:pt>
                <c:pt idx="33">
                  <c:v>-7.7930200000000005E-2</c:v>
                </c:pt>
                <c:pt idx="34">
                  <c:v>-6.9757700000000006E-2</c:v>
                </c:pt>
                <c:pt idx="35">
                  <c:v>-6.6816700000000007E-2</c:v>
                </c:pt>
                <c:pt idx="36">
                  <c:v>-5.4038700000000002E-2</c:v>
                </c:pt>
                <c:pt idx="37">
                  <c:v>-6.3990500000000006E-2</c:v>
                </c:pt>
                <c:pt idx="38">
                  <c:v>-5.5803199999999997E-2</c:v>
                </c:pt>
                <c:pt idx="39">
                  <c:v>-4.9954999999999999E-2</c:v>
                </c:pt>
                <c:pt idx="40">
                  <c:v>-5.3164000000000003E-2</c:v>
                </c:pt>
                <c:pt idx="41">
                  <c:v>-5.1674200000000003E-2</c:v>
                </c:pt>
                <c:pt idx="42">
                  <c:v>-6.5178799999999995E-2</c:v>
                </c:pt>
                <c:pt idx="43">
                  <c:v>-6.8858799999999998E-2</c:v>
                </c:pt>
                <c:pt idx="44">
                  <c:v>-5.2019299999999997E-2</c:v>
                </c:pt>
                <c:pt idx="45">
                  <c:v>-6.6282800000000003E-2</c:v>
                </c:pt>
                <c:pt idx="46">
                  <c:v>-5.7488200000000003E-2</c:v>
                </c:pt>
                <c:pt idx="47">
                  <c:v>-7.7299000000000007E-2</c:v>
                </c:pt>
                <c:pt idx="48">
                  <c:v>-7.6569799999999993E-2</c:v>
                </c:pt>
                <c:pt idx="49">
                  <c:v>-8.6312600000000003E-2</c:v>
                </c:pt>
                <c:pt idx="50">
                  <c:v>-7.8734200000000004E-2</c:v>
                </c:pt>
                <c:pt idx="51">
                  <c:v>-9.8415199999999994E-2</c:v>
                </c:pt>
                <c:pt idx="52">
                  <c:v>-8.3823999999999996E-2</c:v>
                </c:pt>
                <c:pt idx="53">
                  <c:v>-9.5074599999999995E-2</c:v>
                </c:pt>
                <c:pt idx="54">
                  <c:v>-9.5515199999999995E-2</c:v>
                </c:pt>
                <c:pt idx="55">
                  <c:v>-6.8762199999999996E-2</c:v>
                </c:pt>
                <c:pt idx="56">
                  <c:v>-5.9088799999999997E-2</c:v>
                </c:pt>
                <c:pt idx="57">
                  <c:v>-6.4927600000000002E-2</c:v>
                </c:pt>
                <c:pt idx="58">
                  <c:v>-7.0403400000000005E-2</c:v>
                </c:pt>
                <c:pt idx="59">
                  <c:v>-8.6093199999999995E-2</c:v>
                </c:pt>
                <c:pt idx="60">
                  <c:v>-8.5433999999999996E-2</c:v>
                </c:pt>
                <c:pt idx="61">
                  <c:v>-8.8348800000000005E-2</c:v>
                </c:pt>
                <c:pt idx="62">
                  <c:v>-0.110969</c:v>
                </c:pt>
                <c:pt idx="63">
                  <c:v>-0.110804</c:v>
                </c:pt>
                <c:pt idx="64">
                  <c:v>-0.104923</c:v>
                </c:pt>
                <c:pt idx="65">
                  <c:v>-0.130187</c:v>
                </c:pt>
                <c:pt idx="66">
                  <c:v>-0.11523799999999999</c:v>
                </c:pt>
                <c:pt idx="67">
                  <c:v>-0.133024</c:v>
                </c:pt>
                <c:pt idx="68">
                  <c:v>-0.130077</c:v>
                </c:pt>
                <c:pt idx="69">
                  <c:v>-0.113841</c:v>
                </c:pt>
                <c:pt idx="70">
                  <c:v>-0.135433</c:v>
                </c:pt>
                <c:pt idx="71">
                  <c:v>-9.2087500000000003E-2</c:v>
                </c:pt>
                <c:pt idx="72">
                  <c:v>-8.1760299999999994E-2</c:v>
                </c:pt>
                <c:pt idx="73">
                  <c:v>-9.0660199999999996E-2</c:v>
                </c:pt>
                <c:pt idx="74">
                  <c:v>-0.11151800000000001</c:v>
                </c:pt>
                <c:pt idx="75">
                  <c:v>-9.43745E-2</c:v>
                </c:pt>
                <c:pt idx="76">
                  <c:v>-0.113862</c:v>
                </c:pt>
                <c:pt idx="77">
                  <c:v>-0.109364</c:v>
                </c:pt>
                <c:pt idx="78">
                  <c:v>-0.11619400000000001</c:v>
                </c:pt>
                <c:pt idx="79">
                  <c:v>-0.111349</c:v>
                </c:pt>
                <c:pt idx="80">
                  <c:v>-0.11097600000000001</c:v>
                </c:pt>
                <c:pt idx="81">
                  <c:v>-9.4604999999999995E-2</c:v>
                </c:pt>
                <c:pt idx="82">
                  <c:v>-0.10401299999999999</c:v>
                </c:pt>
                <c:pt idx="83">
                  <c:v>-8.4982199999999994E-2</c:v>
                </c:pt>
                <c:pt idx="84">
                  <c:v>-6.7765199999999998E-2</c:v>
                </c:pt>
                <c:pt idx="85">
                  <c:v>-3.6332499999999997E-2</c:v>
                </c:pt>
                <c:pt idx="86">
                  <c:v>-3.1064499999999998E-2</c:v>
                </c:pt>
                <c:pt idx="87">
                  <c:v>-3.5176499999999999E-2</c:v>
                </c:pt>
                <c:pt idx="88">
                  <c:v>-2.0757999999999999E-2</c:v>
                </c:pt>
                <c:pt idx="89">
                  <c:v>-3.5713500000000002E-2</c:v>
                </c:pt>
                <c:pt idx="90">
                  <c:v>-5.3218000000000001E-2</c:v>
                </c:pt>
                <c:pt idx="91">
                  <c:v>-5.5904500000000003E-2</c:v>
                </c:pt>
                <c:pt idx="92">
                  <c:v>-5.9869699999999998E-2</c:v>
                </c:pt>
                <c:pt idx="93">
                  <c:v>-5.5995499999999997E-2</c:v>
                </c:pt>
                <c:pt idx="94">
                  <c:v>-5.2127800000000002E-2</c:v>
                </c:pt>
                <c:pt idx="95">
                  <c:v>-4.0801700000000003E-2</c:v>
                </c:pt>
                <c:pt idx="96">
                  <c:v>-4.2618000000000003E-2</c:v>
                </c:pt>
                <c:pt idx="97">
                  <c:v>-4.1719199999999998E-2</c:v>
                </c:pt>
                <c:pt idx="98">
                  <c:v>-3.6716699999999998E-2</c:v>
                </c:pt>
                <c:pt idx="99">
                  <c:v>-5.0797799999999997E-2</c:v>
                </c:pt>
                <c:pt idx="100">
                  <c:v>-5.8172799999999997E-2</c:v>
                </c:pt>
                <c:pt idx="101">
                  <c:v>-6.2204000000000002E-2</c:v>
                </c:pt>
                <c:pt idx="102">
                  <c:v>-5.8743499999999997E-2</c:v>
                </c:pt>
                <c:pt idx="103">
                  <c:v>-6.3893699999999998E-2</c:v>
                </c:pt>
                <c:pt idx="104">
                  <c:v>-6.5079499999999998E-2</c:v>
                </c:pt>
                <c:pt idx="105">
                  <c:v>-5.3164299999999998E-2</c:v>
                </c:pt>
                <c:pt idx="106">
                  <c:v>-6.0545000000000002E-2</c:v>
                </c:pt>
                <c:pt idx="107">
                  <c:v>-5.4216300000000002E-2</c:v>
                </c:pt>
                <c:pt idx="108">
                  <c:v>-5.6031999999999998E-2</c:v>
                </c:pt>
                <c:pt idx="109">
                  <c:v>-5.0589500000000003E-2</c:v>
                </c:pt>
                <c:pt idx="110">
                  <c:v>-6.3339800000000002E-2</c:v>
                </c:pt>
                <c:pt idx="111">
                  <c:v>-6.1885799999999998E-2</c:v>
                </c:pt>
                <c:pt idx="112">
                  <c:v>-5.6626700000000002E-2</c:v>
                </c:pt>
                <c:pt idx="113">
                  <c:v>-6.8470199999999995E-2</c:v>
                </c:pt>
                <c:pt idx="114">
                  <c:v>-6.0791999999999999E-2</c:v>
                </c:pt>
                <c:pt idx="115">
                  <c:v>-6.3867499999999994E-2</c:v>
                </c:pt>
                <c:pt idx="116">
                  <c:v>-5.5946000000000003E-2</c:v>
                </c:pt>
                <c:pt idx="117">
                  <c:v>-5.7545499999999999E-2</c:v>
                </c:pt>
                <c:pt idx="118">
                  <c:v>-6.8127300000000002E-2</c:v>
                </c:pt>
                <c:pt idx="119">
                  <c:v>-6.7853300000000005E-2</c:v>
                </c:pt>
                <c:pt idx="120">
                  <c:v>-5.4831699999999997E-2</c:v>
                </c:pt>
                <c:pt idx="121">
                  <c:v>-4.8455699999999997E-2</c:v>
                </c:pt>
                <c:pt idx="122">
                  <c:v>-6.2105500000000001E-2</c:v>
                </c:pt>
                <c:pt idx="123">
                  <c:v>-8.4556999999999993E-2</c:v>
                </c:pt>
                <c:pt idx="124">
                  <c:v>-8.09087E-2</c:v>
                </c:pt>
                <c:pt idx="125">
                  <c:v>-8.6647699999999994E-2</c:v>
                </c:pt>
                <c:pt idx="126">
                  <c:v>-8.8958700000000002E-2</c:v>
                </c:pt>
                <c:pt idx="127">
                  <c:v>-8.65147E-2</c:v>
                </c:pt>
                <c:pt idx="128">
                  <c:v>-9.3266000000000002E-2</c:v>
                </c:pt>
                <c:pt idx="129">
                  <c:v>-9.0667700000000004E-2</c:v>
                </c:pt>
                <c:pt idx="130">
                  <c:v>-9.7133999999999998E-2</c:v>
                </c:pt>
                <c:pt idx="131">
                  <c:v>-0.101212</c:v>
                </c:pt>
                <c:pt idx="132">
                  <c:v>-9.9158700000000002E-2</c:v>
                </c:pt>
                <c:pt idx="133">
                  <c:v>-9.6528299999999997E-2</c:v>
                </c:pt>
                <c:pt idx="134">
                  <c:v>-9.0365299999999996E-2</c:v>
                </c:pt>
                <c:pt idx="135">
                  <c:v>-8.7988999999999998E-2</c:v>
                </c:pt>
                <c:pt idx="136">
                  <c:v>-7.5580300000000003E-2</c:v>
                </c:pt>
                <c:pt idx="137">
                  <c:v>-6.7755700000000002E-2</c:v>
                </c:pt>
                <c:pt idx="138">
                  <c:v>-6.5586000000000005E-2</c:v>
                </c:pt>
                <c:pt idx="139">
                  <c:v>-6.5131700000000001E-2</c:v>
                </c:pt>
                <c:pt idx="140">
                  <c:v>-5.9094300000000002E-2</c:v>
                </c:pt>
                <c:pt idx="141">
                  <c:v>-5.9726000000000001E-2</c:v>
                </c:pt>
                <c:pt idx="142">
                  <c:v>-5.3803999999999998E-2</c:v>
                </c:pt>
                <c:pt idx="143">
                  <c:v>-3.8578000000000001E-2</c:v>
                </c:pt>
                <c:pt idx="144">
                  <c:v>-3.1061700000000001E-2</c:v>
                </c:pt>
                <c:pt idx="145">
                  <c:v>-2.6800000000000001E-2</c:v>
                </c:pt>
                <c:pt idx="146">
                  <c:v>-2.7522999999999999E-2</c:v>
                </c:pt>
                <c:pt idx="147">
                  <c:v>-2.6336999999999999E-2</c:v>
                </c:pt>
                <c:pt idx="148">
                  <c:v>-3.0911299999999999E-2</c:v>
                </c:pt>
                <c:pt idx="149">
                  <c:v>-4.62085E-2</c:v>
                </c:pt>
                <c:pt idx="150">
                  <c:v>-4.9668499999999997E-2</c:v>
                </c:pt>
                <c:pt idx="151">
                  <c:v>-4.7878499999999997E-2</c:v>
                </c:pt>
                <c:pt idx="152">
                  <c:v>-4.3763499999999997E-2</c:v>
                </c:pt>
                <c:pt idx="153">
                  <c:v>-4.9627499999999998E-2</c:v>
                </c:pt>
                <c:pt idx="154">
                  <c:v>-3.6057499999999999E-2</c:v>
                </c:pt>
                <c:pt idx="155">
                  <c:v>-4.87765E-2</c:v>
                </c:pt>
                <c:pt idx="156">
                  <c:v>-4.8675000000000003E-2</c:v>
                </c:pt>
                <c:pt idx="157">
                  <c:v>-4.1678E-2</c:v>
                </c:pt>
                <c:pt idx="158">
                  <c:v>-4.6318999999999999E-2</c:v>
                </c:pt>
                <c:pt idx="159">
                  <c:v>-4.3893000000000001E-2</c:v>
                </c:pt>
                <c:pt idx="160">
                  <c:v>-5.0747500000000001E-2</c:v>
                </c:pt>
                <c:pt idx="161">
                  <c:v>-4.6719499999999997E-2</c:v>
                </c:pt>
                <c:pt idx="162">
                  <c:v>-5.4733999999999998E-2</c:v>
                </c:pt>
                <c:pt idx="163">
                  <c:v>-5.3197000000000001E-2</c:v>
                </c:pt>
                <c:pt idx="164">
                  <c:v>-5.7904499999999998E-2</c:v>
                </c:pt>
                <c:pt idx="165">
                  <c:v>-5.6071999999999997E-2</c:v>
                </c:pt>
                <c:pt idx="166">
                  <c:v>-5.4682000000000001E-2</c:v>
                </c:pt>
                <c:pt idx="167">
                  <c:v>-5.4339999999999999E-2</c:v>
                </c:pt>
                <c:pt idx="168">
                  <c:v>-4.9180000000000001E-2</c:v>
                </c:pt>
                <c:pt idx="169">
                  <c:v>-5.1670000000000001E-2</c:v>
                </c:pt>
                <c:pt idx="170">
                  <c:v>-5.7701000000000002E-2</c:v>
                </c:pt>
                <c:pt idx="171">
                  <c:v>-6.1552500000000003E-2</c:v>
                </c:pt>
                <c:pt idx="172">
                  <c:v>-6.8319500000000005E-2</c:v>
                </c:pt>
                <c:pt idx="173">
                  <c:v>-6.5624500000000002E-2</c:v>
                </c:pt>
                <c:pt idx="174">
                  <c:v>-6.1841500000000001E-2</c:v>
                </c:pt>
                <c:pt idx="175">
                  <c:v>-7.8049499999999994E-2</c:v>
                </c:pt>
                <c:pt idx="176">
                  <c:v>-8.2072500000000007E-2</c:v>
                </c:pt>
                <c:pt idx="177">
                  <c:v>-8.0314499999999997E-2</c:v>
                </c:pt>
                <c:pt idx="178">
                  <c:v>-7.7593499999999996E-2</c:v>
                </c:pt>
                <c:pt idx="179">
                  <c:v>-8.2640500000000006E-2</c:v>
                </c:pt>
                <c:pt idx="180">
                  <c:v>-8.1058000000000005E-2</c:v>
                </c:pt>
                <c:pt idx="181">
                  <c:v>-8.3653500000000006E-2</c:v>
                </c:pt>
                <c:pt idx="182">
                  <c:v>-8.5574999999999998E-2</c:v>
                </c:pt>
                <c:pt idx="183">
                  <c:v>-7.99985E-2</c:v>
                </c:pt>
                <c:pt idx="184">
                  <c:v>-7.7101000000000003E-2</c:v>
                </c:pt>
                <c:pt idx="185">
                  <c:v>-8.0812499999999995E-2</c:v>
                </c:pt>
                <c:pt idx="186">
                  <c:v>-7.8165999999999999E-2</c:v>
                </c:pt>
                <c:pt idx="187">
                  <c:v>-7.2691500000000006E-2</c:v>
                </c:pt>
                <c:pt idx="188">
                  <c:v>-7.3235999999999996E-2</c:v>
                </c:pt>
                <c:pt idx="189">
                  <c:v>-7.1883000000000002E-2</c:v>
                </c:pt>
                <c:pt idx="190">
                  <c:v>-6.4322000000000004E-2</c:v>
                </c:pt>
                <c:pt idx="191">
                  <c:v>-6.4249000000000001E-2</c:v>
                </c:pt>
                <c:pt idx="192">
                  <c:v>-5.6372999999999999E-2</c:v>
                </c:pt>
                <c:pt idx="193">
                  <c:v>-5.3567999999999998E-2</c:v>
                </c:pt>
                <c:pt idx="194">
                  <c:v>-4.6642999999999997E-2</c:v>
                </c:pt>
                <c:pt idx="195">
                  <c:v>-5.6882500000000003E-2</c:v>
                </c:pt>
                <c:pt idx="196">
                  <c:v>-6.0289500000000003E-2</c:v>
                </c:pt>
                <c:pt idx="197">
                  <c:v>-6.9612999999999994E-2</c:v>
                </c:pt>
                <c:pt idx="198">
                  <c:v>-7.0586999999999997E-2</c:v>
                </c:pt>
                <c:pt idx="199">
                  <c:v>-7.0483000000000004E-2</c:v>
                </c:pt>
                <c:pt idx="200">
                  <c:v>-6.4667500000000003E-2</c:v>
                </c:pt>
                <c:pt idx="201">
                  <c:v>-6.5249500000000002E-2</c:v>
                </c:pt>
                <c:pt idx="202">
                  <c:v>-7.7636999999999998E-2</c:v>
                </c:pt>
                <c:pt idx="203">
                  <c:v>-7.1840500000000002E-2</c:v>
                </c:pt>
                <c:pt idx="204">
                  <c:v>-7.0583000000000007E-2</c:v>
                </c:pt>
                <c:pt idx="205">
                  <c:v>-8.5727499999999998E-2</c:v>
                </c:pt>
                <c:pt idx="206">
                  <c:v>-8.4167000000000006E-2</c:v>
                </c:pt>
                <c:pt idx="207">
                  <c:v>-7.4618000000000004E-2</c:v>
                </c:pt>
                <c:pt idx="208">
                  <c:v>-8.2798999999999998E-2</c:v>
                </c:pt>
                <c:pt idx="209">
                  <c:v>-7.8192999999999999E-2</c:v>
                </c:pt>
                <c:pt idx="210">
                  <c:v>-8.7679000000000007E-2</c:v>
                </c:pt>
                <c:pt idx="211">
                  <c:v>-8.2591999999999999E-2</c:v>
                </c:pt>
                <c:pt idx="212">
                  <c:v>-9.4205499999999998E-2</c:v>
                </c:pt>
                <c:pt idx="213">
                  <c:v>-9.1417999999999999E-2</c:v>
                </c:pt>
                <c:pt idx="214">
                  <c:v>-8.6949499999999999E-2</c:v>
                </c:pt>
                <c:pt idx="215">
                  <c:v>-9.3819E-2</c:v>
                </c:pt>
                <c:pt idx="216">
                  <c:v>-9.2877000000000001E-2</c:v>
                </c:pt>
                <c:pt idx="217">
                  <c:v>-9.0309500000000001E-2</c:v>
                </c:pt>
                <c:pt idx="218">
                  <c:v>-8.3927000000000002E-2</c:v>
                </c:pt>
                <c:pt idx="219">
                  <c:v>-7.9159999999999994E-2</c:v>
                </c:pt>
                <c:pt idx="220">
                  <c:v>-8.4666000000000005E-2</c:v>
                </c:pt>
                <c:pt idx="221">
                  <c:v>-8.4567500000000004E-2</c:v>
                </c:pt>
                <c:pt idx="222">
                  <c:v>-8.7674500000000002E-2</c:v>
                </c:pt>
                <c:pt idx="223">
                  <c:v>-8.6957999999999994E-2</c:v>
                </c:pt>
                <c:pt idx="224">
                  <c:v>-8.4543499999999994E-2</c:v>
                </c:pt>
                <c:pt idx="225">
                  <c:v>-8.8195499999999996E-2</c:v>
                </c:pt>
                <c:pt idx="226">
                  <c:v>-8.4381499999999998E-2</c:v>
                </c:pt>
                <c:pt idx="227">
                  <c:v>-7.2761500000000007E-2</c:v>
                </c:pt>
                <c:pt idx="228">
                  <c:v>-6.6739499999999993E-2</c:v>
                </c:pt>
                <c:pt idx="229">
                  <c:v>-5.4073000000000003E-2</c:v>
                </c:pt>
                <c:pt idx="230">
                  <c:v>-4.4499999999999998E-2</c:v>
                </c:pt>
                <c:pt idx="231">
                  <c:v>-4.5338000000000003E-2</c:v>
                </c:pt>
                <c:pt idx="232">
                  <c:v>-4.3892500000000001E-2</c:v>
                </c:pt>
                <c:pt idx="233">
                  <c:v>-2.86825E-2</c:v>
                </c:pt>
                <c:pt idx="234">
                  <c:v>-2.3158499999999999E-2</c:v>
                </c:pt>
                <c:pt idx="235">
                  <c:v>-1.5780499999999999E-2</c:v>
                </c:pt>
                <c:pt idx="236">
                  <c:v>-5.9335000000000004E-3</c:v>
                </c:pt>
                <c:pt idx="237">
                  <c:v>-5.3074999999999997E-3</c:v>
                </c:pt>
                <c:pt idx="238">
                  <c:v>-1.3827000000000001E-2</c:v>
                </c:pt>
                <c:pt idx="239">
                  <c:v>-1.9404500000000002E-2</c:v>
                </c:pt>
                <c:pt idx="240">
                  <c:v>-2.5342E-2</c:v>
                </c:pt>
                <c:pt idx="241">
                  <c:v>-2.9691499999999999E-2</c:v>
                </c:pt>
                <c:pt idx="242">
                  <c:v>-3.4044499999999998E-2</c:v>
                </c:pt>
                <c:pt idx="243">
                  <c:v>-3.1012000000000001E-2</c:v>
                </c:pt>
                <c:pt idx="244">
                  <c:v>-2.682E-2</c:v>
                </c:pt>
                <c:pt idx="245">
                  <c:v>-3.0541499999999999E-2</c:v>
                </c:pt>
                <c:pt idx="246">
                  <c:v>-3.10105E-2</c:v>
                </c:pt>
                <c:pt idx="247">
                  <c:v>-1.6376000000000002E-2</c:v>
                </c:pt>
                <c:pt idx="248">
                  <c:v>-1.9977499999999999E-2</c:v>
                </c:pt>
                <c:pt idx="249">
                  <c:v>-2.2695E-2</c:v>
                </c:pt>
                <c:pt idx="250">
                  <c:v>-2.4739000000000001E-2</c:v>
                </c:pt>
                <c:pt idx="251">
                  <c:v>-2.5357000000000001E-2</c:v>
                </c:pt>
                <c:pt idx="252">
                  <c:v>-2.9219999999999999E-2</c:v>
                </c:pt>
                <c:pt idx="253">
                  <c:v>-2.7147999999999999E-2</c:v>
                </c:pt>
                <c:pt idx="254">
                  <c:v>-3.5181499999999997E-2</c:v>
                </c:pt>
                <c:pt idx="255">
                  <c:v>-3.3424500000000003E-2</c:v>
                </c:pt>
                <c:pt idx="256">
                  <c:v>-2.98905E-2</c:v>
                </c:pt>
                <c:pt idx="257">
                  <c:v>-3.0665499999999998E-2</c:v>
                </c:pt>
                <c:pt idx="258">
                  <c:v>-3.7886999999999997E-2</c:v>
                </c:pt>
                <c:pt idx="259">
                  <c:v>-3.3999000000000001E-2</c:v>
                </c:pt>
                <c:pt idx="260">
                  <c:v>-3.1462499999999997E-2</c:v>
                </c:pt>
                <c:pt idx="261">
                  <c:v>-3.4318500000000002E-2</c:v>
                </c:pt>
                <c:pt idx="262">
                  <c:v>-3.3412999999999998E-2</c:v>
                </c:pt>
                <c:pt idx="263">
                  <c:v>-3.4411499999999998E-2</c:v>
                </c:pt>
                <c:pt idx="264">
                  <c:v>-2.6953499999999998E-2</c:v>
                </c:pt>
                <c:pt idx="265">
                  <c:v>-3.0200999999999999E-2</c:v>
                </c:pt>
                <c:pt idx="266">
                  <c:v>-3.5432499999999999E-2</c:v>
                </c:pt>
                <c:pt idx="267">
                  <c:v>-3.1147000000000001E-2</c:v>
                </c:pt>
                <c:pt idx="268">
                  <c:v>-2.9884500000000001E-2</c:v>
                </c:pt>
                <c:pt idx="269">
                  <c:v>-3.00495E-2</c:v>
                </c:pt>
                <c:pt idx="270">
                  <c:v>-2.9424499999999999E-2</c:v>
                </c:pt>
                <c:pt idx="271">
                  <c:v>-2.4262499999999999E-2</c:v>
                </c:pt>
                <c:pt idx="272">
                  <c:v>-5.1451999999999998E-2</c:v>
                </c:pt>
                <c:pt idx="273">
                  <c:v>-4.6435999999999998E-2</c:v>
                </c:pt>
                <c:pt idx="274">
                  <c:v>-4.5956999999999998E-2</c:v>
                </c:pt>
                <c:pt idx="275">
                  <c:v>-5.8110000000000002E-2</c:v>
                </c:pt>
                <c:pt idx="276">
                  <c:v>-4.4858000000000002E-2</c:v>
                </c:pt>
                <c:pt idx="277">
                  <c:v>-6.0023E-2</c:v>
                </c:pt>
                <c:pt idx="278">
                  <c:v>-5.4982999999999997E-2</c:v>
                </c:pt>
                <c:pt idx="279">
                  <c:v>-5.5329999999999997E-2</c:v>
                </c:pt>
                <c:pt idx="280">
                  <c:v>-6.1124999999999999E-2</c:v>
                </c:pt>
                <c:pt idx="281">
                  <c:v>-6.0807E-2</c:v>
                </c:pt>
                <c:pt idx="282">
                  <c:v>-6.4505000000000007E-2</c:v>
                </c:pt>
                <c:pt idx="283">
                  <c:v>-6.5321000000000004E-2</c:v>
                </c:pt>
                <c:pt idx="284">
                  <c:v>-5.4952000000000001E-2</c:v>
                </c:pt>
                <c:pt idx="285">
                  <c:v>-5.7918999999999998E-2</c:v>
                </c:pt>
                <c:pt idx="286">
                  <c:v>-6.9938E-2</c:v>
                </c:pt>
                <c:pt idx="287">
                  <c:v>-6.3352000000000006E-2</c:v>
                </c:pt>
                <c:pt idx="288">
                  <c:v>-6.2944E-2</c:v>
                </c:pt>
                <c:pt idx="289">
                  <c:v>-6.4070000000000002E-2</c:v>
                </c:pt>
                <c:pt idx="290">
                  <c:v>-7.0190000000000002E-2</c:v>
                </c:pt>
                <c:pt idx="291">
                  <c:v>-6.1302000000000002E-2</c:v>
                </c:pt>
                <c:pt idx="292">
                  <c:v>-6.5434000000000006E-2</c:v>
                </c:pt>
                <c:pt idx="293">
                  <c:v>-6.4663999999999999E-2</c:v>
                </c:pt>
                <c:pt idx="294">
                  <c:v>-6.6725000000000007E-2</c:v>
                </c:pt>
                <c:pt idx="295">
                  <c:v>-7.4769000000000002E-2</c:v>
                </c:pt>
                <c:pt idx="296">
                  <c:v>-5.9692000000000002E-2</c:v>
                </c:pt>
                <c:pt idx="297">
                  <c:v>-6.3396999999999995E-2</c:v>
                </c:pt>
                <c:pt idx="298">
                  <c:v>-7.5212000000000001E-2</c:v>
                </c:pt>
                <c:pt idx="299">
                  <c:v>-6.9947999999999996E-2</c:v>
                </c:pt>
                <c:pt idx="300">
                  <c:v>-7.0702000000000001E-2</c:v>
                </c:pt>
                <c:pt idx="301">
                  <c:v>-7.1705000000000005E-2</c:v>
                </c:pt>
                <c:pt idx="302">
                  <c:v>-7.7362E-2</c:v>
                </c:pt>
                <c:pt idx="303">
                  <c:v>-7.3857000000000006E-2</c:v>
                </c:pt>
                <c:pt idx="304">
                  <c:v>-7.2989999999999999E-2</c:v>
                </c:pt>
                <c:pt idx="305">
                  <c:v>-6.6253999999999993E-2</c:v>
                </c:pt>
                <c:pt idx="306">
                  <c:v>-7.1544999999999997E-2</c:v>
                </c:pt>
                <c:pt idx="307">
                  <c:v>-5.1464999999999997E-2</c:v>
                </c:pt>
                <c:pt idx="308">
                  <c:v>-5.0682999999999999E-2</c:v>
                </c:pt>
                <c:pt idx="309">
                  <c:v>-5.7105000000000003E-2</c:v>
                </c:pt>
                <c:pt idx="310">
                  <c:v>-6.2631000000000006E-2</c:v>
                </c:pt>
                <c:pt idx="311">
                  <c:v>-6.5490000000000007E-2</c:v>
                </c:pt>
                <c:pt idx="312">
                  <c:v>-5.7592999999999998E-2</c:v>
                </c:pt>
                <c:pt idx="313">
                  <c:v>-5.8191E-2</c:v>
                </c:pt>
                <c:pt idx="314">
                  <c:v>-5.9979999999999999E-2</c:v>
                </c:pt>
                <c:pt idx="315">
                  <c:v>-5.8436000000000002E-2</c:v>
                </c:pt>
                <c:pt idx="316">
                  <c:v>-4.6427000000000003E-2</c:v>
                </c:pt>
                <c:pt idx="317">
                  <c:v>-4.4366999999999997E-2</c:v>
                </c:pt>
                <c:pt idx="318">
                  <c:v>-4.9787999999999999E-2</c:v>
                </c:pt>
                <c:pt idx="319">
                  <c:v>-4.3749000000000003E-2</c:v>
                </c:pt>
                <c:pt idx="320">
                  <c:v>-5.8597000000000003E-2</c:v>
                </c:pt>
                <c:pt idx="321">
                  <c:v>-4.6836999999999997E-2</c:v>
                </c:pt>
                <c:pt idx="322">
                  <c:v>-4.3034999999999997E-2</c:v>
                </c:pt>
                <c:pt idx="323">
                  <c:v>-4.4433E-2</c:v>
                </c:pt>
                <c:pt idx="324">
                  <c:v>-4.0126000000000002E-2</c:v>
                </c:pt>
                <c:pt idx="325">
                  <c:v>-4.4474E-2</c:v>
                </c:pt>
                <c:pt idx="326">
                  <c:v>-5.5877000000000003E-2</c:v>
                </c:pt>
                <c:pt idx="327">
                  <c:v>-3.5326000000000003E-2</c:v>
                </c:pt>
                <c:pt idx="328">
                  <c:v>-3.7913000000000002E-2</c:v>
                </c:pt>
                <c:pt idx="329">
                  <c:v>-5.1472999999999998E-2</c:v>
                </c:pt>
                <c:pt idx="330">
                  <c:v>-3.3867000000000001E-2</c:v>
                </c:pt>
                <c:pt idx="331">
                  <c:v>-6.1648000000000001E-2</c:v>
                </c:pt>
                <c:pt idx="332">
                  <c:v>-3.1175999999999999E-2</c:v>
                </c:pt>
                <c:pt idx="333">
                  <c:v>-3.1613000000000002E-2</c:v>
                </c:pt>
                <c:pt idx="334">
                  <c:v>-2.6218999999999999E-2</c:v>
                </c:pt>
                <c:pt idx="335">
                  <c:v>-1.7935E-2</c:v>
                </c:pt>
                <c:pt idx="336">
                  <c:v>-2.0791E-2</c:v>
                </c:pt>
                <c:pt idx="337">
                  <c:v>-2.3234999999999999E-2</c:v>
                </c:pt>
                <c:pt idx="338">
                  <c:v>-3.5649E-2</c:v>
                </c:pt>
                <c:pt idx="339">
                  <c:v>-1.3368E-2</c:v>
                </c:pt>
                <c:pt idx="340">
                  <c:v>-2.0344999999999999E-2</c:v>
                </c:pt>
                <c:pt idx="341">
                  <c:v>-2.0246E-2</c:v>
                </c:pt>
                <c:pt idx="342">
                  <c:v>3.5230000000000001E-3</c:v>
                </c:pt>
                <c:pt idx="343">
                  <c:v>4.2630000000000003E-3</c:v>
                </c:pt>
                <c:pt idx="344">
                  <c:v>-1.5827999999999998E-2</c:v>
                </c:pt>
                <c:pt idx="345">
                  <c:v>-9.3000000000000005E-4</c:v>
                </c:pt>
                <c:pt idx="346">
                  <c:v>1.6775000000000002E-2</c:v>
                </c:pt>
                <c:pt idx="347">
                  <c:v>-4.0850000000000001E-3</c:v>
                </c:pt>
                <c:pt idx="348">
                  <c:v>1.3630000000000001E-3</c:v>
                </c:pt>
                <c:pt idx="349" formatCode="0.00E+00">
                  <c:v>-4.6999999999999997E-5</c:v>
                </c:pt>
                <c:pt idx="350">
                  <c:v>-1.1788E-2</c:v>
                </c:pt>
                <c:pt idx="351">
                  <c:v>-2.5000999999999999E-2</c:v>
                </c:pt>
                <c:pt idx="352">
                  <c:v>-2.4853E-2</c:v>
                </c:pt>
                <c:pt idx="353">
                  <c:v>-2.3789999999999999E-2</c:v>
                </c:pt>
                <c:pt idx="354">
                  <c:v>-2.5291000000000001E-2</c:v>
                </c:pt>
                <c:pt idx="355">
                  <c:v>-2.4166E-2</c:v>
                </c:pt>
                <c:pt idx="356">
                  <c:v>-1.0042000000000001E-2</c:v>
                </c:pt>
                <c:pt idx="357">
                  <c:v>-6.8370000000000002E-3</c:v>
                </c:pt>
                <c:pt idx="358">
                  <c:v>-1.5204000000000001E-2</c:v>
                </c:pt>
                <c:pt idx="359">
                  <c:v>-1.3674E-2</c:v>
                </c:pt>
                <c:pt idx="360">
                  <c:v>-1.5533E-2</c:v>
                </c:pt>
                <c:pt idx="361">
                  <c:v>-1.0796999999999999E-2</c:v>
                </c:pt>
                <c:pt idx="362">
                  <c:v>-2.0702000000000002E-2</c:v>
                </c:pt>
                <c:pt idx="363">
                  <c:v>-1.9782000000000001E-2</c:v>
                </c:pt>
                <c:pt idx="364">
                  <c:v>-2.1607999999999999E-2</c:v>
                </c:pt>
                <c:pt idx="365">
                  <c:v>-2.3820000000000001E-2</c:v>
                </c:pt>
                <c:pt idx="366">
                  <c:v>-2.4267E-2</c:v>
                </c:pt>
                <c:pt idx="367">
                  <c:v>-1.8822999999999999E-2</c:v>
                </c:pt>
                <c:pt idx="368">
                  <c:v>-2.5606E-2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2045824"/>
        <c:axId val="85145216"/>
      </c:lineChart>
      <c:catAx>
        <c:axId val="1720458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94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t>bits per sample (bps)</a:t>
                </a:r>
              </a:p>
            </c:rich>
          </c:tx>
          <c:layout>
            <c:manualLayout>
              <c:xMode val="edge"/>
              <c:yMode val="edge"/>
              <c:x val="0.45024154589371979"/>
              <c:y val="0.93448940269749514"/>
            </c:manualLayout>
          </c:layout>
          <c:overlay val="0"/>
          <c:spPr>
            <a:noFill/>
            <a:ln w="23152">
              <a:noFill/>
            </a:ln>
          </c:spPr>
        </c:title>
        <c:numFmt formatCode="General" sourceLinked="1"/>
        <c:majorTickMark val="none"/>
        <c:minorTickMark val="none"/>
        <c:tickLblPos val="none"/>
        <c:spPr>
          <a:ln w="8682">
            <a:noFill/>
          </a:ln>
        </c:spPr>
        <c:crossAx val="85145216"/>
        <c:crosses val="autoZero"/>
        <c:auto val="1"/>
        <c:lblAlgn val="ctr"/>
        <c:lblOffset val="100"/>
        <c:tickMarkSkip val="1"/>
        <c:noMultiLvlLbl val="0"/>
      </c:catAx>
      <c:valAx>
        <c:axId val="85145216"/>
        <c:scaling>
          <c:orientation val="minMax"/>
          <c:max val="0.01"/>
          <c:min val="-0.3"/>
        </c:scaling>
        <c:delete val="0"/>
        <c:axPos val="l"/>
        <c:majorGridlines>
          <c:spPr>
            <a:ln w="2894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94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t>PSNR difference (in dB)</a:t>
                </a:r>
              </a:p>
            </c:rich>
          </c:tx>
          <c:layout>
            <c:manualLayout>
              <c:xMode val="edge"/>
              <c:yMode val="edge"/>
              <c:x val="1.2560386473429951E-2"/>
              <c:y val="0.31984585741811178"/>
            </c:manualLayout>
          </c:layout>
          <c:overlay val="0"/>
          <c:spPr>
            <a:noFill/>
            <a:ln w="23152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89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3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172045824"/>
        <c:crosses val="autoZero"/>
        <c:crossBetween val="between"/>
      </c:valAx>
      <c:spPr>
        <a:solidFill>
          <a:srgbClr val="FFFFFF"/>
        </a:solidFill>
        <a:ln w="2894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3768115942028987"/>
          <c:y val="0.68208092485549132"/>
          <c:w val="0.11884057971014493"/>
          <c:h val="0.24277456647398843"/>
        </c:manualLayout>
      </c:layout>
      <c:overlay val="0"/>
      <c:spPr>
        <a:solidFill>
          <a:srgbClr val="FFFFFF"/>
        </a:solidFill>
        <a:ln w="2894">
          <a:solidFill>
            <a:srgbClr val="000000"/>
          </a:solidFill>
          <a:prstDash val="solid"/>
        </a:ln>
      </c:spPr>
      <c:txPr>
        <a:bodyPr/>
        <a:lstStyle/>
        <a:p>
          <a:pPr>
            <a:defRPr sz="1171" b="0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2894">
      <a:solidFill>
        <a:srgbClr val="000000"/>
      </a:solidFill>
      <a:prstDash val="solid"/>
    </a:ln>
  </c:spPr>
  <c:txPr>
    <a:bodyPr/>
    <a:lstStyle/>
    <a:p>
      <a:pPr>
        <a:defRPr sz="1094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6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365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LAYERS vs NIS COMPARISON </a:t>
            </a:r>
            <a:r>
              <a:rPr lang="en-US" sz="365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(ISO 12640-1 average, gray, lossy mode)</a:t>
            </a:r>
            <a:endParaRPr lang="en-US"/>
          </a:p>
        </c:rich>
      </c:tx>
      <c:layout>
        <c:manualLayout>
          <c:xMode val="edge"/>
          <c:yMode val="edge"/>
          <c:x val="0.18958742632612965"/>
          <c:y val="3.5789473684210524E-2"/>
        </c:manualLayout>
      </c:layout>
      <c:overlay val="0"/>
      <c:spPr>
        <a:noFill/>
        <a:ln w="5787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4302554027504912E-2"/>
          <c:y val="0.16421052631578947"/>
          <c:w val="0.88801571709233795"/>
          <c:h val="0.73473684210526313"/>
        </c:manualLayout>
      </c:layout>
      <c:lineChart>
        <c:grouping val="standard"/>
        <c:varyColors val="0"/>
        <c:ser>
          <c:idx val="1"/>
          <c:order val="0"/>
          <c:tx>
            <c:strRef>
              <c:f>Hoja2!$B$1</c:f>
              <c:strCache>
                <c:ptCount val="1"/>
                <c:pt idx="0">
                  <c:v>PCRD</c:v>
                </c:pt>
              </c:strCache>
            </c:strRef>
          </c:tx>
          <c:spPr>
            <a:ln w="8681">
              <a:solidFill>
                <a:srgbClr val="008000"/>
              </a:solidFill>
              <a:prstDash val="solid"/>
            </a:ln>
          </c:spPr>
          <c:marker>
            <c:symbol val="none"/>
          </c:marker>
          <c:val>
            <c:numRef>
              <c:f>Hoja2!$B$2:$B$200</c:f>
              <c:numCache>
                <c:formatCode>General</c:formatCode>
                <c:ptCount val="19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Hoja2!$C$1</c:f>
              <c:strCache>
                <c:ptCount val="1"/>
                <c:pt idx="0">
                  <c:v>40 EQUIVALENT LAYERS</c:v>
                </c:pt>
              </c:strCache>
            </c:strRef>
          </c:tx>
          <c:spPr>
            <a:ln w="5787">
              <a:solidFill>
                <a:srgbClr val="00CCFF"/>
              </a:solidFill>
              <a:prstDash val="solid"/>
            </a:ln>
          </c:spPr>
          <c:marker>
            <c:symbol val="none"/>
          </c:marker>
          <c:val>
            <c:numRef>
              <c:f>Hoja2!$C$2:$C$200</c:f>
              <c:numCache>
                <c:formatCode>General</c:formatCode>
                <c:ptCount val="199"/>
                <c:pt idx="0">
                  <c:v>-1.6228</c:v>
                </c:pt>
                <c:pt idx="1">
                  <c:v>-1.7665999999999999</c:v>
                </c:pt>
                <c:pt idx="2">
                  <c:v>-1.6012</c:v>
                </c:pt>
                <c:pt idx="3">
                  <c:v>-1.0724</c:v>
                </c:pt>
                <c:pt idx="4">
                  <c:v>-0.60580000000000001</c:v>
                </c:pt>
                <c:pt idx="5">
                  <c:v>-8.1500000000000003E-2</c:v>
                </c:pt>
                <c:pt idx="6">
                  <c:v>-0.28439999999999999</c:v>
                </c:pt>
                <c:pt idx="7">
                  <c:v>-0.37490000000000001</c:v>
                </c:pt>
                <c:pt idx="8">
                  <c:v>-0.35270000000000001</c:v>
                </c:pt>
                <c:pt idx="9">
                  <c:v>-0.1951</c:v>
                </c:pt>
                <c:pt idx="10">
                  <c:v>-5.8099999999999999E-2</c:v>
                </c:pt>
                <c:pt idx="11">
                  <c:v>-0.16270000000000001</c:v>
                </c:pt>
                <c:pt idx="12">
                  <c:v>-0.2</c:v>
                </c:pt>
                <c:pt idx="13">
                  <c:v>-0.18029999999999999</c:v>
                </c:pt>
                <c:pt idx="14">
                  <c:v>-8.3099999999999993E-2</c:v>
                </c:pt>
                <c:pt idx="15">
                  <c:v>-4.8599999999999997E-2</c:v>
                </c:pt>
                <c:pt idx="16">
                  <c:v>-9.74E-2</c:v>
                </c:pt>
                <c:pt idx="17">
                  <c:v>-0.1183</c:v>
                </c:pt>
                <c:pt idx="18">
                  <c:v>-0.10979999999999999</c:v>
                </c:pt>
                <c:pt idx="19">
                  <c:v>-5.6099999999999997E-2</c:v>
                </c:pt>
                <c:pt idx="20">
                  <c:v>-3.78E-2</c:v>
                </c:pt>
                <c:pt idx="21">
                  <c:v>-6.9900000000000004E-2</c:v>
                </c:pt>
                <c:pt idx="22">
                  <c:v>-9.2200000000000004E-2</c:v>
                </c:pt>
                <c:pt idx="23">
                  <c:v>-8.0100000000000005E-2</c:v>
                </c:pt>
                <c:pt idx="24">
                  <c:v>-3.6900000000000002E-2</c:v>
                </c:pt>
                <c:pt idx="25">
                  <c:v>-3.3599999999999998E-2</c:v>
                </c:pt>
                <c:pt idx="26">
                  <c:v>-5.8900000000000001E-2</c:v>
                </c:pt>
                <c:pt idx="27">
                  <c:v>-6.8500000000000005E-2</c:v>
                </c:pt>
                <c:pt idx="28">
                  <c:v>-5.3999999999999999E-2</c:v>
                </c:pt>
                <c:pt idx="29">
                  <c:v>-2.5499999999999998E-2</c:v>
                </c:pt>
                <c:pt idx="30">
                  <c:v>-3.7900000000000003E-2</c:v>
                </c:pt>
                <c:pt idx="31">
                  <c:v>-6.0199999999999997E-2</c:v>
                </c:pt>
                <c:pt idx="32">
                  <c:v>-6.6600000000000006E-2</c:v>
                </c:pt>
                <c:pt idx="33">
                  <c:v>-5.0599999999999999E-2</c:v>
                </c:pt>
                <c:pt idx="34">
                  <c:v>-1.9900000000000001E-2</c:v>
                </c:pt>
                <c:pt idx="35">
                  <c:v>-3.4500000000000003E-2</c:v>
                </c:pt>
                <c:pt idx="36">
                  <c:v>-5.6899999999999999E-2</c:v>
                </c:pt>
                <c:pt idx="37">
                  <c:v>-6.0499999999999998E-2</c:v>
                </c:pt>
                <c:pt idx="38">
                  <c:v>-4.6600000000000003E-2</c:v>
                </c:pt>
                <c:pt idx="39">
                  <c:v>-1.55E-2</c:v>
                </c:pt>
                <c:pt idx="40">
                  <c:v>-2.8500000000000001E-2</c:v>
                </c:pt>
                <c:pt idx="41">
                  <c:v>-3.8699999999999998E-2</c:v>
                </c:pt>
                <c:pt idx="42">
                  <c:v>-4.2099999999999999E-2</c:v>
                </c:pt>
                <c:pt idx="43">
                  <c:v>-3.3300000000000003E-2</c:v>
                </c:pt>
                <c:pt idx="44">
                  <c:v>-1.32E-2</c:v>
                </c:pt>
                <c:pt idx="45">
                  <c:v>-2.4299999999999999E-2</c:v>
                </c:pt>
                <c:pt idx="46">
                  <c:v>-3.5299999999999998E-2</c:v>
                </c:pt>
                <c:pt idx="47">
                  <c:v>-3.5200000000000002E-2</c:v>
                </c:pt>
                <c:pt idx="48">
                  <c:v>-2.69E-2</c:v>
                </c:pt>
                <c:pt idx="49">
                  <c:v>-1.21E-2</c:v>
                </c:pt>
                <c:pt idx="50">
                  <c:v>-2.2200000000000001E-2</c:v>
                </c:pt>
                <c:pt idx="51">
                  <c:v>-3.1899999999999998E-2</c:v>
                </c:pt>
                <c:pt idx="52">
                  <c:v>-3.49E-2</c:v>
                </c:pt>
                <c:pt idx="53">
                  <c:v>-2.7199999999999998E-2</c:v>
                </c:pt>
                <c:pt idx="54">
                  <c:v>-1.18E-2</c:v>
                </c:pt>
                <c:pt idx="55">
                  <c:v>-3.2099999999999997E-2</c:v>
                </c:pt>
                <c:pt idx="56">
                  <c:v>-3.9600000000000003E-2</c:v>
                </c:pt>
                <c:pt idx="57">
                  <c:v>-3.9100000000000003E-2</c:v>
                </c:pt>
                <c:pt idx="58">
                  <c:v>-2.8500000000000001E-2</c:v>
                </c:pt>
                <c:pt idx="59">
                  <c:v>-1.04E-2</c:v>
                </c:pt>
                <c:pt idx="60">
                  <c:v>-2.7900000000000001E-2</c:v>
                </c:pt>
                <c:pt idx="61">
                  <c:v>-3.5999999999999997E-2</c:v>
                </c:pt>
                <c:pt idx="62">
                  <c:v>-3.39E-2</c:v>
                </c:pt>
                <c:pt idx="63">
                  <c:v>-2.53E-2</c:v>
                </c:pt>
                <c:pt idx="64">
                  <c:v>-1.15E-2</c:v>
                </c:pt>
                <c:pt idx="65">
                  <c:v>-2.5499999999999998E-2</c:v>
                </c:pt>
                <c:pt idx="66">
                  <c:v>-3.4700000000000002E-2</c:v>
                </c:pt>
                <c:pt idx="67">
                  <c:v>-3.4599999999999999E-2</c:v>
                </c:pt>
                <c:pt idx="68">
                  <c:v>-2.5899999999999999E-2</c:v>
                </c:pt>
                <c:pt idx="69">
                  <c:v>-1.44E-2</c:v>
                </c:pt>
                <c:pt idx="70">
                  <c:v>-2.6700000000000002E-2</c:v>
                </c:pt>
                <c:pt idx="71">
                  <c:v>-3.56E-2</c:v>
                </c:pt>
                <c:pt idx="72">
                  <c:v>-3.5900000000000001E-2</c:v>
                </c:pt>
                <c:pt idx="73">
                  <c:v>-2.81E-2</c:v>
                </c:pt>
                <c:pt idx="74">
                  <c:v>-1.5599999999999999E-2</c:v>
                </c:pt>
                <c:pt idx="75">
                  <c:v>-2.9700000000000001E-2</c:v>
                </c:pt>
                <c:pt idx="76">
                  <c:v>-3.6400000000000002E-2</c:v>
                </c:pt>
                <c:pt idx="77">
                  <c:v>-3.4099999999999998E-2</c:v>
                </c:pt>
                <c:pt idx="78">
                  <c:v>-2.5100000000000001E-2</c:v>
                </c:pt>
                <c:pt idx="79">
                  <c:v>-1.4800000000000001E-2</c:v>
                </c:pt>
                <c:pt idx="80">
                  <c:v>-2.2200000000000001E-2</c:v>
                </c:pt>
                <c:pt idx="81">
                  <c:v>-2.5399999999999999E-2</c:v>
                </c:pt>
                <c:pt idx="82">
                  <c:v>-2.5000000000000001E-2</c:v>
                </c:pt>
                <c:pt idx="83">
                  <c:v>-2.0299999999999999E-2</c:v>
                </c:pt>
                <c:pt idx="84">
                  <c:v>-1.5599999999999999E-2</c:v>
                </c:pt>
                <c:pt idx="85">
                  <c:v>-2.18E-2</c:v>
                </c:pt>
                <c:pt idx="86">
                  <c:v>-2.4500000000000001E-2</c:v>
                </c:pt>
                <c:pt idx="87">
                  <c:v>-2.3900000000000001E-2</c:v>
                </c:pt>
                <c:pt idx="88">
                  <c:v>-0.02</c:v>
                </c:pt>
                <c:pt idx="89">
                  <c:v>-1.9199999999999998E-2</c:v>
                </c:pt>
                <c:pt idx="90">
                  <c:v>-3.09E-2</c:v>
                </c:pt>
                <c:pt idx="91">
                  <c:v>-3.2399999999999998E-2</c:v>
                </c:pt>
                <c:pt idx="92">
                  <c:v>-3.3399999999999999E-2</c:v>
                </c:pt>
                <c:pt idx="93">
                  <c:v>-2.3699999999999999E-2</c:v>
                </c:pt>
                <c:pt idx="94">
                  <c:v>-2.12E-2</c:v>
                </c:pt>
                <c:pt idx="95">
                  <c:v>-3.3700000000000001E-2</c:v>
                </c:pt>
                <c:pt idx="96">
                  <c:v>-3.5400000000000001E-2</c:v>
                </c:pt>
                <c:pt idx="97">
                  <c:v>-3.2000000000000001E-2</c:v>
                </c:pt>
                <c:pt idx="98">
                  <c:v>-2.41E-2</c:v>
                </c:pt>
                <c:pt idx="99">
                  <c:v>-2.1499999999999998E-2</c:v>
                </c:pt>
                <c:pt idx="100">
                  <c:v>-3.0099999999999998E-2</c:v>
                </c:pt>
                <c:pt idx="101">
                  <c:v>-3.1399999999999997E-2</c:v>
                </c:pt>
                <c:pt idx="102">
                  <c:v>-3.0099999999999998E-2</c:v>
                </c:pt>
                <c:pt idx="103">
                  <c:v>-2.46E-2</c:v>
                </c:pt>
                <c:pt idx="104">
                  <c:v>-2.3099999999999999E-2</c:v>
                </c:pt>
                <c:pt idx="105">
                  <c:v>-3.3399999999999999E-2</c:v>
                </c:pt>
                <c:pt idx="106">
                  <c:v>-3.5700000000000003E-2</c:v>
                </c:pt>
                <c:pt idx="107">
                  <c:v>-3.5299999999999998E-2</c:v>
                </c:pt>
                <c:pt idx="108">
                  <c:v>-2.7900000000000001E-2</c:v>
                </c:pt>
                <c:pt idx="109">
                  <c:v>-2.76E-2</c:v>
                </c:pt>
                <c:pt idx="110">
                  <c:v>-3.8199999999999998E-2</c:v>
                </c:pt>
                <c:pt idx="111">
                  <c:v>-4.3299999999999998E-2</c:v>
                </c:pt>
                <c:pt idx="112">
                  <c:v>-4.1700000000000001E-2</c:v>
                </c:pt>
                <c:pt idx="113">
                  <c:v>-2.98E-2</c:v>
                </c:pt>
                <c:pt idx="114">
                  <c:v>-2.7799999999999998E-2</c:v>
                </c:pt>
                <c:pt idx="115">
                  <c:v>-3.8199999999999998E-2</c:v>
                </c:pt>
                <c:pt idx="116">
                  <c:v>-3.9399999999999998E-2</c:v>
                </c:pt>
                <c:pt idx="117">
                  <c:v>-3.61E-2</c:v>
                </c:pt>
                <c:pt idx="118">
                  <c:v>-2.58E-2</c:v>
                </c:pt>
                <c:pt idx="119">
                  <c:v>-2.2599999999999999E-2</c:v>
                </c:pt>
                <c:pt idx="120">
                  <c:v>-2.8000000000000001E-2</c:v>
                </c:pt>
                <c:pt idx="121">
                  <c:v>-2.8799999999999999E-2</c:v>
                </c:pt>
                <c:pt idx="122">
                  <c:v>-2.8000000000000001E-2</c:v>
                </c:pt>
                <c:pt idx="123">
                  <c:v>-2.46E-2</c:v>
                </c:pt>
                <c:pt idx="124">
                  <c:v>-2.9499999999999998E-2</c:v>
                </c:pt>
                <c:pt idx="125">
                  <c:v>-3.3500000000000002E-2</c:v>
                </c:pt>
                <c:pt idx="126">
                  <c:v>-3.3799999999999997E-2</c:v>
                </c:pt>
                <c:pt idx="127">
                  <c:v>-3.32E-2</c:v>
                </c:pt>
                <c:pt idx="128">
                  <c:v>-2.9600000000000001E-2</c:v>
                </c:pt>
                <c:pt idx="129">
                  <c:v>-3.3300000000000003E-2</c:v>
                </c:pt>
                <c:pt idx="130">
                  <c:v>-3.6499999999999998E-2</c:v>
                </c:pt>
                <c:pt idx="131">
                  <c:v>-3.9199999999999999E-2</c:v>
                </c:pt>
                <c:pt idx="132">
                  <c:v>-3.6999999999999998E-2</c:v>
                </c:pt>
                <c:pt idx="133">
                  <c:v>-3.2599999999999997E-2</c:v>
                </c:pt>
                <c:pt idx="134">
                  <c:v>-3.5900000000000001E-2</c:v>
                </c:pt>
                <c:pt idx="135">
                  <c:v>-4.0300000000000002E-2</c:v>
                </c:pt>
                <c:pt idx="136">
                  <c:v>-4.4900000000000002E-2</c:v>
                </c:pt>
                <c:pt idx="137">
                  <c:v>-4.02E-2</c:v>
                </c:pt>
                <c:pt idx="138">
                  <c:v>-3.5999999999999997E-2</c:v>
                </c:pt>
                <c:pt idx="139">
                  <c:v>-4.0800000000000003E-2</c:v>
                </c:pt>
                <c:pt idx="140">
                  <c:v>-4.7100000000000003E-2</c:v>
                </c:pt>
                <c:pt idx="141">
                  <c:v>-5.0200000000000002E-2</c:v>
                </c:pt>
                <c:pt idx="142">
                  <c:v>-4.2500000000000003E-2</c:v>
                </c:pt>
                <c:pt idx="143">
                  <c:v>-3.5999999999999997E-2</c:v>
                </c:pt>
                <c:pt idx="144">
                  <c:v>-3.8600000000000002E-2</c:v>
                </c:pt>
                <c:pt idx="145">
                  <c:v>-4.3799999999999999E-2</c:v>
                </c:pt>
                <c:pt idx="146">
                  <c:v>-4.2999999999999997E-2</c:v>
                </c:pt>
                <c:pt idx="147">
                  <c:v>-3.8199999999999998E-2</c:v>
                </c:pt>
                <c:pt idx="148">
                  <c:v>-3.5900000000000001E-2</c:v>
                </c:pt>
                <c:pt idx="149">
                  <c:v>-4.5699999999999998E-2</c:v>
                </c:pt>
                <c:pt idx="150">
                  <c:v>-5.2600000000000001E-2</c:v>
                </c:pt>
                <c:pt idx="151">
                  <c:v>-6.08E-2</c:v>
                </c:pt>
                <c:pt idx="152">
                  <c:v>-4.9000000000000002E-2</c:v>
                </c:pt>
                <c:pt idx="153">
                  <c:v>-3.4200000000000001E-2</c:v>
                </c:pt>
                <c:pt idx="154">
                  <c:v>-3.5499999999999997E-2</c:v>
                </c:pt>
                <c:pt idx="155">
                  <c:v>-3.85E-2</c:v>
                </c:pt>
                <c:pt idx="156">
                  <c:v>-3.85E-2</c:v>
                </c:pt>
                <c:pt idx="157">
                  <c:v>-3.7600000000000001E-2</c:v>
                </c:pt>
                <c:pt idx="158">
                  <c:v>-3.5499999999999997E-2</c:v>
                </c:pt>
                <c:pt idx="159">
                  <c:v>-4.2299999999999997E-2</c:v>
                </c:pt>
                <c:pt idx="160">
                  <c:v>-4.4999999999999998E-2</c:v>
                </c:pt>
                <c:pt idx="161">
                  <c:v>-4.6199999999999998E-2</c:v>
                </c:pt>
                <c:pt idx="162">
                  <c:v>-4.7699999999999999E-2</c:v>
                </c:pt>
                <c:pt idx="163">
                  <c:v>-4.5999999999999999E-2</c:v>
                </c:pt>
                <c:pt idx="164">
                  <c:v>-4.9200000000000001E-2</c:v>
                </c:pt>
                <c:pt idx="165">
                  <c:v>-5.0999999999999997E-2</c:v>
                </c:pt>
                <c:pt idx="166">
                  <c:v>-4.8800000000000003E-2</c:v>
                </c:pt>
                <c:pt idx="167">
                  <c:v>-4.48E-2</c:v>
                </c:pt>
                <c:pt idx="168">
                  <c:v>-4.3900000000000002E-2</c:v>
                </c:pt>
                <c:pt idx="169">
                  <c:v>-4.7199999999999999E-2</c:v>
                </c:pt>
                <c:pt idx="170">
                  <c:v>-4.9500000000000002E-2</c:v>
                </c:pt>
                <c:pt idx="171">
                  <c:v>-5.0500000000000003E-2</c:v>
                </c:pt>
                <c:pt idx="172">
                  <c:v>-5.1999999999999998E-2</c:v>
                </c:pt>
                <c:pt idx="173">
                  <c:v>-5.3199999999999997E-2</c:v>
                </c:pt>
                <c:pt idx="174">
                  <c:v>-6.1199999999999997E-2</c:v>
                </c:pt>
                <c:pt idx="175">
                  <c:v>-6.0199999999999997E-2</c:v>
                </c:pt>
                <c:pt idx="176">
                  <c:v>-6.6600000000000006E-2</c:v>
                </c:pt>
                <c:pt idx="177">
                  <c:v>-6.5699999999999995E-2</c:v>
                </c:pt>
                <c:pt idx="178">
                  <c:v>-4.5699999999999998E-2</c:v>
                </c:pt>
                <c:pt idx="179">
                  <c:v>-0.05</c:v>
                </c:pt>
                <c:pt idx="180">
                  <c:v>-5.1299999999999998E-2</c:v>
                </c:pt>
                <c:pt idx="181">
                  <c:v>-5.0299999999999997E-2</c:v>
                </c:pt>
                <c:pt idx="182">
                  <c:v>-5.04E-2</c:v>
                </c:pt>
                <c:pt idx="183">
                  <c:v>-4.8000000000000001E-2</c:v>
                </c:pt>
                <c:pt idx="184">
                  <c:v>-5.33E-2</c:v>
                </c:pt>
                <c:pt idx="185">
                  <c:v>-5.6300000000000003E-2</c:v>
                </c:pt>
                <c:pt idx="186">
                  <c:v>-5.1700000000000003E-2</c:v>
                </c:pt>
                <c:pt idx="187">
                  <c:v>-5.3600000000000002E-2</c:v>
                </c:pt>
                <c:pt idx="188">
                  <c:v>-5.8000000000000003E-2</c:v>
                </c:pt>
                <c:pt idx="189">
                  <c:v>-7.4300000000000005E-2</c:v>
                </c:pt>
                <c:pt idx="190">
                  <c:v>-6.2399999999999997E-2</c:v>
                </c:pt>
                <c:pt idx="191">
                  <c:v>-6.2E-2</c:v>
                </c:pt>
                <c:pt idx="192">
                  <c:v>-5.4300000000000001E-2</c:v>
                </c:pt>
                <c:pt idx="193">
                  <c:v>-4.5999999999999999E-2</c:v>
                </c:pt>
                <c:pt idx="194">
                  <c:v>-5.33E-2</c:v>
                </c:pt>
                <c:pt idx="195">
                  <c:v>-4.9700000000000001E-2</c:v>
                </c:pt>
                <c:pt idx="196">
                  <c:v>-5.3400000000000003E-2</c:v>
                </c:pt>
                <c:pt idx="197">
                  <c:v>-4.9700000000000001E-2</c:v>
                </c:pt>
                <c:pt idx="198">
                  <c:v>-4.87E-2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Hoja2!$D$1</c:f>
              <c:strCache>
                <c:ptCount val="1"/>
                <c:pt idx="0">
                  <c:v>40 LOGARITHMIC LAYERS</c:v>
                </c:pt>
              </c:strCache>
            </c:strRef>
          </c:tx>
          <c:spPr>
            <a:ln w="5787">
              <a:solidFill>
                <a:srgbClr val="00FF00"/>
              </a:solidFill>
              <a:prstDash val="solid"/>
            </a:ln>
          </c:spPr>
          <c:marker>
            <c:symbol val="none"/>
          </c:marker>
          <c:val>
            <c:numRef>
              <c:f>Hoja2!$D$2:$D$200</c:f>
              <c:numCache>
                <c:formatCode>General</c:formatCode>
                <c:ptCount val="199"/>
                <c:pt idx="0">
                  <c:v>-0.189</c:v>
                </c:pt>
                <c:pt idx="1">
                  <c:v>-0.10290000000000001</c:v>
                </c:pt>
                <c:pt idx="2">
                  <c:v>-8.6999999999999994E-2</c:v>
                </c:pt>
                <c:pt idx="3">
                  <c:v>-9.3100000000000002E-2</c:v>
                </c:pt>
                <c:pt idx="4">
                  <c:v>-0.12139999999999999</c:v>
                </c:pt>
                <c:pt idx="5">
                  <c:v>-8.14E-2</c:v>
                </c:pt>
                <c:pt idx="6">
                  <c:v>-0.1096</c:v>
                </c:pt>
                <c:pt idx="7">
                  <c:v>-9.9500000000000005E-2</c:v>
                </c:pt>
                <c:pt idx="8">
                  <c:v>-0.1242</c:v>
                </c:pt>
                <c:pt idx="9">
                  <c:v>-0.1157</c:v>
                </c:pt>
                <c:pt idx="10">
                  <c:v>-8.3299999999999999E-2</c:v>
                </c:pt>
                <c:pt idx="11">
                  <c:v>-0.12920000000000001</c:v>
                </c:pt>
                <c:pt idx="12">
                  <c:v>-0.1467</c:v>
                </c:pt>
                <c:pt idx="13">
                  <c:v>-0.1187</c:v>
                </c:pt>
                <c:pt idx="14">
                  <c:v>-7.2099999999999997E-2</c:v>
                </c:pt>
                <c:pt idx="15">
                  <c:v>-0.1168</c:v>
                </c:pt>
                <c:pt idx="16">
                  <c:v>-0.15590000000000001</c:v>
                </c:pt>
                <c:pt idx="17">
                  <c:v>-0.16950000000000001</c:v>
                </c:pt>
                <c:pt idx="18">
                  <c:v>-0.1487</c:v>
                </c:pt>
                <c:pt idx="19">
                  <c:v>-0.11559999999999999</c:v>
                </c:pt>
                <c:pt idx="20">
                  <c:v>-9.2899999999999996E-2</c:v>
                </c:pt>
                <c:pt idx="21">
                  <c:v>-0.1195</c:v>
                </c:pt>
                <c:pt idx="22">
                  <c:v>-0.15060000000000001</c:v>
                </c:pt>
                <c:pt idx="23">
                  <c:v>-0.16639999999999999</c:v>
                </c:pt>
                <c:pt idx="24">
                  <c:v>-0.17100000000000001</c:v>
                </c:pt>
                <c:pt idx="25">
                  <c:v>-0.14910000000000001</c:v>
                </c:pt>
                <c:pt idx="26">
                  <c:v>-0.13239999999999999</c:v>
                </c:pt>
                <c:pt idx="27">
                  <c:v>-0.10100000000000001</c:v>
                </c:pt>
                <c:pt idx="28">
                  <c:v>-8.2299999999999998E-2</c:v>
                </c:pt>
                <c:pt idx="29">
                  <c:v>-9.9900000000000003E-2</c:v>
                </c:pt>
                <c:pt idx="30">
                  <c:v>-0.1434</c:v>
                </c:pt>
                <c:pt idx="31">
                  <c:v>-0.1759</c:v>
                </c:pt>
                <c:pt idx="32">
                  <c:v>-0.20580000000000001</c:v>
                </c:pt>
                <c:pt idx="33">
                  <c:v>-0.222</c:v>
                </c:pt>
                <c:pt idx="34">
                  <c:v>-0.22650000000000001</c:v>
                </c:pt>
                <c:pt idx="35">
                  <c:v>-0.22389999999999999</c:v>
                </c:pt>
                <c:pt idx="36">
                  <c:v>-0.20730000000000001</c:v>
                </c:pt>
                <c:pt idx="37">
                  <c:v>-0.193</c:v>
                </c:pt>
                <c:pt idx="38">
                  <c:v>-0.1719</c:v>
                </c:pt>
                <c:pt idx="39">
                  <c:v>-0.1431</c:v>
                </c:pt>
                <c:pt idx="40">
                  <c:v>-0.12859999999999999</c:v>
                </c:pt>
                <c:pt idx="41">
                  <c:v>-0.1255</c:v>
                </c:pt>
                <c:pt idx="42">
                  <c:v>-0.1545</c:v>
                </c:pt>
                <c:pt idx="43">
                  <c:v>-0.17610000000000001</c:v>
                </c:pt>
                <c:pt idx="44">
                  <c:v>-0.1948</c:v>
                </c:pt>
                <c:pt idx="45">
                  <c:v>-0.20050000000000001</c:v>
                </c:pt>
                <c:pt idx="46">
                  <c:v>-0.21299999999999999</c:v>
                </c:pt>
                <c:pt idx="47">
                  <c:v>-0.22020000000000001</c:v>
                </c:pt>
                <c:pt idx="48">
                  <c:v>-0.22309999999999999</c:v>
                </c:pt>
                <c:pt idx="49">
                  <c:v>-0.21249999999999999</c:v>
                </c:pt>
                <c:pt idx="50">
                  <c:v>-0.1973</c:v>
                </c:pt>
                <c:pt idx="51">
                  <c:v>-0.18190000000000001</c:v>
                </c:pt>
                <c:pt idx="52">
                  <c:v>-0.18840000000000001</c:v>
                </c:pt>
                <c:pt idx="53">
                  <c:v>-0.18360000000000001</c:v>
                </c:pt>
                <c:pt idx="54">
                  <c:v>-0.16539999999999999</c:v>
                </c:pt>
                <c:pt idx="55">
                  <c:v>-0.1542</c:v>
                </c:pt>
                <c:pt idx="56">
                  <c:v>-0.1515</c:v>
                </c:pt>
                <c:pt idx="57">
                  <c:v>-0.14180000000000001</c:v>
                </c:pt>
                <c:pt idx="58">
                  <c:v>-0.14879999999999999</c:v>
                </c:pt>
                <c:pt idx="59">
                  <c:v>-0.18060000000000001</c:v>
                </c:pt>
                <c:pt idx="60">
                  <c:v>-0.21329999999999999</c:v>
                </c:pt>
                <c:pt idx="61">
                  <c:v>-0.2306</c:v>
                </c:pt>
                <c:pt idx="62">
                  <c:v>-0.24429999999999999</c:v>
                </c:pt>
                <c:pt idx="63">
                  <c:v>-0.26200000000000001</c:v>
                </c:pt>
                <c:pt idx="64">
                  <c:v>-0.28320000000000001</c:v>
                </c:pt>
                <c:pt idx="65">
                  <c:v>-0.30609999999999998</c:v>
                </c:pt>
                <c:pt idx="66">
                  <c:v>-0.32829999999999998</c:v>
                </c:pt>
                <c:pt idx="67">
                  <c:v>-0.3427</c:v>
                </c:pt>
                <c:pt idx="68">
                  <c:v>-0.35389999999999999</c:v>
                </c:pt>
                <c:pt idx="69">
                  <c:v>-0.35709999999999997</c:v>
                </c:pt>
                <c:pt idx="70">
                  <c:v>-0.35139999999999999</c:v>
                </c:pt>
                <c:pt idx="71">
                  <c:v>-0.34849999999999998</c:v>
                </c:pt>
                <c:pt idx="72">
                  <c:v>-0.33650000000000002</c:v>
                </c:pt>
                <c:pt idx="73">
                  <c:v>-0.34129999999999999</c:v>
                </c:pt>
                <c:pt idx="74">
                  <c:v>-0.3417</c:v>
                </c:pt>
                <c:pt idx="75">
                  <c:v>-0.33100000000000002</c:v>
                </c:pt>
                <c:pt idx="76">
                  <c:v>-0.31319999999999998</c:v>
                </c:pt>
                <c:pt idx="77">
                  <c:v>-0.2878</c:v>
                </c:pt>
                <c:pt idx="78">
                  <c:v>-0.2621</c:v>
                </c:pt>
                <c:pt idx="79">
                  <c:v>-0.2455</c:v>
                </c:pt>
                <c:pt idx="80">
                  <c:v>-0.23119999999999999</c:v>
                </c:pt>
                <c:pt idx="81">
                  <c:v>-0.21460000000000001</c:v>
                </c:pt>
                <c:pt idx="82">
                  <c:v>-0.21199999999999999</c:v>
                </c:pt>
                <c:pt idx="83">
                  <c:v>-0.22969999999999999</c:v>
                </c:pt>
                <c:pt idx="84">
                  <c:v>-0.24709999999999999</c:v>
                </c:pt>
                <c:pt idx="85">
                  <c:v>-0.26190000000000002</c:v>
                </c:pt>
                <c:pt idx="86">
                  <c:v>-0.2747</c:v>
                </c:pt>
                <c:pt idx="87">
                  <c:v>-0.28789999999999999</c:v>
                </c:pt>
                <c:pt idx="88">
                  <c:v>-0.317</c:v>
                </c:pt>
                <c:pt idx="89">
                  <c:v>-0.34639999999999999</c:v>
                </c:pt>
                <c:pt idx="90">
                  <c:v>-0.36680000000000001</c:v>
                </c:pt>
                <c:pt idx="91">
                  <c:v>-0.39510000000000001</c:v>
                </c:pt>
                <c:pt idx="92">
                  <c:v>-0.41749999999999998</c:v>
                </c:pt>
                <c:pt idx="93">
                  <c:v>-0.43809999999999999</c:v>
                </c:pt>
                <c:pt idx="94">
                  <c:v>-0.45779999999999998</c:v>
                </c:pt>
                <c:pt idx="95">
                  <c:v>-0.47460000000000002</c:v>
                </c:pt>
                <c:pt idx="96">
                  <c:v>-0.48520000000000002</c:v>
                </c:pt>
                <c:pt idx="97">
                  <c:v>-0.49390000000000001</c:v>
                </c:pt>
                <c:pt idx="98">
                  <c:v>-0.49769999999999998</c:v>
                </c:pt>
                <c:pt idx="99">
                  <c:v>-0.50739999999999996</c:v>
                </c:pt>
                <c:pt idx="100">
                  <c:v>-0.50580000000000003</c:v>
                </c:pt>
                <c:pt idx="101">
                  <c:v>-0.49259999999999998</c:v>
                </c:pt>
                <c:pt idx="102">
                  <c:v>-0.4743</c:v>
                </c:pt>
                <c:pt idx="103">
                  <c:v>-0.4733</c:v>
                </c:pt>
                <c:pt idx="104">
                  <c:v>-0.4773</c:v>
                </c:pt>
                <c:pt idx="105">
                  <c:v>-0.4763</c:v>
                </c:pt>
                <c:pt idx="106">
                  <c:v>-0.48499999999999999</c:v>
                </c:pt>
                <c:pt idx="107">
                  <c:v>-0.48909999999999998</c:v>
                </c:pt>
                <c:pt idx="108">
                  <c:v>-0.48380000000000001</c:v>
                </c:pt>
                <c:pt idx="109">
                  <c:v>-0.46870000000000001</c:v>
                </c:pt>
                <c:pt idx="110">
                  <c:v>-0.44309999999999999</c:v>
                </c:pt>
                <c:pt idx="111">
                  <c:v>-0.42520000000000002</c:v>
                </c:pt>
                <c:pt idx="112">
                  <c:v>-0.41849999999999998</c:v>
                </c:pt>
                <c:pt idx="113">
                  <c:v>-0.39989999999999998</c:v>
                </c:pt>
                <c:pt idx="114">
                  <c:v>-0.38030000000000003</c:v>
                </c:pt>
                <c:pt idx="115">
                  <c:v>-0.37080000000000002</c:v>
                </c:pt>
                <c:pt idx="116">
                  <c:v>-0.3589</c:v>
                </c:pt>
                <c:pt idx="117">
                  <c:v>-0.3654</c:v>
                </c:pt>
                <c:pt idx="118">
                  <c:v>-0.37690000000000001</c:v>
                </c:pt>
                <c:pt idx="119">
                  <c:v>-0.3886</c:v>
                </c:pt>
                <c:pt idx="120">
                  <c:v>-0.3987</c:v>
                </c:pt>
                <c:pt idx="121">
                  <c:v>-0.40639999999999998</c:v>
                </c:pt>
                <c:pt idx="122">
                  <c:v>-0.41770000000000002</c:v>
                </c:pt>
                <c:pt idx="123">
                  <c:v>-0.42680000000000001</c:v>
                </c:pt>
                <c:pt idx="124">
                  <c:v>-0.437</c:v>
                </c:pt>
                <c:pt idx="125">
                  <c:v>-0.46339999999999998</c:v>
                </c:pt>
                <c:pt idx="126">
                  <c:v>-0.49249999999999999</c:v>
                </c:pt>
                <c:pt idx="127">
                  <c:v>-0.51629999999999998</c:v>
                </c:pt>
                <c:pt idx="128">
                  <c:v>-0.54079999999999995</c:v>
                </c:pt>
                <c:pt idx="129">
                  <c:v>-0.55930000000000002</c:v>
                </c:pt>
                <c:pt idx="130">
                  <c:v>-0.56720000000000004</c:v>
                </c:pt>
                <c:pt idx="131">
                  <c:v>-0.6754</c:v>
                </c:pt>
                <c:pt idx="132">
                  <c:v>-0.70169999999999999</c:v>
                </c:pt>
                <c:pt idx="133">
                  <c:v>-0.72699999999999998</c:v>
                </c:pt>
                <c:pt idx="134">
                  <c:v>-0.75539999999999996</c:v>
                </c:pt>
                <c:pt idx="135">
                  <c:v>-0.78180000000000005</c:v>
                </c:pt>
                <c:pt idx="136">
                  <c:v>-0.80669999999999997</c:v>
                </c:pt>
                <c:pt idx="137">
                  <c:v>-0.8357</c:v>
                </c:pt>
                <c:pt idx="138">
                  <c:v>-0.86399999999999999</c:v>
                </c:pt>
                <c:pt idx="139">
                  <c:v>-0.88900000000000001</c:v>
                </c:pt>
                <c:pt idx="140">
                  <c:v>-0.90669999999999995</c:v>
                </c:pt>
                <c:pt idx="141">
                  <c:v>-0.92179999999999995</c:v>
                </c:pt>
                <c:pt idx="142">
                  <c:v>-0.92400000000000004</c:v>
                </c:pt>
                <c:pt idx="143">
                  <c:v>-0.9254</c:v>
                </c:pt>
                <c:pt idx="144">
                  <c:v>-0.91679999999999995</c:v>
                </c:pt>
                <c:pt idx="145">
                  <c:v>-0.91080000000000005</c:v>
                </c:pt>
                <c:pt idx="146">
                  <c:v>-0.92889999999999995</c:v>
                </c:pt>
                <c:pt idx="147">
                  <c:v>-0.9425</c:v>
                </c:pt>
                <c:pt idx="148">
                  <c:v>-0.95920000000000005</c:v>
                </c:pt>
                <c:pt idx="149">
                  <c:v>-0.97399999999999998</c:v>
                </c:pt>
                <c:pt idx="150">
                  <c:v>-0.97330000000000005</c:v>
                </c:pt>
                <c:pt idx="151">
                  <c:v>-0.95630000000000004</c:v>
                </c:pt>
                <c:pt idx="152">
                  <c:v>-0.92749999999999999</c:v>
                </c:pt>
                <c:pt idx="153">
                  <c:v>-0.88449999999999995</c:v>
                </c:pt>
                <c:pt idx="154">
                  <c:v>-0.83069999999999999</c:v>
                </c:pt>
                <c:pt idx="155">
                  <c:v>-0.76149999999999995</c:v>
                </c:pt>
                <c:pt idx="156">
                  <c:v>-0.70730000000000004</c:v>
                </c:pt>
                <c:pt idx="157">
                  <c:v>-0.66649999999999998</c:v>
                </c:pt>
                <c:pt idx="158">
                  <c:v>-0.64200000000000002</c:v>
                </c:pt>
                <c:pt idx="159">
                  <c:v>-0.624</c:v>
                </c:pt>
                <c:pt idx="160">
                  <c:v>-0.5958</c:v>
                </c:pt>
                <c:pt idx="161">
                  <c:v>-0.56130000000000002</c:v>
                </c:pt>
                <c:pt idx="162">
                  <c:v>-0.53449999999999998</c:v>
                </c:pt>
                <c:pt idx="163">
                  <c:v>-0.5242</c:v>
                </c:pt>
                <c:pt idx="164">
                  <c:v>-0.58499999999999996</c:v>
                </c:pt>
                <c:pt idx="165">
                  <c:v>-0.5615</c:v>
                </c:pt>
                <c:pt idx="166">
                  <c:v>-0.66639999999999999</c:v>
                </c:pt>
                <c:pt idx="167">
                  <c:v>-0.8448</c:v>
                </c:pt>
                <c:pt idx="168">
                  <c:v>-0.86750000000000005</c:v>
                </c:pt>
                <c:pt idx="169">
                  <c:v>-0.88700000000000001</c:v>
                </c:pt>
                <c:pt idx="170">
                  <c:v>-0.90680000000000005</c:v>
                </c:pt>
                <c:pt idx="171">
                  <c:v>-0.93020000000000003</c:v>
                </c:pt>
                <c:pt idx="172">
                  <c:v>-0.95120000000000005</c:v>
                </c:pt>
                <c:pt idx="173">
                  <c:v>-0.97319999999999995</c:v>
                </c:pt>
                <c:pt idx="174">
                  <c:v>-0.99719999999999998</c:v>
                </c:pt>
                <c:pt idx="175">
                  <c:v>-1.0097</c:v>
                </c:pt>
                <c:pt idx="176">
                  <c:v>-1.0207999999999999</c:v>
                </c:pt>
                <c:pt idx="177">
                  <c:v>-1.0383</c:v>
                </c:pt>
                <c:pt idx="178">
                  <c:v>-1.419</c:v>
                </c:pt>
                <c:pt idx="179">
                  <c:v>-1.4494</c:v>
                </c:pt>
                <c:pt idx="180">
                  <c:v>-1.4782999999999999</c:v>
                </c:pt>
                <c:pt idx="181">
                  <c:v>-1.5029999999999999</c:v>
                </c:pt>
                <c:pt idx="182">
                  <c:v>-1.5327</c:v>
                </c:pt>
                <c:pt idx="183">
                  <c:v>-1.56</c:v>
                </c:pt>
                <c:pt idx="184">
                  <c:v>-1.5860000000000001</c:v>
                </c:pt>
                <c:pt idx="185">
                  <c:v>-1.6160000000000001</c:v>
                </c:pt>
                <c:pt idx="186">
                  <c:v>-1.6476999999999999</c:v>
                </c:pt>
                <c:pt idx="187">
                  <c:v>-1.6779999999999999</c:v>
                </c:pt>
                <c:pt idx="188">
                  <c:v>-1.7094</c:v>
                </c:pt>
                <c:pt idx="189">
                  <c:v>-1.7282999999999999</c:v>
                </c:pt>
                <c:pt idx="190">
                  <c:v>-1.7334000000000001</c:v>
                </c:pt>
                <c:pt idx="191">
                  <c:v>-1.7323</c:v>
                </c:pt>
                <c:pt idx="192">
                  <c:v>-1.7237</c:v>
                </c:pt>
                <c:pt idx="193">
                  <c:v>-1.714</c:v>
                </c:pt>
                <c:pt idx="194">
                  <c:v>-1.6830000000000001</c:v>
                </c:pt>
                <c:pt idx="195">
                  <c:v>-1.6367</c:v>
                </c:pt>
                <c:pt idx="196">
                  <c:v>-1.5947</c:v>
                </c:pt>
                <c:pt idx="197">
                  <c:v>-1.5444</c:v>
                </c:pt>
                <c:pt idx="198">
                  <c:v>-1.4986999999999999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Hoja2!$E$1</c:f>
              <c:strCache>
                <c:ptCount val="1"/>
                <c:pt idx="0">
                  <c:v>NIS</c:v>
                </c:pt>
              </c:strCache>
            </c:strRef>
          </c:tx>
          <c:spPr>
            <a:ln w="5787">
              <a:solidFill>
                <a:srgbClr val="800000"/>
              </a:solidFill>
              <a:prstDash val="solid"/>
            </a:ln>
          </c:spPr>
          <c:marker>
            <c:symbol val="none"/>
          </c:marker>
          <c:val>
            <c:numRef>
              <c:f>Hoja2!$E$2:$E$200</c:f>
              <c:numCache>
                <c:formatCode>General</c:formatCode>
                <c:ptCount val="199"/>
                <c:pt idx="0">
                  <c:v>-2.8899999999999999E-2</c:v>
                </c:pt>
                <c:pt idx="1">
                  <c:v>-9.4700000000000006E-2</c:v>
                </c:pt>
                <c:pt idx="2">
                  <c:v>-9.9699999999999997E-2</c:v>
                </c:pt>
                <c:pt idx="3">
                  <c:v>-0.12189999999999999</c:v>
                </c:pt>
                <c:pt idx="4">
                  <c:v>-0.13189999999999999</c:v>
                </c:pt>
                <c:pt idx="5">
                  <c:v>-0.1245</c:v>
                </c:pt>
                <c:pt idx="6">
                  <c:v>-9.7600000000000006E-2</c:v>
                </c:pt>
                <c:pt idx="7">
                  <c:v>-0.10059999999999999</c:v>
                </c:pt>
                <c:pt idx="8">
                  <c:v>-0.10150000000000001</c:v>
                </c:pt>
                <c:pt idx="9">
                  <c:v>-0.10920000000000001</c:v>
                </c:pt>
                <c:pt idx="10">
                  <c:v>-0.1133</c:v>
                </c:pt>
                <c:pt idx="11">
                  <c:v>-0.1077</c:v>
                </c:pt>
                <c:pt idx="12">
                  <c:v>-7.5700000000000003E-2</c:v>
                </c:pt>
                <c:pt idx="13">
                  <c:v>-7.5499999999999998E-2</c:v>
                </c:pt>
                <c:pt idx="14">
                  <c:v>-8.2699999999999996E-2</c:v>
                </c:pt>
                <c:pt idx="15">
                  <c:v>-9.9400000000000002E-2</c:v>
                </c:pt>
                <c:pt idx="16">
                  <c:v>-9.8799999999999999E-2</c:v>
                </c:pt>
                <c:pt idx="17">
                  <c:v>-8.2600000000000007E-2</c:v>
                </c:pt>
                <c:pt idx="18">
                  <c:v>-7.9799999999999996E-2</c:v>
                </c:pt>
                <c:pt idx="19">
                  <c:v>-9.7299999999999998E-2</c:v>
                </c:pt>
                <c:pt idx="20">
                  <c:v>-0.1082</c:v>
                </c:pt>
                <c:pt idx="21">
                  <c:v>-0.10489999999999999</c:v>
                </c:pt>
                <c:pt idx="22">
                  <c:v>-9.6600000000000005E-2</c:v>
                </c:pt>
                <c:pt idx="23">
                  <c:v>-9.1700000000000004E-2</c:v>
                </c:pt>
                <c:pt idx="24">
                  <c:v>-8.9200000000000002E-2</c:v>
                </c:pt>
                <c:pt idx="25">
                  <c:v>-8.7499999999999994E-2</c:v>
                </c:pt>
                <c:pt idx="26">
                  <c:v>-7.9799999999999996E-2</c:v>
                </c:pt>
                <c:pt idx="27">
                  <c:v>-8.4900000000000003E-2</c:v>
                </c:pt>
                <c:pt idx="28">
                  <c:v>-9.6000000000000002E-2</c:v>
                </c:pt>
                <c:pt idx="29">
                  <c:v>-0.1024</c:v>
                </c:pt>
                <c:pt idx="30">
                  <c:v>-0.1067</c:v>
                </c:pt>
                <c:pt idx="31">
                  <c:v>-0.11219999999999999</c:v>
                </c:pt>
                <c:pt idx="32">
                  <c:v>-0.1041</c:v>
                </c:pt>
                <c:pt idx="33">
                  <c:v>-0.10440000000000001</c:v>
                </c:pt>
                <c:pt idx="34">
                  <c:v>-0.1109</c:v>
                </c:pt>
                <c:pt idx="35">
                  <c:v>-0.1103</c:v>
                </c:pt>
                <c:pt idx="36">
                  <c:v>-8.6699999999999999E-2</c:v>
                </c:pt>
                <c:pt idx="37">
                  <c:v>-7.2099999999999997E-2</c:v>
                </c:pt>
                <c:pt idx="38">
                  <c:v>-7.4399999999999994E-2</c:v>
                </c:pt>
                <c:pt idx="39">
                  <c:v>-7.9200000000000007E-2</c:v>
                </c:pt>
                <c:pt idx="40">
                  <c:v>-7.7299999999999994E-2</c:v>
                </c:pt>
                <c:pt idx="41">
                  <c:v>-7.46E-2</c:v>
                </c:pt>
                <c:pt idx="42">
                  <c:v>-7.0199999999999999E-2</c:v>
                </c:pt>
                <c:pt idx="43">
                  <c:v>-6.7299999999999999E-2</c:v>
                </c:pt>
                <c:pt idx="44">
                  <c:v>-7.6799999999999993E-2</c:v>
                </c:pt>
                <c:pt idx="45">
                  <c:v>-8.4699999999999998E-2</c:v>
                </c:pt>
                <c:pt idx="46">
                  <c:v>-8.7999999999999995E-2</c:v>
                </c:pt>
                <c:pt idx="47">
                  <c:v>-9.69E-2</c:v>
                </c:pt>
                <c:pt idx="48">
                  <c:v>-9.9400000000000002E-2</c:v>
                </c:pt>
                <c:pt idx="49">
                  <c:v>-9.98E-2</c:v>
                </c:pt>
                <c:pt idx="50">
                  <c:v>-9.8000000000000004E-2</c:v>
                </c:pt>
                <c:pt idx="51">
                  <c:v>-9.3799999999999994E-2</c:v>
                </c:pt>
                <c:pt idx="52">
                  <c:v>-8.9599999999999999E-2</c:v>
                </c:pt>
                <c:pt idx="53">
                  <c:v>-9.7199999999999995E-2</c:v>
                </c:pt>
                <c:pt idx="54">
                  <c:v>-9.6100000000000005E-2</c:v>
                </c:pt>
                <c:pt idx="55">
                  <c:v>-8.9200000000000002E-2</c:v>
                </c:pt>
                <c:pt idx="56">
                  <c:v>-9.2100000000000001E-2</c:v>
                </c:pt>
                <c:pt idx="57">
                  <c:v>-8.7099999999999997E-2</c:v>
                </c:pt>
                <c:pt idx="58">
                  <c:v>-9.2299999999999993E-2</c:v>
                </c:pt>
                <c:pt idx="59">
                  <c:v>-9.1800000000000007E-2</c:v>
                </c:pt>
                <c:pt idx="60">
                  <c:v>-9.0800000000000006E-2</c:v>
                </c:pt>
                <c:pt idx="61">
                  <c:v>-9.5500000000000002E-2</c:v>
                </c:pt>
                <c:pt idx="62">
                  <c:v>-9.5799999999999996E-2</c:v>
                </c:pt>
                <c:pt idx="63">
                  <c:v>-9.6799999999999997E-2</c:v>
                </c:pt>
                <c:pt idx="64">
                  <c:v>-0.1072</c:v>
                </c:pt>
                <c:pt idx="65">
                  <c:v>-0.1157</c:v>
                </c:pt>
                <c:pt idx="66">
                  <c:v>-0.1211</c:v>
                </c:pt>
                <c:pt idx="67">
                  <c:v>-0.12570000000000001</c:v>
                </c:pt>
                <c:pt idx="68">
                  <c:v>-0.12520000000000001</c:v>
                </c:pt>
                <c:pt idx="69">
                  <c:v>-0.1157</c:v>
                </c:pt>
                <c:pt idx="70">
                  <c:v>-0.1101</c:v>
                </c:pt>
                <c:pt idx="71">
                  <c:v>-0.1028</c:v>
                </c:pt>
                <c:pt idx="72">
                  <c:v>-9.4E-2</c:v>
                </c:pt>
                <c:pt idx="73">
                  <c:v>-7.7399999999999997E-2</c:v>
                </c:pt>
                <c:pt idx="74">
                  <c:v>-7.0400000000000004E-2</c:v>
                </c:pt>
                <c:pt idx="75">
                  <c:v>-7.1400000000000005E-2</c:v>
                </c:pt>
                <c:pt idx="76">
                  <c:v>-7.1800000000000003E-2</c:v>
                </c:pt>
                <c:pt idx="77">
                  <c:v>-7.2099999999999997E-2</c:v>
                </c:pt>
                <c:pt idx="78">
                  <c:v>-6.8099999999999994E-2</c:v>
                </c:pt>
                <c:pt idx="79">
                  <c:v>-6.25E-2</c:v>
                </c:pt>
                <c:pt idx="80">
                  <c:v>-6.9599999999999995E-2</c:v>
                </c:pt>
                <c:pt idx="81">
                  <c:v>-7.6899999999999996E-2</c:v>
                </c:pt>
                <c:pt idx="82">
                  <c:v>-8.2799999999999999E-2</c:v>
                </c:pt>
                <c:pt idx="83">
                  <c:v>-8.6400000000000005E-2</c:v>
                </c:pt>
                <c:pt idx="84">
                  <c:v>-9.1200000000000003E-2</c:v>
                </c:pt>
                <c:pt idx="85">
                  <c:v>-9.3100000000000002E-2</c:v>
                </c:pt>
                <c:pt idx="86">
                  <c:v>-9.9599999999999994E-2</c:v>
                </c:pt>
                <c:pt idx="87">
                  <c:v>-0.1019</c:v>
                </c:pt>
                <c:pt idx="88">
                  <c:v>-9.9900000000000003E-2</c:v>
                </c:pt>
                <c:pt idx="89">
                  <c:v>-9.8199999999999996E-2</c:v>
                </c:pt>
                <c:pt idx="90">
                  <c:v>-9.3200000000000005E-2</c:v>
                </c:pt>
                <c:pt idx="91">
                  <c:v>-9.0999999999999998E-2</c:v>
                </c:pt>
                <c:pt idx="92">
                  <c:v>-0.09</c:v>
                </c:pt>
                <c:pt idx="93">
                  <c:v>-8.2199999999999995E-2</c:v>
                </c:pt>
                <c:pt idx="94">
                  <c:v>-7.8799999999999995E-2</c:v>
                </c:pt>
                <c:pt idx="95">
                  <c:v>-7.9899999999999999E-2</c:v>
                </c:pt>
                <c:pt idx="96">
                  <c:v>-8.0699999999999994E-2</c:v>
                </c:pt>
                <c:pt idx="97">
                  <c:v>-9.3700000000000006E-2</c:v>
                </c:pt>
                <c:pt idx="98">
                  <c:v>-0.10440000000000001</c:v>
                </c:pt>
                <c:pt idx="99">
                  <c:v>-0.11550000000000001</c:v>
                </c:pt>
                <c:pt idx="100">
                  <c:v>-0.12230000000000001</c:v>
                </c:pt>
                <c:pt idx="101">
                  <c:v>-0.128</c:v>
                </c:pt>
                <c:pt idx="102">
                  <c:v>-0.1273</c:v>
                </c:pt>
                <c:pt idx="103">
                  <c:v>-0.12809999999999999</c:v>
                </c:pt>
                <c:pt idx="104">
                  <c:v>-0.1239</c:v>
                </c:pt>
                <c:pt idx="105">
                  <c:v>-0.1234</c:v>
                </c:pt>
                <c:pt idx="106">
                  <c:v>-0.1091</c:v>
                </c:pt>
                <c:pt idx="107">
                  <c:v>-9.2799999999999994E-2</c:v>
                </c:pt>
                <c:pt idx="108">
                  <c:v>-8.7499999999999994E-2</c:v>
                </c:pt>
                <c:pt idx="109">
                  <c:v>-7.6200000000000004E-2</c:v>
                </c:pt>
                <c:pt idx="110">
                  <c:v>-5.8000000000000003E-2</c:v>
                </c:pt>
                <c:pt idx="111">
                  <c:v>-5.3600000000000002E-2</c:v>
                </c:pt>
                <c:pt idx="112">
                  <c:v>-4.53E-2</c:v>
                </c:pt>
                <c:pt idx="113">
                  <c:v>-4.36E-2</c:v>
                </c:pt>
                <c:pt idx="114">
                  <c:v>-4.7100000000000003E-2</c:v>
                </c:pt>
                <c:pt idx="115">
                  <c:v>-5.6800000000000003E-2</c:v>
                </c:pt>
                <c:pt idx="116">
                  <c:v>-6.1800000000000001E-2</c:v>
                </c:pt>
                <c:pt idx="117">
                  <c:v>-6.4699999999999994E-2</c:v>
                </c:pt>
                <c:pt idx="118">
                  <c:v>-6.7000000000000004E-2</c:v>
                </c:pt>
                <c:pt idx="119">
                  <c:v>-6.9500000000000006E-2</c:v>
                </c:pt>
                <c:pt idx="120">
                  <c:v>-7.3599999999999999E-2</c:v>
                </c:pt>
                <c:pt idx="121">
                  <c:v>-7.7600000000000002E-2</c:v>
                </c:pt>
                <c:pt idx="122">
                  <c:v>-7.8200000000000006E-2</c:v>
                </c:pt>
                <c:pt idx="123">
                  <c:v>-7.9899999999999999E-2</c:v>
                </c:pt>
                <c:pt idx="124">
                  <c:v>-8.2400000000000001E-2</c:v>
                </c:pt>
                <c:pt idx="125">
                  <c:v>-8.6599999999999996E-2</c:v>
                </c:pt>
                <c:pt idx="126">
                  <c:v>-8.9499999999999996E-2</c:v>
                </c:pt>
                <c:pt idx="127">
                  <c:v>-8.8800000000000004E-2</c:v>
                </c:pt>
                <c:pt idx="128">
                  <c:v>-8.6099999999999996E-2</c:v>
                </c:pt>
                <c:pt idx="129">
                  <c:v>-7.8399999999999997E-2</c:v>
                </c:pt>
                <c:pt idx="130">
                  <c:v>-6.7199999999999996E-2</c:v>
                </c:pt>
                <c:pt idx="131">
                  <c:v>-7.5700000000000003E-2</c:v>
                </c:pt>
                <c:pt idx="132">
                  <c:v>-8.0399999999999999E-2</c:v>
                </c:pt>
                <c:pt idx="133">
                  <c:v>-8.0299999999999996E-2</c:v>
                </c:pt>
                <c:pt idx="134">
                  <c:v>-7.8399999999999997E-2</c:v>
                </c:pt>
                <c:pt idx="135">
                  <c:v>-7.5499999999999998E-2</c:v>
                </c:pt>
                <c:pt idx="136">
                  <c:v>-8.2600000000000007E-2</c:v>
                </c:pt>
                <c:pt idx="137">
                  <c:v>-8.3000000000000004E-2</c:v>
                </c:pt>
                <c:pt idx="138">
                  <c:v>-7.5999999999999998E-2</c:v>
                </c:pt>
                <c:pt idx="139">
                  <c:v>-7.3200000000000001E-2</c:v>
                </c:pt>
                <c:pt idx="140">
                  <c:v>-7.4300000000000005E-2</c:v>
                </c:pt>
                <c:pt idx="141">
                  <c:v>-7.1199999999999999E-2</c:v>
                </c:pt>
                <c:pt idx="142">
                  <c:v>-6.6600000000000006E-2</c:v>
                </c:pt>
                <c:pt idx="143">
                  <c:v>-7.4899999999999994E-2</c:v>
                </c:pt>
                <c:pt idx="144">
                  <c:v>-8.2600000000000007E-2</c:v>
                </c:pt>
                <c:pt idx="145">
                  <c:v>-8.5099999999999995E-2</c:v>
                </c:pt>
                <c:pt idx="146">
                  <c:v>-8.2000000000000003E-2</c:v>
                </c:pt>
                <c:pt idx="147">
                  <c:v>-8.0299999999999996E-2</c:v>
                </c:pt>
                <c:pt idx="148">
                  <c:v>-7.8600000000000003E-2</c:v>
                </c:pt>
                <c:pt idx="149">
                  <c:v>-7.1300000000000002E-2</c:v>
                </c:pt>
                <c:pt idx="150">
                  <c:v>-7.0599999999999996E-2</c:v>
                </c:pt>
                <c:pt idx="151">
                  <c:v>-6.8500000000000005E-2</c:v>
                </c:pt>
                <c:pt idx="152">
                  <c:v>-7.4300000000000005E-2</c:v>
                </c:pt>
                <c:pt idx="153">
                  <c:v>-7.7899999999999997E-2</c:v>
                </c:pt>
                <c:pt idx="154">
                  <c:v>-7.85E-2</c:v>
                </c:pt>
                <c:pt idx="155">
                  <c:v>-8.2400000000000001E-2</c:v>
                </c:pt>
                <c:pt idx="156">
                  <c:v>-8.5000000000000006E-2</c:v>
                </c:pt>
                <c:pt idx="157">
                  <c:v>-8.4199999999999997E-2</c:v>
                </c:pt>
                <c:pt idx="158">
                  <c:v>-8.2000000000000003E-2</c:v>
                </c:pt>
                <c:pt idx="159">
                  <c:v>-7.9699999999999993E-2</c:v>
                </c:pt>
                <c:pt idx="160">
                  <c:v>-7.8799999999999995E-2</c:v>
                </c:pt>
                <c:pt idx="161">
                  <c:v>-7.1999999999999995E-2</c:v>
                </c:pt>
                <c:pt idx="162">
                  <c:v>-6.2300000000000001E-2</c:v>
                </c:pt>
                <c:pt idx="163">
                  <c:v>-5.57E-2</c:v>
                </c:pt>
                <c:pt idx="164">
                  <c:v>-5.1499999999999997E-2</c:v>
                </c:pt>
                <c:pt idx="165">
                  <c:v>-3.2000000000000001E-2</c:v>
                </c:pt>
                <c:pt idx="166">
                  <c:v>-3.2199999999999999E-2</c:v>
                </c:pt>
                <c:pt idx="167">
                  <c:v>-4.3700000000000003E-2</c:v>
                </c:pt>
                <c:pt idx="168">
                  <c:v>-4.9700000000000001E-2</c:v>
                </c:pt>
                <c:pt idx="169">
                  <c:v>-5.2299999999999999E-2</c:v>
                </c:pt>
                <c:pt idx="170">
                  <c:v>-5.1999999999999998E-2</c:v>
                </c:pt>
                <c:pt idx="171">
                  <c:v>-5.3499999999999999E-2</c:v>
                </c:pt>
                <c:pt idx="172">
                  <c:v>-5.4699999999999999E-2</c:v>
                </c:pt>
                <c:pt idx="173">
                  <c:v>-5.0900000000000001E-2</c:v>
                </c:pt>
                <c:pt idx="174">
                  <c:v>-4.4499999999999998E-2</c:v>
                </c:pt>
                <c:pt idx="175">
                  <c:v>-3.6999999999999998E-2</c:v>
                </c:pt>
                <c:pt idx="176">
                  <c:v>-2.3800000000000002E-2</c:v>
                </c:pt>
                <c:pt idx="177">
                  <c:v>-7.4999999999999997E-3</c:v>
                </c:pt>
                <c:pt idx="178">
                  <c:v>-0.02</c:v>
                </c:pt>
                <c:pt idx="179">
                  <c:v>-2.6700000000000002E-2</c:v>
                </c:pt>
                <c:pt idx="180">
                  <c:v>-3.2300000000000002E-2</c:v>
                </c:pt>
                <c:pt idx="181">
                  <c:v>-3.3300000000000003E-2</c:v>
                </c:pt>
                <c:pt idx="182">
                  <c:v>-3.4000000000000002E-2</c:v>
                </c:pt>
                <c:pt idx="183">
                  <c:v>-3.5999999999999997E-2</c:v>
                </c:pt>
                <c:pt idx="184">
                  <c:v>-3.5700000000000003E-2</c:v>
                </c:pt>
                <c:pt idx="185">
                  <c:v>-3.4299999999999997E-2</c:v>
                </c:pt>
                <c:pt idx="186">
                  <c:v>-3.1300000000000001E-2</c:v>
                </c:pt>
                <c:pt idx="187">
                  <c:v>-2.9000000000000001E-2</c:v>
                </c:pt>
                <c:pt idx="188">
                  <c:v>-2.64E-2</c:v>
                </c:pt>
                <c:pt idx="189">
                  <c:v>-2.1000000000000001E-2</c:v>
                </c:pt>
                <c:pt idx="190">
                  <c:v>-2.1000000000000001E-2</c:v>
                </c:pt>
                <c:pt idx="191">
                  <c:v>-0.02</c:v>
                </c:pt>
                <c:pt idx="192">
                  <c:v>-1.37E-2</c:v>
                </c:pt>
                <c:pt idx="193">
                  <c:v>-1.0999999999999999E-2</c:v>
                </c:pt>
                <c:pt idx="194">
                  <c:v>-1.67E-2</c:v>
                </c:pt>
                <c:pt idx="195">
                  <c:v>-1.67E-2</c:v>
                </c:pt>
                <c:pt idx="196">
                  <c:v>-1.8700000000000001E-2</c:v>
                </c:pt>
                <c:pt idx="197">
                  <c:v>-1.2999999999999999E-2</c:v>
                </c:pt>
                <c:pt idx="198">
                  <c:v>-8.3999999999999995E-3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941824"/>
        <c:axId val="62562880"/>
      </c:lineChart>
      <c:catAx>
        <c:axId val="849418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73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bits per pixel (bpp)</a:t>
                </a:r>
              </a:p>
            </c:rich>
          </c:tx>
          <c:layout>
            <c:manualLayout>
              <c:xMode val="edge"/>
              <c:yMode val="edge"/>
              <c:x val="0.45677799607072689"/>
              <c:y val="0.92210526315789476"/>
            </c:manualLayout>
          </c:layout>
          <c:overlay val="0"/>
          <c:spPr>
            <a:noFill/>
            <a:ln w="5787">
              <a:noFill/>
            </a:ln>
          </c:spPr>
        </c:title>
        <c:majorTickMark val="none"/>
        <c:minorTickMark val="none"/>
        <c:tickLblPos val="none"/>
        <c:spPr>
          <a:ln w="723">
            <a:solidFill>
              <a:srgbClr val="000000"/>
            </a:solidFill>
            <a:prstDash val="solid"/>
          </a:ln>
        </c:spPr>
        <c:crossAx val="62562880"/>
        <c:crosses val="autoZero"/>
        <c:auto val="1"/>
        <c:lblAlgn val="ctr"/>
        <c:lblOffset val="100"/>
        <c:tickMarkSkip val="1"/>
        <c:noMultiLvlLbl val="0"/>
      </c:catAx>
      <c:valAx>
        <c:axId val="62562880"/>
        <c:scaling>
          <c:orientation val="minMax"/>
          <c:max val="0.01"/>
          <c:min val="-0.75"/>
        </c:scaling>
        <c:delete val="0"/>
        <c:axPos val="l"/>
        <c:majorGridlines>
          <c:spPr>
            <a:ln w="723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73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PSNR difference (in dB)</a:t>
                </a:r>
              </a:p>
            </c:rich>
          </c:tx>
          <c:layout>
            <c:manualLayout>
              <c:xMode val="edge"/>
              <c:yMode val="edge"/>
              <c:x val="1.0805500982318271E-2"/>
              <c:y val="0.32"/>
            </c:manualLayout>
          </c:layout>
          <c:overlay val="0"/>
          <c:spPr>
            <a:noFill/>
            <a:ln w="578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72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51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84941824"/>
        <c:crosses val="autoZero"/>
        <c:crossBetween val="between"/>
      </c:valAx>
      <c:spPr>
        <a:solidFill>
          <a:srgbClr val="FFFFFF"/>
        </a:solidFill>
        <a:ln w="723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9548133595284878"/>
          <c:y val="0.65684210526315789"/>
          <c:w val="0.28192534381139489"/>
          <c:h val="0.31157894736842107"/>
        </c:manualLayout>
      </c:layout>
      <c:overlay val="0"/>
      <c:spPr>
        <a:solidFill>
          <a:srgbClr val="FFFFFF"/>
        </a:solidFill>
        <a:ln w="723">
          <a:solidFill>
            <a:srgbClr val="000000"/>
          </a:solidFill>
          <a:prstDash val="solid"/>
        </a:ln>
      </c:spPr>
      <c:txPr>
        <a:bodyPr/>
        <a:lstStyle/>
        <a:p>
          <a:pPr>
            <a:defRPr sz="293" b="0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268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54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1454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PCRD vs CoRD, LAYERS </a:t>
            </a:r>
            <a:r>
              <a:rPr lang="en-US" sz="1454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(medical corpus, gray, lossy mode)</a:t>
            </a:r>
            <a:endParaRPr lang="en-US"/>
          </a:p>
        </c:rich>
      </c:tx>
      <c:layout>
        <c:manualLayout>
          <c:xMode val="edge"/>
          <c:yMode val="edge"/>
          <c:x val="0.2413127413127413"/>
          <c:y val="2.6871401151631478E-2"/>
        </c:manualLayout>
      </c:layout>
      <c:overlay val="0"/>
      <c:spPr>
        <a:noFill/>
        <a:ln w="23089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45945945945946E-2"/>
          <c:y val="0.14971209213051823"/>
          <c:w val="0.88899613899613905"/>
          <c:h val="0.72552783109404995"/>
        </c:manualLayout>
      </c:layout>
      <c:lineChart>
        <c:grouping val="standard"/>
        <c:varyColors val="0"/>
        <c:ser>
          <c:idx val="1"/>
          <c:order val="0"/>
          <c:tx>
            <c:strRef>
              <c:f>'CPI_ROC_CoRD_LAYERS-MEDICAL'!$B$1</c:f>
              <c:strCache>
                <c:ptCount val="1"/>
                <c:pt idx="0">
                  <c:v>PCRD</c:v>
                </c:pt>
              </c:strCache>
            </c:strRef>
          </c:tx>
          <c:spPr>
            <a:ln w="34633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'CPI_ROC_CoRD_LAYERS-MEDICAL'!$A$2:$A$370</c:f>
              <c:numCache>
                <c:formatCode>General</c:formatCode>
                <c:ptCount val="369"/>
                <c:pt idx="0">
                  <c:v>5.3704700000000001E-2</c:v>
                </c:pt>
                <c:pt idx="1">
                  <c:v>6.0335800000000002E-2</c:v>
                </c:pt>
                <c:pt idx="2">
                  <c:v>6.6670499999999994E-2</c:v>
                </c:pt>
                <c:pt idx="3">
                  <c:v>7.3794700000000005E-2</c:v>
                </c:pt>
                <c:pt idx="4">
                  <c:v>8.0361799999999997E-2</c:v>
                </c:pt>
                <c:pt idx="5">
                  <c:v>8.7470699999999998E-2</c:v>
                </c:pt>
                <c:pt idx="6">
                  <c:v>9.4602699999999998E-2</c:v>
                </c:pt>
                <c:pt idx="7">
                  <c:v>0.101081</c:v>
                </c:pt>
                <c:pt idx="8">
                  <c:v>0.107458</c:v>
                </c:pt>
                <c:pt idx="9">
                  <c:v>0.114245</c:v>
                </c:pt>
                <c:pt idx="10">
                  <c:v>0.120853</c:v>
                </c:pt>
                <c:pt idx="11">
                  <c:v>0.127494</c:v>
                </c:pt>
                <c:pt idx="12">
                  <c:v>0.134327</c:v>
                </c:pt>
                <c:pt idx="13">
                  <c:v>0.141155</c:v>
                </c:pt>
                <c:pt idx="14">
                  <c:v>0.147953</c:v>
                </c:pt>
                <c:pt idx="15">
                  <c:v>0.154562</c:v>
                </c:pt>
                <c:pt idx="16">
                  <c:v>0.16128100000000001</c:v>
                </c:pt>
                <c:pt idx="17">
                  <c:v>0.16808999999999999</c:v>
                </c:pt>
                <c:pt idx="18">
                  <c:v>0.17476800000000001</c:v>
                </c:pt>
                <c:pt idx="19">
                  <c:v>0.181697</c:v>
                </c:pt>
                <c:pt idx="20">
                  <c:v>0.18790499999999999</c:v>
                </c:pt>
                <c:pt idx="21">
                  <c:v>0.19517699999999999</c:v>
                </c:pt>
                <c:pt idx="22">
                  <c:v>0.20147699999999999</c:v>
                </c:pt>
                <c:pt idx="23">
                  <c:v>0.20828199999999999</c:v>
                </c:pt>
                <c:pt idx="24">
                  <c:v>0.21537700000000001</c:v>
                </c:pt>
                <c:pt idx="25">
                  <c:v>0.22194800000000001</c:v>
                </c:pt>
                <c:pt idx="26">
                  <c:v>0.228382</c:v>
                </c:pt>
                <c:pt idx="27">
                  <c:v>0.23511499999999999</c:v>
                </c:pt>
                <c:pt idx="28">
                  <c:v>0.24238000000000001</c:v>
                </c:pt>
                <c:pt idx="29">
                  <c:v>0.248867</c:v>
                </c:pt>
                <c:pt idx="30">
                  <c:v>0.25559999999999999</c:v>
                </c:pt>
                <c:pt idx="31">
                  <c:v>0.26247199999999998</c:v>
                </c:pt>
                <c:pt idx="32">
                  <c:v>0.26855499999999999</c:v>
                </c:pt>
                <c:pt idx="33">
                  <c:v>0.27589200000000003</c:v>
                </c:pt>
                <c:pt idx="34">
                  <c:v>0.28180500000000003</c:v>
                </c:pt>
                <c:pt idx="35">
                  <c:v>0.28912300000000002</c:v>
                </c:pt>
                <c:pt idx="36">
                  <c:v>0.29595199999999999</c:v>
                </c:pt>
                <c:pt idx="37">
                  <c:v>0.30205799999999999</c:v>
                </c:pt>
                <c:pt idx="38">
                  <c:v>0.30876199999999998</c:v>
                </c:pt>
                <c:pt idx="39">
                  <c:v>0.31562800000000002</c:v>
                </c:pt>
                <c:pt idx="40">
                  <c:v>0.32215199999999999</c:v>
                </c:pt>
                <c:pt idx="41">
                  <c:v>0.32906000000000002</c:v>
                </c:pt>
                <c:pt idx="42">
                  <c:v>0.33544499999999999</c:v>
                </c:pt>
                <c:pt idx="43">
                  <c:v>0.34229500000000002</c:v>
                </c:pt>
                <c:pt idx="44">
                  <c:v>0.34951199999999999</c:v>
                </c:pt>
                <c:pt idx="45">
                  <c:v>0.355902</c:v>
                </c:pt>
                <c:pt idx="46">
                  <c:v>0.36284300000000003</c:v>
                </c:pt>
                <c:pt idx="47">
                  <c:v>0.368618</c:v>
                </c:pt>
                <c:pt idx="48">
                  <c:v>0.375643</c:v>
                </c:pt>
                <c:pt idx="49">
                  <c:v>0.38301400000000002</c:v>
                </c:pt>
                <c:pt idx="50">
                  <c:v>0.39029399999999997</c:v>
                </c:pt>
                <c:pt idx="51">
                  <c:v>0.39680399999999999</c:v>
                </c:pt>
                <c:pt idx="52">
                  <c:v>0.40360600000000002</c:v>
                </c:pt>
                <c:pt idx="53">
                  <c:v>0.40972599999999998</c:v>
                </c:pt>
                <c:pt idx="54">
                  <c:v>0.41686400000000001</c:v>
                </c:pt>
                <c:pt idx="55">
                  <c:v>0.42304999999999998</c:v>
                </c:pt>
                <c:pt idx="56">
                  <c:v>0.42991200000000002</c:v>
                </c:pt>
                <c:pt idx="57">
                  <c:v>0.43663000000000002</c:v>
                </c:pt>
                <c:pt idx="58">
                  <c:v>0.443</c:v>
                </c:pt>
                <c:pt idx="59">
                  <c:v>0.450214</c:v>
                </c:pt>
                <c:pt idx="60">
                  <c:v>0.45616600000000002</c:v>
                </c:pt>
                <c:pt idx="61">
                  <c:v>0.46244400000000002</c:v>
                </c:pt>
                <c:pt idx="62">
                  <c:v>0.47019499999999997</c:v>
                </c:pt>
                <c:pt idx="63">
                  <c:v>0.47694799999999998</c:v>
                </c:pt>
                <c:pt idx="64">
                  <c:v>0.48346699999999998</c:v>
                </c:pt>
                <c:pt idx="65">
                  <c:v>0.49080499999999999</c:v>
                </c:pt>
                <c:pt idx="66">
                  <c:v>0.49698799999999999</c:v>
                </c:pt>
                <c:pt idx="67">
                  <c:v>0.50359500000000001</c:v>
                </c:pt>
                <c:pt idx="68">
                  <c:v>0.510633</c:v>
                </c:pt>
                <c:pt idx="69">
                  <c:v>0.51698299999999997</c:v>
                </c:pt>
                <c:pt idx="70">
                  <c:v>0.52382799999999996</c:v>
                </c:pt>
                <c:pt idx="71">
                  <c:v>0.53033200000000003</c:v>
                </c:pt>
                <c:pt idx="72">
                  <c:v>0.53679299999999996</c:v>
                </c:pt>
                <c:pt idx="73">
                  <c:v>0.54520299999999999</c:v>
                </c:pt>
                <c:pt idx="74">
                  <c:v>0.551033</c:v>
                </c:pt>
                <c:pt idx="75">
                  <c:v>0.55852000000000002</c:v>
                </c:pt>
                <c:pt idx="76">
                  <c:v>0.56396999999999997</c:v>
                </c:pt>
                <c:pt idx="77">
                  <c:v>0.57071700000000003</c:v>
                </c:pt>
                <c:pt idx="78">
                  <c:v>0.57703499999999996</c:v>
                </c:pt>
                <c:pt idx="79">
                  <c:v>0.584337</c:v>
                </c:pt>
                <c:pt idx="80">
                  <c:v>0.58994500000000005</c:v>
                </c:pt>
                <c:pt idx="81">
                  <c:v>0.59738000000000002</c:v>
                </c:pt>
                <c:pt idx="82">
                  <c:v>0.60401000000000005</c:v>
                </c:pt>
                <c:pt idx="83">
                  <c:v>0.61014000000000002</c:v>
                </c:pt>
                <c:pt idx="84">
                  <c:v>0.61707999999999996</c:v>
                </c:pt>
                <c:pt idx="85">
                  <c:v>0.62386200000000003</c:v>
                </c:pt>
                <c:pt idx="86">
                  <c:v>0.63009000000000004</c:v>
                </c:pt>
                <c:pt idx="87">
                  <c:v>0.63679799999999998</c:v>
                </c:pt>
                <c:pt idx="88">
                  <c:v>0.64353700000000003</c:v>
                </c:pt>
                <c:pt idx="89">
                  <c:v>0.65125299999999997</c:v>
                </c:pt>
                <c:pt idx="90">
                  <c:v>0.65688999999999997</c:v>
                </c:pt>
                <c:pt idx="91">
                  <c:v>0.66436499999999998</c:v>
                </c:pt>
                <c:pt idx="92">
                  <c:v>0.67069500000000004</c:v>
                </c:pt>
                <c:pt idx="93">
                  <c:v>0.67656000000000005</c:v>
                </c:pt>
                <c:pt idx="94">
                  <c:v>0.68337700000000001</c:v>
                </c:pt>
                <c:pt idx="95">
                  <c:v>0.69004500000000002</c:v>
                </c:pt>
                <c:pt idx="96">
                  <c:v>0.69673799999999997</c:v>
                </c:pt>
                <c:pt idx="97">
                  <c:v>0.703623</c:v>
                </c:pt>
                <c:pt idx="98">
                  <c:v>0.710202</c:v>
                </c:pt>
                <c:pt idx="99">
                  <c:v>0.71714</c:v>
                </c:pt>
                <c:pt idx="100">
                  <c:v>0.72441500000000003</c:v>
                </c:pt>
                <c:pt idx="101">
                  <c:v>0.73084000000000005</c:v>
                </c:pt>
                <c:pt idx="102">
                  <c:v>0.73686799999999997</c:v>
                </c:pt>
                <c:pt idx="103">
                  <c:v>0.74351500000000004</c:v>
                </c:pt>
                <c:pt idx="104">
                  <c:v>0.75029299999999999</c:v>
                </c:pt>
                <c:pt idx="105">
                  <c:v>0.75772700000000004</c:v>
                </c:pt>
                <c:pt idx="106">
                  <c:v>0.76374200000000003</c:v>
                </c:pt>
                <c:pt idx="107">
                  <c:v>0.77057799999999999</c:v>
                </c:pt>
                <c:pt idx="108">
                  <c:v>0.77691500000000002</c:v>
                </c:pt>
                <c:pt idx="109">
                  <c:v>0.78458700000000003</c:v>
                </c:pt>
                <c:pt idx="110">
                  <c:v>0.79099200000000003</c:v>
                </c:pt>
                <c:pt idx="111">
                  <c:v>0.79769299999999999</c:v>
                </c:pt>
                <c:pt idx="112">
                  <c:v>0.80421799999999999</c:v>
                </c:pt>
                <c:pt idx="113">
                  <c:v>0.81067500000000003</c:v>
                </c:pt>
                <c:pt idx="114">
                  <c:v>0.81754700000000002</c:v>
                </c:pt>
                <c:pt idx="115">
                  <c:v>0.82403000000000004</c:v>
                </c:pt>
                <c:pt idx="116">
                  <c:v>0.83048299999999997</c:v>
                </c:pt>
                <c:pt idx="117">
                  <c:v>0.83694299999999999</c:v>
                </c:pt>
                <c:pt idx="118">
                  <c:v>0.84411499999999995</c:v>
                </c:pt>
                <c:pt idx="119">
                  <c:v>0.850213</c:v>
                </c:pt>
                <c:pt idx="120">
                  <c:v>0.85717500000000002</c:v>
                </c:pt>
                <c:pt idx="121">
                  <c:v>0.86402299999999999</c:v>
                </c:pt>
                <c:pt idx="122">
                  <c:v>0.87093799999999999</c:v>
                </c:pt>
                <c:pt idx="123">
                  <c:v>0.87762799999999996</c:v>
                </c:pt>
                <c:pt idx="124">
                  <c:v>0.88526000000000005</c:v>
                </c:pt>
                <c:pt idx="125">
                  <c:v>0.89059500000000003</c:v>
                </c:pt>
                <c:pt idx="126">
                  <c:v>0.89784200000000003</c:v>
                </c:pt>
                <c:pt idx="127">
                  <c:v>0.90586500000000003</c:v>
                </c:pt>
                <c:pt idx="128">
                  <c:v>0.90763300000000002</c:v>
                </c:pt>
                <c:pt idx="129">
                  <c:v>0.91425000000000001</c:v>
                </c:pt>
                <c:pt idx="130">
                  <c:v>0.92139000000000004</c:v>
                </c:pt>
                <c:pt idx="131">
                  <c:v>0.92806299999999997</c:v>
                </c:pt>
                <c:pt idx="132">
                  <c:v>0.93471700000000002</c:v>
                </c:pt>
                <c:pt idx="133">
                  <c:v>0.94189299999999998</c:v>
                </c:pt>
                <c:pt idx="134">
                  <c:v>0.94772000000000001</c:v>
                </c:pt>
                <c:pt idx="135">
                  <c:v>0.95456700000000005</c:v>
                </c:pt>
                <c:pt idx="136">
                  <c:v>0.96079000000000003</c:v>
                </c:pt>
                <c:pt idx="137">
                  <c:v>0.96767300000000001</c:v>
                </c:pt>
                <c:pt idx="138">
                  <c:v>0.97481700000000004</c:v>
                </c:pt>
                <c:pt idx="139">
                  <c:v>0.98042300000000004</c:v>
                </c:pt>
                <c:pt idx="140">
                  <c:v>0.98777999999999999</c:v>
                </c:pt>
                <c:pt idx="141">
                  <c:v>0.99463699999999999</c:v>
                </c:pt>
                <c:pt idx="142">
                  <c:v>1.0007200000000001</c:v>
                </c:pt>
                <c:pt idx="143">
                  <c:v>1.0077400000000001</c:v>
                </c:pt>
                <c:pt idx="144">
                  <c:v>1.01389</c:v>
                </c:pt>
                <c:pt idx="145">
                  <c:v>1.02071</c:v>
                </c:pt>
                <c:pt idx="146">
                  <c:v>1.0280100000000001</c:v>
                </c:pt>
                <c:pt idx="147">
                  <c:v>1.0347299999999999</c:v>
                </c:pt>
                <c:pt idx="148">
                  <c:v>1.03853</c:v>
                </c:pt>
                <c:pt idx="149">
                  <c:v>1.04827</c:v>
                </c:pt>
                <c:pt idx="150">
                  <c:v>1.0555000000000001</c:v>
                </c:pt>
                <c:pt idx="151">
                  <c:v>1.0616000000000001</c:v>
                </c:pt>
                <c:pt idx="152">
                  <c:v>1.0684499999999999</c:v>
                </c:pt>
                <c:pt idx="153">
                  <c:v>1.0748200000000001</c:v>
                </c:pt>
                <c:pt idx="154">
                  <c:v>1.0821000000000001</c:v>
                </c:pt>
                <c:pt idx="155">
                  <c:v>1.0879399999999999</c:v>
                </c:pt>
                <c:pt idx="156">
                  <c:v>1.09565</c:v>
                </c:pt>
                <c:pt idx="157">
                  <c:v>1.1027100000000001</c:v>
                </c:pt>
                <c:pt idx="158">
                  <c:v>1.1078699999999999</c:v>
                </c:pt>
                <c:pt idx="159">
                  <c:v>1.11469</c:v>
                </c:pt>
                <c:pt idx="160">
                  <c:v>1.1227799999999999</c:v>
                </c:pt>
                <c:pt idx="161">
                  <c:v>1.1281600000000001</c:v>
                </c:pt>
                <c:pt idx="162">
                  <c:v>1.13487</c:v>
                </c:pt>
                <c:pt idx="163">
                  <c:v>1.1414599999999999</c:v>
                </c:pt>
                <c:pt idx="164">
                  <c:v>1.1480900000000001</c:v>
                </c:pt>
                <c:pt idx="165">
                  <c:v>1.1554500000000001</c:v>
                </c:pt>
                <c:pt idx="166">
                  <c:v>1.1606700000000001</c:v>
                </c:pt>
                <c:pt idx="167">
                  <c:v>1.1676899999999999</c:v>
                </c:pt>
                <c:pt idx="168">
                  <c:v>1.1745099999999999</c:v>
                </c:pt>
                <c:pt idx="169">
                  <c:v>1.1809499999999999</c:v>
                </c:pt>
                <c:pt idx="170">
                  <c:v>1.18733</c:v>
                </c:pt>
                <c:pt idx="171">
                  <c:v>1.19458</c:v>
                </c:pt>
                <c:pt idx="172">
                  <c:v>1.2004999999999999</c:v>
                </c:pt>
                <c:pt idx="173">
                  <c:v>1.2073499999999999</c:v>
                </c:pt>
                <c:pt idx="174">
                  <c:v>1.2142599999999999</c:v>
                </c:pt>
                <c:pt idx="175">
                  <c:v>1.2209700000000001</c:v>
                </c:pt>
                <c:pt idx="176">
                  <c:v>1.2274799999999999</c:v>
                </c:pt>
                <c:pt idx="177">
                  <c:v>1.2338800000000001</c:v>
                </c:pt>
                <c:pt idx="178">
                  <c:v>1.2399500000000001</c:v>
                </c:pt>
                <c:pt idx="179">
                  <c:v>1.2466999999999999</c:v>
                </c:pt>
                <c:pt idx="180">
                  <c:v>1.2542500000000001</c:v>
                </c:pt>
                <c:pt idx="181">
                  <c:v>1.2604599999999999</c:v>
                </c:pt>
                <c:pt idx="182">
                  <c:v>1.26677</c:v>
                </c:pt>
                <c:pt idx="183">
                  <c:v>1.2734300000000001</c:v>
                </c:pt>
                <c:pt idx="184">
                  <c:v>1.2796400000000001</c:v>
                </c:pt>
                <c:pt idx="185">
                  <c:v>1.2865800000000001</c:v>
                </c:pt>
                <c:pt idx="186">
                  <c:v>1.2938099999999999</c:v>
                </c:pt>
                <c:pt idx="187">
                  <c:v>1.2994600000000001</c:v>
                </c:pt>
                <c:pt idx="188">
                  <c:v>1.3065599999999999</c:v>
                </c:pt>
                <c:pt idx="189">
                  <c:v>1.3130299999999999</c:v>
                </c:pt>
                <c:pt idx="190">
                  <c:v>1.31958</c:v>
                </c:pt>
                <c:pt idx="191">
                  <c:v>1.3266100000000001</c:v>
                </c:pt>
                <c:pt idx="192">
                  <c:v>1.3329500000000001</c:v>
                </c:pt>
                <c:pt idx="193">
                  <c:v>1.3397399999999999</c:v>
                </c:pt>
                <c:pt idx="194">
                  <c:v>1.3467100000000001</c:v>
                </c:pt>
                <c:pt idx="195">
                  <c:v>1.3537699999999999</c:v>
                </c:pt>
                <c:pt idx="196">
                  <c:v>1.3608800000000001</c:v>
                </c:pt>
                <c:pt idx="197">
                  <c:v>1.3674500000000001</c:v>
                </c:pt>
                <c:pt idx="198">
                  <c:v>1.37374</c:v>
                </c:pt>
                <c:pt idx="199">
                  <c:v>1.3811899999999999</c:v>
                </c:pt>
                <c:pt idx="200">
                  <c:v>1.3870400000000001</c:v>
                </c:pt>
                <c:pt idx="201">
                  <c:v>1.3935999999999999</c:v>
                </c:pt>
                <c:pt idx="202">
                  <c:v>1.40049</c:v>
                </c:pt>
                <c:pt idx="203">
                  <c:v>1.4067799999999999</c:v>
                </c:pt>
                <c:pt idx="204">
                  <c:v>1.41415</c:v>
                </c:pt>
                <c:pt idx="205">
                  <c:v>1.4206099999999999</c:v>
                </c:pt>
                <c:pt idx="206">
                  <c:v>1.4275</c:v>
                </c:pt>
                <c:pt idx="207">
                  <c:v>1.4337299999999999</c:v>
                </c:pt>
                <c:pt idx="208">
                  <c:v>1.4413400000000001</c:v>
                </c:pt>
                <c:pt idx="209">
                  <c:v>1.4465699999999999</c:v>
                </c:pt>
                <c:pt idx="210">
                  <c:v>1.4536500000000001</c:v>
                </c:pt>
                <c:pt idx="211">
                  <c:v>1.4601900000000001</c:v>
                </c:pt>
                <c:pt idx="212">
                  <c:v>1.4666300000000001</c:v>
                </c:pt>
                <c:pt idx="213">
                  <c:v>1.47316</c:v>
                </c:pt>
                <c:pt idx="214">
                  <c:v>1.4796100000000001</c:v>
                </c:pt>
                <c:pt idx="215">
                  <c:v>1.4863200000000001</c:v>
                </c:pt>
                <c:pt idx="216">
                  <c:v>1.4936100000000001</c:v>
                </c:pt>
                <c:pt idx="217">
                  <c:v>1.5003299999999999</c:v>
                </c:pt>
                <c:pt idx="218">
                  <c:v>1.50623</c:v>
                </c:pt>
                <c:pt idx="219">
                  <c:v>1.5134300000000001</c:v>
                </c:pt>
                <c:pt idx="220">
                  <c:v>1.5195099999999999</c:v>
                </c:pt>
                <c:pt idx="221">
                  <c:v>1.5258100000000001</c:v>
                </c:pt>
                <c:pt idx="222">
                  <c:v>1.5327</c:v>
                </c:pt>
                <c:pt idx="223">
                  <c:v>1.5407200000000001</c:v>
                </c:pt>
                <c:pt idx="224">
                  <c:v>1.54678</c:v>
                </c:pt>
                <c:pt idx="225">
                  <c:v>1.5528999999999999</c:v>
                </c:pt>
                <c:pt idx="226">
                  <c:v>1.56029</c:v>
                </c:pt>
                <c:pt idx="227">
                  <c:v>1.5663800000000001</c:v>
                </c:pt>
                <c:pt idx="228">
                  <c:v>1.5721099999999999</c:v>
                </c:pt>
                <c:pt idx="229">
                  <c:v>1.57988</c:v>
                </c:pt>
                <c:pt idx="230">
                  <c:v>1.5864799999999999</c:v>
                </c:pt>
                <c:pt idx="231">
                  <c:v>1.5929800000000001</c:v>
                </c:pt>
                <c:pt idx="232">
                  <c:v>1.5986</c:v>
                </c:pt>
                <c:pt idx="233">
                  <c:v>1.6057999999999999</c:v>
                </c:pt>
                <c:pt idx="234">
                  <c:v>1.61189</c:v>
                </c:pt>
                <c:pt idx="235">
                  <c:v>1.61954</c:v>
                </c:pt>
                <c:pt idx="236">
                  <c:v>1.62551</c:v>
                </c:pt>
                <c:pt idx="237">
                  <c:v>1.63222</c:v>
                </c:pt>
                <c:pt idx="238">
                  <c:v>1.6393899999999999</c:v>
                </c:pt>
                <c:pt idx="239">
                  <c:v>1.6449499999999999</c:v>
                </c:pt>
                <c:pt idx="240">
                  <c:v>1.6524300000000001</c:v>
                </c:pt>
                <c:pt idx="241">
                  <c:v>1.6586399999999999</c:v>
                </c:pt>
                <c:pt idx="242">
                  <c:v>1.6649799999999999</c:v>
                </c:pt>
                <c:pt idx="243">
                  <c:v>1.6718999999999999</c:v>
                </c:pt>
                <c:pt idx="244">
                  <c:v>1.67821</c:v>
                </c:pt>
                <c:pt idx="245">
                  <c:v>1.6855</c:v>
                </c:pt>
                <c:pt idx="246">
                  <c:v>1.6920999999999999</c:v>
                </c:pt>
                <c:pt idx="247">
                  <c:v>1.6983600000000001</c:v>
                </c:pt>
                <c:pt idx="248">
                  <c:v>1.7050399999999999</c:v>
                </c:pt>
                <c:pt idx="249">
                  <c:v>1.71132</c:v>
                </c:pt>
                <c:pt idx="250">
                  <c:v>1.7181</c:v>
                </c:pt>
                <c:pt idx="251">
                  <c:v>1.7249000000000001</c:v>
                </c:pt>
                <c:pt idx="252">
                  <c:v>1.7319500000000001</c:v>
                </c:pt>
                <c:pt idx="253">
                  <c:v>1.7389300000000001</c:v>
                </c:pt>
                <c:pt idx="254">
                  <c:v>1.7456799999999999</c:v>
                </c:pt>
                <c:pt idx="255">
                  <c:v>1.75163</c:v>
                </c:pt>
                <c:pt idx="256">
                  <c:v>1.7577199999999999</c:v>
                </c:pt>
                <c:pt idx="257">
                  <c:v>1.7650600000000001</c:v>
                </c:pt>
                <c:pt idx="258">
                  <c:v>1.7716499999999999</c:v>
                </c:pt>
                <c:pt idx="259">
                  <c:v>1.77935</c:v>
                </c:pt>
                <c:pt idx="260">
                  <c:v>1.7843500000000001</c:v>
                </c:pt>
                <c:pt idx="261">
                  <c:v>1.79182</c:v>
                </c:pt>
                <c:pt idx="262">
                  <c:v>1.7986500000000001</c:v>
                </c:pt>
                <c:pt idx="263">
                  <c:v>1.8054600000000001</c:v>
                </c:pt>
                <c:pt idx="264">
                  <c:v>1.8113300000000001</c:v>
                </c:pt>
                <c:pt idx="265">
                  <c:v>1.8177399999999999</c:v>
                </c:pt>
                <c:pt idx="266">
                  <c:v>1.8244899999999999</c:v>
                </c:pt>
                <c:pt idx="267">
                  <c:v>1.8315600000000001</c:v>
                </c:pt>
                <c:pt idx="268">
                  <c:v>1.83833</c:v>
                </c:pt>
                <c:pt idx="269">
                  <c:v>1.8457300000000001</c:v>
                </c:pt>
                <c:pt idx="270">
                  <c:v>1.85253</c:v>
                </c:pt>
                <c:pt idx="271">
                  <c:v>1.8586100000000001</c:v>
                </c:pt>
                <c:pt idx="272">
                  <c:v>1.87056</c:v>
                </c:pt>
                <c:pt idx="273">
                  <c:v>1.8744400000000001</c:v>
                </c:pt>
                <c:pt idx="274">
                  <c:v>1.8812899999999999</c:v>
                </c:pt>
                <c:pt idx="275">
                  <c:v>1.8873899999999999</c:v>
                </c:pt>
                <c:pt idx="276">
                  <c:v>1.8945700000000001</c:v>
                </c:pt>
                <c:pt idx="277">
                  <c:v>1.9010499999999999</c:v>
                </c:pt>
                <c:pt idx="278">
                  <c:v>1.90785</c:v>
                </c:pt>
                <c:pt idx="279">
                  <c:v>1.91422</c:v>
                </c:pt>
                <c:pt idx="280">
                  <c:v>1.92126</c:v>
                </c:pt>
                <c:pt idx="281">
                  <c:v>1.92832</c:v>
                </c:pt>
                <c:pt idx="282">
                  <c:v>1.9353199999999999</c:v>
                </c:pt>
                <c:pt idx="283">
                  <c:v>1.9421900000000001</c:v>
                </c:pt>
                <c:pt idx="284">
                  <c:v>1.94722</c:v>
                </c:pt>
                <c:pt idx="285">
                  <c:v>1.95425</c:v>
                </c:pt>
                <c:pt idx="286">
                  <c:v>1.96105</c:v>
                </c:pt>
                <c:pt idx="287">
                  <c:v>1.9698100000000001</c:v>
                </c:pt>
                <c:pt idx="288">
                  <c:v>1.97401</c:v>
                </c:pt>
                <c:pt idx="289">
                  <c:v>1.98295</c:v>
                </c:pt>
                <c:pt idx="290">
                  <c:v>1.98682</c:v>
                </c:pt>
                <c:pt idx="291">
                  <c:v>1.99454</c:v>
                </c:pt>
                <c:pt idx="292">
                  <c:v>2.0024899999999999</c:v>
                </c:pt>
                <c:pt idx="293">
                  <c:v>2.0064199999999999</c:v>
                </c:pt>
                <c:pt idx="294">
                  <c:v>2.0140500000000001</c:v>
                </c:pt>
                <c:pt idx="295">
                  <c:v>2.0211999999999999</c:v>
                </c:pt>
                <c:pt idx="296">
                  <c:v>2.0287199999999999</c:v>
                </c:pt>
                <c:pt idx="297">
                  <c:v>2.03593</c:v>
                </c:pt>
                <c:pt idx="298">
                  <c:v>2.03986</c:v>
                </c:pt>
                <c:pt idx="299">
                  <c:v>2.0465</c:v>
                </c:pt>
                <c:pt idx="300">
                  <c:v>2.0536300000000001</c:v>
                </c:pt>
                <c:pt idx="301">
                  <c:v>2.06128</c:v>
                </c:pt>
                <c:pt idx="302">
                  <c:v>2.0693700000000002</c:v>
                </c:pt>
                <c:pt idx="303">
                  <c:v>2.0728200000000001</c:v>
                </c:pt>
                <c:pt idx="304">
                  <c:v>2.0792199999999998</c:v>
                </c:pt>
                <c:pt idx="305">
                  <c:v>2.0865499999999999</c:v>
                </c:pt>
                <c:pt idx="306">
                  <c:v>2.0935600000000001</c:v>
                </c:pt>
                <c:pt idx="307">
                  <c:v>2.1011600000000001</c:v>
                </c:pt>
                <c:pt idx="308">
                  <c:v>2.1079300000000001</c:v>
                </c:pt>
                <c:pt idx="309">
                  <c:v>2.1152600000000001</c:v>
                </c:pt>
                <c:pt idx="310">
                  <c:v>2.1189900000000002</c:v>
                </c:pt>
                <c:pt idx="311">
                  <c:v>2.1268199999999999</c:v>
                </c:pt>
                <c:pt idx="312">
                  <c:v>2.1341600000000001</c:v>
                </c:pt>
                <c:pt idx="313">
                  <c:v>2.1381000000000001</c:v>
                </c:pt>
                <c:pt idx="314">
                  <c:v>2.1467299999999998</c:v>
                </c:pt>
                <c:pt idx="315">
                  <c:v>2.1546400000000001</c:v>
                </c:pt>
                <c:pt idx="316">
                  <c:v>2.1584500000000002</c:v>
                </c:pt>
                <c:pt idx="317">
                  <c:v>2.1668699999999999</c:v>
                </c:pt>
                <c:pt idx="318">
                  <c:v>2.17116</c:v>
                </c:pt>
                <c:pt idx="319">
                  <c:v>2.1802700000000002</c:v>
                </c:pt>
                <c:pt idx="320">
                  <c:v>2.1844899999999998</c:v>
                </c:pt>
                <c:pt idx="321">
                  <c:v>2.1927599999999998</c:v>
                </c:pt>
                <c:pt idx="322">
                  <c:v>2.2011400000000001</c:v>
                </c:pt>
                <c:pt idx="323">
                  <c:v>2.2055199999999999</c:v>
                </c:pt>
                <c:pt idx="324">
                  <c:v>2.2140300000000002</c:v>
                </c:pt>
                <c:pt idx="325">
                  <c:v>2.2180900000000001</c:v>
                </c:pt>
                <c:pt idx="326">
                  <c:v>2.2262400000000002</c:v>
                </c:pt>
                <c:pt idx="327">
                  <c:v>2.2337600000000002</c:v>
                </c:pt>
                <c:pt idx="328">
                  <c:v>2.238</c:v>
                </c:pt>
                <c:pt idx="329">
                  <c:v>2.2463899999999999</c:v>
                </c:pt>
                <c:pt idx="330">
                  <c:v>2.2542399999999998</c:v>
                </c:pt>
                <c:pt idx="331">
                  <c:v>2.2584200000000001</c:v>
                </c:pt>
                <c:pt idx="332">
                  <c:v>2.2669600000000001</c:v>
                </c:pt>
                <c:pt idx="333">
                  <c:v>2.2712500000000002</c:v>
                </c:pt>
                <c:pt idx="334">
                  <c:v>2.2795899999999998</c:v>
                </c:pt>
                <c:pt idx="335">
                  <c:v>2.2871600000000001</c:v>
                </c:pt>
                <c:pt idx="336">
                  <c:v>2.2911299999999999</c:v>
                </c:pt>
                <c:pt idx="337">
                  <c:v>2.2997100000000001</c:v>
                </c:pt>
                <c:pt idx="338">
                  <c:v>2.3071199999999998</c:v>
                </c:pt>
                <c:pt idx="339">
                  <c:v>2.3111600000000001</c:v>
                </c:pt>
                <c:pt idx="340">
                  <c:v>2.3187899999999999</c:v>
                </c:pt>
                <c:pt idx="341">
                  <c:v>2.3272200000000001</c:v>
                </c:pt>
                <c:pt idx="342">
                  <c:v>2.3305400000000001</c:v>
                </c:pt>
                <c:pt idx="343">
                  <c:v>2.3397299999999999</c:v>
                </c:pt>
                <c:pt idx="344">
                  <c:v>2.34388</c:v>
                </c:pt>
                <c:pt idx="345">
                  <c:v>2.3521999999999998</c:v>
                </c:pt>
                <c:pt idx="346">
                  <c:v>2.3563200000000002</c:v>
                </c:pt>
                <c:pt idx="347">
                  <c:v>2.3657900000000001</c:v>
                </c:pt>
                <c:pt idx="348">
                  <c:v>2.37</c:v>
                </c:pt>
                <c:pt idx="349">
                  <c:v>2.3759600000000001</c:v>
                </c:pt>
                <c:pt idx="350">
                  <c:v>2.3840599999999998</c:v>
                </c:pt>
                <c:pt idx="351">
                  <c:v>2.3895900000000001</c:v>
                </c:pt>
                <c:pt idx="352">
                  <c:v>2.3975900000000001</c:v>
                </c:pt>
                <c:pt idx="353">
                  <c:v>2.4026000000000001</c:v>
                </c:pt>
                <c:pt idx="354">
                  <c:v>2.4101499999999998</c:v>
                </c:pt>
                <c:pt idx="355">
                  <c:v>2.4174000000000002</c:v>
                </c:pt>
                <c:pt idx="356">
                  <c:v>2.4230700000000001</c:v>
                </c:pt>
                <c:pt idx="357">
                  <c:v>2.4313699999999998</c:v>
                </c:pt>
                <c:pt idx="358">
                  <c:v>2.4361100000000002</c:v>
                </c:pt>
                <c:pt idx="359">
                  <c:v>2.4440200000000001</c:v>
                </c:pt>
                <c:pt idx="360">
                  <c:v>2.4500199999999999</c:v>
                </c:pt>
                <c:pt idx="361">
                  <c:v>2.4565199999999998</c:v>
                </c:pt>
                <c:pt idx="362">
                  <c:v>2.46204</c:v>
                </c:pt>
                <c:pt idx="363">
                  <c:v>2.4691299999999998</c:v>
                </c:pt>
                <c:pt idx="364">
                  <c:v>2.4767299999999999</c:v>
                </c:pt>
                <c:pt idx="365">
                  <c:v>2.4823499999999998</c:v>
                </c:pt>
                <c:pt idx="366">
                  <c:v>2.4887000000000001</c:v>
                </c:pt>
                <c:pt idx="367">
                  <c:v>2.4951400000000001</c:v>
                </c:pt>
                <c:pt idx="368">
                  <c:v>2.50352</c:v>
                </c:pt>
              </c:numCache>
            </c:numRef>
          </c:cat>
          <c:val>
            <c:numRef>
              <c:f>'CPI_ROC_CoRD_LAYERS-MEDICAL'!$B$2:$B$370</c:f>
              <c:numCache>
                <c:formatCode>General</c:formatCode>
                <c:ptCount val="36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'CPI_ROC_CoRD_LAYERS-MEDICAL'!$G$1</c:f>
              <c:strCache>
                <c:ptCount val="1"/>
                <c:pt idx="0">
                  <c:v>20 LOG LAYERS</c:v>
                </c:pt>
              </c:strCache>
            </c:strRef>
          </c:tx>
          <c:spPr>
            <a:ln w="23089">
              <a:solidFill>
                <a:srgbClr val="00CCFF"/>
              </a:solidFill>
              <a:prstDash val="solid"/>
            </a:ln>
          </c:spPr>
          <c:marker>
            <c:symbol val="none"/>
          </c:marker>
          <c:cat>
            <c:numRef>
              <c:f>'CPI_ROC_CoRD_LAYERS-MEDICAL'!$A$2:$A$370</c:f>
              <c:numCache>
                <c:formatCode>General</c:formatCode>
                <c:ptCount val="369"/>
                <c:pt idx="0">
                  <c:v>5.3704700000000001E-2</c:v>
                </c:pt>
                <c:pt idx="1">
                  <c:v>6.0335800000000002E-2</c:v>
                </c:pt>
                <c:pt idx="2">
                  <c:v>6.6670499999999994E-2</c:v>
                </c:pt>
                <c:pt idx="3">
                  <c:v>7.3794700000000005E-2</c:v>
                </c:pt>
                <c:pt idx="4">
                  <c:v>8.0361799999999997E-2</c:v>
                </c:pt>
                <c:pt idx="5">
                  <c:v>8.7470699999999998E-2</c:v>
                </c:pt>
                <c:pt idx="6">
                  <c:v>9.4602699999999998E-2</c:v>
                </c:pt>
                <c:pt idx="7">
                  <c:v>0.101081</c:v>
                </c:pt>
                <c:pt idx="8">
                  <c:v>0.107458</c:v>
                </c:pt>
                <c:pt idx="9">
                  <c:v>0.114245</c:v>
                </c:pt>
                <c:pt idx="10">
                  <c:v>0.120853</c:v>
                </c:pt>
                <c:pt idx="11">
                  <c:v>0.127494</c:v>
                </c:pt>
                <c:pt idx="12">
                  <c:v>0.134327</c:v>
                </c:pt>
                <c:pt idx="13">
                  <c:v>0.141155</c:v>
                </c:pt>
                <c:pt idx="14">
                  <c:v>0.147953</c:v>
                </c:pt>
                <c:pt idx="15">
                  <c:v>0.154562</c:v>
                </c:pt>
                <c:pt idx="16">
                  <c:v>0.16128100000000001</c:v>
                </c:pt>
                <c:pt idx="17">
                  <c:v>0.16808999999999999</c:v>
                </c:pt>
                <c:pt idx="18">
                  <c:v>0.17476800000000001</c:v>
                </c:pt>
                <c:pt idx="19">
                  <c:v>0.181697</c:v>
                </c:pt>
                <c:pt idx="20">
                  <c:v>0.18790499999999999</c:v>
                </c:pt>
                <c:pt idx="21">
                  <c:v>0.19517699999999999</c:v>
                </c:pt>
                <c:pt idx="22">
                  <c:v>0.20147699999999999</c:v>
                </c:pt>
                <c:pt idx="23">
                  <c:v>0.20828199999999999</c:v>
                </c:pt>
                <c:pt idx="24">
                  <c:v>0.21537700000000001</c:v>
                </c:pt>
                <c:pt idx="25">
                  <c:v>0.22194800000000001</c:v>
                </c:pt>
                <c:pt idx="26">
                  <c:v>0.228382</c:v>
                </c:pt>
                <c:pt idx="27">
                  <c:v>0.23511499999999999</c:v>
                </c:pt>
                <c:pt idx="28">
                  <c:v>0.24238000000000001</c:v>
                </c:pt>
                <c:pt idx="29">
                  <c:v>0.248867</c:v>
                </c:pt>
                <c:pt idx="30">
                  <c:v>0.25559999999999999</c:v>
                </c:pt>
                <c:pt idx="31">
                  <c:v>0.26247199999999998</c:v>
                </c:pt>
                <c:pt idx="32">
                  <c:v>0.26855499999999999</c:v>
                </c:pt>
                <c:pt idx="33">
                  <c:v>0.27589200000000003</c:v>
                </c:pt>
                <c:pt idx="34">
                  <c:v>0.28180500000000003</c:v>
                </c:pt>
                <c:pt idx="35">
                  <c:v>0.28912300000000002</c:v>
                </c:pt>
                <c:pt idx="36">
                  <c:v>0.29595199999999999</c:v>
                </c:pt>
                <c:pt idx="37">
                  <c:v>0.30205799999999999</c:v>
                </c:pt>
                <c:pt idx="38">
                  <c:v>0.30876199999999998</c:v>
                </c:pt>
                <c:pt idx="39">
                  <c:v>0.31562800000000002</c:v>
                </c:pt>
                <c:pt idx="40">
                  <c:v>0.32215199999999999</c:v>
                </c:pt>
                <c:pt idx="41">
                  <c:v>0.32906000000000002</c:v>
                </c:pt>
                <c:pt idx="42">
                  <c:v>0.33544499999999999</c:v>
                </c:pt>
                <c:pt idx="43">
                  <c:v>0.34229500000000002</c:v>
                </c:pt>
                <c:pt idx="44">
                  <c:v>0.34951199999999999</c:v>
                </c:pt>
                <c:pt idx="45">
                  <c:v>0.355902</c:v>
                </c:pt>
                <c:pt idx="46">
                  <c:v>0.36284300000000003</c:v>
                </c:pt>
                <c:pt idx="47">
                  <c:v>0.368618</c:v>
                </c:pt>
                <c:pt idx="48">
                  <c:v>0.375643</c:v>
                </c:pt>
                <c:pt idx="49">
                  <c:v>0.38301400000000002</c:v>
                </c:pt>
                <c:pt idx="50">
                  <c:v>0.39029399999999997</c:v>
                </c:pt>
                <c:pt idx="51">
                  <c:v>0.39680399999999999</c:v>
                </c:pt>
                <c:pt idx="52">
                  <c:v>0.40360600000000002</c:v>
                </c:pt>
                <c:pt idx="53">
                  <c:v>0.40972599999999998</c:v>
                </c:pt>
                <c:pt idx="54">
                  <c:v>0.41686400000000001</c:v>
                </c:pt>
                <c:pt idx="55">
                  <c:v>0.42304999999999998</c:v>
                </c:pt>
                <c:pt idx="56">
                  <c:v>0.42991200000000002</c:v>
                </c:pt>
                <c:pt idx="57">
                  <c:v>0.43663000000000002</c:v>
                </c:pt>
                <c:pt idx="58">
                  <c:v>0.443</c:v>
                </c:pt>
                <c:pt idx="59">
                  <c:v>0.450214</c:v>
                </c:pt>
                <c:pt idx="60">
                  <c:v>0.45616600000000002</c:v>
                </c:pt>
                <c:pt idx="61">
                  <c:v>0.46244400000000002</c:v>
                </c:pt>
                <c:pt idx="62">
                  <c:v>0.47019499999999997</c:v>
                </c:pt>
                <c:pt idx="63">
                  <c:v>0.47694799999999998</c:v>
                </c:pt>
                <c:pt idx="64">
                  <c:v>0.48346699999999998</c:v>
                </c:pt>
                <c:pt idx="65">
                  <c:v>0.49080499999999999</c:v>
                </c:pt>
                <c:pt idx="66">
                  <c:v>0.49698799999999999</c:v>
                </c:pt>
                <c:pt idx="67">
                  <c:v>0.50359500000000001</c:v>
                </c:pt>
                <c:pt idx="68">
                  <c:v>0.510633</c:v>
                </c:pt>
                <c:pt idx="69">
                  <c:v>0.51698299999999997</c:v>
                </c:pt>
                <c:pt idx="70">
                  <c:v>0.52382799999999996</c:v>
                </c:pt>
                <c:pt idx="71">
                  <c:v>0.53033200000000003</c:v>
                </c:pt>
                <c:pt idx="72">
                  <c:v>0.53679299999999996</c:v>
                </c:pt>
                <c:pt idx="73">
                  <c:v>0.54520299999999999</c:v>
                </c:pt>
                <c:pt idx="74">
                  <c:v>0.551033</c:v>
                </c:pt>
                <c:pt idx="75">
                  <c:v>0.55852000000000002</c:v>
                </c:pt>
                <c:pt idx="76">
                  <c:v>0.56396999999999997</c:v>
                </c:pt>
                <c:pt idx="77">
                  <c:v>0.57071700000000003</c:v>
                </c:pt>
                <c:pt idx="78">
                  <c:v>0.57703499999999996</c:v>
                </c:pt>
                <c:pt idx="79">
                  <c:v>0.584337</c:v>
                </c:pt>
                <c:pt idx="80">
                  <c:v>0.58994500000000005</c:v>
                </c:pt>
                <c:pt idx="81">
                  <c:v>0.59738000000000002</c:v>
                </c:pt>
                <c:pt idx="82">
                  <c:v>0.60401000000000005</c:v>
                </c:pt>
                <c:pt idx="83">
                  <c:v>0.61014000000000002</c:v>
                </c:pt>
                <c:pt idx="84">
                  <c:v>0.61707999999999996</c:v>
                </c:pt>
                <c:pt idx="85">
                  <c:v>0.62386200000000003</c:v>
                </c:pt>
                <c:pt idx="86">
                  <c:v>0.63009000000000004</c:v>
                </c:pt>
                <c:pt idx="87">
                  <c:v>0.63679799999999998</c:v>
                </c:pt>
                <c:pt idx="88">
                  <c:v>0.64353700000000003</c:v>
                </c:pt>
                <c:pt idx="89">
                  <c:v>0.65125299999999997</c:v>
                </c:pt>
                <c:pt idx="90">
                  <c:v>0.65688999999999997</c:v>
                </c:pt>
                <c:pt idx="91">
                  <c:v>0.66436499999999998</c:v>
                </c:pt>
                <c:pt idx="92">
                  <c:v>0.67069500000000004</c:v>
                </c:pt>
                <c:pt idx="93">
                  <c:v>0.67656000000000005</c:v>
                </c:pt>
                <c:pt idx="94">
                  <c:v>0.68337700000000001</c:v>
                </c:pt>
                <c:pt idx="95">
                  <c:v>0.69004500000000002</c:v>
                </c:pt>
                <c:pt idx="96">
                  <c:v>0.69673799999999997</c:v>
                </c:pt>
                <c:pt idx="97">
                  <c:v>0.703623</c:v>
                </c:pt>
                <c:pt idx="98">
                  <c:v>0.710202</c:v>
                </c:pt>
                <c:pt idx="99">
                  <c:v>0.71714</c:v>
                </c:pt>
                <c:pt idx="100">
                  <c:v>0.72441500000000003</c:v>
                </c:pt>
                <c:pt idx="101">
                  <c:v>0.73084000000000005</c:v>
                </c:pt>
                <c:pt idx="102">
                  <c:v>0.73686799999999997</c:v>
                </c:pt>
                <c:pt idx="103">
                  <c:v>0.74351500000000004</c:v>
                </c:pt>
                <c:pt idx="104">
                  <c:v>0.75029299999999999</c:v>
                </c:pt>
                <c:pt idx="105">
                  <c:v>0.75772700000000004</c:v>
                </c:pt>
                <c:pt idx="106">
                  <c:v>0.76374200000000003</c:v>
                </c:pt>
                <c:pt idx="107">
                  <c:v>0.77057799999999999</c:v>
                </c:pt>
                <c:pt idx="108">
                  <c:v>0.77691500000000002</c:v>
                </c:pt>
                <c:pt idx="109">
                  <c:v>0.78458700000000003</c:v>
                </c:pt>
                <c:pt idx="110">
                  <c:v>0.79099200000000003</c:v>
                </c:pt>
                <c:pt idx="111">
                  <c:v>0.79769299999999999</c:v>
                </c:pt>
                <c:pt idx="112">
                  <c:v>0.80421799999999999</c:v>
                </c:pt>
                <c:pt idx="113">
                  <c:v>0.81067500000000003</c:v>
                </c:pt>
                <c:pt idx="114">
                  <c:v>0.81754700000000002</c:v>
                </c:pt>
                <c:pt idx="115">
                  <c:v>0.82403000000000004</c:v>
                </c:pt>
                <c:pt idx="116">
                  <c:v>0.83048299999999997</c:v>
                </c:pt>
                <c:pt idx="117">
                  <c:v>0.83694299999999999</c:v>
                </c:pt>
                <c:pt idx="118">
                  <c:v>0.84411499999999995</c:v>
                </c:pt>
                <c:pt idx="119">
                  <c:v>0.850213</c:v>
                </c:pt>
                <c:pt idx="120">
                  <c:v>0.85717500000000002</c:v>
                </c:pt>
                <c:pt idx="121">
                  <c:v>0.86402299999999999</c:v>
                </c:pt>
                <c:pt idx="122">
                  <c:v>0.87093799999999999</c:v>
                </c:pt>
                <c:pt idx="123">
                  <c:v>0.87762799999999996</c:v>
                </c:pt>
                <c:pt idx="124">
                  <c:v>0.88526000000000005</c:v>
                </c:pt>
                <c:pt idx="125">
                  <c:v>0.89059500000000003</c:v>
                </c:pt>
                <c:pt idx="126">
                  <c:v>0.89784200000000003</c:v>
                </c:pt>
                <c:pt idx="127">
                  <c:v>0.90586500000000003</c:v>
                </c:pt>
                <c:pt idx="128">
                  <c:v>0.90763300000000002</c:v>
                </c:pt>
                <c:pt idx="129">
                  <c:v>0.91425000000000001</c:v>
                </c:pt>
                <c:pt idx="130">
                  <c:v>0.92139000000000004</c:v>
                </c:pt>
                <c:pt idx="131">
                  <c:v>0.92806299999999997</c:v>
                </c:pt>
                <c:pt idx="132">
                  <c:v>0.93471700000000002</c:v>
                </c:pt>
                <c:pt idx="133">
                  <c:v>0.94189299999999998</c:v>
                </c:pt>
                <c:pt idx="134">
                  <c:v>0.94772000000000001</c:v>
                </c:pt>
                <c:pt idx="135">
                  <c:v>0.95456700000000005</c:v>
                </c:pt>
                <c:pt idx="136">
                  <c:v>0.96079000000000003</c:v>
                </c:pt>
                <c:pt idx="137">
                  <c:v>0.96767300000000001</c:v>
                </c:pt>
                <c:pt idx="138">
                  <c:v>0.97481700000000004</c:v>
                </c:pt>
                <c:pt idx="139">
                  <c:v>0.98042300000000004</c:v>
                </c:pt>
                <c:pt idx="140">
                  <c:v>0.98777999999999999</c:v>
                </c:pt>
                <c:pt idx="141">
                  <c:v>0.99463699999999999</c:v>
                </c:pt>
                <c:pt idx="142">
                  <c:v>1.0007200000000001</c:v>
                </c:pt>
                <c:pt idx="143">
                  <c:v>1.0077400000000001</c:v>
                </c:pt>
                <c:pt idx="144">
                  <c:v>1.01389</c:v>
                </c:pt>
                <c:pt idx="145">
                  <c:v>1.02071</c:v>
                </c:pt>
                <c:pt idx="146">
                  <c:v>1.0280100000000001</c:v>
                </c:pt>
                <c:pt idx="147">
                  <c:v>1.0347299999999999</c:v>
                </c:pt>
                <c:pt idx="148">
                  <c:v>1.03853</c:v>
                </c:pt>
                <c:pt idx="149">
                  <c:v>1.04827</c:v>
                </c:pt>
                <c:pt idx="150">
                  <c:v>1.0555000000000001</c:v>
                </c:pt>
                <c:pt idx="151">
                  <c:v>1.0616000000000001</c:v>
                </c:pt>
                <c:pt idx="152">
                  <c:v>1.0684499999999999</c:v>
                </c:pt>
                <c:pt idx="153">
                  <c:v>1.0748200000000001</c:v>
                </c:pt>
                <c:pt idx="154">
                  <c:v>1.0821000000000001</c:v>
                </c:pt>
                <c:pt idx="155">
                  <c:v>1.0879399999999999</c:v>
                </c:pt>
                <c:pt idx="156">
                  <c:v>1.09565</c:v>
                </c:pt>
                <c:pt idx="157">
                  <c:v>1.1027100000000001</c:v>
                </c:pt>
                <c:pt idx="158">
                  <c:v>1.1078699999999999</c:v>
                </c:pt>
                <c:pt idx="159">
                  <c:v>1.11469</c:v>
                </c:pt>
                <c:pt idx="160">
                  <c:v>1.1227799999999999</c:v>
                </c:pt>
                <c:pt idx="161">
                  <c:v>1.1281600000000001</c:v>
                </c:pt>
                <c:pt idx="162">
                  <c:v>1.13487</c:v>
                </c:pt>
                <c:pt idx="163">
                  <c:v>1.1414599999999999</c:v>
                </c:pt>
                <c:pt idx="164">
                  <c:v>1.1480900000000001</c:v>
                </c:pt>
                <c:pt idx="165">
                  <c:v>1.1554500000000001</c:v>
                </c:pt>
                <c:pt idx="166">
                  <c:v>1.1606700000000001</c:v>
                </c:pt>
                <c:pt idx="167">
                  <c:v>1.1676899999999999</c:v>
                </c:pt>
                <c:pt idx="168">
                  <c:v>1.1745099999999999</c:v>
                </c:pt>
                <c:pt idx="169">
                  <c:v>1.1809499999999999</c:v>
                </c:pt>
                <c:pt idx="170">
                  <c:v>1.18733</c:v>
                </c:pt>
                <c:pt idx="171">
                  <c:v>1.19458</c:v>
                </c:pt>
                <c:pt idx="172">
                  <c:v>1.2004999999999999</c:v>
                </c:pt>
                <c:pt idx="173">
                  <c:v>1.2073499999999999</c:v>
                </c:pt>
                <c:pt idx="174">
                  <c:v>1.2142599999999999</c:v>
                </c:pt>
                <c:pt idx="175">
                  <c:v>1.2209700000000001</c:v>
                </c:pt>
                <c:pt idx="176">
                  <c:v>1.2274799999999999</c:v>
                </c:pt>
                <c:pt idx="177">
                  <c:v>1.2338800000000001</c:v>
                </c:pt>
                <c:pt idx="178">
                  <c:v>1.2399500000000001</c:v>
                </c:pt>
                <c:pt idx="179">
                  <c:v>1.2466999999999999</c:v>
                </c:pt>
                <c:pt idx="180">
                  <c:v>1.2542500000000001</c:v>
                </c:pt>
                <c:pt idx="181">
                  <c:v>1.2604599999999999</c:v>
                </c:pt>
                <c:pt idx="182">
                  <c:v>1.26677</c:v>
                </c:pt>
                <c:pt idx="183">
                  <c:v>1.2734300000000001</c:v>
                </c:pt>
                <c:pt idx="184">
                  <c:v>1.2796400000000001</c:v>
                </c:pt>
                <c:pt idx="185">
                  <c:v>1.2865800000000001</c:v>
                </c:pt>
                <c:pt idx="186">
                  <c:v>1.2938099999999999</c:v>
                </c:pt>
                <c:pt idx="187">
                  <c:v>1.2994600000000001</c:v>
                </c:pt>
                <c:pt idx="188">
                  <c:v>1.3065599999999999</c:v>
                </c:pt>
                <c:pt idx="189">
                  <c:v>1.3130299999999999</c:v>
                </c:pt>
                <c:pt idx="190">
                  <c:v>1.31958</c:v>
                </c:pt>
                <c:pt idx="191">
                  <c:v>1.3266100000000001</c:v>
                </c:pt>
                <c:pt idx="192">
                  <c:v>1.3329500000000001</c:v>
                </c:pt>
                <c:pt idx="193">
                  <c:v>1.3397399999999999</c:v>
                </c:pt>
                <c:pt idx="194">
                  <c:v>1.3467100000000001</c:v>
                </c:pt>
                <c:pt idx="195">
                  <c:v>1.3537699999999999</c:v>
                </c:pt>
                <c:pt idx="196">
                  <c:v>1.3608800000000001</c:v>
                </c:pt>
                <c:pt idx="197">
                  <c:v>1.3674500000000001</c:v>
                </c:pt>
                <c:pt idx="198">
                  <c:v>1.37374</c:v>
                </c:pt>
                <c:pt idx="199">
                  <c:v>1.3811899999999999</c:v>
                </c:pt>
                <c:pt idx="200">
                  <c:v>1.3870400000000001</c:v>
                </c:pt>
                <c:pt idx="201">
                  <c:v>1.3935999999999999</c:v>
                </c:pt>
                <c:pt idx="202">
                  <c:v>1.40049</c:v>
                </c:pt>
                <c:pt idx="203">
                  <c:v>1.4067799999999999</c:v>
                </c:pt>
                <c:pt idx="204">
                  <c:v>1.41415</c:v>
                </c:pt>
                <c:pt idx="205">
                  <c:v>1.4206099999999999</c:v>
                </c:pt>
                <c:pt idx="206">
                  <c:v>1.4275</c:v>
                </c:pt>
                <c:pt idx="207">
                  <c:v>1.4337299999999999</c:v>
                </c:pt>
                <c:pt idx="208">
                  <c:v>1.4413400000000001</c:v>
                </c:pt>
                <c:pt idx="209">
                  <c:v>1.4465699999999999</c:v>
                </c:pt>
                <c:pt idx="210">
                  <c:v>1.4536500000000001</c:v>
                </c:pt>
                <c:pt idx="211">
                  <c:v>1.4601900000000001</c:v>
                </c:pt>
                <c:pt idx="212">
                  <c:v>1.4666300000000001</c:v>
                </c:pt>
                <c:pt idx="213">
                  <c:v>1.47316</c:v>
                </c:pt>
                <c:pt idx="214">
                  <c:v>1.4796100000000001</c:v>
                </c:pt>
                <c:pt idx="215">
                  <c:v>1.4863200000000001</c:v>
                </c:pt>
                <c:pt idx="216">
                  <c:v>1.4936100000000001</c:v>
                </c:pt>
                <c:pt idx="217">
                  <c:v>1.5003299999999999</c:v>
                </c:pt>
                <c:pt idx="218">
                  <c:v>1.50623</c:v>
                </c:pt>
                <c:pt idx="219">
                  <c:v>1.5134300000000001</c:v>
                </c:pt>
                <c:pt idx="220">
                  <c:v>1.5195099999999999</c:v>
                </c:pt>
                <c:pt idx="221">
                  <c:v>1.5258100000000001</c:v>
                </c:pt>
                <c:pt idx="222">
                  <c:v>1.5327</c:v>
                </c:pt>
                <c:pt idx="223">
                  <c:v>1.5407200000000001</c:v>
                </c:pt>
                <c:pt idx="224">
                  <c:v>1.54678</c:v>
                </c:pt>
                <c:pt idx="225">
                  <c:v>1.5528999999999999</c:v>
                </c:pt>
                <c:pt idx="226">
                  <c:v>1.56029</c:v>
                </c:pt>
                <c:pt idx="227">
                  <c:v>1.5663800000000001</c:v>
                </c:pt>
                <c:pt idx="228">
                  <c:v>1.5721099999999999</c:v>
                </c:pt>
                <c:pt idx="229">
                  <c:v>1.57988</c:v>
                </c:pt>
                <c:pt idx="230">
                  <c:v>1.5864799999999999</c:v>
                </c:pt>
                <c:pt idx="231">
                  <c:v>1.5929800000000001</c:v>
                </c:pt>
                <c:pt idx="232">
                  <c:v>1.5986</c:v>
                </c:pt>
                <c:pt idx="233">
                  <c:v>1.6057999999999999</c:v>
                </c:pt>
                <c:pt idx="234">
                  <c:v>1.61189</c:v>
                </c:pt>
                <c:pt idx="235">
                  <c:v>1.61954</c:v>
                </c:pt>
                <c:pt idx="236">
                  <c:v>1.62551</c:v>
                </c:pt>
                <c:pt idx="237">
                  <c:v>1.63222</c:v>
                </c:pt>
                <c:pt idx="238">
                  <c:v>1.6393899999999999</c:v>
                </c:pt>
                <c:pt idx="239">
                  <c:v>1.6449499999999999</c:v>
                </c:pt>
                <c:pt idx="240">
                  <c:v>1.6524300000000001</c:v>
                </c:pt>
                <c:pt idx="241">
                  <c:v>1.6586399999999999</c:v>
                </c:pt>
                <c:pt idx="242">
                  <c:v>1.6649799999999999</c:v>
                </c:pt>
                <c:pt idx="243">
                  <c:v>1.6718999999999999</c:v>
                </c:pt>
                <c:pt idx="244">
                  <c:v>1.67821</c:v>
                </c:pt>
                <c:pt idx="245">
                  <c:v>1.6855</c:v>
                </c:pt>
                <c:pt idx="246">
                  <c:v>1.6920999999999999</c:v>
                </c:pt>
                <c:pt idx="247">
                  <c:v>1.6983600000000001</c:v>
                </c:pt>
                <c:pt idx="248">
                  <c:v>1.7050399999999999</c:v>
                </c:pt>
                <c:pt idx="249">
                  <c:v>1.71132</c:v>
                </c:pt>
                <c:pt idx="250">
                  <c:v>1.7181</c:v>
                </c:pt>
                <c:pt idx="251">
                  <c:v>1.7249000000000001</c:v>
                </c:pt>
                <c:pt idx="252">
                  <c:v>1.7319500000000001</c:v>
                </c:pt>
                <c:pt idx="253">
                  <c:v>1.7389300000000001</c:v>
                </c:pt>
                <c:pt idx="254">
                  <c:v>1.7456799999999999</c:v>
                </c:pt>
                <c:pt idx="255">
                  <c:v>1.75163</c:v>
                </c:pt>
                <c:pt idx="256">
                  <c:v>1.7577199999999999</c:v>
                </c:pt>
                <c:pt idx="257">
                  <c:v>1.7650600000000001</c:v>
                </c:pt>
                <c:pt idx="258">
                  <c:v>1.7716499999999999</c:v>
                </c:pt>
                <c:pt idx="259">
                  <c:v>1.77935</c:v>
                </c:pt>
                <c:pt idx="260">
                  <c:v>1.7843500000000001</c:v>
                </c:pt>
                <c:pt idx="261">
                  <c:v>1.79182</c:v>
                </c:pt>
                <c:pt idx="262">
                  <c:v>1.7986500000000001</c:v>
                </c:pt>
                <c:pt idx="263">
                  <c:v>1.8054600000000001</c:v>
                </c:pt>
                <c:pt idx="264">
                  <c:v>1.8113300000000001</c:v>
                </c:pt>
                <c:pt idx="265">
                  <c:v>1.8177399999999999</c:v>
                </c:pt>
                <c:pt idx="266">
                  <c:v>1.8244899999999999</c:v>
                </c:pt>
                <c:pt idx="267">
                  <c:v>1.8315600000000001</c:v>
                </c:pt>
                <c:pt idx="268">
                  <c:v>1.83833</c:v>
                </c:pt>
                <c:pt idx="269">
                  <c:v>1.8457300000000001</c:v>
                </c:pt>
                <c:pt idx="270">
                  <c:v>1.85253</c:v>
                </c:pt>
                <c:pt idx="271">
                  <c:v>1.8586100000000001</c:v>
                </c:pt>
                <c:pt idx="272">
                  <c:v>1.87056</c:v>
                </c:pt>
                <c:pt idx="273">
                  <c:v>1.8744400000000001</c:v>
                </c:pt>
                <c:pt idx="274">
                  <c:v>1.8812899999999999</c:v>
                </c:pt>
                <c:pt idx="275">
                  <c:v>1.8873899999999999</c:v>
                </c:pt>
                <c:pt idx="276">
                  <c:v>1.8945700000000001</c:v>
                </c:pt>
                <c:pt idx="277">
                  <c:v>1.9010499999999999</c:v>
                </c:pt>
                <c:pt idx="278">
                  <c:v>1.90785</c:v>
                </c:pt>
                <c:pt idx="279">
                  <c:v>1.91422</c:v>
                </c:pt>
                <c:pt idx="280">
                  <c:v>1.92126</c:v>
                </c:pt>
                <c:pt idx="281">
                  <c:v>1.92832</c:v>
                </c:pt>
                <c:pt idx="282">
                  <c:v>1.9353199999999999</c:v>
                </c:pt>
                <c:pt idx="283">
                  <c:v>1.9421900000000001</c:v>
                </c:pt>
                <c:pt idx="284">
                  <c:v>1.94722</c:v>
                </c:pt>
                <c:pt idx="285">
                  <c:v>1.95425</c:v>
                </c:pt>
                <c:pt idx="286">
                  <c:v>1.96105</c:v>
                </c:pt>
                <c:pt idx="287">
                  <c:v>1.9698100000000001</c:v>
                </c:pt>
                <c:pt idx="288">
                  <c:v>1.97401</c:v>
                </c:pt>
                <c:pt idx="289">
                  <c:v>1.98295</c:v>
                </c:pt>
                <c:pt idx="290">
                  <c:v>1.98682</c:v>
                </c:pt>
                <c:pt idx="291">
                  <c:v>1.99454</c:v>
                </c:pt>
                <c:pt idx="292">
                  <c:v>2.0024899999999999</c:v>
                </c:pt>
                <c:pt idx="293">
                  <c:v>2.0064199999999999</c:v>
                </c:pt>
                <c:pt idx="294">
                  <c:v>2.0140500000000001</c:v>
                </c:pt>
                <c:pt idx="295">
                  <c:v>2.0211999999999999</c:v>
                </c:pt>
                <c:pt idx="296">
                  <c:v>2.0287199999999999</c:v>
                </c:pt>
                <c:pt idx="297">
                  <c:v>2.03593</c:v>
                </c:pt>
                <c:pt idx="298">
                  <c:v>2.03986</c:v>
                </c:pt>
                <c:pt idx="299">
                  <c:v>2.0465</c:v>
                </c:pt>
                <c:pt idx="300">
                  <c:v>2.0536300000000001</c:v>
                </c:pt>
                <c:pt idx="301">
                  <c:v>2.06128</c:v>
                </c:pt>
                <c:pt idx="302">
                  <c:v>2.0693700000000002</c:v>
                </c:pt>
                <c:pt idx="303">
                  <c:v>2.0728200000000001</c:v>
                </c:pt>
                <c:pt idx="304">
                  <c:v>2.0792199999999998</c:v>
                </c:pt>
                <c:pt idx="305">
                  <c:v>2.0865499999999999</c:v>
                </c:pt>
                <c:pt idx="306">
                  <c:v>2.0935600000000001</c:v>
                </c:pt>
                <c:pt idx="307">
                  <c:v>2.1011600000000001</c:v>
                </c:pt>
                <c:pt idx="308">
                  <c:v>2.1079300000000001</c:v>
                </c:pt>
                <c:pt idx="309">
                  <c:v>2.1152600000000001</c:v>
                </c:pt>
                <c:pt idx="310">
                  <c:v>2.1189900000000002</c:v>
                </c:pt>
                <c:pt idx="311">
                  <c:v>2.1268199999999999</c:v>
                </c:pt>
                <c:pt idx="312">
                  <c:v>2.1341600000000001</c:v>
                </c:pt>
                <c:pt idx="313">
                  <c:v>2.1381000000000001</c:v>
                </c:pt>
                <c:pt idx="314">
                  <c:v>2.1467299999999998</c:v>
                </c:pt>
                <c:pt idx="315">
                  <c:v>2.1546400000000001</c:v>
                </c:pt>
                <c:pt idx="316">
                  <c:v>2.1584500000000002</c:v>
                </c:pt>
                <c:pt idx="317">
                  <c:v>2.1668699999999999</c:v>
                </c:pt>
                <c:pt idx="318">
                  <c:v>2.17116</c:v>
                </c:pt>
                <c:pt idx="319">
                  <c:v>2.1802700000000002</c:v>
                </c:pt>
                <c:pt idx="320">
                  <c:v>2.1844899999999998</c:v>
                </c:pt>
                <c:pt idx="321">
                  <c:v>2.1927599999999998</c:v>
                </c:pt>
                <c:pt idx="322">
                  <c:v>2.2011400000000001</c:v>
                </c:pt>
                <c:pt idx="323">
                  <c:v>2.2055199999999999</c:v>
                </c:pt>
                <c:pt idx="324">
                  <c:v>2.2140300000000002</c:v>
                </c:pt>
                <c:pt idx="325">
                  <c:v>2.2180900000000001</c:v>
                </c:pt>
                <c:pt idx="326">
                  <c:v>2.2262400000000002</c:v>
                </c:pt>
                <c:pt idx="327">
                  <c:v>2.2337600000000002</c:v>
                </c:pt>
                <c:pt idx="328">
                  <c:v>2.238</c:v>
                </c:pt>
                <c:pt idx="329">
                  <c:v>2.2463899999999999</c:v>
                </c:pt>
                <c:pt idx="330">
                  <c:v>2.2542399999999998</c:v>
                </c:pt>
                <c:pt idx="331">
                  <c:v>2.2584200000000001</c:v>
                </c:pt>
                <c:pt idx="332">
                  <c:v>2.2669600000000001</c:v>
                </c:pt>
                <c:pt idx="333">
                  <c:v>2.2712500000000002</c:v>
                </c:pt>
                <c:pt idx="334">
                  <c:v>2.2795899999999998</c:v>
                </c:pt>
                <c:pt idx="335">
                  <c:v>2.2871600000000001</c:v>
                </c:pt>
                <c:pt idx="336">
                  <c:v>2.2911299999999999</c:v>
                </c:pt>
                <c:pt idx="337">
                  <c:v>2.2997100000000001</c:v>
                </c:pt>
                <c:pt idx="338">
                  <c:v>2.3071199999999998</c:v>
                </c:pt>
                <c:pt idx="339">
                  <c:v>2.3111600000000001</c:v>
                </c:pt>
                <c:pt idx="340">
                  <c:v>2.3187899999999999</c:v>
                </c:pt>
                <c:pt idx="341">
                  <c:v>2.3272200000000001</c:v>
                </c:pt>
                <c:pt idx="342">
                  <c:v>2.3305400000000001</c:v>
                </c:pt>
                <c:pt idx="343">
                  <c:v>2.3397299999999999</c:v>
                </c:pt>
                <c:pt idx="344">
                  <c:v>2.34388</c:v>
                </c:pt>
                <c:pt idx="345">
                  <c:v>2.3521999999999998</c:v>
                </c:pt>
                <c:pt idx="346">
                  <c:v>2.3563200000000002</c:v>
                </c:pt>
                <c:pt idx="347">
                  <c:v>2.3657900000000001</c:v>
                </c:pt>
                <c:pt idx="348">
                  <c:v>2.37</c:v>
                </c:pt>
                <c:pt idx="349">
                  <c:v>2.3759600000000001</c:v>
                </c:pt>
                <c:pt idx="350">
                  <c:v>2.3840599999999998</c:v>
                </c:pt>
                <c:pt idx="351">
                  <c:v>2.3895900000000001</c:v>
                </c:pt>
                <c:pt idx="352">
                  <c:v>2.3975900000000001</c:v>
                </c:pt>
                <c:pt idx="353">
                  <c:v>2.4026000000000001</c:v>
                </c:pt>
                <c:pt idx="354">
                  <c:v>2.4101499999999998</c:v>
                </c:pt>
                <c:pt idx="355">
                  <c:v>2.4174000000000002</c:v>
                </c:pt>
                <c:pt idx="356">
                  <c:v>2.4230700000000001</c:v>
                </c:pt>
                <c:pt idx="357">
                  <c:v>2.4313699999999998</c:v>
                </c:pt>
                <c:pt idx="358">
                  <c:v>2.4361100000000002</c:v>
                </c:pt>
                <c:pt idx="359">
                  <c:v>2.4440200000000001</c:v>
                </c:pt>
                <c:pt idx="360">
                  <c:v>2.4500199999999999</c:v>
                </c:pt>
                <c:pt idx="361">
                  <c:v>2.4565199999999998</c:v>
                </c:pt>
                <c:pt idx="362">
                  <c:v>2.46204</c:v>
                </c:pt>
                <c:pt idx="363">
                  <c:v>2.4691299999999998</c:v>
                </c:pt>
                <c:pt idx="364">
                  <c:v>2.4767299999999999</c:v>
                </c:pt>
                <c:pt idx="365">
                  <c:v>2.4823499999999998</c:v>
                </c:pt>
                <c:pt idx="366">
                  <c:v>2.4887000000000001</c:v>
                </c:pt>
                <c:pt idx="367">
                  <c:v>2.4951400000000001</c:v>
                </c:pt>
                <c:pt idx="368">
                  <c:v>2.50352</c:v>
                </c:pt>
              </c:numCache>
            </c:numRef>
          </c:cat>
          <c:val>
            <c:numRef>
              <c:f>'CPI_ROC_CoRD_LAYERS-MEDICAL'!$G$2:$G$370</c:f>
              <c:numCache>
                <c:formatCode>General</c:formatCode>
                <c:ptCount val="369"/>
                <c:pt idx="0">
                  <c:v>-3.5758999999999999</c:v>
                </c:pt>
                <c:pt idx="1">
                  <c:v>-0.34820000000000001</c:v>
                </c:pt>
                <c:pt idx="2">
                  <c:v>-0.2407</c:v>
                </c:pt>
                <c:pt idx="3">
                  <c:v>-0.20319999999999999</c:v>
                </c:pt>
                <c:pt idx="4">
                  <c:v>-0.17299999999999999</c:v>
                </c:pt>
                <c:pt idx="5">
                  <c:v>-0.1845</c:v>
                </c:pt>
                <c:pt idx="6">
                  <c:v>-0.1535</c:v>
                </c:pt>
                <c:pt idx="7">
                  <c:v>-0.1444</c:v>
                </c:pt>
                <c:pt idx="8">
                  <c:v>-0.1295</c:v>
                </c:pt>
                <c:pt idx="9">
                  <c:v>-0.14779999999999999</c:v>
                </c:pt>
                <c:pt idx="10">
                  <c:v>-0.1671</c:v>
                </c:pt>
                <c:pt idx="11">
                  <c:v>-0.1106</c:v>
                </c:pt>
                <c:pt idx="12">
                  <c:v>-0.1193</c:v>
                </c:pt>
                <c:pt idx="13">
                  <c:v>-0.1285</c:v>
                </c:pt>
                <c:pt idx="14">
                  <c:v>-0.1525</c:v>
                </c:pt>
                <c:pt idx="15">
                  <c:v>-0.14219999999999999</c:v>
                </c:pt>
                <c:pt idx="16">
                  <c:v>-0.12570000000000001</c:v>
                </c:pt>
                <c:pt idx="17">
                  <c:v>-0.13039999999999999</c:v>
                </c:pt>
                <c:pt idx="18">
                  <c:v>-0.1318</c:v>
                </c:pt>
                <c:pt idx="19">
                  <c:v>-0.1278</c:v>
                </c:pt>
                <c:pt idx="20">
                  <c:v>-0.11849999999999999</c:v>
                </c:pt>
                <c:pt idx="21">
                  <c:v>-0.1295</c:v>
                </c:pt>
                <c:pt idx="22">
                  <c:v>-0.1268</c:v>
                </c:pt>
                <c:pt idx="23">
                  <c:v>-0.10639999999999999</c:v>
                </c:pt>
                <c:pt idx="24">
                  <c:v>-0.1109</c:v>
                </c:pt>
                <c:pt idx="25">
                  <c:v>-0.1095</c:v>
                </c:pt>
                <c:pt idx="26">
                  <c:v>-0.1265</c:v>
                </c:pt>
                <c:pt idx="27">
                  <c:v>-0.11849999999999999</c:v>
                </c:pt>
                <c:pt idx="28">
                  <c:v>-0.1193</c:v>
                </c:pt>
                <c:pt idx="29">
                  <c:v>-0.1249</c:v>
                </c:pt>
                <c:pt idx="30">
                  <c:v>-0.1045</c:v>
                </c:pt>
                <c:pt idx="31">
                  <c:v>-9.2999999999999999E-2</c:v>
                </c:pt>
                <c:pt idx="32">
                  <c:v>-8.8099999999999998E-2</c:v>
                </c:pt>
                <c:pt idx="33">
                  <c:v>-9.5200000000000007E-2</c:v>
                </c:pt>
                <c:pt idx="34">
                  <c:v>-9.3899999999999997E-2</c:v>
                </c:pt>
                <c:pt idx="35">
                  <c:v>-8.7800000000000003E-2</c:v>
                </c:pt>
                <c:pt idx="36">
                  <c:v>-9.7799999999999998E-2</c:v>
                </c:pt>
                <c:pt idx="37">
                  <c:v>-8.4500000000000006E-2</c:v>
                </c:pt>
                <c:pt idx="38">
                  <c:v>-8.9200000000000002E-2</c:v>
                </c:pt>
                <c:pt idx="39">
                  <c:v>-9.5299999999999996E-2</c:v>
                </c:pt>
                <c:pt idx="40">
                  <c:v>-0.10100000000000001</c:v>
                </c:pt>
                <c:pt idx="41">
                  <c:v>-9.5500000000000002E-2</c:v>
                </c:pt>
                <c:pt idx="42">
                  <c:v>-0.10249999999999999</c:v>
                </c:pt>
                <c:pt idx="43">
                  <c:v>-0.10059999999999999</c:v>
                </c:pt>
                <c:pt idx="44">
                  <c:v>-0.10199999999999999</c:v>
                </c:pt>
                <c:pt idx="45">
                  <c:v>-0.1053</c:v>
                </c:pt>
                <c:pt idx="46">
                  <c:v>-9.4899999999999998E-2</c:v>
                </c:pt>
                <c:pt idx="47">
                  <c:v>-8.7999999999999995E-2</c:v>
                </c:pt>
                <c:pt idx="48">
                  <c:v>-9.6299999999999997E-2</c:v>
                </c:pt>
                <c:pt idx="49">
                  <c:v>-0.105</c:v>
                </c:pt>
                <c:pt idx="50">
                  <c:v>-0.1072</c:v>
                </c:pt>
                <c:pt idx="51">
                  <c:v>-0.1066</c:v>
                </c:pt>
                <c:pt idx="52">
                  <c:v>-0.111</c:v>
                </c:pt>
                <c:pt idx="53">
                  <c:v>-0.1178</c:v>
                </c:pt>
                <c:pt idx="54">
                  <c:v>-9.2600000000000002E-2</c:v>
                </c:pt>
                <c:pt idx="55">
                  <c:v>-9.64E-2</c:v>
                </c:pt>
                <c:pt idx="56">
                  <c:v>-0.1114</c:v>
                </c:pt>
                <c:pt idx="57">
                  <c:v>-0.1246</c:v>
                </c:pt>
                <c:pt idx="58">
                  <c:v>-0.1404</c:v>
                </c:pt>
                <c:pt idx="59">
                  <c:v>-0.1454</c:v>
                </c:pt>
                <c:pt idx="60">
                  <c:v>-0.1522</c:v>
                </c:pt>
                <c:pt idx="61">
                  <c:v>-0.15279999999999999</c:v>
                </c:pt>
                <c:pt idx="62">
                  <c:v>-0.155</c:v>
                </c:pt>
                <c:pt idx="63">
                  <c:v>-0.19470000000000001</c:v>
                </c:pt>
                <c:pt idx="64">
                  <c:v>-0.19980000000000001</c:v>
                </c:pt>
                <c:pt idx="65">
                  <c:v>-0.19220000000000001</c:v>
                </c:pt>
                <c:pt idx="66">
                  <c:v>-0.19020000000000001</c:v>
                </c:pt>
                <c:pt idx="67">
                  <c:v>-0.1638</c:v>
                </c:pt>
                <c:pt idx="68">
                  <c:v>-0.17780000000000001</c:v>
                </c:pt>
                <c:pt idx="69">
                  <c:v>-0.1845</c:v>
                </c:pt>
                <c:pt idx="70">
                  <c:v>-0.16700000000000001</c:v>
                </c:pt>
                <c:pt idx="71">
                  <c:v>-0.16289999999999999</c:v>
                </c:pt>
                <c:pt idx="72">
                  <c:v>-0.17399999999999999</c:v>
                </c:pt>
                <c:pt idx="73">
                  <c:v>-0.161</c:v>
                </c:pt>
                <c:pt idx="74">
                  <c:v>-0.13830000000000001</c:v>
                </c:pt>
                <c:pt idx="75">
                  <c:v>-0.1618</c:v>
                </c:pt>
                <c:pt idx="76">
                  <c:v>-0.14399999999999999</c:v>
                </c:pt>
                <c:pt idx="77">
                  <c:v>-0.16</c:v>
                </c:pt>
                <c:pt idx="78">
                  <c:v>-0.12330000000000001</c:v>
                </c:pt>
                <c:pt idx="79">
                  <c:v>-0.1053</c:v>
                </c:pt>
                <c:pt idx="80">
                  <c:v>-0.1003</c:v>
                </c:pt>
                <c:pt idx="81">
                  <c:v>-9.35E-2</c:v>
                </c:pt>
                <c:pt idx="82">
                  <c:v>-0.1079</c:v>
                </c:pt>
                <c:pt idx="83">
                  <c:v>-0.1212</c:v>
                </c:pt>
                <c:pt idx="84">
                  <c:v>-0.12620000000000001</c:v>
                </c:pt>
                <c:pt idx="85">
                  <c:v>-0.13100000000000001</c:v>
                </c:pt>
                <c:pt idx="86">
                  <c:v>-0.13919999999999999</c:v>
                </c:pt>
                <c:pt idx="87">
                  <c:v>-0.1515</c:v>
                </c:pt>
                <c:pt idx="88">
                  <c:v>-0.1555</c:v>
                </c:pt>
                <c:pt idx="89">
                  <c:v>-0.16300000000000001</c:v>
                </c:pt>
                <c:pt idx="90">
                  <c:v>-0.16619999999999999</c:v>
                </c:pt>
                <c:pt idx="91">
                  <c:v>-0.17649999999999999</c:v>
                </c:pt>
                <c:pt idx="92">
                  <c:v>-0.17399999999999999</c:v>
                </c:pt>
                <c:pt idx="93">
                  <c:v>-0.17419999999999999</c:v>
                </c:pt>
                <c:pt idx="94">
                  <c:v>-0.17680000000000001</c:v>
                </c:pt>
                <c:pt idx="95">
                  <c:v>-0.19900000000000001</c:v>
                </c:pt>
                <c:pt idx="96">
                  <c:v>-0.16919999999999999</c:v>
                </c:pt>
                <c:pt idx="97">
                  <c:v>-0.17449999999999999</c:v>
                </c:pt>
                <c:pt idx="98">
                  <c:v>-0.15570000000000001</c:v>
                </c:pt>
                <c:pt idx="99">
                  <c:v>-0.15670000000000001</c:v>
                </c:pt>
                <c:pt idx="100">
                  <c:v>-0.16400000000000001</c:v>
                </c:pt>
                <c:pt idx="101">
                  <c:v>-0.1318</c:v>
                </c:pt>
                <c:pt idx="102">
                  <c:v>-0.12740000000000001</c:v>
                </c:pt>
                <c:pt idx="103">
                  <c:v>-0.1313</c:v>
                </c:pt>
                <c:pt idx="104">
                  <c:v>-0.1308</c:v>
                </c:pt>
                <c:pt idx="105">
                  <c:v>-0.1023</c:v>
                </c:pt>
                <c:pt idx="106">
                  <c:v>-9.98E-2</c:v>
                </c:pt>
                <c:pt idx="107">
                  <c:v>-0.1109</c:v>
                </c:pt>
                <c:pt idx="108">
                  <c:v>-0.11749999999999999</c:v>
                </c:pt>
                <c:pt idx="109">
                  <c:v>-0.11899999999999999</c:v>
                </c:pt>
                <c:pt idx="110">
                  <c:v>-0.10680000000000001</c:v>
                </c:pt>
                <c:pt idx="111">
                  <c:v>-0.1138</c:v>
                </c:pt>
                <c:pt idx="112">
                  <c:v>-0.10349999999999999</c:v>
                </c:pt>
                <c:pt idx="113">
                  <c:v>-0.104</c:v>
                </c:pt>
                <c:pt idx="114">
                  <c:v>-9.8500000000000004E-2</c:v>
                </c:pt>
                <c:pt idx="115">
                  <c:v>-0.1079</c:v>
                </c:pt>
                <c:pt idx="116">
                  <c:v>-0.10150000000000001</c:v>
                </c:pt>
                <c:pt idx="117">
                  <c:v>-9.8299999999999998E-2</c:v>
                </c:pt>
                <c:pt idx="118">
                  <c:v>-0.108</c:v>
                </c:pt>
                <c:pt idx="119">
                  <c:v>-0.1115</c:v>
                </c:pt>
                <c:pt idx="120">
                  <c:v>-0.1239</c:v>
                </c:pt>
                <c:pt idx="121">
                  <c:v>-0.1207</c:v>
                </c:pt>
                <c:pt idx="122">
                  <c:v>-0.12889999999999999</c:v>
                </c:pt>
                <c:pt idx="123">
                  <c:v>-0.1361</c:v>
                </c:pt>
                <c:pt idx="124">
                  <c:v>-0.1469</c:v>
                </c:pt>
                <c:pt idx="125">
                  <c:v>-0.1547</c:v>
                </c:pt>
                <c:pt idx="126">
                  <c:v>-0.16919999999999999</c:v>
                </c:pt>
                <c:pt idx="127">
                  <c:v>-0.16270000000000001</c:v>
                </c:pt>
                <c:pt idx="128">
                  <c:v>-0.1749</c:v>
                </c:pt>
                <c:pt idx="129">
                  <c:v>-0.17080000000000001</c:v>
                </c:pt>
                <c:pt idx="130">
                  <c:v>-0.1704</c:v>
                </c:pt>
                <c:pt idx="131">
                  <c:v>-0.1638</c:v>
                </c:pt>
                <c:pt idx="132">
                  <c:v>-0.16639999999999999</c:v>
                </c:pt>
                <c:pt idx="133">
                  <c:v>-0.16320000000000001</c:v>
                </c:pt>
                <c:pt idx="134">
                  <c:v>-0.1588</c:v>
                </c:pt>
                <c:pt idx="135">
                  <c:v>-0.17249999999999999</c:v>
                </c:pt>
                <c:pt idx="136">
                  <c:v>-0.18</c:v>
                </c:pt>
                <c:pt idx="137">
                  <c:v>-0.15709999999999999</c:v>
                </c:pt>
                <c:pt idx="138">
                  <c:v>-0.16520000000000001</c:v>
                </c:pt>
                <c:pt idx="139">
                  <c:v>-0.1658</c:v>
                </c:pt>
                <c:pt idx="140">
                  <c:v>-0.1686</c:v>
                </c:pt>
                <c:pt idx="141">
                  <c:v>-0.17749999999999999</c:v>
                </c:pt>
                <c:pt idx="142">
                  <c:v>-0.1802</c:v>
                </c:pt>
                <c:pt idx="143">
                  <c:v>-0.187</c:v>
                </c:pt>
                <c:pt idx="144">
                  <c:v>-0.17780000000000001</c:v>
                </c:pt>
                <c:pt idx="145">
                  <c:v>-0.18329999999999999</c:v>
                </c:pt>
                <c:pt idx="146">
                  <c:v>-0.18149999999999999</c:v>
                </c:pt>
                <c:pt idx="147">
                  <c:v>-0.16619999999999999</c:v>
                </c:pt>
                <c:pt idx="148">
                  <c:v>-0.16569999999999999</c:v>
                </c:pt>
                <c:pt idx="149">
                  <c:v>-0.17030000000000001</c:v>
                </c:pt>
                <c:pt idx="150">
                  <c:v>-0.16700000000000001</c:v>
                </c:pt>
                <c:pt idx="151">
                  <c:v>-0.15870000000000001</c:v>
                </c:pt>
                <c:pt idx="152">
                  <c:v>-0.16569999999999999</c:v>
                </c:pt>
                <c:pt idx="153">
                  <c:v>-0.2056</c:v>
                </c:pt>
                <c:pt idx="154">
                  <c:v>-0.19939999999999999</c:v>
                </c:pt>
                <c:pt idx="155">
                  <c:v>-0.2127</c:v>
                </c:pt>
                <c:pt idx="156">
                  <c:v>-0.2074</c:v>
                </c:pt>
                <c:pt idx="157">
                  <c:v>-0.12509999999999999</c:v>
                </c:pt>
                <c:pt idx="158">
                  <c:v>-0.13089999999999999</c:v>
                </c:pt>
                <c:pt idx="159">
                  <c:v>-0.1241</c:v>
                </c:pt>
                <c:pt idx="160">
                  <c:v>-0.12620000000000001</c:v>
                </c:pt>
                <c:pt idx="161">
                  <c:v>-0.1278</c:v>
                </c:pt>
                <c:pt idx="162">
                  <c:v>-0.1295</c:v>
                </c:pt>
                <c:pt idx="163">
                  <c:v>-0.1265</c:v>
                </c:pt>
                <c:pt idx="164">
                  <c:v>-0.1255</c:v>
                </c:pt>
                <c:pt idx="165">
                  <c:v>-0.12620000000000001</c:v>
                </c:pt>
                <c:pt idx="166">
                  <c:v>-0.1255</c:v>
                </c:pt>
                <c:pt idx="167">
                  <c:v>-0.1173</c:v>
                </c:pt>
                <c:pt idx="168">
                  <c:v>-0.1099</c:v>
                </c:pt>
                <c:pt idx="169">
                  <c:v>-9.9699999999999997E-2</c:v>
                </c:pt>
                <c:pt idx="170">
                  <c:v>-9.0700000000000003E-2</c:v>
                </c:pt>
                <c:pt idx="171">
                  <c:v>-8.8400000000000006E-2</c:v>
                </c:pt>
                <c:pt idx="172">
                  <c:v>-8.6900000000000005E-2</c:v>
                </c:pt>
                <c:pt idx="173">
                  <c:v>-9.1399999999999995E-2</c:v>
                </c:pt>
                <c:pt idx="174">
                  <c:v>-9.06E-2</c:v>
                </c:pt>
                <c:pt idx="175">
                  <c:v>-9.0999999999999998E-2</c:v>
                </c:pt>
                <c:pt idx="176">
                  <c:v>-9.1399999999999995E-2</c:v>
                </c:pt>
                <c:pt idx="177">
                  <c:v>-8.6699999999999999E-2</c:v>
                </c:pt>
                <c:pt idx="178">
                  <c:v>-8.14E-2</c:v>
                </c:pt>
                <c:pt idx="179">
                  <c:v>-8.0600000000000005E-2</c:v>
                </c:pt>
                <c:pt idx="180">
                  <c:v>-8.0199999999999994E-2</c:v>
                </c:pt>
                <c:pt idx="181">
                  <c:v>-8.2799999999999999E-2</c:v>
                </c:pt>
                <c:pt idx="182">
                  <c:v>-7.9000000000000001E-2</c:v>
                </c:pt>
                <c:pt idx="183">
                  <c:v>-8.1799999999999998E-2</c:v>
                </c:pt>
                <c:pt idx="184">
                  <c:v>-8.4400000000000003E-2</c:v>
                </c:pt>
                <c:pt idx="185">
                  <c:v>-7.6899999999999996E-2</c:v>
                </c:pt>
                <c:pt idx="186">
                  <c:v>-7.0800000000000002E-2</c:v>
                </c:pt>
                <c:pt idx="187">
                  <c:v>-6.1899999999999997E-2</c:v>
                </c:pt>
                <c:pt idx="188">
                  <c:v>-5.9400000000000001E-2</c:v>
                </c:pt>
                <c:pt idx="189">
                  <c:v>-4.58E-2</c:v>
                </c:pt>
                <c:pt idx="190">
                  <c:v>-4.4299999999999999E-2</c:v>
                </c:pt>
                <c:pt idx="191">
                  <c:v>-4.2099999999999999E-2</c:v>
                </c:pt>
                <c:pt idx="192">
                  <c:v>-3.8899999999999997E-2</c:v>
                </c:pt>
                <c:pt idx="193">
                  <c:v>-3.8600000000000002E-2</c:v>
                </c:pt>
                <c:pt idx="194">
                  <c:v>-3.2099999999999997E-2</c:v>
                </c:pt>
                <c:pt idx="195">
                  <c:v>-3.1899999999999998E-2</c:v>
                </c:pt>
                <c:pt idx="196">
                  <c:v>-4.6899999999999997E-2</c:v>
                </c:pt>
                <c:pt idx="197">
                  <c:v>-5.67E-2</c:v>
                </c:pt>
                <c:pt idx="198">
                  <c:v>-6.5600000000000006E-2</c:v>
                </c:pt>
                <c:pt idx="199">
                  <c:v>-8.0299999999999996E-2</c:v>
                </c:pt>
                <c:pt idx="200">
                  <c:v>-8.7499999999999994E-2</c:v>
                </c:pt>
                <c:pt idx="201">
                  <c:v>-9.4E-2</c:v>
                </c:pt>
                <c:pt idx="202">
                  <c:v>-8.5500000000000007E-2</c:v>
                </c:pt>
                <c:pt idx="203">
                  <c:v>-9.1999999999999998E-2</c:v>
                </c:pt>
                <c:pt idx="204">
                  <c:v>-0.108</c:v>
                </c:pt>
                <c:pt idx="205">
                  <c:v>-0.1265</c:v>
                </c:pt>
                <c:pt idx="206">
                  <c:v>-0.14449999999999999</c:v>
                </c:pt>
                <c:pt idx="207">
                  <c:v>-0.1595</c:v>
                </c:pt>
                <c:pt idx="208">
                  <c:v>-0.17599999999999999</c:v>
                </c:pt>
                <c:pt idx="209">
                  <c:v>-0.191</c:v>
                </c:pt>
                <c:pt idx="210">
                  <c:v>-0.214</c:v>
                </c:pt>
                <c:pt idx="211">
                  <c:v>-0.22550000000000001</c:v>
                </c:pt>
                <c:pt idx="212">
                  <c:v>-0.24399999999999999</c:v>
                </c:pt>
                <c:pt idx="213">
                  <c:v>-0.25950000000000001</c:v>
                </c:pt>
                <c:pt idx="214">
                  <c:v>-0.28100000000000003</c:v>
                </c:pt>
                <c:pt idx="215">
                  <c:v>-0.29699999999999999</c:v>
                </c:pt>
                <c:pt idx="216">
                  <c:v>-0.3105</c:v>
                </c:pt>
                <c:pt idx="217">
                  <c:v>-0.32900000000000001</c:v>
                </c:pt>
                <c:pt idx="218">
                  <c:v>-0.34649999999999997</c:v>
                </c:pt>
                <c:pt idx="219">
                  <c:v>-0.374</c:v>
                </c:pt>
                <c:pt idx="220">
                  <c:v>-0.39100000000000001</c:v>
                </c:pt>
                <c:pt idx="221">
                  <c:v>-0.41</c:v>
                </c:pt>
                <c:pt idx="222">
                  <c:v>-0.42749999999999999</c:v>
                </c:pt>
                <c:pt idx="223">
                  <c:v>-0.4415</c:v>
                </c:pt>
                <c:pt idx="224">
                  <c:v>-0.45850000000000002</c:v>
                </c:pt>
                <c:pt idx="225">
                  <c:v>-0.46700000000000003</c:v>
                </c:pt>
                <c:pt idx="226">
                  <c:v>-0.47449999999999998</c:v>
                </c:pt>
                <c:pt idx="227">
                  <c:v>-0.49249999999999999</c:v>
                </c:pt>
                <c:pt idx="228">
                  <c:v>-0.502</c:v>
                </c:pt>
                <c:pt idx="229">
                  <c:v>-0.51700000000000002</c:v>
                </c:pt>
                <c:pt idx="230">
                  <c:v>-0.52849999999999997</c:v>
                </c:pt>
                <c:pt idx="231">
                  <c:v>-0.54649999999999999</c:v>
                </c:pt>
                <c:pt idx="232">
                  <c:v>-0.55800000000000005</c:v>
                </c:pt>
                <c:pt idx="233">
                  <c:v>-0.57050000000000001</c:v>
                </c:pt>
                <c:pt idx="234">
                  <c:v>-0.58699999999999997</c:v>
                </c:pt>
                <c:pt idx="235">
                  <c:v>-0.60499999999999998</c:v>
                </c:pt>
                <c:pt idx="236">
                  <c:v>-0.61299999999999999</c:v>
                </c:pt>
                <c:pt idx="237">
                  <c:v>-0.63200000000000001</c:v>
                </c:pt>
                <c:pt idx="238">
                  <c:v>-0.64949999999999997</c:v>
                </c:pt>
                <c:pt idx="239">
                  <c:v>-0.66949999999999998</c:v>
                </c:pt>
                <c:pt idx="240">
                  <c:v>-0.68300000000000005</c:v>
                </c:pt>
                <c:pt idx="241">
                  <c:v>-0.69699999999999995</c:v>
                </c:pt>
                <c:pt idx="242">
                  <c:v>-0.71450000000000002</c:v>
                </c:pt>
                <c:pt idx="243">
                  <c:v>-0.72650000000000003</c:v>
                </c:pt>
                <c:pt idx="244">
                  <c:v>-0.74</c:v>
                </c:pt>
                <c:pt idx="245">
                  <c:v>-0.74450000000000005</c:v>
                </c:pt>
                <c:pt idx="246">
                  <c:v>-0.74550000000000005</c:v>
                </c:pt>
                <c:pt idx="247">
                  <c:v>-0.74250000000000005</c:v>
                </c:pt>
                <c:pt idx="248">
                  <c:v>-0.74199999999999999</c:v>
                </c:pt>
                <c:pt idx="249">
                  <c:v>-0.74150000000000005</c:v>
                </c:pt>
                <c:pt idx="250">
                  <c:v>-0.74350000000000005</c:v>
                </c:pt>
                <c:pt idx="251">
                  <c:v>-0.73599999999999999</c:v>
                </c:pt>
                <c:pt idx="252">
                  <c:v>-0.72550000000000003</c:v>
                </c:pt>
                <c:pt idx="253">
                  <c:v>-0.71850000000000003</c:v>
                </c:pt>
                <c:pt idx="254">
                  <c:v>-0.70799999999999996</c:v>
                </c:pt>
                <c:pt idx="255">
                  <c:v>-0.70099999999999996</c:v>
                </c:pt>
                <c:pt idx="256">
                  <c:v>-0.69750000000000001</c:v>
                </c:pt>
                <c:pt idx="257">
                  <c:v>-0.67449999999999999</c:v>
                </c:pt>
                <c:pt idx="258">
                  <c:v>-0.66700000000000004</c:v>
                </c:pt>
                <c:pt idx="259">
                  <c:v>-0.63500000000000001</c:v>
                </c:pt>
                <c:pt idx="260">
                  <c:v>-0.61850000000000005</c:v>
                </c:pt>
                <c:pt idx="261">
                  <c:v>-0.58899999999999997</c:v>
                </c:pt>
                <c:pt idx="262">
                  <c:v>-0.57599999999999996</c:v>
                </c:pt>
                <c:pt idx="263">
                  <c:v>-0.55800000000000005</c:v>
                </c:pt>
                <c:pt idx="264">
                  <c:v>-0.53600000000000003</c:v>
                </c:pt>
                <c:pt idx="265">
                  <c:v>-0.51449999999999996</c:v>
                </c:pt>
                <c:pt idx="266">
                  <c:v>-0.48599999999999999</c:v>
                </c:pt>
                <c:pt idx="267">
                  <c:v>-0.47349999999999998</c:v>
                </c:pt>
                <c:pt idx="268">
                  <c:v>-0.44900000000000001</c:v>
                </c:pt>
                <c:pt idx="269">
                  <c:v>-0.42499999999999999</c:v>
                </c:pt>
                <c:pt idx="270">
                  <c:v>-0.40400000000000003</c:v>
                </c:pt>
                <c:pt idx="271">
                  <c:v>-0.3715</c:v>
                </c:pt>
                <c:pt idx="272">
                  <c:v>-0.35099999999999998</c:v>
                </c:pt>
                <c:pt idx="273">
                  <c:v>-0.32300000000000001</c:v>
                </c:pt>
                <c:pt idx="274">
                  <c:v>-0.3175</c:v>
                </c:pt>
                <c:pt idx="275">
                  <c:v>-0.27800000000000002</c:v>
                </c:pt>
                <c:pt idx="276">
                  <c:v>-0.25650000000000001</c:v>
                </c:pt>
                <c:pt idx="277">
                  <c:v>-0.23449999999999999</c:v>
                </c:pt>
                <c:pt idx="278">
                  <c:v>-0.223</c:v>
                </c:pt>
                <c:pt idx="279">
                  <c:v>-0.20250000000000001</c:v>
                </c:pt>
                <c:pt idx="280">
                  <c:v>-0.17699999999999999</c:v>
                </c:pt>
                <c:pt idx="281">
                  <c:v>-0.27639999999999998</c:v>
                </c:pt>
                <c:pt idx="282">
                  <c:v>-0.26819999999999999</c:v>
                </c:pt>
                <c:pt idx="283">
                  <c:v>-0.26519999999999999</c:v>
                </c:pt>
                <c:pt idx="284">
                  <c:v>-0.23860000000000001</c:v>
                </c:pt>
                <c:pt idx="285">
                  <c:v>-0.22370000000000001</c:v>
                </c:pt>
                <c:pt idx="286">
                  <c:v>-0.188</c:v>
                </c:pt>
                <c:pt idx="287">
                  <c:v>-0.1454</c:v>
                </c:pt>
                <c:pt idx="288">
                  <c:v>-0.1207</c:v>
                </c:pt>
                <c:pt idx="289">
                  <c:v>-6.7699999999999996E-2</c:v>
                </c:pt>
                <c:pt idx="290">
                  <c:v>-3.2099999999999997E-2</c:v>
                </c:pt>
                <c:pt idx="291">
                  <c:v>-3.1800000000000002E-2</c:v>
                </c:pt>
                <c:pt idx="292">
                  <c:v>-4.6800000000000001E-2</c:v>
                </c:pt>
                <c:pt idx="293">
                  <c:v>-7.2999999999999995E-2</c:v>
                </c:pt>
                <c:pt idx="294">
                  <c:v>-9.4700000000000006E-2</c:v>
                </c:pt>
                <c:pt idx="295">
                  <c:v>-0.1047</c:v>
                </c:pt>
                <c:pt idx="296">
                  <c:v>-0.1245</c:v>
                </c:pt>
                <c:pt idx="297">
                  <c:v>-0.15409999999999999</c:v>
                </c:pt>
                <c:pt idx="298">
                  <c:v>-0.1613</c:v>
                </c:pt>
                <c:pt idx="299">
                  <c:v>-0.1772</c:v>
                </c:pt>
                <c:pt idx="300">
                  <c:v>-0.2072</c:v>
                </c:pt>
                <c:pt idx="301">
                  <c:v>-0.21859999999999999</c:v>
                </c:pt>
                <c:pt idx="302">
                  <c:v>-0.24990000000000001</c:v>
                </c:pt>
                <c:pt idx="303">
                  <c:v>-0.26490000000000002</c:v>
                </c:pt>
                <c:pt idx="304">
                  <c:v>-0.28660000000000002</c:v>
                </c:pt>
                <c:pt idx="305">
                  <c:v>-0.3145</c:v>
                </c:pt>
                <c:pt idx="306">
                  <c:v>-0.32800000000000001</c:v>
                </c:pt>
                <c:pt idx="307">
                  <c:v>-0.35389999999999999</c:v>
                </c:pt>
                <c:pt idx="308">
                  <c:v>-0.37259999999999999</c:v>
                </c:pt>
                <c:pt idx="309">
                  <c:v>-0.38129999999999997</c:v>
                </c:pt>
                <c:pt idx="310">
                  <c:v>-0.40150000000000002</c:v>
                </c:pt>
                <c:pt idx="311">
                  <c:v>-0.41970000000000002</c:v>
                </c:pt>
                <c:pt idx="312">
                  <c:v>-0.42070000000000002</c:v>
                </c:pt>
                <c:pt idx="313">
                  <c:v>-0.4345</c:v>
                </c:pt>
                <c:pt idx="314">
                  <c:v>-0.44929999999999998</c:v>
                </c:pt>
                <c:pt idx="315">
                  <c:v>-0.4617</c:v>
                </c:pt>
                <c:pt idx="316">
                  <c:v>-0.46800000000000003</c:v>
                </c:pt>
                <c:pt idx="317">
                  <c:v>-0.4884</c:v>
                </c:pt>
                <c:pt idx="318">
                  <c:v>-0.4904</c:v>
                </c:pt>
                <c:pt idx="319">
                  <c:v>-0.5081</c:v>
                </c:pt>
                <c:pt idx="320">
                  <c:v>-0.52839999999999998</c:v>
                </c:pt>
                <c:pt idx="321">
                  <c:v>-0.55359999999999998</c:v>
                </c:pt>
                <c:pt idx="322">
                  <c:v>-0.5655</c:v>
                </c:pt>
                <c:pt idx="323">
                  <c:v>-0.57940000000000003</c:v>
                </c:pt>
                <c:pt idx="324">
                  <c:v>-0.59560000000000002</c:v>
                </c:pt>
                <c:pt idx="325">
                  <c:v>-0.59599999999999997</c:v>
                </c:pt>
                <c:pt idx="326">
                  <c:v>-0.63380000000000003</c:v>
                </c:pt>
                <c:pt idx="327">
                  <c:v>-0.63190000000000002</c:v>
                </c:pt>
                <c:pt idx="328">
                  <c:v>-0.65490000000000004</c:v>
                </c:pt>
                <c:pt idx="329">
                  <c:v>-0.67479999999999996</c:v>
                </c:pt>
                <c:pt idx="330">
                  <c:v>-0.67610000000000003</c:v>
                </c:pt>
                <c:pt idx="331">
                  <c:v>-0.70079999999999998</c:v>
                </c:pt>
                <c:pt idx="332">
                  <c:v>-0.7127</c:v>
                </c:pt>
                <c:pt idx="333">
                  <c:v>-0.72299999999999998</c:v>
                </c:pt>
                <c:pt idx="334">
                  <c:v>-0.74419999999999997</c:v>
                </c:pt>
                <c:pt idx="335">
                  <c:v>-0.76729999999999998</c:v>
                </c:pt>
                <c:pt idx="336">
                  <c:v>-0.76939999999999997</c:v>
                </c:pt>
                <c:pt idx="337">
                  <c:v>-0.79530000000000001</c:v>
                </c:pt>
                <c:pt idx="338">
                  <c:v>-0.82069999999999999</c:v>
                </c:pt>
                <c:pt idx="339">
                  <c:v>-0.82320000000000004</c:v>
                </c:pt>
                <c:pt idx="340">
                  <c:v>-0.8458</c:v>
                </c:pt>
                <c:pt idx="341">
                  <c:v>-0.87229999999999996</c:v>
                </c:pt>
                <c:pt idx="342">
                  <c:v>-0.89280000000000004</c:v>
                </c:pt>
                <c:pt idx="343">
                  <c:v>-0.91669999999999996</c:v>
                </c:pt>
                <c:pt idx="344">
                  <c:v>-0.94510000000000005</c:v>
                </c:pt>
                <c:pt idx="345">
                  <c:v>-0.94479999999999997</c:v>
                </c:pt>
                <c:pt idx="346">
                  <c:v>-0.95879999999999999</c:v>
                </c:pt>
                <c:pt idx="347">
                  <c:v>-0.97319999999999995</c:v>
                </c:pt>
                <c:pt idx="348">
                  <c:v>-0.98829999999999996</c:v>
                </c:pt>
                <c:pt idx="349">
                  <c:v>-1.0013000000000001</c:v>
                </c:pt>
                <c:pt idx="350">
                  <c:v>-1.0286999999999999</c:v>
                </c:pt>
                <c:pt idx="351">
                  <c:v>-1.0295000000000001</c:v>
                </c:pt>
                <c:pt idx="352">
                  <c:v>-1.0417000000000001</c:v>
                </c:pt>
                <c:pt idx="353">
                  <c:v>-1.0597000000000001</c:v>
                </c:pt>
                <c:pt idx="354">
                  <c:v>-1.0703</c:v>
                </c:pt>
                <c:pt idx="355">
                  <c:v>-1.0978000000000001</c:v>
                </c:pt>
                <c:pt idx="356">
                  <c:v>-1.1074999999999999</c:v>
                </c:pt>
                <c:pt idx="357">
                  <c:v>-1.1408</c:v>
                </c:pt>
                <c:pt idx="358">
                  <c:v>-1.1468</c:v>
                </c:pt>
                <c:pt idx="359">
                  <c:v>-1.1801999999999999</c:v>
                </c:pt>
                <c:pt idx="360">
                  <c:v>-1.1867000000000001</c:v>
                </c:pt>
                <c:pt idx="361">
                  <c:v>-1.1981999999999999</c:v>
                </c:pt>
                <c:pt idx="362">
                  <c:v>-1.2035</c:v>
                </c:pt>
                <c:pt idx="363">
                  <c:v>-1.2077</c:v>
                </c:pt>
                <c:pt idx="364">
                  <c:v>-1.216</c:v>
                </c:pt>
                <c:pt idx="365">
                  <c:v>-1.1836</c:v>
                </c:pt>
                <c:pt idx="366">
                  <c:v>-1.1977</c:v>
                </c:pt>
                <c:pt idx="367">
                  <c:v>-1.1919</c:v>
                </c:pt>
                <c:pt idx="368">
                  <c:v>-1.1943999999999999</c:v>
                </c:pt>
              </c:numCache>
            </c:numRef>
          </c:val>
          <c:smooth val="0"/>
        </c:ser>
        <c:ser>
          <c:idx val="5"/>
          <c:order val="2"/>
          <c:tx>
            <c:strRef>
              <c:f>'CPI_ROC_CoRD_LAYERS-MEDICAL'!$H$1</c:f>
              <c:strCache>
                <c:ptCount val="1"/>
                <c:pt idx="0">
                  <c:v>40 LAYERS (3 ranges)</c:v>
                </c:pt>
              </c:strCache>
            </c:strRef>
          </c:tx>
          <c:spPr>
            <a:ln w="23089">
              <a:solidFill>
                <a:srgbClr val="808080"/>
              </a:solidFill>
              <a:prstDash val="solid"/>
            </a:ln>
          </c:spPr>
          <c:marker>
            <c:symbol val="none"/>
          </c:marker>
          <c:cat>
            <c:numRef>
              <c:f>'CPI_ROC_CoRD_LAYERS-MEDICAL'!$A$2:$A$370</c:f>
              <c:numCache>
                <c:formatCode>General</c:formatCode>
                <c:ptCount val="369"/>
                <c:pt idx="0">
                  <c:v>5.3704700000000001E-2</c:v>
                </c:pt>
                <c:pt idx="1">
                  <c:v>6.0335800000000002E-2</c:v>
                </c:pt>
                <c:pt idx="2">
                  <c:v>6.6670499999999994E-2</c:v>
                </c:pt>
                <c:pt idx="3">
                  <c:v>7.3794700000000005E-2</c:v>
                </c:pt>
                <c:pt idx="4">
                  <c:v>8.0361799999999997E-2</c:v>
                </c:pt>
                <c:pt idx="5">
                  <c:v>8.7470699999999998E-2</c:v>
                </c:pt>
                <c:pt idx="6">
                  <c:v>9.4602699999999998E-2</c:v>
                </c:pt>
                <c:pt idx="7">
                  <c:v>0.101081</c:v>
                </c:pt>
                <c:pt idx="8">
                  <c:v>0.107458</c:v>
                </c:pt>
                <c:pt idx="9">
                  <c:v>0.114245</c:v>
                </c:pt>
                <c:pt idx="10">
                  <c:v>0.120853</c:v>
                </c:pt>
                <c:pt idx="11">
                  <c:v>0.127494</c:v>
                </c:pt>
                <c:pt idx="12">
                  <c:v>0.134327</c:v>
                </c:pt>
                <c:pt idx="13">
                  <c:v>0.141155</c:v>
                </c:pt>
                <c:pt idx="14">
                  <c:v>0.147953</c:v>
                </c:pt>
                <c:pt idx="15">
                  <c:v>0.154562</c:v>
                </c:pt>
                <c:pt idx="16">
                  <c:v>0.16128100000000001</c:v>
                </c:pt>
                <c:pt idx="17">
                  <c:v>0.16808999999999999</c:v>
                </c:pt>
                <c:pt idx="18">
                  <c:v>0.17476800000000001</c:v>
                </c:pt>
                <c:pt idx="19">
                  <c:v>0.181697</c:v>
                </c:pt>
                <c:pt idx="20">
                  <c:v>0.18790499999999999</c:v>
                </c:pt>
                <c:pt idx="21">
                  <c:v>0.19517699999999999</c:v>
                </c:pt>
                <c:pt idx="22">
                  <c:v>0.20147699999999999</c:v>
                </c:pt>
                <c:pt idx="23">
                  <c:v>0.20828199999999999</c:v>
                </c:pt>
                <c:pt idx="24">
                  <c:v>0.21537700000000001</c:v>
                </c:pt>
                <c:pt idx="25">
                  <c:v>0.22194800000000001</c:v>
                </c:pt>
                <c:pt idx="26">
                  <c:v>0.228382</c:v>
                </c:pt>
                <c:pt idx="27">
                  <c:v>0.23511499999999999</c:v>
                </c:pt>
                <c:pt idx="28">
                  <c:v>0.24238000000000001</c:v>
                </c:pt>
                <c:pt idx="29">
                  <c:v>0.248867</c:v>
                </c:pt>
                <c:pt idx="30">
                  <c:v>0.25559999999999999</c:v>
                </c:pt>
                <c:pt idx="31">
                  <c:v>0.26247199999999998</c:v>
                </c:pt>
                <c:pt idx="32">
                  <c:v>0.26855499999999999</c:v>
                </c:pt>
                <c:pt idx="33">
                  <c:v>0.27589200000000003</c:v>
                </c:pt>
                <c:pt idx="34">
                  <c:v>0.28180500000000003</c:v>
                </c:pt>
                <c:pt idx="35">
                  <c:v>0.28912300000000002</c:v>
                </c:pt>
                <c:pt idx="36">
                  <c:v>0.29595199999999999</c:v>
                </c:pt>
                <c:pt idx="37">
                  <c:v>0.30205799999999999</c:v>
                </c:pt>
                <c:pt idx="38">
                  <c:v>0.30876199999999998</c:v>
                </c:pt>
                <c:pt idx="39">
                  <c:v>0.31562800000000002</c:v>
                </c:pt>
                <c:pt idx="40">
                  <c:v>0.32215199999999999</c:v>
                </c:pt>
                <c:pt idx="41">
                  <c:v>0.32906000000000002</c:v>
                </c:pt>
                <c:pt idx="42">
                  <c:v>0.33544499999999999</c:v>
                </c:pt>
                <c:pt idx="43">
                  <c:v>0.34229500000000002</c:v>
                </c:pt>
                <c:pt idx="44">
                  <c:v>0.34951199999999999</c:v>
                </c:pt>
                <c:pt idx="45">
                  <c:v>0.355902</c:v>
                </c:pt>
                <c:pt idx="46">
                  <c:v>0.36284300000000003</c:v>
                </c:pt>
                <c:pt idx="47">
                  <c:v>0.368618</c:v>
                </c:pt>
                <c:pt idx="48">
                  <c:v>0.375643</c:v>
                </c:pt>
                <c:pt idx="49">
                  <c:v>0.38301400000000002</c:v>
                </c:pt>
                <c:pt idx="50">
                  <c:v>0.39029399999999997</c:v>
                </c:pt>
                <c:pt idx="51">
                  <c:v>0.39680399999999999</c:v>
                </c:pt>
                <c:pt idx="52">
                  <c:v>0.40360600000000002</c:v>
                </c:pt>
                <c:pt idx="53">
                  <c:v>0.40972599999999998</c:v>
                </c:pt>
                <c:pt idx="54">
                  <c:v>0.41686400000000001</c:v>
                </c:pt>
                <c:pt idx="55">
                  <c:v>0.42304999999999998</c:v>
                </c:pt>
                <c:pt idx="56">
                  <c:v>0.42991200000000002</c:v>
                </c:pt>
                <c:pt idx="57">
                  <c:v>0.43663000000000002</c:v>
                </c:pt>
                <c:pt idx="58">
                  <c:v>0.443</c:v>
                </c:pt>
                <c:pt idx="59">
                  <c:v>0.450214</c:v>
                </c:pt>
                <c:pt idx="60">
                  <c:v>0.45616600000000002</c:v>
                </c:pt>
                <c:pt idx="61">
                  <c:v>0.46244400000000002</c:v>
                </c:pt>
                <c:pt idx="62">
                  <c:v>0.47019499999999997</c:v>
                </c:pt>
                <c:pt idx="63">
                  <c:v>0.47694799999999998</c:v>
                </c:pt>
                <c:pt idx="64">
                  <c:v>0.48346699999999998</c:v>
                </c:pt>
                <c:pt idx="65">
                  <c:v>0.49080499999999999</c:v>
                </c:pt>
                <c:pt idx="66">
                  <c:v>0.49698799999999999</c:v>
                </c:pt>
                <c:pt idx="67">
                  <c:v>0.50359500000000001</c:v>
                </c:pt>
                <c:pt idx="68">
                  <c:v>0.510633</c:v>
                </c:pt>
                <c:pt idx="69">
                  <c:v>0.51698299999999997</c:v>
                </c:pt>
                <c:pt idx="70">
                  <c:v>0.52382799999999996</c:v>
                </c:pt>
                <c:pt idx="71">
                  <c:v>0.53033200000000003</c:v>
                </c:pt>
                <c:pt idx="72">
                  <c:v>0.53679299999999996</c:v>
                </c:pt>
                <c:pt idx="73">
                  <c:v>0.54520299999999999</c:v>
                </c:pt>
                <c:pt idx="74">
                  <c:v>0.551033</c:v>
                </c:pt>
                <c:pt idx="75">
                  <c:v>0.55852000000000002</c:v>
                </c:pt>
                <c:pt idx="76">
                  <c:v>0.56396999999999997</c:v>
                </c:pt>
                <c:pt idx="77">
                  <c:v>0.57071700000000003</c:v>
                </c:pt>
                <c:pt idx="78">
                  <c:v>0.57703499999999996</c:v>
                </c:pt>
                <c:pt idx="79">
                  <c:v>0.584337</c:v>
                </c:pt>
                <c:pt idx="80">
                  <c:v>0.58994500000000005</c:v>
                </c:pt>
                <c:pt idx="81">
                  <c:v>0.59738000000000002</c:v>
                </c:pt>
                <c:pt idx="82">
                  <c:v>0.60401000000000005</c:v>
                </c:pt>
                <c:pt idx="83">
                  <c:v>0.61014000000000002</c:v>
                </c:pt>
                <c:pt idx="84">
                  <c:v>0.61707999999999996</c:v>
                </c:pt>
                <c:pt idx="85">
                  <c:v>0.62386200000000003</c:v>
                </c:pt>
                <c:pt idx="86">
                  <c:v>0.63009000000000004</c:v>
                </c:pt>
                <c:pt idx="87">
                  <c:v>0.63679799999999998</c:v>
                </c:pt>
                <c:pt idx="88">
                  <c:v>0.64353700000000003</c:v>
                </c:pt>
                <c:pt idx="89">
                  <c:v>0.65125299999999997</c:v>
                </c:pt>
                <c:pt idx="90">
                  <c:v>0.65688999999999997</c:v>
                </c:pt>
                <c:pt idx="91">
                  <c:v>0.66436499999999998</c:v>
                </c:pt>
                <c:pt idx="92">
                  <c:v>0.67069500000000004</c:v>
                </c:pt>
                <c:pt idx="93">
                  <c:v>0.67656000000000005</c:v>
                </c:pt>
                <c:pt idx="94">
                  <c:v>0.68337700000000001</c:v>
                </c:pt>
                <c:pt idx="95">
                  <c:v>0.69004500000000002</c:v>
                </c:pt>
                <c:pt idx="96">
                  <c:v>0.69673799999999997</c:v>
                </c:pt>
                <c:pt idx="97">
                  <c:v>0.703623</c:v>
                </c:pt>
                <c:pt idx="98">
                  <c:v>0.710202</c:v>
                </c:pt>
                <c:pt idx="99">
                  <c:v>0.71714</c:v>
                </c:pt>
                <c:pt idx="100">
                  <c:v>0.72441500000000003</c:v>
                </c:pt>
                <c:pt idx="101">
                  <c:v>0.73084000000000005</c:v>
                </c:pt>
                <c:pt idx="102">
                  <c:v>0.73686799999999997</c:v>
                </c:pt>
                <c:pt idx="103">
                  <c:v>0.74351500000000004</c:v>
                </c:pt>
                <c:pt idx="104">
                  <c:v>0.75029299999999999</c:v>
                </c:pt>
                <c:pt idx="105">
                  <c:v>0.75772700000000004</c:v>
                </c:pt>
                <c:pt idx="106">
                  <c:v>0.76374200000000003</c:v>
                </c:pt>
                <c:pt idx="107">
                  <c:v>0.77057799999999999</c:v>
                </c:pt>
                <c:pt idx="108">
                  <c:v>0.77691500000000002</c:v>
                </c:pt>
                <c:pt idx="109">
                  <c:v>0.78458700000000003</c:v>
                </c:pt>
                <c:pt idx="110">
                  <c:v>0.79099200000000003</c:v>
                </c:pt>
                <c:pt idx="111">
                  <c:v>0.79769299999999999</c:v>
                </c:pt>
                <c:pt idx="112">
                  <c:v>0.80421799999999999</c:v>
                </c:pt>
                <c:pt idx="113">
                  <c:v>0.81067500000000003</c:v>
                </c:pt>
                <c:pt idx="114">
                  <c:v>0.81754700000000002</c:v>
                </c:pt>
                <c:pt idx="115">
                  <c:v>0.82403000000000004</c:v>
                </c:pt>
                <c:pt idx="116">
                  <c:v>0.83048299999999997</c:v>
                </c:pt>
                <c:pt idx="117">
                  <c:v>0.83694299999999999</c:v>
                </c:pt>
                <c:pt idx="118">
                  <c:v>0.84411499999999995</c:v>
                </c:pt>
                <c:pt idx="119">
                  <c:v>0.850213</c:v>
                </c:pt>
                <c:pt idx="120">
                  <c:v>0.85717500000000002</c:v>
                </c:pt>
                <c:pt idx="121">
                  <c:v>0.86402299999999999</c:v>
                </c:pt>
                <c:pt idx="122">
                  <c:v>0.87093799999999999</c:v>
                </c:pt>
                <c:pt idx="123">
                  <c:v>0.87762799999999996</c:v>
                </c:pt>
                <c:pt idx="124">
                  <c:v>0.88526000000000005</c:v>
                </c:pt>
                <c:pt idx="125">
                  <c:v>0.89059500000000003</c:v>
                </c:pt>
                <c:pt idx="126">
                  <c:v>0.89784200000000003</c:v>
                </c:pt>
                <c:pt idx="127">
                  <c:v>0.90586500000000003</c:v>
                </c:pt>
                <c:pt idx="128">
                  <c:v>0.90763300000000002</c:v>
                </c:pt>
                <c:pt idx="129">
                  <c:v>0.91425000000000001</c:v>
                </c:pt>
                <c:pt idx="130">
                  <c:v>0.92139000000000004</c:v>
                </c:pt>
                <c:pt idx="131">
                  <c:v>0.92806299999999997</c:v>
                </c:pt>
                <c:pt idx="132">
                  <c:v>0.93471700000000002</c:v>
                </c:pt>
                <c:pt idx="133">
                  <c:v>0.94189299999999998</c:v>
                </c:pt>
                <c:pt idx="134">
                  <c:v>0.94772000000000001</c:v>
                </c:pt>
                <c:pt idx="135">
                  <c:v>0.95456700000000005</c:v>
                </c:pt>
                <c:pt idx="136">
                  <c:v>0.96079000000000003</c:v>
                </c:pt>
                <c:pt idx="137">
                  <c:v>0.96767300000000001</c:v>
                </c:pt>
                <c:pt idx="138">
                  <c:v>0.97481700000000004</c:v>
                </c:pt>
                <c:pt idx="139">
                  <c:v>0.98042300000000004</c:v>
                </c:pt>
                <c:pt idx="140">
                  <c:v>0.98777999999999999</c:v>
                </c:pt>
                <c:pt idx="141">
                  <c:v>0.99463699999999999</c:v>
                </c:pt>
                <c:pt idx="142">
                  <c:v>1.0007200000000001</c:v>
                </c:pt>
                <c:pt idx="143">
                  <c:v>1.0077400000000001</c:v>
                </c:pt>
                <c:pt idx="144">
                  <c:v>1.01389</c:v>
                </c:pt>
                <c:pt idx="145">
                  <c:v>1.02071</c:v>
                </c:pt>
                <c:pt idx="146">
                  <c:v>1.0280100000000001</c:v>
                </c:pt>
                <c:pt idx="147">
                  <c:v>1.0347299999999999</c:v>
                </c:pt>
                <c:pt idx="148">
                  <c:v>1.03853</c:v>
                </c:pt>
                <c:pt idx="149">
                  <c:v>1.04827</c:v>
                </c:pt>
                <c:pt idx="150">
                  <c:v>1.0555000000000001</c:v>
                </c:pt>
                <c:pt idx="151">
                  <c:v>1.0616000000000001</c:v>
                </c:pt>
                <c:pt idx="152">
                  <c:v>1.0684499999999999</c:v>
                </c:pt>
                <c:pt idx="153">
                  <c:v>1.0748200000000001</c:v>
                </c:pt>
                <c:pt idx="154">
                  <c:v>1.0821000000000001</c:v>
                </c:pt>
                <c:pt idx="155">
                  <c:v>1.0879399999999999</c:v>
                </c:pt>
                <c:pt idx="156">
                  <c:v>1.09565</c:v>
                </c:pt>
                <c:pt idx="157">
                  <c:v>1.1027100000000001</c:v>
                </c:pt>
                <c:pt idx="158">
                  <c:v>1.1078699999999999</c:v>
                </c:pt>
                <c:pt idx="159">
                  <c:v>1.11469</c:v>
                </c:pt>
                <c:pt idx="160">
                  <c:v>1.1227799999999999</c:v>
                </c:pt>
                <c:pt idx="161">
                  <c:v>1.1281600000000001</c:v>
                </c:pt>
                <c:pt idx="162">
                  <c:v>1.13487</c:v>
                </c:pt>
                <c:pt idx="163">
                  <c:v>1.1414599999999999</c:v>
                </c:pt>
                <c:pt idx="164">
                  <c:v>1.1480900000000001</c:v>
                </c:pt>
                <c:pt idx="165">
                  <c:v>1.1554500000000001</c:v>
                </c:pt>
                <c:pt idx="166">
                  <c:v>1.1606700000000001</c:v>
                </c:pt>
                <c:pt idx="167">
                  <c:v>1.1676899999999999</c:v>
                </c:pt>
                <c:pt idx="168">
                  <c:v>1.1745099999999999</c:v>
                </c:pt>
                <c:pt idx="169">
                  <c:v>1.1809499999999999</c:v>
                </c:pt>
                <c:pt idx="170">
                  <c:v>1.18733</c:v>
                </c:pt>
                <c:pt idx="171">
                  <c:v>1.19458</c:v>
                </c:pt>
                <c:pt idx="172">
                  <c:v>1.2004999999999999</c:v>
                </c:pt>
                <c:pt idx="173">
                  <c:v>1.2073499999999999</c:v>
                </c:pt>
                <c:pt idx="174">
                  <c:v>1.2142599999999999</c:v>
                </c:pt>
                <c:pt idx="175">
                  <c:v>1.2209700000000001</c:v>
                </c:pt>
                <c:pt idx="176">
                  <c:v>1.2274799999999999</c:v>
                </c:pt>
                <c:pt idx="177">
                  <c:v>1.2338800000000001</c:v>
                </c:pt>
                <c:pt idx="178">
                  <c:v>1.2399500000000001</c:v>
                </c:pt>
                <c:pt idx="179">
                  <c:v>1.2466999999999999</c:v>
                </c:pt>
                <c:pt idx="180">
                  <c:v>1.2542500000000001</c:v>
                </c:pt>
                <c:pt idx="181">
                  <c:v>1.2604599999999999</c:v>
                </c:pt>
                <c:pt idx="182">
                  <c:v>1.26677</c:v>
                </c:pt>
                <c:pt idx="183">
                  <c:v>1.2734300000000001</c:v>
                </c:pt>
                <c:pt idx="184">
                  <c:v>1.2796400000000001</c:v>
                </c:pt>
                <c:pt idx="185">
                  <c:v>1.2865800000000001</c:v>
                </c:pt>
                <c:pt idx="186">
                  <c:v>1.2938099999999999</c:v>
                </c:pt>
                <c:pt idx="187">
                  <c:v>1.2994600000000001</c:v>
                </c:pt>
                <c:pt idx="188">
                  <c:v>1.3065599999999999</c:v>
                </c:pt>
                <c:pt idx="189">
                  <c:v>1.3130299999999999</c:v>
                </c:pt>
                <c:pt idx="190">
                  <c:v>1.31958</c:v>
                </c:pt>
                <c:pt idx="191">
                  <c:v>1.3266100000000001</c:v>
                </c:pt>
                <c:pt idx="192">
                  <c:v>1.3329500000000001</c:v>
                </c:pt>
                <c:pt idx="193">
                  <c:v>1.3397399999999999</c:v>
                </c:pt>
                <c:pt idx="194">
                  <c:v>1.3467100000000001</c:v>
                </c:pt>
                <c:pt idx="195">
                  <c:v>1.3537699999999999</c:v>
                </c:pt>
                <c:pt idx="196">
                  <c:v>1.3608800000000001</c:v>
                </c:pt>
                <c:pt idx="197">
                  <c:v>1.3674500000000001</c:v>
                </c:pt>
                <c:pt idx="198">
                  <c:v>1.37374</c:v>
                </c:pt>
                <c:pt idx="199">
                  <c:v>1.3811899999999999</c:v>
                </c:pt>
                <c:pt idx="200">
                  <c:v>1.3870400000000001</c:v>
                </c:pt>
                <c:pt idx="201">
                  <c:v>1.3935999999999999</c:v>
                </c:pt>
                <c:pt idx="202">
                  <c:v>1.40049</c:v>
                </c:pt>
                <c:pt idx="203">
                  <c:v>1.4067799999999999</c:v>
                </c:pt>
                <c:pt idx="204">
                  <c:v>1.41415</c:v>
                </c:pt>
                <c:pt idx="205">
                  <c:v>1.4206099999999999</c:v>
                </c:pt>
                <c:pt idx="206">
                  <c:v>1.4275</c:v>
                </c:pt>
                <c:pt idx="207">
                  <c:v>1.4337299999999999</c:v>
                </c:pt>
                <c:pt idx="208">
                  <c:v>1.4413400000000001</c:v>
                </c:pt>
                <c:pt idx="209">
                  <c:v>1.4465699999999999</c:v>
                </c:pt>
                <c:pt idx="210">
                  <c:v>1.4536500000000001</c:v>
                </c:pt>
                <c:pt idx="211">
                  <c:v>1.4601900000000001</c:v>
                </c:pt>
                <c:pt idx="212">
                  <c:v>1.4666300000000001</c:v>
                </c:pt>
                <c:pt idx="213">
                  <c:v>1.47316</c:v>
                </c:pt>
                <c:pt idx="214">
                  <c:v>1.4796100000000001</c:v>
                </c:pt>
                <c:pt idx="215">
                  <c:v>1.4863200000000001</c:v>
                </c:pt>
                <c:pt idx="216">
                  <c:v>1.4936100000000001</c:v>
                </c:pt>
                <c:pt idx="217">
                  <c:v>1.5003299999999999</c:v>
                </c:pt>
                <c:pt idx="218">
                  <c:v>1.50623</c:v>
                </c:pt>
                <c:pt idx="219">
                  <c:v>1.5134300000000001</c:v>
                </c:pt>
                <c:pt idx="220">
                  <c:v>1.5195099999999999</c:v>
                </c:pt>
                <c:pt idx="221">
                  <c:v>1.5258100000000001</c:v>
                </c:pt>
                <c:pt idx="222">
                  <c:v>1.5327</c:v>
                </c:pt>
                <c:pt idx="223">
                  <c:v>1.5407200000000001</c:v>
                </c:pt>
                <c:pt idx="224">
                  <c:v>1.54678</c:v>
                </c:pt>
                <c:pt idx="225">
                  <c:v>1.5528999999999999</c:v>
                </c:pt>
                <c:pt idx="226">
                  <c:v>1.56029</c:v>
                </c:pt>
                <c:pt idx="227">
                  <c:v>1.5663800000000001</c:v>
                </c:pt>
                <c:pt idx="228">
                  <c:v>1.5721099999999999</c:v>
                </c:pt>
                <c:pt idx="229">
                  <c:v>1.57988</c:v>
                </c:pt>
                <c:pt idx="230">
                  <c:v>1.5864799999999999</c:v>
                </c:pt>
                <c:pt idx="231">
                  <c:v>1.5929800000000001</c:v>
                </c:pt>
                <c:pt idx="232">
                  <c:v>1.5986</c:v>
                </c:pt>
                <c:pt idx="233">
                  <c:v>1.6057999999999999</c:v>
                </c:pt>
                <c:pt idx="234">
                  <c:v>1.61189</c:v>
                </c:pt>
                <c:pt idx="235">
                  <c:v>1.61954</c:v>
                </c:pt>
                <c:pt idx="236">
                  <c:v>1.62551</c:v>
                </c:pt>
                <c:pt idx="237">
                  <c:v>1.63222</c:v>
                </c:pt>
                <c:pt idx="238">
                  <c:v>1.6393899999999999</c:v>
                </c:pt>
                <c:pt idx="239">
                  <c:v>1.6449499999999999</c:v>
                </c:pt>
                <c:pt idx="240">
                  <c:v>1.6524300000000001</c:v>
                </c:pt>
                <c:pt idx="241">
                  <c:v>1.6586399999999999</c:v>
                </c:pt>
                <c:pt idx="242">
                  <c:v>1.6649799999999999</c:v>
                </c:pt>
                <c:pt idx="243">
                  <c:v>1.6718999999999999</c:v>
                </c:pt>
                <c:pt idx="244">
                  <c:v>1.67821</c:v>
                </c:pt>
                <c:pt idx="245">
                  <c:v>1.6855</c:v>
                </c:pt>
                <c:pt idx="246">
                  <c:v>1.6920999999999999</c:v>
                </c:pt>
                <c:pt idx="247">
                  <c:v>1.6983600000000001</c:v>
                </c:pt>
                <c:pt idx="248">
                  <c:v>1.7050399999999999</c:v>
                </c:pt>
                <c:pt idx="249">
                  <c:v>1.71132</c:v>
                </c:pt>
                <c:pt idx="250">
                  <c:v>1.7181</c:v>
                </c:pt>
                <c:pt idx="251">
                  <c:v>1.7249000000000001</c:v>
                </c:pt>
                <c:pt idx="252">
                  <c:v>1.7319500000000001</c:v>
                </c:pt>
                <c:pt idx="253">
                  <c:v>1.7389300000000001</c:v>
                </c:pt>
                <c:pt idx="254">
                  <c:v>1.7456799999999999</c:v>
                </c:pt>
                <c:pt idx="255">
                  <c:v>1.75163</c:v>
                </c:pt>
                <c:pt idx="256">
                  <c:v>1.7577199999999999</c:v>
                </c:pt>
                <c:pt idx="257">
                  <c:v>1.7650600000000001</c:v>
                </c:pt>
                <c:pt idx="258">
                  <c:v>1.7716499999999999</c:v>
                </c:pt>
                <c:pt idx="259">
                  <c:v>1.77935</c:v>
                </c:pt>
                <c:pt idx="260">
                  <c:v>1.7843500000000001</c:v>
                </c:pt>
                <c:pt idx="261">
                  <c:v>1.79182</c:v>
                </c:pt>
                <c:pt idx="262">
                  <c:v>1.7986500000000001</c:v>
                </c:pt>
                <c:pt idx="263">
                  <c:v>1.8054600000000001</c:v>
                </c:pt>
                <c:pt idx="264">
                  <c:v>1.8113300000000001</c:v>
                </c:pt>
                <c:pt idx="265">
                  <c:v>1.8177399999999999</c:v>
                </c:pt>
                <c:pt idx="266">
                  <c:v>1.8244899999999999</c:v>
                </c:pt>
                <c:pt idx="267">
                  <c:v>1.8315600000000001</c:v>
                </c:pt>
                <c:pt idx="268">
                  <c:v>1.83833</c:v>
                </c:pt>
                <c:pt idx="269">
                  <c:v>1.8457300000000001</c:v>
                </c:pt>
                <c:pt idx="270">
                  <c:v>1.85253</c:v>
                </c:pt>
                <c:pt idx="271">
                  <c:v>1.8586100000000001</c:v>
                </c:pt>
                <c:pt idx="272">
                  <c:v>1.87056</c:v>
                </c:pt>
                <c:pt idx="273">
                  <c:v>1.8744400000000001</c:v>
                </c:pt>
                <c:pt idx="274">
                  <c:v>1.8812899999999999</c:v>
                </c:pt>
                <c:pt idx="275">
                  <c:v>1.8873899999999999</c:v>
                </c:pt>
                <c:pt idx="276">
                  <c:v>1.8945700000000001</c:v>
                </c:pt>
                <c:pt idx="277">
                  <c:v>1.9010499999999999</c:v>
                </c:pt>
                <c:pt idx="278">
                  <c:v>1.90785</c:v>
                </c:pt>
                <c:pt idx="279">
                  <c:v>1.91422</c:v>
                </c:pt>
                <c:pt idx="280">
                  <c:v>1.92126</c:v>
                </c:pt>
                <c:pt idx="281">
                  <c:v>1.92832</c:v>
                </c:pt>
                <c:pt idx="282">
                  <c:v>1.9353199999999999</c:v>
                </c:pt>
                <c:pt idx="283">
                  <c:v>1.9421900000000001</c:v>
                </c:pt>
                <c:pt idx="284">
                  <c:v>1.94722</c:v>
                </c:pt>
                <c:pt idx="285">
                  <c:v>1.95425</c:v>
                </c:pt>
                <c:pt idx="286">
                  <c:v>1.96105</c:v>
                </c:pt>
                <c:pt idx="287">
                  <c:v>1.9698100000000001</c:v>
                </c:pt>
                <c:pt idx="288">
                  <c:v>1.97401</c:v>
                </c:pt>
                <c:pt idx="289">
                  <c:v>1.98295</c:v>
                </c:pt>
                <c:pt idx="290">
                  <c:v>1.98682</c:v>
                </c:pt>
                <c:pt idx="291">
                  <c:v>1.99454</c:v>
                </c:pt>
                <c:pt idx="292">
                  <c:v>2.0024899999999999</c:v>
                </c:pt>
                <c:pt idx="293">
                  <c:v>2.0064199999999999</c:v>
                </c:pt>
                <c:pt idx="294">
                  <c:v>2.0140500000000001</c:v>
                </c:pt>
                <c:pt idx="295">
                  <c:v>2.0211999999999999</c:v>
                </c:pt>
                <c:pt idx="296">
                  <c:v>2.0287199999999999</c:v>
                </c:pt>
                <c:pt idx="297">
                  <c:v>2.03593</c:v>
                </c:pt>
                <c:pt idx="298">
                  <c:v>2.03986</c:v>
                </c:pt>
                <c:pt idx="299">
                  <c:v>2.0465</c:v>
                </c:pt>
                <c:pt idx="300">
                  <c:v>2.0536300000000001</c:v>
                </c:pt>
                <c:pt idx="301">
                  <c:v>2.06128</c:v>
                </c:pt>
                <c:pt idx="302">
                  <c:v>2.0693700000000002</c:v>
                </c:pt>
                <c:pt idx="303">
                  <c:v>2.0728200000000001</c:v>
                </c:pt>
                <c:pt idx="304">
                  <c:v>2.0792199999999998</c:v>
                </c:pt>
                <c:pt idx="305">
                  <c:v>2.0865499999999999</c:v>
                </c:pt>
                <c:pt idx="306">
                  <c:v>2.0935600000000001</c:v>
                </c:pt>
                <c:pt idx="307">
                  <c:v>2.1011600000000001</c:v>
                </c:pt>
                <c:pt idx="308">
                  <c:v>2.1079300000000001</c:v>
                </c:pt>
                <c:pt idx="309">
                  <c:v>2.1152600000000001</c:v>
                </c:pt>
                <c:pt idx="310">
                  <c:v>2.1189900000000002</c:v>
                </c:pt>
                <c:pt idx="311">
                  <c:v>2.1268199999999999</c:v>
                </c:pt>
                <c:pt idx="312">
                  <c:v>2.1341600000000001</c:v>
                </c:pt>
                <c:pt idx="313">
                  <c:v>2.1381000000000001</c:v>
                </c:pt>
                <c:pt idx="314">
                  <c:v>2.1467299999999998</c:v>
                </c:pt>
                <c:pt idx="315">
                  <c:v>2.1546400000000001</c:v>
                </c:pt>
                <c:pt idx="316">
                  <c:v>2.1584500000000002</c:v>
                </c:pt>
                <c:pt idx="317">
                  <c:v>2.1668699999999999</c:v>
                </c:pt>
                <c:pt idx="318">
                  <c:v>2.17116</c:v>
                </c:pt>
                <c:pt idx="319">
                  <c:v>2.1802700000000002</c:v>
                </c:pt>
                <c:pt idx="320">
                  <c:v>2.1844899999999998</c:v>
                </c:pt>
                <c:pt idx="321">
                  <c:v>2.1927599999999998</c:v>
                </c:pt>
                <c:pt idx="322">
                  <c:v>2.2011400000000001</c:v>
                </c:pt>
                <c:pt idx="323">
                  <c:v>2.2055199999999999</c:v>
                </c:pt>
                <c:pt idx="324">
                  <c:v>2.2140300000000002</c:v>
                </c:pt>
                <c:pt idx="325">
                  <c:v>2.2180900000000001</c:v>
                </c:pt>
                <c:pt idx="326">
                  <c:v>2.2262400000000002</c:v>
                </c:pt>
                <c:pt idx="327">
                  <c:v>2.2337600000000002</c:v>
                </c:pt>
                <c:pt idx="328">
                  <c:v>2.238</c:v>
                </c:pt>
                <c:pt idx="329">
                  <c:v>2.2463899999999999</c:v>
                </c:pt>
                <c:pt idx="330">
                  <c:v>2.2542399999999998</c:v>
                </c:pt>
                <c:pt idx="331">
                  <c:v>2.2584200000000001</c:v>
                </c:pt>
                <c:pt idx="332">
                  <c:v>2.2669600000000001</c:v>
                </c:pt>
                <c:pt idx="333">
                  <c:v>2.2712500000000002</c:v>
                </c:pt>
                <c:pt idx="334">
                  <c:v>2.2795899999999998</c:v>
                </c:pt>
                <c:pt idx="335">
                  <c:v>2.2871600000000001</c:v>
                </c:pt>
                <c:pt idx="336">
                  <c:v>2.2911299999999999</c:v>
                </c:pt>
                <c:pt idx="337">
                  <c:v>2.2997100000000001</c:v>
                </c:pt>
                <c:pt idx="338">
                  <c:v>2.3071199999999998</c:v>
                </c:pt>
                <c:pt idx="339">
                  <c:v>2.3111600000000001</c:v>
                </c:pt>
                <c:pt idx="340">
                  <c:v>2.3187899999999999</c:v>
                </c:pt>
                <c:pt idx="341">
                  <c:v>2.3272200000000001</c:v>
                </c:pt>
                <c:pt idx="342">
                  <c:v>2.3305400000000001</c:v>
                </c:pt>
                <c:pt idx="343">
                  <c:v>2.3397299999999999</c:v>
                </c:pt>
                <c:pt idx="344">
                  <c:v>2.34388</c:v>
                </c:pt>
                <c:pt idx="345">
                  <c:v>2.3521999999999998</c:v>
                </c:pt>
                <c:pt idx="346">
                  <c:v>2.3563200000000002</c:v>
                </c:pt>
                <c:pt idx="347">
                  <c:v>2.3657900000000001</c:v>
                </c:pt>
                <c:pt idx="348">
                  <c:v>2.37</c:v>
                </c:pt>
                <c:pt idx="349">
                  <c:v>2.3759600000000001</c:v>
                </c:pt>
                <c:pt idx="350">
                  <c:v>2.3840599999999998</c:v>
                </c:pt>
                <c:pt idx="351">
                  <c:v>2.3895900000000001</c:v>
                </c:pt>
                <c:pt idx="352">
                  <c:v>2.3975900000000001</c:v>
                </c:pt>
                <c:pt idx="353">
                  <c:v>2.4026000000000001</c:v>
                </c:pt>
                <c:pt idx="354">
                  <c:v>2.4101499999999998</c:v>
                </c:pt>
                <c:pt idx="355">
                  <c:v>2.4174000000000002</c:v>
                </c:pt>
                <c:pt idx="356">
                  <c:v>2.4230700000000001</c:v>
                </c:pt>
                <c:pt idx="357">
                  <c:v>2.4313699999999998</c:v>
                </c:pt>
                <c:pt idx="358">
                  <c:v>2.4361100000000002</c:v>
                </c:pt>
                <c:pt idx="359">
                  <c:v>2.4440200000000001</c:v>
                </c:pt>
                <c:pt idx="360">
                  <c:v>2.4500199999999999</c:v>
                </c:pt>
                <c:pt idx="361">
                  <c:v>2.4565199999999998</c:v>
                </c:pt>
                <c:pt idx="362">
                  <c:v>2.46204</c:v>
                </c:pt>
                <c:pt idx="363">
                  <c:v>2.4691299999999998</c:v>
                </c:pt>
                <c:pt idx="364">
                  <c:v>2.4767299999999999</c:v>
                </c:pt>
                <c:pt idx="365">
                  <c:v>2.4823499999999998</c:v>
                </c:pt>
                <c:pt idx="366">
                  <c:v>2.4887000000000001</c:v>
                </c:pt>
                <c:pt idx="367">
                  <c:v>2.4951400000000001</c:v>
                </c:pt>
                <c:pt idx="368">
                  <c:v>2.50352</c:v>
                </c:pt>
              </c:numCache>
            </c:numRef>
          </c:cat>
          <c:val>
            <c:numRef>
              <c:f>'CPI_ROC_CoRD_LAYERS-MEDICAL'!$H$2:$H$370</c:f>
              <c:numCache>
                <c:formatCode>General</c:formatCode>
                <c:ptCount val="369"/>
                <c:pt idx="0">
                  <c:v>-7.3541999999999996</c:v>
                </c:pt>
                <c:pt idx="1">
                  <c:v>-5.7312000000000003</c:v>
                </c:pt>
                <c:pt idx="2">
                  <c:v>-2.0594999999999999</c:v>
                </c:pt>
                <c:pt idx="3">
                  <c:v>-1.4039999999999999</c:v>
                </c:pt>
                <c:pt idx="4">
                  <c:v>-0.89570000000000005</c:v>
                </c:pt>
                <c:pt idx="5">
                  <c:v>-0.26229999999999998</c:v>
                </c:pt>
                <c:pt idx="6">
                  <c:v>-0.33439999999999998</c:v>
                </c:pt>
                <c:pt idx="7">
                  <c:v>-0.35620000000000002</c:v>
                </c:pt>
                <c:pt idx="8">
                  <c:v>-0.35220000000000001</c:v>
                </c:pt>
                <c:pt idx="9">
                  <c:v>-0.26400000000000001</c:v>
                </c:pt>
                <c:pt idx="10">
                  <c:v>-0.21279999999999999</c:v>
                </c:pt>
                <c:pt idx="11">
                  <c:v>-0.2291</c:v>
                </c:pt>
                <c:pt idx="12">
                  <c:v>-0.20880000000000001</c:v>
                </c:pt>
                <c:pt idx="13">
                  <c:v>-0.2364</c:v>
                </c:pt>
                <c:pt idx="14">
                  <c:v>-0.20300000000000001</c:v>
                </c:pt>
                <c:pt idx="15">
                  <c:v>-0.25</c:v>
                </c:pt>
                <c:pt idx="16">
                  <c:v>-0.24790000000000001</c:v>
                </c:pt>
                <c:pt idx="17">
                  <c:v>-0.22900000000000001</c:v>
                </c:pt>
                <c:pt idx="18">
                  <c:v>-0.222</c:v>
                </c:pt>
                <c:pt idx="19">
                  <c:v>-0.21199999999999999</c:v>
                </c:pt>
                <c:pt idx="20">
                  <c:v>-0.12429999999999999</c:v>
                </c:pt>
                <c:pt idx="21">
                  <c:v>-0.13769999999999999</c:v>
                </c:pt>
                <c:pt idx="22">
                  <c:v>-0.13450000000000001</c:v>
                </c:pt>
                <c:pt idx="23">
                  <c:v>-0.14000000000000001</c:v>
                </c:pt>
                <c:pt idx="24">
                  <c:v>-0.128</c:v>
                </c:pt>
                <c:pt idx="25">
                  <c:v>-0.12670000000000001</c:v>
                </c:pt>
                <c:pt idx="26">
                  <c:v>-0.13109999999999999</c:v>
                </c:pt>
                <c:pt idx="27">
                  <c:v>-0.13070000000000001</c:v>
                </c:pt>
                <c:pt idx="28">
                  <c:v>-0.1202</c:v>
                </c:pt>
                <c:pt idx="29">
                  <c:v>-0.10539999999999999</c:v>
                </c:pt>
                <c:pt idx="30">
                  <c:v>-9.1499999999999998E-2</c:v>
                </c:pt>
                <c:pt idx="31">
                  <c:v>-9.1399999999999995E-2</c:v>
                </c:pt>
                <c:pt idx="32">
                  <c:v>-9.6299999999999997E-2</c:v>
                </c:pt>
                <c:pt idx="33">
                  <c:v>-9.4200000000000006E-2</c:v>
                </c:pt>
                <c:pt idx="34">
                  <c:v>-0.1062</c:v>
                </c:pt>
                <c:pt idx="35">
                  <c:v>-9.8500000000000004E-2</c:v>
                </c:pt>
                <c:pt idx="36">
                  <c:v>-9.5600000000000004E-2</c:v>
                </c:pt>
                <c:pt idx="37">
                  <c:v>-9.7799999999999998E-2</c:v>
                </c:pt>
                <c:pt idx="38">
                  <c:v>-9.3200000000000005E-2</c:v>
                </c:pt>
                <c:pt idx="39">
                  <c:v>-8.5699999999999998E-2</c:v>
                </c:pt>
                <c:pt idx="40">
                  <c:v>-8.6599999999999996E-2</c:v>
                </c:pt>
                <c:pt idx="41">
                  <c:v>-8.9200000000000002E-2</c:v>
                </c:pt>
                <c:pt idx="42">
                  <c:v>-8.4500000000000006E-2</c:v>
                </c:pt>
                <c:pt idx="43">
                  <c:v>-8.7999999999999995E-2</c:v>
                </c:pt>
                <c:pt idx="44">
                  <c:v>-9.9599999999999994E-2</c:v>
                </c:pt>
                <c:pt idx="45">
                  <c:v>-9.35E-2</c:v>
                </c:pt>
                <c:pt idx="46">
                  <c:v>-8.5199999999999998E-2</c:v>
                </c:pt>
                <c:pt idx="47">
                  <c:v>-8.5599999999999996E-2</c:v>
                </c:pt>
                <c:pt idx="48">
                  <c:v>-8.72E-2</c:v>
                </c:pt>
                <c:pt idx="49">
                  <c:v>-0.1032</c:v>
                </c:pt>
                <c:pt idx="50">
                  <c:v>-0.1046</c:v>
                </c:pt>
                <c:pt idx="51">
                  <c:v>-9.8199999999999996E-2</c:v>
                </c:pt>
                <c:pt idx="52">
                  <c:v>-9.9000000000000005E-2</c:v>
                </c:pt>
                <c:pt idx="53">
                  <c:v>-0.11840000000000001</c:v>
                </c:pt>
                <c:pt idx="54">
                  <c:v>-0.12180000000000001</c:v>
                </c:pt>
                <c:pt idx="55">
                  <c:v>-0.11360000000000001</c:v>
                </c:pt>
                <c:pt idx="56">
                  <c:v>-9.98E-2</c:v>
                </c:pt>
                <c:pt idx="57">
                  <c:v>-0.11360000000000001</c:v>
                </c:pt>
                <c:pt idx="58">
                  <c:v>-0.13200000000000001</c:v>
                </c:pt>
                <c:pt idx="59">
                  <c:v>-0.1348</c:v>
                </c:pt>
                <c:pt idx="60">
                  <c:v>-0.1444</c:v>
                </c:pt>
                <c:pt idx="61">
                  <c:v>-0.1338</c:v>
                </c:pt>
                <c:pt idx="62">
                  <c:v>-0.1084</c:v>
                </c:pt>
                <c:pt idx="63">
                  <c:v>-0.12470000000000001</c:v>
                </c:pt>
                <c:pt idx="64">
                  <c:v>-0.1288</c:v>
                </c:pt>
                <c:pt idx="65">
                  <c:v>-0.13170000000000001</c:v>
                </c:pt>
                <c:pt idx="66">
                  <c:v>-0.1295</c:v>
                </c:pt>
                <c:pt idx="67">
                  <c:v>-0.12770000000000001</c:v>
                </c:pt>
                <c:pt idx="68">
                  <c:v>-0.126</c:v>
                </c:pt>
                <c:pt idx="69">
                  <c:v>-0.11600000000000001</c:v>
                </c:pt>
                <c:pt idx="70">
                  <c:v>-0.1169</c:v>
                </c:pt>
                <c:pt idx="71">
                  <c:v>-0.1237</c:v>
                </c:pt>
                <c:pt idx="72">
                  <c:v>-0.13750000000000001</c:v>
                </c:pt>
                <c:pt idx="73">
                  <c:v>-0.1195</c:v>
                </c:pt>
                <c:pt idx="74">
                  <c:v>-0.11070000000000001</c:v>
                </c:pt>
                <c:pt idx="75">
                  <c:v>-0.10979999999999999</c:v>
                </c:pt>
                <c:pt idx="76">
                  <c:v>-0.1103</c:v>
                </c:pt>
                <c:pt idx="77">
                  <c:v>-0.122</c:v>
                </c:pt>
                <c:pt idx="78">
                  <c:v>-0.1258</c:v>
                </c:pt>
                <c:pt idx="79">
                  <c:v>-0.13300000000000001</c:v>
                </c:pt>
                <c:pt idx="80">
                  <c:v>-0.1263</c:v>
                </c:pt>
                <c:pt idx="81">
                  <c:v>-0.1021</c:v>
                </c:pt>
                <c:pt idx="82">
                  <c:v>-0.1012</c:v>
                </c:pt>
                <c:pt idx="83">
                  <c:v>-0.1137</c:v>
                </c:pt>
                <c:pt idx="84">
                  <c:v>-0.1182</c:v>
                </c:pt>
                <c:pt idx="85">
                  <c:v>-0.1108</c:v>
                </c:pt>
                <c:pt idx="86">
                  <c:v>-0.13300000000000001</c:v>
                </c:pt>
                <c:pt idx="87">
                  <c:v>-0.1331</c:v>
                </c:pt>
                <c:pt idx="88">
                  <c:v>-0.1295</c:v>
                </c:pt>
                <c:pt idx="89">
                  <c:v>-0.1153</c:v>
                </c:pt>
                <c:pt idx="90">
                  <c:v>-0.107</c:v>
                </c:pt>
                <c:pt idx="91">
                  <c:v>-0.109</c:v>
                </c:pt>
                <c:pt idx="92">
                  <c:v>-0.1172</c:v>
                </c:pt>
                <c:pt idx="93">
                  <c:v>-0.1033</c:v>
                </c:pt>
                <c:pt idx="94">
                  <c:v>-9.7100000000000006E-2</c:v>
                </c:pt>
                <c:pt idx="95">
                  <c:v>-0.1057</c:v>
                </c:pt>
                <c:pt idx="96">
                  <c:v>-0.1133</c:v>
                </c:pt>
                <c:pt idx="97">
                  <c:v>-0.1201</c:v>
                </c:pt>
                <c:pt idx="98">
                  <c:v>-0.1062</c:v>
                </c:pt>
                <c:pt idx="99">
                  <c:v>-0.10100000000000001</c:v>
                </c:pt>
                <c:pt idx="100">
                  <c:v>-9.7299999999999998E-2</c:v>
                </c:pt>
                <c:pt idx="101">
                  <c:v>-9.6100000000000005E-2</c:v>
                </c:pt>
                <c:pt idx="102">
                  <c:v>-9.1399999999999995E-2</c:v>
                </c:pt>
                <c:pt idx="103">
                  <c:v>-8.8800000000000004E-2</c:v>
                </c:pt>
                <c:pt idx="104">
                  <c:v>-8.7300000000000003E-2</c:v>
                </c:pt>
                <c:pt idx="105">
                  <c:v>-7.4700000000000003E-2</c:v>
                </c:pt>
                <c:pt idx="106">
                  <c:v>-8.4099999999999994E-2</c:v>
                </c:pt>
                <c:pt idx="107">
                  <c:v>-7.4700000000000003E-2</c:v>
                </c:pt>
                <c:pt idx="108">
                  <c:v>-8.0199999999999994E-2</c:v>
                </c:pt>
                <c:pt idx="109">
                  <c:v>-9.1700000000000004E-2</c:v>
                </c:pt>
                <c:pt idx="110">
                  <c:v>-8.4500000000000006E-2</c:v>
                </c:pt>
                <c:pt idx="111">
                  <c:v>-8.8999999999999996E-2</c:v>
                </c:pt>
                <c:pt idx="112">
                  <c:v>-9.8799999999999999E-2</c:v>
                </c:pt>
                <c:pt idx="113">
                  <c:v>-9.2600000000000002E-2</c:v>
                </c:pt>
                <c:pt idx="114">
                  <c:v>-9.0999999999999998E-2</c:v>
                </c:pt>
                <c:pt idx="115">
                  <c:v>-9.8400000000000001E-2</c:v>
                </c:pt>
                <c:pt idx="116">
                  <c:v>-8.5999999999999993E-2</c:v>
                </c:pt>
                <c:pt idx="117">
                  <c:v>-8.48E-2</c:v>
                </c:pt>
                <c:pt idx="118">
                  <c:v>-8.1199999999999994E-2</c:v>
                </c:pt>
                <c:pt idx="119">
                  <c:v>-7.7799999999999994E-2</c:v>
                </c:pt>
                <c:pt idx="120">
                  <c:v>-7.3400000000000007E-2</c:v>
                </c:pt>
                <c:pt idx="121">
                  <c:v>-7.8700000000000006E-2</c:v>
                </c:pt>
                <c:pt idx="122">
                  <c:v>-9.6699999999999994E-2</c:v>
                </c:pt>
                <c:pt idx="123">
                  <c:v>-9.5500000000000002E-2</c:v>
                </c:pt>
                <c:pt idx="124">
                  <c:v>-9.2200000000000004E-2</c:v>
                </c:pt>
                <c:pt idx="125">
                  <c:v>-9.1999999999999998E-2</c:v>
                </c:pt>
                <c:pt idx="126">
                  <c:v>-9.4200000000000006E-2</c:v>
                </c:pt>
                <c:pt idx="127">
                  <c:v>-9.4399999999999998E-2</c:v>
                </c:pt>
                <c:pt idx="128">
                  <c:v>-9.3200000000000005E-2</c:v>
                </c:pt>
                <c:pt idx="129">
                  <c:v>-9.5500000000000002E-2</c:v>
                </c:pt>
                <c:pt idx="130">
                  <c:v>-8.5000000000000006E-2</c:v>
                </c:pt>
                <c:pt idx="131">
                  <c:v>-8.3299999999999999E-2</c:v>
                </c:pt>
                <c:pt idx="132">
                  <c:v>-8.7999999999999995E-2</c:v>
                </c:pt>
                <c:pt idx="133">
                  <c:v>-7.2800000000000004E-2</c:v>
                </c:pt>
                <c:pt idx="134">
                  <c:v>-7.6999999999999999E-2</c:v>
                </c:pt>
                <c:pt idx="135">
                  <c:v>-9.3299999999999994E-2</c:v>
                </c:pt>
                <c:pt idx="136">
                  <c:v>-0.1028</c:v>
                </c:pt>
                <c:pt idx="137">
                  <c:v>-0.1045</c:v>
                </c:pt>
                <c:pt idx="138">
                  <c:v>-0.106</c:v>
                </c:pt>
                <c:pt idx="139">
                  <c:v>-0.1023</c:v>
                </c:pt>
                <c:pt idx="140">
                  <c:v>-0.10680000000000001</c:v>
                </c:pt>
                <c:pt idx="141">
                  <c:v>-0.1045</c:v>
                </c:pt>
                <c:pt idx="142">
                  <c:v>-9.2899999999999996E-2</c:v>
                </c:pt>
                <c:pt idx="143">
                  <c:v>-9.3200000000000005E-2</c:v>
                </c:pt>
                <c:pt idx="144">
                  <c:v>-8.5800000000000001E-2</c:v>
                </c:pt>
                <c:pt idx="145">
                  <c:v>-7.8700000000000006E-2</c:v>
                </c:pt>
                <c:pt idx="146">
                  <c:v>-8.8099999999999998E-2</c:v>
                </c:pt>
                <c:pt idx="147">
                  <c:v>-7.3499999999999996E-2</c:v>
                </c:pt>
                <c:pt idx="148">
                  <c:v>-9.1899999999999996E-2</c:v>
                </c:pt>
                <c:pt idx="149">
                  <c:v>-8.6099999999999996E-2</c:v>
                </c:pt>
                <c:pt idx="150">
                  <c:v>-8.1299999999999997E-2</c:v>
                </c:pt>
                <c:pt idx="151">
                  <c:v>-9.2700000000000005E-2</c:v>
                </c:pt>
                <c:pt idx="152">
                  <c:v>-8.09E-2</c:v>
                </c:pt>
                <c:pt idx="153">
                  <c:v>-9.9000000000000005E-2</c:v>
                </c:pt>
                <c:pt idx="154">
                  <c:v>-0.1</c:v>
                </c:pt>
                <c:pt idx="155">
                  <c:v>-0.1</c:v>
                </c:pt>
                <c:pt idx="156">
                  <c:v>-0.1007</c:v>
                </c:pt>
                <c:pt idx="157">
                  <c:v>-3.1199999999999999E-2</c:v>
                </c:pt>
                <c:pt idx="158">
                  <c:v>-4.2599999999999999E-2</c:v>
                </c:pt>
                <c:pt idx="159">
                  <c:v>-3.4200000000000001E-2</c:v>
                </c:pt>
                <c:pt idx="160">
                  <c:v>-4.3299999999999998E-2</c:v>
                </c:pt>
                <c:pt idx="161">
                  <c:v>-3.3700000000000001E-2</c:v>
                </c:pt>
                <c:pt idx="162">
                  <c:v>-3.49E-2</c:v>
                </c:pt>
                <c:pt idx="163">
                  <c:v>-3.6299999999999999E-2</c:v>
                </c:pt>
                <c:pt idx="164">
                  <c:v>-4.07E-2</c:v>
                </c:pt>
                <c:pt idx="165">
                  <c:v>-3.7699999999999997E-2</c:v>
                </c:pt>
                <c:pt idx="166">
                  <c:v>-3.3700000000000001E-2</c:v>
                </c:pt>
                <c:pt idx="167">
                  <c:v>-3.8300000000000001E-2</c:v>
                </c:pt>
                <c:pt idx="168">
                  <c:v>-3.56E-2</c:v>
                </c:pt>
                <c:pt idx="169">
                  <c:v>-3.9399999999999998E-2</c:v>
                </c:pt>
                <c:pt idx="170">
                  <c:v>-4.4299999999999999E-2</c:v>
                </c:pt>
                <c:pt idx="171">
                  <c:v>-4.41E-2</c:v>
                </c:pt>
                <c:pt idx="172">
                  <c:v>-4.0899999999999999E-2</c:v>
                </c:pt>
                <c:pt idx="173">
                  <c:v>-4.5199999999999997E-2</c:v>
                </c:pt>
                <c:pt idx="174">
                  <c:v>-4.0099999999999997E-2</c:v>
                </c:pt>
                <c:pt idx="175">
                  <c:v>-4.2799999999999998E-2</c:v>
                </c:pt>
                <c:pt idx="176">
                  <c:v>-4.19E-2</c:v>
                </c:pt>
                <c:pt idx="177">
                  <c:v>-4.02E-2</c:v>
                </c:pt>
                <c:pt idx="178">
                  <c:v>-4.3200000000000002E-2</c:v>
                </c:pt>
                <c:pt idx="179">
                  <c:v>-4.3400000000000001E-2</c:v>
                </c:pt>
                <c:pt idx="180">
                  <c:v>-4.2599999999999999E-2</c:v>
                </c:pt>
                <c:pt idx="181">
                  <c:v>-4.7E-2</c:v>
                </c:pt>
                <c:pt idx="182">
                  <c:v>-4.5600000000000002E-2</c:v>
                </c:pt>
                <c:pt idx="183">
                  <c:v>-4.1799999999999997E-2</c:v>
                </c:pt>
                <c:pt idx="184">
                  <c:v>-4.2900000000000001E-2</c:v>
                </c:pt>
                <c:pt idx="185">
                  <c:v>-4.3700000000000003E-2</c:v>
                </c:pt>
                <c:pt idx="186">
                  <c:v>-4.82E-2</c:v>
                </c:pt>
                <c:pt idx="187">
                  <c:v>-4.9500000000000002E-2</c:v>
                </c:pt>
                <c:pt idx="188">
                  <c:v>-4.3900000000000002E-2</c:v>
                </c:pt>
                <c:pt idx="189">
                  <c:v>-4.6399999999999997E-2</c:v>
                </c:pt>
                <c:pt idx="190">
                  <c:v>-5.0299999999999997E-2</c:v>
                </c:pt>
                <c:pt idx="191">
                  <c:v>-5.4100000000000002E-2</c:v>
                </c:pt>
                <c:pt idx="192">
                  <c:v>-5.2999999999999999E-2</c:v>
                </c:pt>
                <c:pt idx="193">
                  <c:v>-5.62E-2</c:v>
                </c:pt>
                <c:pt idx="194">
                  <c:v>-5.1299999999999998E-2</c:v>
                </c:pt>
                <c:pt idx="195">
                  <c:v>-5.2600000000000001E-2</c:v>
                </c:pt>
                <c:pt idx="196">
                  <c:v>-5.3100000000000001E-2</c:v>
                </c:pt>
                <c:pt idx="197">
                  <c:v>-5.16E-2</c:v>
                </c:pt>
                <c:pt idx="198">
                  <c:v>-4.9399999999999999E-2</c:v>
                </c:pt>
                <c:pt idx="199">
                  <c:v>-5.1499999999999997E-2</c:v>
                </c:pt>
                <c:pt idx="200">
                  <c:v>-5.6500000000000002E-2</c:v>
                </c:pt>
                <c:pt idx="201">
                  <c:v>-5.9499999999999997E-2</c:v>
                </c:pt>
                <c:pt idx="202">
                  <c:v>-4.9500000000000002E-2</c:v>
                </c:pt>
                <c:pt idx="203">
                  <c:v>-5.6500000000000002E-2</c:v>
                </c:pt>
                <c:pt idx="204">
                  <c:v>-6.4000000000000001E-2</c:v>
                </c:pt>
                <c:pt idx="205">
                  <c:v>-5.6500000000000002E-2</c:v>
                </c:pt>
                <c:pt idx="206">
                  <c:v>-6.3E-2</c:v>
                </c:pt>
                <c:pt idx="207">
                  <c:v>-6.0499999999999998E-2</c:v>
                </c:pt>
                <c:pt idx="208">
                  <c:v>-5.8000000000000003E-2</c:v>
                </c:pt>
                <c:pt idx="209">
                  <c:v>-6.5000000000000002E-2</c:v>
                </c:pt>
                <c:pt idx="210">
                  <c:v>-5.9499999999999997E-2</c:v>
                </c:pt>
                <c:pt idx="211">
                  <c:v>-5.7000000000000002E-2</c:v>
                </c:pt>
                <c:pt idx="212">
                  <c:v>-5.9499999999999997E-2</c:v>
                </c:pt>
                <c:pt idx="213">
                  <c:v>-6.5000000000000002E-2</c:v>
                </c:pt>
                <c:pt idx="214">
                  <c:v>-6.3E-2</c:v>
                </c:pt>
                <c:pt idx="215">
                  <c:v>-6.5500000000000003E-2</c:v>
                </c:pt>
                <c:pt idx="216">
                  <c:v>-6.3E-2</c:v>
                </c:pt>
                <c:pt idx="217">
                  <c:v>-6.2E-2</c:v>
                </c:pt>
                <c:pt idx="218">
                  <c:v>-7.2499999999999995E-2</c:v>
                </c:pt>
                <c:pt idx="219">
                  <c:v>-6.8500000000000005E-2</c:v>
                </c:pt>
                <c:pt idx="220">
                  <c:v>-6.5500000000000003E-2</c:v>
                </c:pt>
                <c:pt idx="221">
                  <c:v>-6.7500000000000004E-2</c:v>
                </c:pt>
                <c:pt idx="222">
                  <c:v>-7.1999999999999995E-2</c:v>
                </c:pt>
                <c:pt idx="223">
                  <c:v>-6.25E-2</c:v>
                </c:pt>
                <c:pt idx="224">
                  <c:v>-6.25E-2</c:v>
                </c:pt>
                <c:pt idx="225">
                  <c:v>-6.6000000000000003E-2</c:v>
                </c:pt>
                <c:pt idx="226">
                  <c:v>-8.0500000000000002E-2</c:v>
                </c:pt>
                <c:pt idx="227">
                  <c:v>-8.0500000000000002E-2</c:v>
                </c:pt>
                <c:pt idx="228">
                  <c:v>-0.08</c:v>
                </c:pt>
                <c:pt idx="229">
                  <c:v>-7.3499999999999996E-2</c:v>
                </c:pt>
                <c:pt idx="230">
                  <c:v>-7.4999999999999997E-2</c:v>
                </c:pt>
                <c:pt idx="231">
                  <c:v>-7.1999999999999995E-2</c:v>
                </c:pt>
                <c:pt idx="232">
                  <c:v>-7.0999999999999994E-2</c:v>
                </c:pt>
                <c:pt idx="233">
                  <c:v>-7.2999999999999995E-2</c:v>
                </c:pt>
                <c:pt idx="234">
                  <c:v>-6.6500000000000004E-2</c:v>
                </c:pt>
                <c:pt idx="235">
                  <c:v>-7.1999999999999995E-2</c:v>
                </c:pt>
                <c:pt idx="236">
                  <c:v>-7.3499999999999996E-2</c:v>
                </c:pt>
                <c:pt idx="237">
                  <c:v>-7.7499999999999999E-2</c:v>
                </c:pt>
                <c:pt idx="238">
                  <c:v>-8.1000000000000003E-2</c:v>
                </c:pt>
                <c:pt idx="239">
                  <c:v>-8.2000000000000003E-2</c:v>
                </c:pt>
                <c:pt idx="240">
                  <c:v>-8.1500000000000003E-2</c:v>
                </c:pt>
                <c:pt idx="241">
                  <c:v>-8.1500000000000003E-2</c:v>
                </c:pt>
                <c:pt idx="242">
                  <c:v>-8.5000000000000006E-2</c:v>
                </c:pt>
                <c:pt idx="243">
                  <c:v>-8.5000000000000006E-2</c:v>
                </c:pt>
                <c:pt idx="244">
                  <c:v>-8.5500000000000007E-2</c:v>
                </c:pt>
                <c:pt idx="245">
                  <c:v>-8.2000000000000003E-2</c:v>
                </c:pt>
                <c:pt idx="246">
                  <c:v>-7.4999999999999997E-2</c:v>
                </c:pt>
                <c:pt idx="247">
                  <c:v>-7.5999999999999998E-2</c:v>
                </c:pt>
                <c:pt idx="248">
                  <c:v>-7.6999999999999999E-2</c:v>
                </c:pt>
                <c:pt idx="249">
                  <c:v>-8.2500000000000004E-2</c:v>
                </c:pt>
                <c:pt idx="250">
                  <c:v>-7.9500000000000001E-2</c:v>
                </c:pt>
                <c:pt idx="251">
                  <c:v>-6.8500000000000005E-2</c:v>
                </c:pt>
                <c:pt idx="252">
                  <c:v>-6.6000000000000003E-2</c:v>
                </c:pt>
                <c:pt idx="253">
                  <c:v>-6.6500000000000004E-2</c:v>
                </c:pt>
                <c:pt idx="254">
                  <c:v>-6.25E-2</c:v>
                </c:pt>
                <c:pt idx="255">
                  <c:v>-6.0999999999999999E-2</c:v>
                </c:pt>
                <c:pt idx="256">
                  <c:v>-5.9499999999999997E-2</c:v>
                </c:pt>
                <c:pt idx="257">
                  <c:v>-6.0999999999999999E-2</c:v>
                </c:pt>
                <c:pt idx="258">
                  <c:v>-5.6000000000000001E-2</c:v>
                </c:pt>
                <c:pt idx="259">
                  <c:v>-5.8000000000000003E-2</c:v>
                </c:pt>
                <c:pt idx="260">
                  <c:v>-5.8500000000000003E-2</c:v>
                </c:pt>
                <c:pt idx="261">
                  <c:v>-0.06</c:v>
                </c:pt>
                <c:pt idx="262">
                  <c:v>-5.8500000000000003E-2</c:v>
                </c:pt>
                <c:pt idx="263">
                  <c:v>-6.3E-2</c:v>
                </c:pt>
                <c:pt idx="264">
                  <c:v>-6.6500000000000004E-2</c:v>
                </c:pt>
                <c:pt idx="265">
                  <c:v>-6.3E-2</c:v>
                </c:pt>
                <c:pt idx="266">
                  <c:v>-6.4000000000000001E-2</c:v>
                </c:pt>
                <c:pt idx="267">
                  <c:v>-6.25E-2</c:v>
                </c:pt>
                <c:pt idx="268">
                  <c:v>-6.0999999999999999E-2</c:v>
                </c:pt>
                <c:pt idx="269">
                  <c:v>-6.8500000000000005E-2</c:v>
                </c:pt>
                <c:pt idx="270">
                  <c:v>-6.7000000000000004E-2</c:v>
                </c:pt>
                <c:pt idx="271">
                  <c:v>-6.7000000000000004E-2</c:v>
                </c:pt>
                <c:pt idx="272">
                  <c:v>-6.5500000000000003E-2</c:v>
                </c:pt>
                <c:pt idx="273">
                  <c:v>-6.8000000000000005E-2</c:v>
                </c:pt>
                <c:pt idx="274">
                  <c:v>-7.1999999999999995E-2</c:v>
                </c:pt>
                <c:pt idx="275">
                  <c:v>-7.5499999999999998E-2</c:v>
                </c:pt>
                <c:pt idx="276">
                  <c:v>-7.9500000000000001E-2</c:v>
                </c:pt>
                <c:pt idx="277">
                  <c:v>-7.5999999999999998E-2</c:v>
                </c:pt>
                <c:pt idx="278">
                  <c:v>-7.85E-2</c:v>
                </c:pt>
                <c:pt idx="279">
                  <c:v>-8.0500000000000002E-2</c:v>
                </c:pt>
                <c:pt idx="280">
                  <c:v>-8.0500000000000002E-2</c:v>
                </c:pt>
                <c:pt idx="281">
                  <c:v>-6.2300000000000001E-2</c:v>
                </c:pt>
                <c:pt idx="282">
                  <c:v>-6.3399999999999998E-2</c:v>
                </c:pt>
                <c:pt idx="283">
                  <c:v>-5.2900000000000003E-2</c:v>
                </c:pt>
                <c:pt idx="284">
                  <c:v>-5.9900000000000002E-2</c:v>
                </c:pt>
                <c:pt idx="285">
                  <c:v>-6.4100000000000004E-2</c:v>
                </c:pt>
                <c:pt idx="286">
                  <c:v>-6.6699999999999995E-2</c:v>
                </c:pt>
                <c:pt idx="287">
                  <c:v>-6.6199999999999995E-2</c:v>
                </c:pt>
                <c:pt idx="288">
                  <c:v>-6.1199999999999997E-2</c:v>
                </c:pt>
                <c:pt idx="289">
                  <c:v>-5.3600000000000002E-2</c:v>
                </c:pt>
                <c:pt idx="290">
                  <c:v>-5.9799999999999999E-2</c:v>
                </c:pt>
                <c:pt idx="291">
                  <c:v>-6.2799999999999995E-2</c:v>
                </c:pt>
                <c:pt idx="292">
                  <c:v>-6.6100000000000006E-2</c:v>
                </c:pt>
                <c:pt idx="293">
                  <c:v>-5.8500000000000003E-2</c:v>
                </c:pt>
                <c:pt idx="294">
                  <c:v>-5.8999999999999997E-2</c:v>
                </c:pt>
                <c:pt idx="295">
                  <c:v>-6.4799999999999996E-2</c:v>
                </c:pt>
                <c:pt idx="296">
                  <c:v>-6.08E-2</c:v>
                </c:pt>
                <c:pt idx="297">
                  <c:v>-6.25E-2</c:v>
                </c:pt>
                <c:pt idx="298">
                  <c:v>-6.1699999999999998E-2</c:v>
                </c:pt>
                <c:pt idx="299">
                  <c:v>-6.25E-2</c:v>
                </c:pt>
                <c:pt idx="300">
                  <c:v>-7.4200000000000002E-2</c:v>
                </c:pt>
                <c:pt idx="301">
                  <c:v>-7.7399999999999997E-2</c:v>
                </c:pt>
                <c:pt idx="302">
                  <c:v>-6.9400000000000003E-2</c:v>
                </c:pt>
                <c:pt idx="303">
                  <c:v>-7.0599999999999996E-2</c:v>
                </c:pt>
                <c:pt idx="304">
                  <c:v>-7.1499999999999994E-2</c:v>
                </c:pt>
                <c:pt idx="305">
                  <c:v>-7.2499999999999995E-2</c:v>
                </c:pt>
                <c:pt idx="306">
                  <c:v>-7.6600000000000001E-2</c:v>
                </c:pt>
                <c:pt idx="307">
                  <c:v>-7.3200000000000001E-2</c:v>
                </c:pt>
                <c:pt idx="308">
                  <c:v>-7.0800000000000002E-2</c:v>
                </c:pt>
                <c:pt idx="309">
                  <c:v>-7.3400000000000007E-2</c:v>
                </c:pt>
                <c:pt idx="310">
                  <c:v>-6.3E-2</c:v>
                </c:pt>
                <c:pt idx="311">
                  <c:v>-7.3999999999999996E-2</c:v>
                </c:pt>
                <c:pt idx="312">
                  <c:v>-6.8099999999999994E-2</c:v>
                </c:pt>
                <c:pt idx="313">
                  <c:v>-7.2999999999999995E-2</c:v>
                </c:pt>
                <c:pt idx="314">
                  <c:v>-7.8799999999999995E-2</c:v>
                </c:pt>
                <c:pt idx="315">
                  <c:v>-7.3200000000000001E-2</c:v>
                </c:pt>
                <c:pt idx="316">
                  <c:v>-7.2300000000000003E-2</c:v>
                </c:pt>
                <c:pt idx="317">
                  <c:v>-7.3300000000000004E-2</c:v>
                </c:pt>
                <c:pt idx="318">
                  <c:v>-7.3499999999999996E-2</c:v>
                </c:pt>
                <c:pt idx="319">
                  <c:v>-6.7199999999999996E-2</c:v>
                </c:pt>
                <c:pt idx="320">
                  <c:v>-7.0800000000000002E-2</c:v>
                </c:pt>
                <c:pt idx="321">
                  <c:v>-6.9500000000000006E-2</c:v>
                </c:pt>
                <c:pt idx="322">
                  <c:v>-7.0699999999999999E-2</c:v>
                </c:pt>
                <c:pt idx="323">
                  <c:v>-8.4400000000000003E-2</c:v>
                </c:pt>
                <c:pt idx="324">
                  <c:v>-8.5999999999999993E-2</c:v>
                </c:pt>
                <c:pt idx="325">
                  <c:v>-7.3300000000000004E-2</c:v>
                </c:pt>
                <c:pt idx="326">
                  <c:v>-8.3500000000000005E-2</c:v>
                </c:pt>
                <c:pt idx="327">
                  <c:v>-8.4699999999999998E-2</c:v>
                </c:pt>
                <c:pt idx="328">
                  <c:v>-8.5599999999999996E-2</c:v>
                </c:pt>
                <c:pt idx="329">
                  <c:v>-9.69E-2</c:v>
                </c:pt>
                <c:pt idx="330">
                  <c:v>-9.5699999999999993E-2</c:v>
                </c:pt>
                <c:pt idx="331">
                  <c:v>-9.5100000000000004E-2</c:v>
                </c:pt>
                <c:pt idx="332">
                  <c:v>-8.9300000000000004E-2</c:v>
                </c:pt>
                <c:pt idx="333">
                  <c:v>-8.6300000000000002E-2</c:v>
                </c:pt>
                <c:pt idx="334">
                  <c:v>-8.5300000000000001E-2</c:v>
                </c:pt>
                <c:pt idx="335">
                  <c:v>-7.6499999999999999E-2</c:v>
                </c:pt>
                <c:pt idx="336">
                  <c:v>-8.0500000000000002E-2</c:v>
                </c:pt>
                <c:pt idx="337">
                  <c:v>-9.1499999999999998E-2</c:v>
                </c:pt>
                <c:pt idx="338">
                  <c:v>-9.6500000000000002E-2</c:v>
                </c:pt>
                <c:pt idx="339">
                  <c:v>-8.5300000000000001E-2</c:v>
                </c:pt>
                <c:pt idx="340">
                  <c:v>-0.11070000000000001</c:v>
                </c:pt>
                <c:pt idx="341">
                  <c:v>-0.1014</c:v>
                </c:pt>
                <c:pt idx="342">
                  <c:v>-9.4799999999999995E-2</c:v>
                </c:pt>
                <c:pt idx="343">
                  <c:v>-9.5299999999999996E-2</c:v>
                </c:pt>
                <c:pt idx="344">
                  <c:v>-8.6499999999999994E-2</c:v>
                </c:pt>
                <c:pt idx="345">
                  <c:v>-0.1137</c:v>
                </c:pt>
                <c:pt idx="346">
                  <c:v>-8.7499999999999994E-2</c:v>
                </c:pt>
                <c:pt idx="347">
                  <c:v>-8.6900000000000005E-2</c:v>
                </c:pt>
                <c:pt idx="348">
                  <c:v>-9.2399999999999996E-2</c:v>
                </c:pt>
                <c:pt idx="349">
                  <c:v>-0.104</c:v>
                </c:pt>
                <c:pt idx="350">
                  <c:v>-0.1004</c:v>
                </c:pt>
                <c:pt idx="351">
                  <c:v>-9.7600000000000006E-2</c:v>
                </c:pt>
                <c:pt idx="352">
                  <c:v>-9.6100000000000005E-2</c:v>
                </c:pt>
                <c:pt idx="353">
                  <c:v>-0.10290000000000001</c:v>
                </c:pt>
                <c:pt idx="354">
                  <c:v>-0.11070000000000001</c:v>
                </c:pt>
                <c:pt idx="355">
                  <c:v>-0.1033</c:v>
                </c:pt>
                <c:pt idx="356">
                  <c:v>-0.111</c:v>
                </c:pt>
                <c:pt idx="357">
                  <c:v>-0.13120000000000001</c:v>
                </c:pt>
                <c:pt idx="358">
                  <c:v>-0.12939999999999999</c:v>
                </c:pt>
                <c:pt idx="359">
                  <c:v>-0.11020000000000001</c:v>
                </c:pt>
                <c:pt idx="360">
                  <c:v>-0.13750000000000001</c:v>
                </c:pt>
                <c:pt idx="361">
                  <c:v>-0.1245</c:v>
                </c:pt>
                <c:pt idx="362">
                  <c:v>-0.12839999999999999</c:v>
                </c:pt>
                <c:pt idx="363">
                  <c:v>-0.1303</c:v>
                </c:pt>
                <c:pt idx="364">
                  <c:v>-0.12570000000000001</c:v>
                </c:pt>
                <c:pt idx="365">
                  <c:v>-0.1081</c:v>
                </c:pt>
                <c:pt idx="366">
                  <c:v>-0.1046</c:v>
                </c:pt>
                <c:pt idx="367">
                  <c:v>-0.10340000000000001</c:v>
                </c:pt>
                <c:pt idx="368">
                  <c:v>-0.1115</c:v>
                </c:pt>
              </c:numCache>
            </c:numRef>
          </c:val>
          <c:smooth val="0"/>
        </c:ser>
        <c:ser>
          <c:idx val="0"/>
          <c:order val="3"/>
          <c:tx>
            <c:strRef>
              <c:f>'CPI_ROC_CoRD_LAYERS-MEDICAL'!$F$1</c:f>
              <c:strCache>
                <c:ptCount val="1"/>
                <c:pt idx="0">
                  <c:v>CoRD</c:v>
                </c:pt>
              </c:strCache>
            </c:strRef>
          </c:tx>
          <c:spPr>
            <a:ln w="23089">
              <a:solidFill>
                <a:srgbClr val="800000"/>
              </a:solidFill>
              <a:prstDash val="solid"/>
            </a:ln>
          </c:spPr>
          <c:marker>
            <c:symbol val="none"/>
          </c:marker>
          <c:cat>
            <c:numRef>
              <c:f>'CPI_ROC_CoRD_LAYERS-MEDICAL'!$A$2:$A$370</c:f>
              <c:numCache>
                <c:formatCode>General</c:formatCode>
                <c:ptCount val="369"/>
                <c:pt idx="0">
                  <c:v>5.3704700000000001E-2</c:v>
                </c:pt>
                <c:pt idx="1">
                  <c:v>6.0335800000000002E-2</c:v>
                </c:pt>
                <c:pt idx="2">
                  <c:v>6.6670499999999994E-2</c:v>
                </c:pt>
                <c:pt idx="3">
                  <c:v>7.3794700000000005E-2</c:v>
                </c:pt>
                <c:pt idx="4">
                  <c:v>8.0361799999999997E-2</c:v>
                </c:pt>
                <c:pt idx="5">
                  <c:v>8.7470699999999998E-2</c:v>
                </c:pt>
                <c:pt idx="6">
                  <c:v>9.4602699999999998E-2</c:v>
                </c:pt>
                <c:pt idx="7">
                  <c:v>0.101081</c:v>
                </c:pt>
                <c:pt idx="8">
                  <c:v>0.107458</c:v>
                </c:pt>
                <c:pt idx="9">
                  <c:v>0.114245</c:v>
                </c:pt>
                <c:pt idx="10">
                  <c:v>0.120853</c:v>
                </c:pt>
                <c:pt idx="11">
                  <c:v>0.127494</c:v>
                </c:pt>
                <c:pt idx="12">
                  <c:v>0.134327</c:v>
                </c:pt>
                <c:pt idx="13">
                  <c:v>0.141155</c:v>
                </c:pt>
                <c:pt idx="14">
                  <c:v>0.147953</c:v>
                </c:pt>
                <c:pt idx="15">
                  <c:v>0.154562</c:v>
                </c:pt>
                <c:pt idx="16">
                  <c:v>0.16128100000000001</c:v>
                </c:pt>
                <c:pt idx="17">
                  <c:v>0.16808999999999999</c:v>
                </c:pt>
                <c:pt idx="18">
                  <c:v>0.17476800000000001</c:v>
                </c:pt>
                <c:pt idx="19">
                  <c:v>0.181697</c:v>
                </c:pt>
                <c:pt idx="20">
                  <c:v>0.18790499999999999</c:v>
                </c:pt>
                <c:pt idx="21">
                  <c:v>0.19517699999999999</c:v>
                </c:pt>
                <c:pt idx="22">
                  <c:v>0.20147699999999999</c:v>
                </c:pt>
                <c:pt idx="23">
                  <c:v>0.20828199999999999</c:v>
                </c:pt>
                <c:pt idx="24">
                  <c:v>0.21537700000000001</c:v>
                </c:pt>
                <c:pt idx="25">
                  <c:v>0.22194800000000001</c:v>
                </c:pt>
                <c:pt idx="26">
                  <c:v>0.228382</c:v>
                </c:pt>
                <c:pt idx="27">
                  <c:v>0.23511499999999999</c:v>
                </c:pt>
                <c:pt idx="28">
                  <c:v>0.24238000000000001</c:v>
                </c:pt>
                <c:pt idx="29">
                  <c:v>0.248867</c:v>
                </c:pt>
                <c:pt idx="30">
                  <c:v>0.25559999999999999</c:v>
                </c:pt>
                <c:pt idx="31">
                  <c:v>0.26247199999999998</c:v>
                </c:pt>
                <c:pt idx="32">
                  <c:v>0.26855499999999999</c:v>
                </c:pt>
                <c:pt idx="33">
                  <c:v>0.27589200000000003</c:v>
                </c:pt>
                <c:pt idx="34">
                  <c:v>0.28180500000000003</c:v>
                </c:pt>
                <c:pt idx="35">
                  <c:v>0.28912300000000002</c:v>
                </c:pt>
                <c:pt idx="36">
                  <c:v>0.29595199999999999</c:v>
                </c:pt>
                <c:pt idx="37">
                  <c:v>0.30205799999999999</c:v>
                </c:pt>
                <c:pt idx="38">
                  <c:v>0.30876199999999998</c:v>
                </c:pt>
                <c:pt idx="39">
                  <c:v>0.31562800000000002</c:v>
                </c:pt>
                <c:pt idx="40">
                  <c:v>0.32215199999999999</c:v>
                </c:pt>
                <c:pt idx="41">
                  <c:v>0.32906000000000002</c:v>
                </c:pt>
                <c:pt idx="42">
                  <c:v>0.33544499999999999</c:v>
                </c:pt>
                <c:pt idx="43">
                  <c:v>0.34229500000000002</c:v>
                </c:pt>
                <c:pt idx="44">
                  <c:v>0.34951199999999999</c:v>
                </c:pt>
                <c:pt idx="45">
                  <c:v>0.355902</c:v>
                </c:pt>
                <c:pt idx="46">
                  <c:v>0.36284300000000003</c:v>
                </c:pt>
                <c:pt idx="47">
                  <c:v>0.368618</c:v>
                </c:pt>
                <c:pt idx="48">
                  <c:v>0.375643</c:v>
                </c:pt>
                <c:pt idx="49">
                  <c:v>0.38301400000000002</c:v>
                </c:pt>
                <c:pt idx="50">
                  <c:v>0.39029399999999997</c:v>
                </c:pt>
                <c:pt idx="51">
                  <c:v>0.39680399999999999</c:v>
                </c:pt>
                <c:pt idx="52">
                  <c:v>0.40360600000000002</c:v>
                </c:pt>
                <c:pt idx="53">
                  <c:v>0.40972599999999998</c:v>
                </c:pt>
                <c:pt idx="54">
                  <c:v>0.41686400000000001</c:v>
                </c:pt>
                <c:pt idx="55">
                  <c:v>0.42304999999999998</c:v>
                </c:pt>
                <c:pt idx="56">
                  <c:v>0.42991200000000002</c:v>
                </c:pt>
                <c:pt idx="57">
                  <c:v>0.43663000000000002</c:v>
                </c:pt>
                <c:pt idx="58">
                  <c:v>0.443</c:v>
                </c:pt>
                <c:pt idx="59">
                  <c:v>0.450214</c:v>
                </c:pt>
                <c:pt idx="60">
                  <c:v>0.45616600000000002</c:v>
                </c:pt>
                <c:pt idx="61">
                  <c:v>0.46244400000000002</c:v>
                </c:pt>
                <c:pt idx="62">
                  <c:v>0.47019499999999997</c:v>
                </c:pt>
                <c:pt idx="63">
                  <c:v>0.47694799999999998</c:v>
                </c:pt>
                <c:pt idx="64">
                  <c:v>0.48346699999999998</c:v>
                </c:pt>
                <c:pt idx="65">
                  <c:v>0.49080499999999999</c:v>
                </c:pt>
                <c:pt idx="66">
                  <c:v>0.49698799999999999</c:v>
                </c:pt>
                <c:pt idx="67">
                  <c:v>0.50359500000000001</c:v>
                </c:pt>
                <c:pt idx="68">
                  <c:v>0.510633</c:v>
                </c:pt>
                <c:pt idx="69">
                  <c:v>0.51698299999999997</c:v>
                </c:pt>
                <c:pt idx="70">
                  <c:v>0.52382799999999996</c:v>
                </c:pt>
                <c:pt idx="71">
                  <c:v>0.53033200000000003</c:v>
                </c:pt>
                <c:pt idx="72">
                  <c:v>0.53679299999999996</c:v>
                </c:pt>
                <c:pt idx="73">
                  <c:v>0.54520299999999999</c:v>
                </c:pt>
                <c:pt idx="74">
                  <c:v>0.551033</c:v>
                </c:pt>
                <c:pt idx="75">
                  <c:v>0.55852000000000002</c:v>
                </c:pt>
                <c:pt idx="76">
                  <c:v>0.56396999999999997</c:v>
                </c:pt>
                <c:pt idx="77">
                  <c:v>0.57071700000000003</c:v>
                </c:pt>
                <c:pt idx="78">
                  <c:v>0.57703499999999996</c:v>
                </c:pt>
                <c:pt idx="79">
                  <c:v>0.584337</c:v>
                </c:pt>
                <c:pt idx="80">
                  <c:v>0.58994500000000005</c:v>
                </c:pt>
                <c:pt idx="81">
                  <c:v>0.59738000000000002</c:v>
                </c:pt>
                <c:pt idx="82">
                  <c:v>0.60401000000000005</c:v>
                </c:pt>
                <c:pt idx="83">
                  <c:v>0.61014000000000002</c:v>
                </c:pt>
                <c:pt idx="84">
                  <c:v>0.61707999999999996</c:v>
                </c:pt>
                <c:pt idx="85">
                  <c:v>0.62386200000000003</c:v>
                </c:pt>
                <c:pt idx="86">
                  <c:v>0.63009000000000004</c:v>
                </c:pt>
                <c:pt idx="87">
                  <c:v>0.63679799999999998</c:v>
                </c:pt>
                <c:pt idx="88">
                  <c:v>0.64353700000000003</c:v>
                </c:pt>
                <c:pt idx="89">
                  <c:v>0.65125299999999997</c:v>
                </c:pt>
                <c:pt idx="90">
                  <c:v>0.65688999999999997</c:v>
                </c:pt>
                <c:pt idx="91">
                  <c:v>0.66436499999999998</c:v>
                </c:pt>
                <c:pt idx="92">
                  <c:v>0.67069500000000004</c:v>
                </c:pt>
                <c:pt idx="93">
                  <c:v>0.67656000000000005</c:v>
                </c:pt>
                <c:pt idx="94">
                  <c:v>0.68337700000000001</c:v>
                </c:pt>
                <c:pt idx="95">
                  <c:v>0.69004500000000002</c:v>
                </c:pt>
                <c:pt idx="96">
                  <c:v>0.69673799999999997</c:v>
                </c:pt>
                <c:pt idx="97">
                  <c:v>0.703623</c:v>
                </c:pt>
                <c:pt idx="98">
                  <c:v>0.710202</c:v>
                </c:pt>
                <c:pt idx="99">
                  <c:v>0.71714</c:v>
                </c:pt>
                <c:pt idx="100">
                  <c:v>0.72441500000000003</c:v>
                </c:pt>
                <c:pt idx="101">
                  <c:v>0.73084000000000005</c:v>
                </c:pt>
                <c:pt idx="102">
                  <c:v>0.73686799999999997</c:v>
                </c:pt>
                <c:pt idx="103">
                  <c:v>0.74351500000000004</c:v>
                </c:pt>
                <c:pt idx="104">
                  <c:v>0.75029299999999999</c:v>
                </c:pt>
                <c:pt idx="105">
                  <c:v>0.75772700000000004</c:v>
                </c:pt>
                <c:pt idx="106">
                  <c:v>0.76374200000000003</c:v>
                </c:pt>
                <c:pt idx="107">
                  <c:v>0.77057799999999999</c:v>
                </c:pt>
                <c:pt idx="108">
                  <c:v>0.77691500000000002</c:v>
                </c:pt>
                <c:pt idx="109">
                  <c:v>0.78458700000000003</c:v>
                </c:pt>
                <c:pt idx="110">
                  <c:v>0.79099200000000003</c:v>
                </c:pt>
                <c:pt idx="111">
                  <c:v>0.79769299999999999</c:v>
                </c:pt>
                <c:pt idx="112">
                  <c:v>0.80421799999999999</c:v>
                </c:pt>
                <c:pt idx="113">
                  <c:v>0.81067500000000003</c:v>
                </c:pt>
                <c:pt idx="114">
                  <c:v>0.81754700000000002</c:v>
                </c:pt>
                <c:pt idx="115">
                  <c:v>0.82403000000000004</c:v>
                </c:pt>
                <c:pt idx="116">
                  <c:v>0.83048299999999997</c:v>
                </c:pt>
                <c:pt idx="117">
                  <c:v>0.83694299999999999</c:v>
                </c:pt>
                <c:pt idx="118">
                  <c:v>0.84411499999999995</c:v>
                </c:pt>
                <c:pt idx="119">
                  <c:v>0.850213</c:v>
                </c:pt>
                <c:pt idx="120">
                  <c:v>0.85717500000000002</c:v>
                </c:pt>
                <c:pt idx="121">
                  <c:v>0.86402299999999999</c:v>
                </c:pt>
                <c:pt idx="122">
                  <c:v>0.87093799999999999</c:v>
                </c:pt>
                <c:pt idx="123">
                  <c:v>0.87762799999999996</c:v>
                </c:pt>
                <c:pt idx="124">
                  <c:v>0.88526000000000005</c:v>
                </c:pt>
                <c:pt idx="125">
                  <c:v>0.89059500000000003</c:v>
                </c:pt>
                <c:pt idx="126">
                  <c:v>0.89784200000000003</c:v>
                </c:pt>
                <c:pt idx="127">
                  <c:v>0.90586500000000003</c:v>
                </c:pt>
                <c:pt idx="128">
                  <c:v>0.90763300000000002</c:v>
                </c:pt>
                <c:pt idx="129">
                  <c:v>0.91425000000000001</c:v>
                </c:pt>
                <c:pt idx="130">
                  <c:v>0.92139000000000004</c:v>
                </c:pt>
                <c:pt idx="131">
                  <c:v>0.92806299999999997</c:v>
                </c:pt>
                <c:pt idx="132">
                  <c:v>0.93471700000000002</c:v>
                </c:pt>
                <c:pt idx="133">
                  <c:v>0.94189299999999998</c:v>
                </c:pt>
                <c:pt idx="134">
                  <c:v>0.94772000000000001</c:v>
                </c:pt>
                <c:pt idx="135">
                  <c:v>0.95456700000000005</c:v>
                </c:pt>
                <c:pt idx="136">
                  <c:v>0.96079000000000003</c:v>
                </c:pt>
                <c:pt idx="137">
                  <c:v>0.96767300000000001</c:v>
                </c:pt>
                <c:pt idx="138">
                  <c:v>0.97481700000000004</c:v>
                </c:pt>
                <c:pt idx="139">
                  <c:v>0.98042300000000004</c:v>
                </c:pt>
                <c:pt idx="140">
                  <c:v>0.98777999999999999</c:v>
                </c:pt>
                <c:pt idx="141">
                  <c:v>0.99463699999999999</c:v>
                </c:pt>
                <c:pt idx="142">
                  <c:v>1.0007200000000001</c:v>
                </c:pt>
                <c:pt idx="143">
                  <c:v>1.0077400000000001</c:v>
                </c:pt>
                <c:pt idx="144">
                  <c:v>1.01389</c:v>
                </c:pt>
                <c:pt idx="145">
                  <c:v>1.02071</c:v>
                </c:pt>
                <c:pt idx="146">
                  <c:v>1.0280100000000001</c:v>
                </c:pt>
                <c:pt idx="147">
                  <c:v>1.0347299999999999</c:v>
                </c:pt>
                <c:pt idx="148">
                  <c:v>1.03853</c:v>
                </c:pt>
                <c:pt idx="149">
                  <c:v>1.04827</c:v>
                </c:pt>
                <c:pt idx="150">
                  <c:v>1.0555000000000001</c:v>
                </c:pt>
                <c:pt idx="151">
                  <c:v>1.0616000000000001</c:v>
                </c:pt>
                <c:pt idx="152">
                  <c:v>1.0684499999999999</c:v>
                </c:pt>
                <c:pt idx="153">
                  <c:v>1.0748200000000001</c:v>
                </c:pt>
                <c:pt idx="154">
                  <c:v>1.0821000000000001</c:v>
                </c:pt>
                <c:pt idx="155">
                  <c:v>1.0879399999999999</c:v>
                </c:pt>
                <c:pt idx="156">
                  <c:v>1.09565</c:v>
                </c:pt>
                <c:pt idx="157">
                  <c:v>1.1027100000000001</c:v>
                </c:pt>
                <c:pt idx="158">
                  <c:v>1.1078699999999999</c:v>
                </c:pt>
                <c:pt idx="159">
                  <c:v>1.11469</c:v>
                </c:pt>
                <c:pt idx="160">
                  <c:v>1.1227799999999999</c:v>
                </c:pt>
                <c:pt idx="161">
                  <c:v>1.1281600000000001</c:v>
                </c:pt>
                <c:pt idx="162">
                  <c:v>1.13487</c:v>
                </c:pt>
                <c:pt idx="163">
                  <c:v>1.1414599999999999</c:v>
                </c:pt>
                <c:pt idx="164">
                  <c:v>1.1480900000000001</c:v>
                </c:pt>
                <c:pt idx="165">
                  <c:v>1.1554500000000001</c:v>
                </c:pt>
                <c:pt idx="166">
                  <c:v>1.1606700000000001</c:v>
                </c:pt>
                <c:pt idx="167">
                  <c:v>1.1676899999999999</c:v>
                </c:pt>
                <c:pt idx="168">
                  <c:v>1.1745099999999999</c:v>
                </c:pt>
                <c:pt idx="169">
                  <c:v>1.1809499999999999</c:v>
                </c:pt>
                <c:pt idx="170">
                  <c:v>1.18733</c:v>
                </c:pt>
                <c:pt idx="171">
                  <c:v>1.19458</c:v>
                </c:pt>
                <c:pt idx="172">
                  <c:v>1.2004999999999999</c:v>
                </c:pt>
                <c:pt idx="173">
                  <c:v>1.2073499999999999</c:v>
                </c:pt>
                <c:pt idx="174">
                  <c:v>1.2142599999999999</c:v>
                </c:pt>
                <c:pt idx="175">
                  <c:v>1.2209700000000001</c:v>
                </c:pt>
                <c:pt idx="176">
                  <c:v>1.2274799999999999</c:v>
                </c:pt>
                <c:pt idx="177">
                  <c:v>1.2338800000000001</c:v>
                </c:pt>
                <c:pt idx="178">
                  <c:v>1.2399500000000001</c:v>
                </c:pt>
                <c:pt idx="179">
                  <c:v>1.2466999999999999</c:v>
                </c:pt>
                <c:pt idx="180">
                  <c:v>1.2542500000000001</c:v>
                </c:pt>
                <c:pt idx="181">
                  <c:v>1.2604599999999999</c:v>
                </c:pt>
                <c:pt idx="182">
                  <c:v>1.26677</c:v>
                </c:pt>
                <c:pt idx="183">
                  <c:v>1.2734300000000001</c:v>
                </c:pt>
                <c:pt idx="184">
                  <c:v>1.2796400000000001</c:v>
                </c:pt>
                <c:pt idx="185">
                  <c:v>1.2865800000000001</c:v>
                </c:pt>
                <c:pt idx="186">
                  <c:v>1.2938099999999999</c:v>
                </c:pt>
                <c:pt idx="187">
                  <c:v>1.2994600000000001</c:v>
                </c:pt>
                <c:pt idx="188">
                  <c:v>1.3065599999999999</c:v>
                </c:pt>
                <c:pt idx="189">
                  <c:v>1.3130299999999999</c:v>
                </c:pt>
                <c:pt idx="190">
                  <c:v>1.31958</c:v>
                </c:pt>
                <c:pt idx="191">
                  <c:v>1.3266100000000001</c:v>
                </c:pt>
                <c:pt idx="192">
                  <c:v>1.3329500000000001</c:v>
                </c:pt>
                <c:pt idx="193">
                  <c:v>1.3397399999999999</c:v>
                </c:pt>
                <c:pt idx="194">
                  <c:v>1.3467100000000001</c:v>
                </c:pt>
                <c:pt idx="195">
                  <c:v>1.3537699999999999</c:v>
                </c:pt>
                <c:pt idx="196">
                  <c:v>1.3608800000000001</c:v>
                </c:pt>
                <c:pt idx="197">
                  <c:v>1.3674500000000001</c:v>
                </c:pt>
                <c:pt idx="198">
                  <c:v>1.37374</c:v>
                </c:pt>
                <c:pt idx="199">
                  <c:v>1.3811899999999999</c:v>
                </c:pt>
                <c:pt idx="200">
                  <c:v>1.3870400000000001</c:v>
                </c:pt>
                <c:pt idx="201">
                  <c:v>1.3935999999999999</c:v>
                </c:pt>
                <c:pt idx="202">
                  <c:v>1.40049</c:v>
                </c:pt>
                <c:pt idx="203">
                  <c:v>1.4067799999999999</c:v>
                </c:pt>
                <c:pt idx="204">
                  <c:v>1.41415</c:v>
                </c:pt>
                <c:pt idx="205">
                  <c:v>1.4206099999999999</c:v>
                </c:pt>
                <c:pt idx="206">
                  <c:v>1.4275</c:v>
                </c:pt>
                <c:pt idx="207">
                  <c:v>1.4337299999999999</c:v>
                </c:pt>
                <c:pt idx="208">
                  <c:v>1.4413400000000001</c:v>
                </c:pt>
                <c:pt idx="209">
                  <c:v>1.4465699999999999</c:v>
                </c:pt>
                <c:pt idx="210">
                  <c:v>1.4536500000000001</c:v>
                </c:pt>
                <c:pt idx="211">
                  <c:v>1.4601900000000001</c:v>
                </c:pt>
                <c:pt idx="212">
                  <c:v>1.4666300000000001</c:v>
                </c:pt>
                <c:pt idx="213">
                  <c:v>1.47316</c:v>
                </c:pt>
                <c:pt idx="214">
                  <c:v>1.4796100000000001</c:v>
                </c:pt>
                <c:pt idx="215">
                  <c:v>1.4863200000000001</c:v>
                </c:pt>
                <c:pt idx="216">
                  <c:v>1.4936100000000001</c:v>
                </c:pt>
                <c:pt idx="217">
                  <c:v>1.5003299999999999</c:v>
                </c:pt>
                <c:pt idx="218">
                  <c:v>1.50623</c:v>
                </c:pt>
                <c:pt idx="219">
                  <c:v>1.5134300000000001</c:v>
                </c:pt>
                <c:pt idx="220">
                  <c:v>1.5195099999999999</c:v>
                </c:pt>
                <c:pt idx="221">
                  <c:v>1.5258100000000001</c:v>
                </c:pt>
                <c:pt idx="222">
                  <c:v>1.5327</c:v>
                </c:pt>
                <c:pt idx="223">
                  <c:v>1.5407200000000001</c:v>
                </c:pt>
                <c:pt idx="224">
                  <c:v>1.54678</c:v>
                </c:pt>
                <c:pt idx="225">
                  <c:v>1.5528999999999999</c:v>
                </c:pt>
                <c:pt idx="226">
                  <c:v>1.56029</c:v>
                </c:pt>
                <c:pt idx="227">
                  <c:v>1.5663800000000001</c:v>
                </c:pt>
                <c:pt idx="228">
                  <c:v>1.5721099999999999</c:v>
                </c:pt>
                <c:pt idx="229">
                  <c:v>1.57988</c:v>
                </c:pt>
                <c:pt idx="230">
                  <c:v>1.5864799999999999</c:v>
                </c:pt>
                <c:pt idx="231">
                  <c:v>1.5929800000000001</c:v>
                </c:pt>
                <c:pt idx="232">
                  <c:v>1.5986</c:v>
                </c:pt>
                <c:pt idx="233">
                  <c:v>1.6057999999999999</c:v>
                </c:pt>
                <c:pt idx="234">
                  <c:v>1.61189</c:v>
                </c:pt>
                <c:pt idx="235">
                  <c:v>1.61954</c:v>
                </c:pt>
                <c:pt idx="236">
                  <c:v>1.62551</c:v>
                </c:pt>
                <c:pt idx="237">
                  <c:v>1.63222</c:v>
                </c:pt>
                <c:pt idx="238">
                  <c:v>1.6393899999999999</c:v>
                </c:pt>
                <c:pt idx="239">
                  <c:v>1.6449499999999999</c:v>
                </c:pt>
                <c:pt idx="240">
                  <c:v>1.6524300000000001</c:v>
                </c:pt>
                <c:pt idx="241">
                  <c:v>1.6586399999999999</c:v>
                </c:pt>
                <c:pt idx="242">
                  <c:v>1.6649799999999999</c:v>
                </c:pt>
                <c:pt idx="243">
                  <c:v>1.6718999999999999</c:v>
                </c:pt>
                <c:pt idx="244">
                  <c:v>1.67821</c:v>
                </c:pt>
                <c:pt idx="245">
                  <c:v>1.6855</c:v>
                </c:pt>
                <c:pt idx="246">
                  <c:v>1.6920999999999999</c:v>
                </c:pt>
                <c:pt idx="247">
                  <c:v>1.6983600000000001</c:v>
                </c:pt>
                <c:pt idx="248">
                  <c:v>1.7050399999999999</c:v>
                </c:pt>
                <c:pt idx="249">
                  <c:v>1.71132</c:v>
                </c:pt>
                <c:pt idx="250">
                  <c:v>1.7181</c:v>
                </c:pt>
                <c:pt idx="251">
                  <c:v>1.7249000000000001</c:v>
                </c:pt>
                <c:pt idx="252">
                  <c:v>1.7319500000000001</c:v>
                </c:pt>
                <c:pt idx="253">
                  <c:v>1.7389300000000001</c:v>
                </c:pt>
                <c:pt idx="254">
                  <c:v>1.7456799999999999</c:v>
                </c:pt>
                <c:pt idx="255">
                  <c:v>1.75163</c:v>
                </c:pt>
                <c:pt idx="256">
                  <c:v>1.7577199999999999</c:v>
                </c:pt>
                <c:pt idx="257">
                  <c:v>1.7650600000000001</c:v>
                </c:pt>
                <c:pt idx="258">
                  <c:v>1.7716499999999999</c:v>
                </c:pt>
                <c:pt idx="259">
                  <c:v>1.77935</c:v>
                </c:pt>
                <c:pt idx="260">
                  <c:v>1.7843500000000001</c:v>
                </c:pt>
                <c:pt idx="261">
                  <c:v>1.79182</c:v>
                </c:pt>
                <c:pt idx="262">
                  <c:v>1.7986500000000001</c:v>
                </c:pt>
                <c:pt idx="263">
                  <c:v>1.8054600000000001</c:v>
                </c:pt>
                <c:pt idx="264">
                  <c:v>1.8113300000000001</c:v>
                </c:pt>
                <c:pt idx="265">
                  <c:v>1.8177399999999999</c:v>
                </c:pt>
                <c:pt idx="266">
                  <c:v>1.8244899999999999</c:v>
                </c:pt>
                <c:pt idx="267">
                  <c:v>1.8315600000000001</c:v>
                </c:pt>
                <c:pt idx="268">
                  <c:v>1.83833</c:v>
                </c:pt>
                <c:pt idx="269">
                  <c:v>1.8457300000000001</c:v>
                </c:pt>
                <c:pt idx="270">
                  <c:v>1.85253</c:v>
                </c:pt>
                <c:pt idx="271">
                  <c:v>1.8586100000000001</c:v>
                </c:pt>
                <c:pt idx="272">
                  <c:v>1.87056</c:v>
                </c:pt>
                <c:pt idx="273">
                  <c:v>1.8744400000000001</c:v>
                </c:pt>
                <c:pt idx="274">
                  <c:v>1.8812899999999999</c:v>
                </c:pt>
                <c:pt idx="275">
                  <c:v>1.8873899999999999</c:v>
                </c:pt>
                <c:pt idx="276">
                  <c:v>1.8945700000000001</c:v>
                </c:pt>
                <c:pt idx="277">
                  <c:v>1.9010499999999999</c:v>
                </c:pt>
                <c:pt idx="278">
                  <c:v>1.90785</c:v>
                </c:pt>
                <c:pt idx="279">
                  <c:v>1.91422</c:v>
                </c:pt>
                <c:pt idx="280">
                  <c:v>1.92126</c:v>
                </c:pt>
                <c:pt idx="281">
                  <c:v>1.92832</c:v>
                </c:pt>
                <c:pt idx="282">
                  <c:v>1.9353199999999999</c:v>
                </c:pt>
                <c:pt idx="283">
                  <c:v>1.9421900000000001</c:v>
                </c:pt>
                <c:pt idx="284">
                  <c:v>1.94722</c:v>
                </c:pt>
                <c:pt idx="285">
                  <c:v>1.95425</c:v>
                </c:pt>
                <c:pt idx="286">
                  <c:v>1.96105</c:v>
                </c:pt>
                <c:pt idx="287">
                  <c:v>1.9698100000000001</c:v>
                </c:pt>
                <c:pt idx="288">
                  <c:v>1.97401</c:v>
                </c:pt>
                <c:pt idx="289">
                  <c:v>1.98295</c:v>
                </c:pt>
                <c:pt idx="290">
                  <c:v>1.98682</c:v>
                </c:pt>
                <c:pt idx="291">
                  <c:v>1.99454</c:v>
                </c:pt>
                <c:pt idx="292">
                  <c:v>2.0024899999999999</c:v>
                </c:pt>
                <c:pt idx="293">
                  <c:v>2.0064199999999999</c:v>
                </c:pt>
                <c:pt idx="294">
                  <c:v>2.0140500000000001</c:v>
                </c:pt>
                <c:pt idx="295">
                  <c:v>2.0211999999999999</c:v>
                </c:pt>
                <c:pt idx="296">
                  <c:v>2.0287199999999999</c:v>
                </c:pt>
                <c:pt idx="297">
                  <c:v>2.03593</c:v>
                </c:pt>
                <c:pt idx="298">
                  <c:v>2.03986</c:v>
                </c:pt>
                <c:pt idx="299">
                  <c:v>2.0465</c:v>
                </c:pt>
                <c:pt idx="300">
                  <c:v>2.0536300000000001</c:v>
                </c:pt>
                <c:pt idx="301">
                  <c:v>2.06128</c:v>
                </c:pt>
                <c:pt idx="302">
                  <c:v>2.0693700000000002</c:v>
                </c:pt>
                <c:pt idx="303">
                  <c:v>2.0728200000000001</c:v>
                </c:pt>
                <c:pt idx="304">
                  <c:v>2.0792199999999998</c:v>
                </c:pt>
                <c:pt idx="305">
                  <c:v>2.0865499999999999</c:v>
                </c:pt>
                <c:pt idx="306">
                  <c:v>2.0935600000000001</c:v>
                </c:pt>
                <c:pt idx="307">
                  <c:v>2.1011600000000001</c:v>
                </c:pt>
                <c:pt idx="308">
                  <c:v>2.1079300000000001</c:v>
                </c:pt>
                <c:pt idx="309">
                  <c:v>2.1152600000000001</c:v>
                </c:pt>
                <c:pt idx="310">
                  <c:v>2.1189900000000002</c:v>
                </c:pt>
                <c:pt idx="311">
                  <c:v>2.1268199999999999</c:v>
                </c:pt>
                <c:pt idx="312">
                  <c:v>2.1341600000000001</c:v>
                </c:pt>
                <c:pt idx="313">
                  <c:v>2.1381000000000001</c:v>
                </c:pt>
                <c:pt idx="314">
                  <c:v>2.1467299999999998</c:v>
                </c:pt>
                <c:pt idx="315">
                  <c:v>2.1546400000000001</c:v>
                </c:pt>
                <c:pt idx="316">
                  <c:v>2.1584500000000002</c:v>
                </c:pt>
                <c:pt idx="317">
                  <c:v>2.1668699999999999</c:v>
                </c:pt>
                <c:pt idx="318">
                  <c:v>2.17116</c:v>
                </c:pt>
                <c:pt idx="319">
                  <c:v>2.1802700000000002</c:v>
                </c:pt>
                <c:pt idx="320">
                  <c:v>2.1844899999999998</c:v>
                </c:pt>
                <c:pt idx="321">
                  <c:v>2.1927599999999998</c:v>
                </c:pt>
                <c:pt idx="322">
                  <c:v>2.2011400000000001</c:v>
                </c:pt>
                <c:pt idx="323">
                  <c:v>2.2055199999999999</c:v>
                </c:pt>
                <c:pt idx="324">
                  <c:v>2.2140300000000002</c:v>
                </c:pt>
                <c:pt idx="325">
                  <c:v>2.2180900000000001</c:v>
                </c:pt>
                <c:pt idx="326">
                  <c:v>2.2262400000000002</c:v>
                </c:pt>
                <c:pt idx="327">
                  <c:v>2.2337600000000002</c:v>
                </c:pt>
                <c:pt idx="328">
                  <c:v>2.238</c:v>
                </c:pt>
                <c:pt idx="329">
                  <c:v>2.2463899999999999</c:v>
                </c:pt>
                <c:pt idx="330">
                  <c:v>2.2542399999999998</c:v>
                </c:pt>
                <c:pt idx="331">
                  <c:v>2.2584200000000001</c:v>
                </c:pt>
                <c:pt idx="332">
                  <c:v>2.2669600000000001</c:v>
                </c:pt>
                <c:pt idx="333">
                  <c:v>2.2712500000000002</c:v>
                </c:pt>
                <c:pt idx="334">
                  <c:v>2.2795899999999998</c:v>
                </c:pt>
                <c:pt idx="335">
                  <c:v>2.2871600000000001</c:v>
                </c:pt>
                <c:pt idx="336">
                  <c:v>2.2911299999999999</c:v>
                </c:pt>
                <c:pt idx="337">
                  <c:v>2.2997100000000001</c:v>
                </c:pt>
                <c:pt idx="338">
                  <c:v>2.3071199999999998</c:v>
                </c:pt>
                <c:pt idx="339">
                  <c:v>2.3111600000000001</c:v>
                </c:pt>
                <c:pt idx="340">
                  <c:v>2.3187899999999999</c:v>
                </c:pt>
                <c:pt idx="341">
                  <c:v>2.3272200000000001</c:v>
                </c:pt>
                <c:pt idx="342">
                  <c:v>2.3305400000000001</c:v>
                </c:pt>
                <c:pt idx="343">
                  <c:v>2.3397299999999999</c:v>
                </c:pt>
                <c:pt idx="344">
                  <c:v>2.34388</c:v>
                </c:pt>
                <c:pt idx="345">
                  <c:v>2.3521999999999998</c:v>
                </c:pt>
                <c:pt idx="346">
                  <c:v>2.3563200000000002</c:v>
                </c:pt>
                <c:pt idx="347">
                  <c:v>2.3657900000000001</c:v>
                </c:pt>
                <c:pt idx="348">
                  <c:v>2.37</c:v>
                </c:pt>
                <c:pt idx="349">
                  <c:v>2.3759600000000001</c:v>
                </c:pt>
                <c:pt idx="350">
                  <c:v>2.3840599999999998</c:v>
                </c:pt>
                <c:pt idx="351">
                  <c:v>2.3895900000000001</c:v>
                </c:pt>
                <c:pt idx="352">
                  <c:v>2.3975900000000001</c:v>
                </c:pt>
                <c:pt idx="353">
                  <c:v>2.4026000000000001</c:v>
                </c:pt>
                <c:pt idx="354">
                  <c:v>2.4101499999999998</c:v>
                </c:pt>
                <c:pt idx="355">
                  <c:v>2.4174000000000002</c:v>
                </c:pt>
                <c:pt idx="356">
                  <c:v>2.4230700000000001</c:v>
                </c:pt>
                <c:pt idx="357">
                  <c:v>2.4313699999999998</c:v>
                </c:pt>
                <c:pt idx="358">
                  <c:v>2.4361100000000002</c:v>
                </c:pt>
                <c:pt idx="359">
                  <c:v>2.4440200000000001</c:v>
                </c:pt>
                <c:pt idx="360">
                  <c:v>2.4500199999999999</c:v>
                </c:pt>
                <c:pt idx="361">
                  <c:v>2.4565199999999998</c:v>
                </c:pt>
                <c:pt idx="362">
                  <c:v>2.46204</c:v>
                </c:pt>
                <c:pt idx="363">
                  <c:v>2.4691299999999998</c:v>
                </c:pt>
                <c:pt idx="364">
                  <c:v>2.4767299999999999</c:v>
                </c:pt>
                <c:pt idx="365">
                  <c:v>2.4823499999999998</c:v>
                </c:pt>
                <c:pt idx="366">
                  <c:v>2.4887000000000001</c:v>
                </c:pt>
                <c:pt idx="367">
                  <c:v>2.4951400000000001</c:v>
                </c:pt>
                <c:pt idx="368">
                  <c:v>2.50352</c:v>
                </c:pt>
              </c:numCache>
            </c:numRef>
          </c:cat>
          <c:val>
            <c:numRef>
              <c:f>'CPI_ROC_CoRD_LAYERS-MEDICAL'!$F$2:$F$370</c:f>
              <c:numCache>
                <c:formatCode>General</c:formatCode>
                <c:ptCount val="369"/>
                <c:pt idx="0">
                  <c:v>-3.31013E-2</c:v>
                </c:pt>
                <c:pt idx="1">
                  <c:v>-2.25705E-2</c:v>
                </c:pt>
                <c:pt idx="2">
                  <c:v>-8.1233299999999998E-3</c:v>
                </c:pt>
                <c:pt idx="3">
                  <c:v>-3.5379300000000002E-2</c:v>
                </c:pt>
                <c:pt idx="4">
                  <c:v>-2.0364699999999999E-2</c:v>
                </c:pt>
                <c:pt idx="5">
                  <c:v>-3.5281300000000002E-2</c:v>
                </c:pt>
                <c:pt idx="6">
                  <c:v>-4.6951300000000001E-2</c:v>
                </c:pt>
                <c:pt idx="7">
                  <c:v>-4.6705299999999998E-2</c:v>
                </c:pt>
                <c:pt idx="8">
                  <c:v>-1.80717E-2</c:v>
                </c:pt>
                <c:pt idx="9">
                  <c:v>-4.4124999999999998E-3</c:v>
                </c:pt>
                <c:pt idx="10">
                  <c:v>-4.2365800000000002E-2</c:v>
                </c:pt>
                <c:pt idx="11">
                  <c:v>-4.9611299999999997E-2</c:v>
                </c:pt>
                <c:pt idx="12">
                  <c:v>-5.5547300000000001E-2</c:v>
                </c:pt>
                <c:pt idx="13">
                  <c:v>-5.4601299999999998E-2</c:v>
                </c:pt>
                <c:pt idx="14">
                  <c:v>-7.8590300000000002E-2</c:v>
                </c:pt>
                <c:pt idx="15">
                  <c:v>-6.9430199999999997E-2</c:v>
                </c:pt>
                <c:pt idx="16">
                  <c:v>-7.6822000000000001E-2</c:v>
                </c:pt>
                <c:pt idx="17">
                  <c:v>-4.4500199999999997E-2</c:v>
                </c:pt>
                <c:pt idx="18">
                  <c:v>-3.5910499999999998E-2</c:v>
                </c:pt>
                <c:pt idx="19">
                  <c:v>-4.6831999999999999E-2</c:v>
                </c:pt>
                <c:pt idx="20">
                  <c:v>-3.8794700000000001E-2</c:v>
                </c:pt>
                <c:pt idx="21">
                  <c:v>-3.6346299999999998E-2</c:v>
                </c:pt>
                <c:pt idx="22">
                  <c:v>-2.93105E-2</c:v>
                </c:pt>
                <c:pt idx="23">
                  <c:v>-3.2542799999999997E-2</c:v>
                </c:pt>
                <c:pt idx="24">
                  <c:v>-4.4912500000000001E-2</c:v>
                </c:pt>
                <c:pt idx="25">
                  <c:v>-7.67452E-2</c:v>
                </c:pt>
                <c:pt idx="26">
                  <c:v>-7.6997999999999997E-2</c:v>
                </c:pt>
                <c:pt idx="27">
                  <c:v>-8.8395299999999996E-2</c:v>
                </c:pt>
                <c:pt idx="28">
                  <c:v>-7.5916300000000006E-2</c:v>
                </c:pt>
                <c:pt idx="29">
                  <c:v>-8.4873000000000004E-2</c:v>
                </c:pt>
                <c:pt idx="30">
                  <c:v>-8.5681499999999994E-2</c:v>
                </c:pt>
                <c:pt idx="31">
                  <c:v>-7.0299E-2</c:v>
                </c:pt>
                <c:pt idx="32">
                  <c:v>-8.1856499999999999E-2</c:v>
                </c:pt>
                <c:pt idx="33">
                  <c:v>-7.7930200000000005E-2</c:v>
                </c:pt>
                <c:pt idx="34">
                  <c:v>-6.9757700000000006E-2</c:v>
                </c:pt>
                <c:pt idx="35">
                  <c:v>-6.6816700000000007E-2</c:v>
                </c:pt>
                <c:pt idx="36">
                  <c:v>-5.4038700000000002E-2</c:v>
                </c:pt>
                <c:pt idx="37">
                  <c:v>-6.3990500000000006E-2</c:v>
                </c:pt>
                <c:pt idx="38">
                  <c:v>-5.5803199999999997E-2</c:v>
                </c:pt>
                <c:pt idx="39">
                  <c:v>-4.9954999999999999E-2</c:v>
                </c:pt>
                <c:pt idx="40">
                  <c:v>-5.3164000000000003E-2</c:v>
                </c:pt>
                <c:pt idx="41">
                  <c:v>-5.1674200000000003E-2</c:v>
                </c:pt>
                <c:pt idx="42">
                  <c:v>-6.5178799999999995E-2</c:v>
                </c:pt>
                <c:pt idx="43">
                  <c:v>-6.8858799999999998E-2</c:v>
                </c:pt>
                <c:pt idx="44">
                  <c:v>-5.2019299999999997E-2</c:v>
                </c:pt>
                <c:pt idx="45">
                  <c:v>-6.6282800000000003E-2</c:v>
                </c:pt>
                <c:pt idx="46">
                  <c:v>-5.7488200000000003E-2</c:v>
                </c:pt>
                <c:pt idx="47">
                  <c:v>-7.7299000000000007E-2</c:v>
                </c:pt>
                <c:pt idx="48">
                  <c:v>-7.6569799999999993E-2</c:v>
                </c:pt>
                <c:pt idx="49">
                  <c:v>-8.6312600000000003E-2</c:v>
                </c:pt>
                <c:pt idx="50">
                  <c:v>-7.8734200000000004E-2</c:v>
                </c:pt>
                <c:pt idx="51">
                  <c:v>-9.8415199999999994E-2</c:v>
                </c:pt>
                <c:pt idx="52">
                  <c:v>-8.3823999999999996E-2</c:v>
                </c:pt>
                <c:pt idx="53">
                  <c:v>-9.5074599999999995E-2</c:v>
                </c:pt>
                <c:pt idx="54">
                  <c:v>-9.5515199999999995E-2</c:v>
                </c:pt>
                <c:pt idx="55">
                  <c:v>-6.8762199999999996E-2</c:v>
                </c:pt>
                <c:pt idx="56">
                  <c:v>-5.9088799999999997E-2</c:v>
                </c:pt>
                <c:pt idx="57">
                  <c:v>-6.4927600000000002E-2</c:v>
                </c:pt>
                <c:pt idx="58">
                  <c:v>-7.0403400000000005E-2</c:v>
                </c:pt>
                <c:pt idx="59">
                  <c:v>-8.6093199999999995E-2</c:v>
                </c:pt>
                <c:pt idx="60">
                  <c:v>-8.5433999999999996E-2</c:v>
                </c:pt>
                <c:pt idx="61">
                  <c:v>-8.8348800000000005E-2</c:v>
                </c:pt>
                <c:pt idx="62">
                  <c:v>-0.110969</c:v>
                </c:pt>
                <c:pt idx="63">
                  <c:v>-0.110804</c:v>
                </c:pt>
                <c:pt idx="64">
                  <c:v>-0.104923</c:v>
                </c:pt>
                <c:pt idx="65">
                  <c:v>-0.130187</c:v>
                </c:pt>
                <c:pt idx="66">
                  <c:v>-0.11523799999999999</c:v>
                </c:pt>
                <c:pt idx="67">
                  <c:v>-0.133024</c:v>
                </c:pt>
                <c:pt idx="68">
                  <c:v>-0.130077</c:v>
                </c:pt>
                <c:pt idx="69">
                  <c:v>-0.113841</c:v>
                </c:pt>
                <c:pt idx="70">
                  <c:v>-0.135433</c:v>
                </c:pt>
                <c:pt idx="71">
                  <c:v>-9.2087500000000003E-2</c:v>
                </c:pt>
                <c:pt idx="72">
                  <c:v>-8.1760299999999994E-2</c:v>
                </c:pt>
                <c:pt idx="73">
                  <c:v>-9.0660199999999996E-2</c:v>
                </c:pt>
                <c:pt idx="74">
                  <c:v>-0.11151800000000001</c:v>
                </c:pt>
                <c:pt idx="75">
                  <c:v>-9.43745E-2</c:v>
                </c:pt>
                <c:pt idx="76">
                  <c:v>-0.113862</c:v>
                </c:pt>
                <c:pt idx="77">
                  <c:v>-0.109364</c:v>
                </c:pt>
                <c:pt idx="78">
                  <c:v>-0.11619400000000001</c:v>
                </c:pt>
                <c:pt idx="79">
                  <c:v>-0.111349</c:v>
                </c:pt>
                <c:pt idx="80">
                  <c:v>-0.11097600000000001</c:v>
                </c:pt>
                <c:pt idx="81">
                  <c:v>-9.4604999999999995E-2</c:v>
                </c:pt>
                <c:pt idx="82">
                  <c:v>-0.10401299999999999</c:v>
                </c:pt>
                <c:pt idx="83">
                  <c:v>-8.4982199999999994E-2</c:v>
                </c:pt>
                <c:pt idx="84">
                  <c:v>-6.7765199999999998E-2</c:v>
                </c:pt>
                <c:pt idx="85">
                  <c:v>-3.6332499999999997E-2</c:v>
                </c:pt>
                <c:pt idx="86">
                  <c:v>-3.1064499999999998E-2</c:v>
                </c:pt>
                <c:pt idx="87">
                  <c:v>-3.5176499999999999E-2</c:v>
                </c:pt>
                <c:pt idx="88">
                  <c:v>-2.0757999999999999E-2</c:v>
                </c:pt>
                <c:pt idx="89">
                  <c:v>-3.5713500000000002E-2</c:v>
                </c:pt>
                <c:pt idx="90">
                  <c:v>-5.3218000000000001E-2</c:v>
                </c:pt>
                <c:pt idx="91">
                  <c:v>-5.5904500000000003E-2</c:v>
                </c:pt>
                <c:pt idx="92">
                  <c:v>-5.9869699999999998E-2</c:v>
                </c:pt>
                <c:pt idx="93">
                  <c:v>-5.5995499999999997E-2</c:v>
                </c:pt>
                <c:pt idx="94">
                  <c:v>-5.2127800000000002E-2</c:v>
                </c:pt>
                <c:pt idx="95">
                  <c:v>-4.0801700000000003E-2</c:v>
                </c:pt>
                <c:pt idx="96">
                  <c:v>-4.2618000000000003E-2</c:v>
                </c:pt>
                <c:pt idx="97">
                  <c:v>-4.1719199999999998E-2</c:v>
                </c:pt>
                <c:pt idx="98">
                  <c:v>-3.6716699999999998E-2</c:v>
                </c:pt>
                <c:pt idx="99">
                  <c:v>-5.0797799999999997E-2</c:v>
                </c:pt>
                <c:pt idx="100">
                  <c:v>-5.8172799999999997E-2</c:v>
                </c:pt>
                <c:pt idx="101">
                  <c:v>-6.2204000000000002E-2</c:v>
                </c:pt>
                <c:pt idx="102">
                  <c:v>-5.8743499999999997E-2</c:v>
                </c:pt>
                <c:pt idx="103">
                  <c:v>-6.3893699999999998E-2</c:v>
                </c:pt>
                <c:pt idx="104">
                  <c:v>-6.5079499999999998E-2</c:v>
                </c:pt>
                <c:pt idx="105">
                  <c:v>-5.3164299999999998E-2</c:v>
                </c:pt>
                <c:pt idx="106">
                  <c:v>-6.0545000000000002E-2</c:v>
                </c:pt>
                <c:pt idx="107">
                  <c:v>-5.4216300000000002E-2</c:v>
                </c:pt>
                <c:pt idx="108">
                  <c:v>-5.6031999999999998E-2</c:v>
                </c:pt>
                <c:pt idx="109">
                  <c:v>-5.0589500000000003E-2</c:v>
                </c:pt>
                <c:pt idx="110">
                  <c:v>-6.3339800000000002E-2</c:v>
                </c:pt>
                <c:pt idx="111">
                  <c:v>-6.1885799999999998E-2</c:v>
                </c:pt>
                <c:pt idx="112">
                  <c:v>-5.6626700000000002E-2</c:v>
                </c:pt>
                <c:pt idx="113">
                  <c:v>-6.8470199999999995E-2</c:v>
                </c:pt>
                <c:pt idx="114">
                  <c:v>-6.0791999999999999E-2</c:v>
                </c:pt>
                <c:pt idx="115">
                  <c:v>-6.3867499999999994E-2</c:v>
                </c:pt>
                <c:pt idx="116">
                  <c:v>-5.5946000000000003E-2</c:v>
                </c:pt>
                <c:pt idx="117">
                  <c:v>-5.7545499999999999E-2</c:v>
                </c:pt>
                <c:pt idx="118">
                  <c:v>-6.8127300000000002E-2</c:v>
                </c:pt>
                <c:pt idx="119">
                  <c:v>-6.7853300000000005E-2</c:v>
                </c:pt>
                <c:pt idx="120">
                  <c:v>-5.4831699999999997E-2</c:v>
                </c:pt>
                <c:pt idx="121">
                  <c:v>-4.8455699999999997E-2</c:v>
                </c:pt>
                <c:pt idx="122">
                  <c:v>-6.2105500000000001E-2</c:v>
                </c:pt>
                <c:pt idx="123">
                  <c:v>-8.4556999999999993E-2</c:v>
                </c:pt>
                <c:pt idx="124">
                  <c:v>-8.09087E-2</c:v>
                </c:pt>
                <c:pt idx="125">
                  <c:v>-8.6647699999999994E-2</c:v>
                </c:pt>
                <c:pt idx="126">
                  <c:v>-8.8958700000000002E-2</c:v>
                </c:pt>
                <c:pt idx="127">
                  <c:v>-8.65147E-2</c:v>
                </c:pt>
                <c:pt idx="128">
                  <c:v>-9.3266000000000002E-2</c:v>
                </c:pt>
                <c:pt idx="129">
                  <c:v>-9.0667700000000004E-2</c:v>
                </c:pt>
                <c:pt idx="130">
                  <c:v>-9.7133999999999998E-2</c:v>
                </c:pt>
                <c:pt idx="131">
                  <c:v>-0.101212</c:v>
                </c:pt>
                <c:pt idx="132">
                  <c:v>-9.9158700000000002E-2</c:v>
                </c:pt>
                <c:pt idx="133">
                  <c:v>-9.6528299999999997E-2</c:v>
                </c:pt>
                <c:pt idx="134">
                  <c:v>-9.0365299999999996E-2</c:v>
                </c:pt>
                <c:pt idx="135">
                  <c:v>-8.7988999999999998E-2</c:v>
                </c:pt>
                <c:pt idx="136">
                  <c:v>-7.5580300000000003E-2</c:v>
                </c:pt>
                <c:pt idx="137">
                  <c:v>-6.7755700000000002E-2</c:v>
                </c:pt>
                <c:pt idx="138">
                  <c:v>-6.5586000000000005E-2</c:v>
                </c:pt>
                <c:pt idx="139">
                  <c:v>-6.5131700000000001E-2</c:v>
                </c:pt>
                <c:pt idx="140">
                  <c:v>-5.9094300000000002E-2</c:v>
                </c:pt>
                <c:pt idx="141">
                  <c:v>-5.9726000000000001E-2</c:v>
                </c:pt>
                <c:pt idx="142">
                  <c:v>-5.3803999999999998E-2</c:v>
                </c:pt>
                <c:pt idx="143">
                  <c:v>-3.8578000000000001E-2</c:v>
                </c:pt>
                <c:pt idx="144">
                  <c:v>-3.1061700000000001E-2</c:v>
                </c:pt>
                <c:pt idx="145">
                  <c:v>-2.6800000000000001E-2</c:v>
                </c:pt>
                <c:pt idx="146">
                  <c:v>-2.7522999999999999E-2</c:v>
                </c:pt>
                <c:pt idx="147">
                  <c:v>-2.6336999999999999E-2</c:v>
                </c:pt>
                <c:pt idx="148">
                  <c:v>-3.0911299999999999E-2</c:v>
                </c:pt>
                <c:pt idx="149">
                  <c:v>-4.62085E-2</c:v>
                </c:pt>
                <c:pt idx="150">
                  <c:v>-4.9668499999999997E-2</c:v>
                </c:pt>
                <c:pt idx="151">
                  <c:v>-4.7878499999999997E-2</c:v>
                </c:pt>
                <c:pt idx="152">
                  <c:v>-4.3763499999999997E-2</c:v>
                </c:pt>
                <c:pt idx="153">
                  <c:v>-4.9627499999999998E-2</c:v>
                </c:pt>
                <c:pt idx="154">
                  <c:v>-3.6057499999999999E-2</c:v>
                </c:pt>
                <c:pt idx="155">
                  <c:v>-4.87765E-2</c:v>
                </c:pt>
                <c:pt idx="156">
                  <c:v>-4.8675000000000003E-2</c:v>
                </c:pt>
                <c:pt idx="157">
                  <c:v>-4.1678E-2</c:v>
                </c:pt>
                <c:pt idx="158">
                  <c:v>-4.6318999999999999E-2</c:v>
                </c:pt>
                <c:pt idx="159">
                  <c:v>-4.3893000000000001E-2</c:v>
                </c:pt>
                <c:pt idx="160">
                  <c:v>-5.0747500000000001E-2</c:v>
                </c:pt>
                <c:pt idx="161">
                  <c:v>-4.6719499999999997E-2</c:v>
                </c:pt>
                <c:pt idx="162">
                  <c:v>-5.4733999999999998E-2</c:v>
                </c:pt>
                <c:pt idx="163">
                  <c:v>-5.3197000000000001E-2</c:v>
                </c:pt>
                <c:pt idx="164">
                  <c:v>-5.7904499999999998E-2</c:v>
                </c:pt>
                <c:pt idx="165">
                  <c:v>-5.6071999999999997E-2</c:v>
                </c:pt>
                <c:pt idx="166">
                  <c:v>-5.4682000000000001E-2</c:v>
                </c:pt>
                <c:pt idx="167">
                  <c:v>-5.4339999999999999E-2</c:v>
                </c:pt>
                <c:pt idx="168">
                  <c:v>-4.9180000000000001E-2</c:v>
                </c:pt>
                <c:pt idx="169">
                  <c:v>-5.1670000000000001E-2</c:v>
                </c:pt>
                <c:pt idx="170">
                  <c:v>-5.7701000000000002E-2</c:v>
                </c:pt>
                <c:pt idx="171">
                  <c:v>-6.1552500000000003E-2</c:v>
                </c:pt>
                <c:pt idx="172">
                  <c:v>-6.8319500000000005E-2</c:v>
                </c:pt>
                <c:pt idx="173">
                  <c:v>-6.5624500000000002E-2</c:v>
                </c:pt>
                <c:pt idx="174">
                  <c:v>-6.1841500000000001E-2</c:v>
                </c:pt>
                <c:pt idx="175">
                  <c:v>-7.8049499999999994E-2</c:v>
                </c:pt>
                <c:pt idx="176">
                  <c:v>-8.2072500000000007E-2</c:v>
                </c:pt>
                <c:pt idx="177">
                  <c:v>-8.0314499999999997E-2</c:v>
                </c:pt>
                <c:pt idx="178">
                  <c:v>-7.7593499999999996E-2</c:v>
                </c:pt>
                <c:pt idx="179">
                  <c:v>-8.2640500000000006E-2</c:v>
                </c:pt>
                <c:pt idx="180">
                  <c:v>-8.1058000000000005E-2</c:v>
                </c:pt>
                <c:pt idx="181">
                  <c:v>-8.3653500000000006E-2</c:v>
                </c:pt>
                <c:pt idx="182">
                  <c:v>-8.5574999999999998E-2</c:v>
                </c:pt>
                <c:pt idx="183">
                  <c:v>-7.99985E-2</c:v>
                </c:pt>
                <c:pt idx="184">
                  <c:v>-7.7101000000000003E-2</c:v>
                </c:pt>
                <c:pt idx="185">
                  <c:v>-8.0812499999999995E-2</c:v>
                </c:pt>
                <c:pt idx="186">
                  <c:v>-7.8165999999999999E-2</c:v>
                </c:pt>
                <c:pt idx="187">
                  <c:v>-7.2691500000000006E-2</c:v>
                </c:pt>
                <c:pt idx="188">
                  <c:v>-7.3235999999999996E-2</c:v>
                </c:pt>
                <c:pt idx="189">
                  <c:v>-7.1883000000000002E-2</c:v>
                </c:pt>
                <c:pt idx="190">
                  <c:v>-6.4322000000000004E-2</c:v>
                </c:pt>
                <c:pt idx="191">
                  <c:v>-6.4249000000000001E-2</c:v>
                </c:pt>
                <c:pt idx="192">
                  <c:v>-5.6372999999999999E-2</c:v>
                </c:pt>
                <c:pt idx="193">
                  <c:v>-5.3567999999999998E-2</c:v>
                </c:pt>
                <c:pt idx="194">
                  <c:v>-4.6642999999999997E-2</c:v>
                </c:pt>
                <c:pt idx="195">
                  <c:v>-5.6882500000000003E-2</c:v>
                </c:pt>
                <c:pt idx="196">
                  <c:v>-6.0289500000000003E-2</c:v>
                </c:pt>
                <c:pt idx="197">
                  <c:v>-6.9612999999999994E-2</c:v>
                </c:pt>
                <c:pt idx="198">
                  <c:v>-7.0586999999999997E-2</c:v>
                </c:pt>
                <c:pt idx="199">
                  <c:v>-7.0483000000000004E-2</c:v>
                </c:pt>
                <c:pt idx="200">
                  <c:v>-6.4667500000000003E-2</c:v>
                </c:pt>
                <c:pt idx="201">
                  <c:v>-6.5249500000000002E-2</c:v>
                </c:pt>
                <c:pt idx="202">
                  <c:v>-7.7636999999999998E-2</c:v>
                </c:pt>
                <c:pt idx="203">
                  <c:v>-7.1840500000000002E-2</c:v>
                </c:pt>
                <c:pt idx="204">
                  <c:v>-7.0583000000000007E-2</c:v>
                </c:pt>
                <c:pt idx="205">
                  <c:v>-8.5727499999999998E-2</c:v>
                </c:pt>
                <c:pt idx="206">
                  <c:v>-8.4167000000000006E-2</c:v>
                </c:pt>
                <c:pt idx="207">
                  <c:v>-7.4618000000000004E-2</c:v>
                </c:pt>
                <c:pt idx="208">
                  <c:v>-8.2798999999999998E-2</c:v>
                </c:pt>
                <c:pt idx="209">
                  <c:v>-7.8192999999999999E-2</c:v>
                </c:pt>
                <c:pt idx="210">
                  <c:v>-8.7679000000000007E-2</c:v>
                </c:pt>
                <c:pt idx="211">
                  <c:v>-8.2591999999999999E-2</c:v>
                </c:pt>
                <c:pt idx="212">
                  <c:v>-9.4205499999999998E-2</c:v>
                </c:pt>
                <c:pt idx="213">
                  <c:v>-9.1417999999999999E-2</c:v>
                </c:pt>
                <c:pt idx="214">
                  <c:v>-8.6949499999999999E-2</c:v>
                </c:pt>
                <c:pt idx="215">
                  <c:v>-9.3819E-2</c:v>
                </c:pt>
                <c:pt idx="216">
                  <c:v>-9.2877000000000001E-2</c:v>
                </c:pt>
                <c:pt idx="217">
                  <c:v>-9.0309500000000001E-2</c:v>
                </c:pt>
                <c:pt idx="218">
                  <c:v>-8.3927000000000002E-2</c:v>
                </c:pt>
                <c:pt idx="219">
                  <c:v>-7.9159999999999994E-2</c:v>
                </c:pt>
                <c:pt idx="220">
                  <c:v>-8.4666000000000005E-2</c:v>
                </c:pt>
                <c:pt idx="221">
                  <c:v>-8.4567500000000004E-2</c:v>
                </c:pt>
                <c:pt idx="222">
                  <c:v>-8.7674500000000002E-2</c:v>
                </c:pt>
                <c:pt idx="223">
                  <c:v>-8.6957999999999994E-2</c:v>
                </c:pt>
                <c:pt idx="224">
                  <c:v>-8.4543499999999994E-2</c:v>
                </c:pt>
                <c:pt idx="225">
                  <c:v>-8.8195499999999996E-2</c:v>
                </c:pt>
                <c:pt idx="226">
                  <c:v>-8.4381499999999998E-2</c:v>
                </c:pt>
                <c:pt idx="227">
                  <c:v>-7.2761500000000007E-2</c:v>
                </c:pt>
                <c:pt idx="228">
                  <c:v>-6.6739499999999993E-2</c:v>
                </c:pt>
                <c:pt idx="229">
                  <c:v>-5.4073000000000003E-2</c:v>
                </c:pt>
                <c:pt idx="230">
                  <c:v>-4.4499999999999998E-2</c:v>
                </c:pt>
                <c:pt idx="231">
                  <c:v>-4.5338000000000003E-2</c:v>
                </c:pt>
                <c:pt idx="232">
                  <c:v>-4.3892500000000001E-2</c:v>
                </c:pt>
                <c:pt idx="233">
                  <c:v>-2.86825E-2</c:v>
                </c:pt>
                <c:pt idx="234">
                  <c:v>-2.3158499999999999E-2</c:v>
                </c:pt>
                <c:pt idx="235">
                  <c:v>-1.5780499999999999E-2</c:v>
                </c:pt>
                <c:pt idx="236">
                  <c:v>-5.9335000000000004E-3</c:v>
                </c:pt>
                <c:pt idx="237">
                  <c:v>-5.3074999999999997E-3</c:v>
                </c:pt>
                <c:pt idx="238">
                  <c:v>-1.3827000000000001E-2</c:v>
                </c:pt>
                <c:pt idx="239">
                  <c:v>-1.9404500000000002E-2</c:v>
                </c:pt>
                <c:pt idx="240">
                  <c:v>-2.5342E-2</c:v>
                </c:pt>
                <c:pt idx="241">
                  <c:v>-2.9691499999999999E-2</c:v>
                </c:pt>
                <c:pt idx="242">
                  <c:v>-3.4044499999999998E-2</c:v>
                </c:pt>
                <c:pt idx="243">
                  <c:v>-3.1012000000000001E-2</c:v>
                </c:pt>
                <c:pt idx="244">
                  <c:v>-2.682E-2</c:v>
                </c:pt>
                <c:pt idx="245">
                  <c:v>-3.0541499999999999E-2</c:v>
                </c:pt>
                <c:pt idx="246">
                  <c:v>-3.10105E-2</c:v>
                </c:pt>
                <c:pt idx="247">
                  <c:v>-1.6376000000000002E-2</c:v>
                </c:pt>
                <c:pt idx="248">
                  <c:v>-1.9977499999999999E-2</c:v>
                </c:pt>
                <c:pt idx="249">
                  <c:v>-2.2695E-2</c:v>
                </c:pt>
                <c:pt idx="250">
                  <c:v>-2.4739000000000001E-2</c:v>
                </c:pt>
                <c:pt idx="251">
                  <c:v>-2.5357000000000001E-2</c:v>
                </c:pt>
                <c:pt idx="252">
                  <c:v>-2.9219999999999999E-2</c:v>
                </c:pt>
                <c:pt idx="253">
                  <c:v>-2.7147999999999999E-2</c:v>
                </c:pt>
                <c:pt idx="254">
                  <c:v>-3.5181499999999997E-2</c:v>
                </c:pt>
                <c:pt idx="255">
                  <c:v>-3.3424500000000003E-2</c:v>
                </c:pt>
                <c:pt idx="256">
                  <c:v>-2.98905E-2</c:v>
                </c:pt>
                <c:pt idx="257">
                  <c:v>-3.0665499999999998E-2</c:v>
                </c:pt>
                <c:pt idx="258">
                  <c:v>-3.7886999999999997E-2</c:v>
                </c:pt>
                <c:pt idx="259">
                  <c:v>-3.3999000000000001E-2</c:v>
                </c:pt>
                <c:pt idx="260">
                  <c:v>-3.1462499999999997E-2</c:v>
                </c:pt>
                <c:pt idx="261">
                  <c:v>-3.4318500000000002E-2</c:v>
                </c:pt>
                <c:pt idx="262">
                  <c:v>-3.3412999999999998E-2</c:v>
                </c:pt>
                <c:pt idx="263">
                  <c:v>-3.4411499999999998E-2</c:v>
                </c:pt>
                <c:pt idx="264">
                  <c:v>-2.6953499999999998E-2</c:v>
                </c:pt>
                <c:pt idx="265">
                  <c:v>-3.0200999999999999E-2</c:v>
                </c:pt>
                <c:pt idx="266">
                  <c:v>-3.5432499999999999E-2</c:v>
                </c:pt>
                <c:pt idx="267">
                  <c:v>-3.1147000000000001E-2</c:v>
                </c:pt>
                <c:pt idx="268">
                  <c:v>-2.9884500000000001E-2</c:v>
                </c:pt>
                <c:pt idx="269">
                  <c:v>-3.00495E-2</c:v>
                </c:pt>
                <c:pt idx="270">
                  <c:v>-2.9424499999999999E-2</c:v>
                </c:pt>
                <c:pt idx="271">
                  <c:v>-2.4262499999999999E-2</c:v>
                </c:pt>
                <c:pt idx="272">
                  <c:v>-5.1451999999999998E-2</c:v>
                </c:pt>
                <c:pt idx="273">
                  <c:v>-4.6435999999999998E-2</c:v>
                </c:pt>
                <c:pt idx="274">
                  <c:v>-4.5956999999999998E-2</c:v>
                </c:pt>
                <c:pt idx="275">
                  <c:v>-5.8110000000000002E-2</c:v>
                </c:pt>
                <c:pt idx="276">
                  <c:v>-4.4858000000000002E-2</c:v>
                </c:pt>
                <c:pt idx="277">
                  <c:v>-6.0023E-2</c:v>
                </c:pt>
                <c:pt idx="278">
                  <c:v>-5.4982999999999997E-2</c:v>
                </c:pt>
                <c:pt idx="279">
                  <c:v>-5.5329999999999997E-2</c:v>
                </c:pt>
                <c:pt idx="280">
                  <c:v>-6.1124999999999999E-2</c:v>
                </c:pt>
                <c:pt idx="281">
                  <c:v>-6.0807E-2</c:v>
                </c:pt>
                <c:pt idx="282">
                  <c:v>-6.4505000000000007E-2</c:v>
                </c:pt>
                <c:pt idx="283">
                  <c:v>-6.5321000000000004E-2</c:v>
                </c:pt>
                <c:pt idx="284">
                  <c:v>-5.4952000000000001E-2</c:v>
                </c:pt>
                <c:pt idx="285">
                  <c:v>-5.7918999999999998E-2</c:v>
                </c:pt>
                <c:pt idx="286">
                  <c:v>-6.9938E-2</c:v>
                </c:pt>
                <c:pt idx="287">
                  <c:v>-6.3352000000000006E-2</c:v>
                </c:pt>
                <c:pt idx="288">
                  <c:v>-6.2944E-2</c:v>
                </c:pt>
                <c:pt idx="289">
                  <c:v>-6.4070000000000002E-2</c:v>
                </c:pt>
                <c:pt idx="290">
                  <c:v>-7.0190000000000002E-2</c:v>
                </c:pt>
                <c:pt idx="291">
                  <c:v>-6.1302000000000002E-2</c:v>
                </c:pt>
                <c:pt idx="292">
                  <c:v>-6.5434000000000006E-2</c:v>
                </c:pt>
                <c:pt idx="293">
                  <c:v>-6.4663999999999999E-2</c:v>
                </c:pt>
                <c:pt idx="294">
                  <c:v>-6.6725000000000007E-2</c:v>
                </c:pt>
                <c:pt idx="295">
                  <c:v>-7.4769000000000002E-2</c:v>
                </c:pt>
                <c:pt idx="296">
                  <c:v>-5.9692000000000002E-2</c:v>
                </c:pt>
                <c:pt idx="297">
                  <c:v>-6.3396999999999995E-2</c:v>
                </c:pt>
                <c:pt idx="298">
                  <c:v>-7.5212000000000001E-2</c:v>
                </c:pt>
                <c:pt idx="299">
                  <c:v>-6.9947999999999996E-2</c:v>
                </c:pt>
                <c:pt idx="300">
                  <c:v>-7.0702000000000001E-2</c:v>
                </c:pt>
                <c:pt idx="301">
                  <c:v>-7.1705000000000005E-2</c:v>
                </c:pt>
                <c:pt idx="302">
                  <c:v>-7.7362E-2</c:v>
                </c:pt>
                <c:pt idx="303">
                  <c:v>-7.3857000000000006E-2</c:v>
                </c:pt>
                <c:pt idx="304">
                  <c:v>-7.2989999999999999E-2</c:v>
                </c:pt>
                <c:pt idx="305">
                  <c:v>-6.6253999999999993E-2</c:v>
                </c:pt>
                <c:pt idx="306">
                  <c:v>-7.1544999999999997E-2</c:v>
                </c:pt>
                <c:pt idx="307">
                  <c:v>-5.1464999999999997E-2</c:v>
                </c:pt>
                <c:pt idx="308">
                  <c:v>-5.0682999999999999E-2</c:v>
                </c:pt>
                <c:pt idx="309">
                  <c:v>-5.7105000000000003E-2</c:v>
                </c:pt>
                <c:pt idx="310">
                  <c:v>-6.2631000000000006E-2</c:v>
                </c:pt>
                <c:pt idx="311">
                  <c:v>-6.5490000000000007E-2</c:v>
                </c:pt>
                <c:pt idx="312">
                  <c:v>-5.7592999999999998E-2</c:v>
                </c:pt>
                <c:pt idx="313">
                  <c:v>-5.8191E-2</c:v>
                </c:pt>
                <c:pt idx="314">
                  <c:v>-5.9979999999999999E-2</c:v>
                </c:pt>
                <c:pt idx="315">
                  <c:v>-5.8436000000000002E-2</c:v>
                </c:pt>
                <c:pt idx="316">
                  <c:v>-4.6427000000000003E-2</c:v>
                </c:pt>
                <c:pt idx="317">
                  <c:v>-4.4366999999999997E-2</c:v>
                </c:pt>
                <c:pt idx="318">
                  <c:v>-4.9787999999999999E-2</c:v>
                </c:pt>
                <c:pt idx="319">
                  <c:v>-4.3749000000000003E-2</c:v>
                </c:pt>
                <c:pt idx="320">
                  <c:v>-5.8597000000000003E-2</c:v>
                </c:pt>
                <c:pt idx="321">
                  <c:v>-4.6836999999999997E-2</c:v>
                </c:pt>
                <c:pt idx="322">
                  <c:v>-4.3034999999999997E-2</c:v>
                </c:pt>
                <c:pt idx="323">
                  <c:v>-4.4433E-2</c:v>
                </c:pt>
                <c:pt idx="324">
                  <c:v>-4.0126000000000002E-2</c:v>
                </c:pt>
                <c:pt idx="325">
                  <c:v>-4.4474E-2</c:v>
                </c:pt>
                <c:pt idx="326">
                  <c:v>-5.5877000000000003E-2</c:v>
                </c:pt>
                <c:pt idx="327">
                  <c:v>-3.5326000000000003E-2</c:v>
                </c:pt>
                <c:pt idx="328">
                  <c:v>-3.7913000000000002E-2</c:v>
                </c:pt>
                <c:pt idx="329">
                  <c:v>-5.1472999999999998E-2</c:v>
                </c:pt>
                <c:pt idx="330">
                  <c:v>-3.3867000000000001E-2</c:v>
                </c:pt>
                <c:pt idx="331">
                  <c:v>-6.1648000000000001E-2</c:v>
                </c:pt>
                <c:pt idx="332">
                  <c:v>-3.1175999999999999E-2</c:v>
                </c:pt>
                <c:pt idx="333">
                  <c:v>-3.1613000000000002E-2</c:v>
                </c:pt>
                <c:pt idx="334">
                  <c:v>-2.6218999999999999E-2</c:v>
                </c:pt>
                <c:pt idx="335">
                  <c:v>-1.7935E-2</c:v>
                </c:pt>
                <c:pt idx="336">
                  <c:v>-2.0791E-2</c:v>
                </c:pt>
                <c:pt idx="337">
                  <c:v>-2.3234999999999999E-2</c:v>
                </c:pt>
                <c:pt idx="338">
                  <c:v>-3.5649E-2</c:v>
                </c:pt>
                <c:pt idx="339">
                  <c:v>-1.3368E-2</c:v>
                </c:pt>
                <c:pt idx="340">
                  <c:v>-2.0344999999999999E-2</c:v>
                </c:pt>
                <c:pt idx="341">
                  <c:v>-2.0246E-2</c:v>
                </c:pt>
                <c:pt idx="342">
                  <c:v>3.5230000000000001E-3</c:v>
                </c:pt>
                <c:pt idx="343">
                  <c:v>4.2630000000000003E-3</c:v>
                </c:pt>
                <c:pt idx="344">
                  <c:v>-1.5827999999999998E-2</c:v>
                </c:pt>
                <c:pt idx="345">
                  <c:v>-9.3000000000000005E-4</c:v>
                </c:pt>
                <c:pt idx="346">
                  <c:v>1.6775000000000002E-2</c:v>
                </c:pt>
                <c:pt idx="347">
                  <c:v>-4.0850000000000001E-3</c:v>
                </c:pt>
                <c:pt idx="348">
                  <c:v>1.3630000000000001E-3</c:v>
                </c:pt>
                <c:pt idx="349" formatCode="0.00E+00">
                  <c:v>-4.6999999999999997E-5</c:v>
                </c:pt>
                <c:pt idx="350">
                  <c:v>-1.1788E-2</c:v>
                </c:pt>
                <c:pt idx="351">
                  <c:v>-2.5000999999999999E-2</c:v>
                </c:pt>
                <c:pt idx="352">
                  <c:v>-2.4853E-2</c:v>
                </c:pt>
                <c:pt idx="353">
                  <c:v>-2.3789999999999999E-2</c:v>
                </c:pt>
                <c:pt idx="354">
                  <c:v>-2.5291000000000001E-2</c:v>
                </c:pt>
                <c:pt idx="355">
                  <c:v>-2.4166E-2</c:v>
                </c:pt>
                <c:pt idx="356">
                  <c:v>-1.0042000000000001E-2</c:v>
                </c:pt>
                <c:pt idx="357">
                  <c:v>-6.8370000000000002E-3</c:v>
                </c:pt>
                <c:pt idx="358">
                  <c:v>-1.5204000000000001E-2</c:v>
                </c:pt>
                <c:pt idx="359">
                  <c:v>-1.3674E-2</c:v>
                </c:pt>
                <c:pt idx="360">
                  <c:v>-1.5533E-2</c:v>
                </c:pt>
                <c:pt idx="361">
                  <c:v>-1.0796999999999999E-2</c:v>
                </c:pt>
                <c:pt idx="362">
                  <c:v>-2.0702000000000002E-2</c:v>
                </c:pt>
                <c:pt idx="363">
                  <c:v>-1.9782000000000001E-2</c:v>
                </c:pt>
                <c:pt idx="364">
                  <c:v>-2.1607999999999999E-2</c:v>
                </c:pt>
                <c:pt idx="365">
                  <c:v>-2.3820000000000001E-2</c:v>
                </c:pt>
                <c:pt idx="366">
                  <c:v>-2.4267E-2</c:v>
                </c:pt>
                <c:pt idx="367">
                  <c:v>-1.8822999999999999E-2</c:v>
                </c:pt>
                <c:pt idx="368">
                  <c:v>-2.5606E-2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273088"/>
        <c:axId val="85146944"/>
      </c:lineChart>
      <c:catAx>
        <c:axId val="173273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91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t>bits per sample (bps)</a:t>
                </a:r>
              </a:p>
            </c:rich>
          </c:tx>
          <c:layout>
            <c:manualLayout>
              <c:xMode val="edge"/>
              <c:yMode val="edge"/>
              <c:x val="0.4498069498069498"/>
              <c:y val="0.93474088291746638"/>
            </c:manualLayout>
          </c:layout>
          <c:overlay val="0"/>
          <c:spPr>
            <a:noFill/>
            <a:ln w="23089">
              <a:noFill/>
            </a:ln>
          </c:spPr>
        </c:title>
        <c:numFmt formatCode="General" sourceLinked="1"/>
        <c:majorTickMark val="none"/>
        <c:minorTickMark val="none"/>
        <c:tickLblPos val="none"/>
        <c:spPr>
          <a:ln w="8658">
            <a:noFill/>
          </a:ln>
        </c:spPr>
        <c:crossAx val="85146944"/>
        <c:crosses val="autoZero"/>
        <c:auto val="1"/>
        <c:lblAlgn val="ctr"/>
        <c:lblOffset val="100"/>
        <c:tickMarkSkip val="1"/>
        <c:noMultiLvlLbl val="0"/>
      </c:catAx>
      <c:valAx>
        <c:axId val="85146944"/>
        <c:scaling>
          <c:orientation val="minMax"/>
          <c:max val="0.01"/>
          <c:min val="-0.3"/>
        </c:scaling>
        <c:delete val="0"/>
        <c:axPos val="l"/>
        <c:majorGridlines>
          <c:spPr>
            <a:ln w="2886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91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t>PSNR difference (in dB)</a:t>
                </a:r>
              </a:p>
            </c:rich>
          </c:tx>
          <c:layout>
            <c:manualLayout>
              <c:xMode val="edge"/>
              <c:yMode val="edge"/>
              <c:x val="1.2548262548262547E-2"/>
              <c:y val="0.32053742802303264"/>
            </c:manualLayout>
          </c:layout>
          <c:overlay val="0"/>
          <c:spPr>
            <a:noFill/>
            <a:ln w="23089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88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173273088"/>
        <c:crosses val="autoZero"/>
        <c:crossBetween val="between"/>
      </c:valAx>
      <c:spPr>
        <a:solidFill>
          <a:srgbClr val="FFFFFF"/>
        </a:solidFill>
        <a:ln w="2886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1138996138996136"/>
          <c:y val="0.68138195777351251"/>
          <c:w val="0.25"/>
          <c:h val="0.31094049904030713"/>
        </c:manualLayout>
      </c:layout>
      <c:overlay val="0"/>
      <c:spPr>
        <a:solidFill>
          <a:srgbClr val="FFFFFF"/>
        </a:solidFill>
        <a:ln w="2886">
          <a:solidFill>
            <a:srgbClr val="000000"/>
          </a:solidFill>
          <a:prstDash val="solid"/>
        </a:ln>
      </c:spPr>
      <c:txPr>
        <a:bodyPr/>
        <a:lstStyle/>
        <a:p>
          <a:pPr>
            <a:defRPr sz="1168" b="0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2886">
      <a:solidFill>
        <a:srgbClr val="000000"/>
      </a:solidFill>
      <a:prstDash val="solid"/>
    </a:ln>
  </c:spPr>
  <c:txPr>
    <a:bodyPr/>
    <a:lstStyle/>
    <a:p>
      <a:pPr>
        <a:defRPr sz="1091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6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365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LAYERS vs NIS COMPARISON </a:t>
            </a:r>
            <a:r>
              <a:rPr lang="en-US" sz="365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(ISO 12640-1 average, gray, lossy mode)</a:t>
            </a:r>
            <a:endParaRPr lang="en-US"/>
          </a:p>
        </c:rich>
      </c:tx>
      <c:layout>
        <c:manualLayout>
          <c:xMode val="edge"/>
          <c:yMode val="edge"/>
          <c:x val="0.18958742632612965"/>
          <c:y val="3.5789473684210524E-2"/>
        </c:manualLayout>
      </c:layout>
      <c:overlay val="0"/>
      <c:spPr>
        <a:noFill/>
        <a:ln w="5787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4302554027504912E-2"/>
          <c:y val="0.16421052631578947"/>
          <c:w val="0.88801571709233795"/>
          <c:h val="0.73473684210526313"/>
        </c:manualLayout>
      </c:layout>
      <c:lineChart>
        <c:grouping val="standard"/>
        <c:varyColors val="0"/>
        <c:ser>
          <c:idx val="1"/>
          <c:order val="0"/>
          <c:tx>
            <c:strRef>
              <c:f>Hoja2!$B$1</c:f>
              <c:strCache>
                <c:ptCount val="1"/>
                <c:pt idx="0">
                  <c:v>PCRD</c:v>
                </c:pt>
              </c:strCache>
            </c:strRef>
          </c:tx>
          <c:spPr>
            <a:ln w="8681">
              <a:solidFill>
                <a:srgbClr val="008000"/>
              </a:solidFill>
              <a:prstDash val="solid"/>
            </a:ln>
          </c:spPr>
          <c:marker>
            <c:symbol val="none"/>
          </c:marker>
          <c:val>
            <c:numRef>
              <c:f>Hoja2!$B$2:$B$200</c:f>
              <c:numCache>
                <c:formatCode>General</c:formatCode>
                <c:ptCount val="19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Hoja2!$C$1</c:f>
              <c:strCache>
                <c:ptCount val="1"/>
                <c:pt idx="0">
                  <c:v>40 EQUIVALENT LAYERS</c:v>
                </c:pt>
              </c:strCache>
            </c:strRef>
          </c:tx>
          <c:spPr>
            <a:ln w="5787">
              <a:solidFill>
                <a:srgbClr val="00CCFF"/>
              </a:solidFill>
              <a:prstDash val="solid"/>
            </a:ln>
          </c:spPr>
          <c:marker>
            <c:symbol val="none"/>
          </c:marker>
          <c:val>
            <c:numRef>
              <c:f>Hoja2!$C$2:$C$200</c:f>
              <c:numCache>
                <c:formatCode>General</c:formatCode>
                <c:ptCount val="199"/>
                <c:pt idx="0">
                  <c:v>-1.6228</c:v>
                </c:pt>
                <c:pt idx="1">
                  <c:v>-1.7665999999999999</c:v>
                </c:pt>
                <c:pt idx="2">
                  <c:v>-1.6012</c:v>
                </c:pt>
                <c:pt idx="3">
                  <c:v>-1.0724</c:v>
                </c:pt>
                <c:pt idx="4">
                  <c:v>-0.60580000000000001</c:v>
                </c:pt>
                <c:pt idx="5">
                  <c:v>-8.1500000000000003E-2</c:v>
                </c:pt>
                <c:pt idx="6">
                  <c:v>-0.28439999999999999</c:v>
                </c:pt>
                <c:pt idx="7">
                  <c:v>-0.37490000000000001</c:v>
                </c:pt>
                <c:pt idx="8">
                  <c:v>-0.35270000000000001</c:v>
                </c:pt>
                <c:pt idx="9">
                  <c:v>-0.1951</c:v>
                </c:pt>
                <c:pt idx="10">
                  <c:v>-5.8099999999999999E-2</c:v>
                </c:pt>
                <c:pt idx="11">
                  <c:v>-0.16270000000000001</c:v>
                </c:pt>
                <c:pt idx="12">
                  <c:v>-0.2</c:v>
                </c:pt>
                <c:pt idx="13">
                  <c:v>-0.18029999999999999</c:v>
                </c:pt>
                <c:pt idx="14">
                  <c:v>-8.3099999999999993E-2</c:v>
                </c:pt>
                <c:pt idx="15">
                  <c:v>-4.8599999999999997E-2</c:v>
                </c:pt>
                <c:pt idx="16">
                  <c:v>-9.74E-2</c:v>
                </c:pt>
                <c:pt idx="17">
                  <c:v>-0.1183</c:v>
                </c:pt>
                <c:pt idx="18">
                  <c:v>-0.10979999999999999</c:v>
                </c:pt>
                <c:pt idx="19">
                  <c:v>-5.6099999999999997E-2</c:v>
                </c:pt>
                <c:pt idx="20">
                  <c:v>-3.78E-2</c:v>
                </c:pt>
                <c:pt idx="21">
                  <c:v>-6.9900000000000004E-2</c:v>
                </c:pt>
                <c:pt idx="22">
                  <c:v>-9.2200000000000004E-2</c:v>
                </c:pt>
                <c:pt idx="23">
                  <c:v>-8.0100000000000005E-2</c:v>
                </c:pt>
                <c:pt idx="24">
                  <c:v>-3.6900000000000002E-2</c:v>
                </c:pt>
                <c:pt idx="25">
                  <c:v>-3.3599999999999998E-2</c:v>
                </c:pt>
                <c:pt idx="26">
                  <c:v>-5.8900000000000001E-2</c:v>
                </c:pt>
                <c:pt idx="27">
                  <c:v>-6.8500000000000005E-2</c:v>
                </c:pt>
                <c:pt idx="28">
                  <c:v>-5.3999999999999999E-2</c:v>
                </c:pt>
                <c:pt idx="29">
                  <c:v>-2.5499999999999998E-2</c:v>
                </c:pt>
                <c:pt idx="30">
                  <c:v>-3.7900000000000003E-2</c:v>
                </c:pt>
                <c:pt idx="31">
                  <c:v>-6.0199999999999997E-2</c:v>
                </c:pt>
                <c:pt idx="32">
                  <c:v>-6.6600000000000006E-2</c:v>
                </c:pt>
                <c:pt idx="33">
                  <c:v>-5.0599999999999999E-2</c:v>
                </c:pt>
                <c:pt idx="34">
                  <c:v>-1.9900000000000001E-2</c:v>
                </c:pt>
                <c:pt idx="35">
                  <c:v>-3.4500000000000003E-2</c:v>
                </c:pt>
                <c:pt idx="36">
                  <c:v>-5.6899999999999999E-2</c:v>
                </c:pt>
                <c:pt idx="37">
                  <c:v>-6.0499999999999998E-2</c:v>
                </c:pt>
                <c:pt idx="38">
                  <c:v>-4.6600000000000003E-2</c:v>
                </c:pt>
                <c:pt idx="39">
                  <c:v>-1.55E-2</c:v>
                </c:pt>
                <c:pt idx="40">
                  <c:v>-2.8500000000000001E-2</c:v>
                </c:pt>
                <c:pt idx="41">
                  <c:v>-3.8699999999999998E-2</c:v>
                </c:pt>
                <c:pt idx="42">
                  <c:v>-4.2099999999999999E-2</c:v>
                </c:pt>
                <c:pt idx="43">
                  <c:v>-3.3300000000000003E-2</c:v>
                </c:pt>
                <c:pt idx="44">
                  <c:v>-1.32E-2</c:v>
                </c:pt>
                <c:pt idx="45">
                  <c:v>-2.4299999999999999E-2</c:v>
                </c:pt>
                <c:pt idx="46">
                  <c:v>-3.5299999999999998E-2</c:v>
                </c:pt>
                <c:pt idx="47">
                  <c:v>-3.5200000000000002E-2</c:v>
                </c:pt>
                <c:pt idx="48">
                  <c:v>-2.69E-2</c:v>
                </c:pt>
                <c:pt idx="49">
                  <c:v>-1.21E-2</c:v>
                </c:pt>
                <c:pt idx="50">
                  <c:v>-2.2200000000000001E-2</c:v>
                </c:pt>
                <c:pt idx="51">
                  <c:v>-3.1899999999999998E-2</c:v>
                </c:pt>
                <c:pt idx="52">
                  <c:v>-3.49E-2</c:v>
                </c:pt>
                <c:pt idx="53">
                  <c:v>-2.7199999999999998E-2</c:v>
                </c:pt>
                <c:pt idx="54">
                  <c:v>-1.18E-2</c:v>
                </c:pt>
                <c:pt idx="55">
                  <c:v>-3.2099999999999997E-2</c:v>
                </c:pt>
                <c:pt idx="56">
                  <c:v>-3.9600000000000003E-2</c:v>
                </c:pt>
                <c:pt idx="57">
                  <c:v>-3.9100000000000003E-2</c:v>
                </c:pt>
                <c:pt idx="58">
                  <c:v>-2.8500000000000001E-2</c:v>
                </c:pt>
                <c:pt idx="59">
                  <c:v>-1.04E-2</c:v>
                </c:pt>
                <c:pt idx="60">
                  <c:v>-2.7900000000000001E-2</c:v>
                </c:pt>
                <c:pt idx="61">
                  <c:v>-3.5999999999999997E-2</c:v>
                </c:pt>
                <c:pt idx="62">
                  <c:v>-3.39E-2</c:v>
                </c:pt>
                <c:pt idx="63">
                  <c:v>-2.53E-2</c:v>
                </c:pt>
                <c:pt idx="64">
                  <c:v>-1.15E-2</c:v>
                </c:pt>
                <c:pt idx="65">
                  <c:v>-2.5499999999999998E-2</c:v>
                </c:pt>
                <c:pt idx="66">
                  <c:v>-3.4700000000000002E-2</c:v>
                </c:pt>
                <c:pt idx="67">
                  <c:v>-3.4599999999999999E-2</c:v>
                </c:pt>
                <c:pt idx="68">
                  <c:v>-2.5899999999999999E-2</c:v>
                </c:pt>
                <c:pt idx="69">
                  <c:v>-1.44E-2</c:v>
                </c:pt>
                <c:pt idx="70">
                  <c:v>-2.6700000000000002E-2</c:v>
                </c:pt>
                <c:pt idx="71">
                  <c:v>-3.56E-2</c:v>
                </c:pt>
                <c:pt idx="72">
                  <c:v>-3.5900000000000001E-2</c:v>
                </c:pt>
                <c:pt idx="73">
                  <c:v>-2.81E-2</c:v>
                </c:pt>
                <c:pt idx="74">
                  <c:v>-1.5599999999999999E-2</c:v>
                </c:pt>
                <c:pt idx="75">
                  <c:v>-2.9700000000000001E-2</c:v>
                </c:pt>
                <c:pt idx="76">
                  <c:v>-3.6400000000000002E-2</c:v>
                </c:pt>
                <c:pt idx="77">
                  <c:v>-3.4099999999999998E-2</c:v>
                </c:pt>
                <c:pt idx="78">
                  <c:v>-2.5100000000000001E-2</c:v>
                </c:pt>
                <c:pt idx="79">
                  <c:v>-1.4800000000000001E-2</c:v>
                </c:pt>
                <c:pt idx="80">
                  <c:v>-2.2200000000000001E-2</c:v>
                </c:pt>
                <c:pt idx="81">
                  <c:v>-2.5399999999999999E-2</c:v>
                </c:pt>
                <c:pt idx="82">
                  <c:v>-2.5000000000000001E-2</c:v>
                </c:pt>
                <c:pt idx="83">
                  <c:v>-2.0299999999999999E-2</c:v>
                </c:pt>
                <c:pt idx="84">
                  <c:v>-1.5599999999999999E-2</c:v>
                </c:pt>
                <c:pt idx="85">
                  <c:v>-2.18E-2</c:v>
                </c:pt>
                <c:pt idx="86">
                  <c:v>-2.4500000000000001E-2</c:v>
                </c:pt>
                <c:pt idx="87">
                  <c:v>-2.3900000000000001E-2</c:v>
                </c:pt>
                <c:pt idx="88">
                  <c:v>-0.02</c:v>
                </c:pt>
                <c:pt idx="89">
                  <c:v>-1.9199999999999998E-2</c:v>
                </c:pt>
                <c:pt idx="90">
                  <c:v>-3.09E-2</c:v>
                </c:pt>
                <c:pt idx="91">
                  <c:v>-3.2399999999999998E-2</c:v>
                </c:pt>
                <c:pt idx="92">
                  <c:v>-3.3399999999999999E-2</c:v>
                </c:pt>
                <c:pt idx="93">
                  <c:v>-2.3699999999999999E-2</c:v>
                </c:pt>
                <c:pt idx="94">
                  <c:v>-2.12E-2</c:v>
                </c:pt>
                <c:pt idx="95">
                  <c:v>-3.3700000000000001E-2</c:v>
                </c:pt>
                <c:pt idx="96">
                  <c:v>-3.5400000000000001E-2</c:v>
                </c:pt>
                <c:pt idx="97">
                  <c:v>-3.2000000000000001E-2</c:v>
                </c:pt>
                <c:pt idx="98">
                  <c:v>-2.41E-2</c:v>
                </c:pt>
                <c:pt idx="99">
                  <c:v>-2.1499999999999998E-2</c:v>
                </c:pt>
                <c:pt idx="100">
                  <c:v>-3.0099999999999998E-2</c:v>
                </c:pt>
                <c:pt idx="101">
                  <c:v>-3.1399999999999997E-2</c:v>
                </c:pt>
                <c:pt idx="102">
                  <c:v>-3.0099999999999998E-2</c:v>
                </c:pt>
                <c:pt idx="103">
                  <c:v>-2.46E-2</c:v>
                </c:pt>
                <c:pt idx="104">
                  <c:v>-2.3099999999999999E-2</c:v>
                </c:pt>
                <c:pt idx="105">
                  <c:v>-3.3399999999999999E-2</c:v>
                </c:pt>
                <c:pt idx="106">
                  <c:v>-3.5700000000000003E-2</c:v>
                </c:pt>
                <c:pt idx="107">
                  <c:v>-3.5299999999999998E-2</c:v>
                </c:pt>
                <c:pt idx="108">
                  <c:v>-2.7900000000000001E-2</c:v>
                </c:pt>
                <c:pt idx="109">
                  <c:v>-2.76E-2</c:v>
                </c:pt>
                <c:pt idx="110">
                  <c:v>-3.8199999999999998E-2</c:v>
                </c:pt>
                <c:pt idx="111">
                  <c:v>-4.3299999999999998E-2</c:v>
                </c:pt>
                <c:pt idx="112">
                  <c:v>-4.1700000000000001E-2</c:v>
                </c:pt>
                <c:pt idx="113">
                  <c:v>-2.98E-2</c:v>
                </c:pt>
                <c:pt idx="114">
                  <c:v>-2.7799999999999998E-2</c:v>
                </c:pt>
                <c:pt idx="115">
                  <c:v>-3.8199999999999998E-2</c:v>
                </c:pt>
                <c:pt idx="116">
                  <c:v>-3.9399999999999998E-2</c:v>
                </c:pt>
                <c:pt idx="117">
                  <c:v>-3.61E-2</c:v>
                </c:pt>
                <c:pt idx="118">
                  <c:v>-2.58E-2</c:v>
                </c:pt>
                <c:pt idx="119">
                  <c:v>-2.2599999999999999E-2</c:v>
                </c:pt>
                <c:pt idx="120">
                  <c:v>-2.8000000000000001E-2</c:v>
                </c:pt>
                <c:pt idx="121">
                  <c:v>-2.8799999999999999E-2</c:v>
                </c:pt>
                <c:pt idx="122">
                  <c:v>-2.8000000000000001E-2</c:v>
                </c:pt>
                <c:pt idx="123">
                  <c:v>-2.46E-2</c:v>
                </c:pt>
                <c:pt idx="124">
                  <c:v>-2.9499999999999998E-2</c:v>
                </c:pt>
                <c:pt idx="125">
                  <c:v>-3.3500000000000002E-2</c:v>
                </c:pt>
                <c:pt idx="126">
                  <c:v>-3.3799999999999997E-2</c:v>
                </c:pt>
                <c:pt idx="127">
                  <c:v>-3.32E-2</c:v>
                </c:pt>
                <c:pt idx="128">
                  <c:v>-2.9600000000000001E-2</c:v>
                </c:pt>
                <c:pt idx="129">
                  <c:v>-3.3300000000000003E-2</c:v>
                </c:pt>
                <c:pt idx="130">
                  <c:v>-3.6499999999999998E-2</c:v>
                </c:pt>
                <c:pt idx="131">
                  <c:v>-3.9199999999999999E-2</c:v>
                </c:pt>
                <c:pt idx="132">
                  <c:v>-3.6999999999999998E-2</c:v>
                </c:pt>
                <c:pt idx="133">
                  <c:v>-3.2599999999999997E-2</c:v>
                </c:pt>
                <c:pt idx="134">
                  <c:v>-3.5900000000000001E-2</c:v>
                </c:pt>
                <c:pt idx="135">
                  <c:v>-4.0300000000000002E-2</c:v>
                </c:pt>
                <c:pt idx="136">
                  <c:v>-4.4900000000000002E-2</c:v>
                </c:pt>
                <c:pt idx="137">
                  <c:v>-4.02E-2</c:v>
                </c:pt>
                <c:pt idx="138">
                  <c:v>-3.5999999999999997E-2</c:v>
                </c:pt>
                <c:pt idx="139">
                  <c:v>-4.0800000000000003E-2</c:v>
                </c:pt>
                <c:pt idx="140">
                  <c:v>-4.7100000000000003E-2</c:v>
                </c:pt>
                <c:pt idx="141">
                  <c:v>-5.0200000000000002E-2</c:v>
                </c:pt>
                <c:pt idx="142">
                  <c:v>-4.2500000000000003E-2</c:v>
                </c:pt>
                <c:pt idx="143">
                  <c:v>-3.5999999999999997E-2</c:v>
                </c:pt>
                <c:pt idx="144">
                  <c:v>-3.8600000000000002E-2</c:v>
                </c:pt>
                <c:pt idx="145">
                  <c:v>-4.3799999999999999E-2</c:v>
                </c:pt>
                <c:pt idx="146">
                  <c:v>-4.2999999999999997E-2</c:v>
                </c:pt>
                <c:pt idx="147">
                  <c:v>-3.8199999999999998E-2</c:v>
                </c:pt>
                <c:pt idx="148">
                  <c:v>-3.5900000000000001E-2</c:v>
                </c:pt>
                <c:pt idx="149">
                  <c:v>-4.5699999999999998E-2</c:v>
                </c:pt>
                <c:pt idx="150">
                  <c:v>-5.2600000000000001E-2</c:v>
                </c:pt>
                <c:pt idx="151">
                  <c:v>-6.08E-2</c:v>
                </c:pt>
                <c:pt idx="152">
                  <c:v>-4.9000000000000002E-2</c:v>
                </c:pt>
                <c:pt idx="153">
                  <c:v>-3.4200000000000001E-2</c:v>
                </c:pt>
                <c:pt idx="154">
                  <c:v>-3.5499999999999997E-2</c:v>
                </c:pt>
                <c:pt idx="155">
                  <c:v>-3.85E-2</c:v>
                </c:pt>
                <c:pt idx="156">
                  <c:v>-3.85E-2</c:v>
                </c:pt>
                <c:pt idx="157">
                  <c:v>-3.7600000000000001E-2</c:v>
                </c:pt>
                <c:pt idx="158">
                  <c:v>-3.5499999999999997E-2</c:v>
                </c:pt>
                <c:pt idx="159">
                  <c:v>-4.2299999999999997E-2</c:v>
                </c:pt>
                <c:pt idx="160">
                  <c:v>-4.4999999999999998E-2</c:v>
                </c:pt>
                <c:pt idx="161">
                  <c:v>-4.6199999999999998E-2</c:v>
                </c:pt>
                <c:pt idx="162">
                  <c:v>-4.7699999999999999E-2</c:v>
                </c:pt>
                <c:pt idx="163">
                  <c:v>-4.5999999999999999E-2</c:v>
                </c:pt>
                <c:pt idx="164">
                  <c:v>-4.9200000000000001E-2</c:v>
                </c:pt>
                <c:pt idx="165">
                  <c:v>-5.0999999999999997E-2</c:v>
                </c:pt>
                <c:pt idx="166">
                  <c:v>-4.8800000000000003E-2</c:v>
                </c:pt>
                <c:pt idx="167">
                  <c:v>-4.48E-2</c:v>
                </c:pt>
                <c:pt idx="168">
                  <c:v>-4.3900000000000002E-2</c:v>
                </c:pt>
                <c:pt idx="169">
                  <c:v>-4.7199999999999999E-2</c:v>
                </c:pt>
                <c:pt idx="170">
                  <c:v>-4.9500000000000002E-2</c:v>
                </c:pt>
                <c:pt idx="171">
                  <c:v>-5.0500000000000003E-2</c:v>
                </c:pt>
                <c:pt idx="172">
                  <c:v>-5.1999999999999998E-2</c:v>
                </c:pt>
                <c:pt idx="173">
                  <c:v>-5.3199999999999997E-2</c:v>
                </c:pt>
                <c:pt idx="174">
                  <c:v>-6.1199999999999997E-2</c:v>
                </c:pt>
                <c:pt idx="175">
                  <c:v>-6.0199999999999997E-2</c:v>
                </c:pt>
                <c:pt idx="176">
                  <c:v>-6.6600000000000006E-2</c:v>
                </c:pt>
                <c:pt idx="177">
                  <c:v>-6.5699999999999995E-2</c:v>
                </c:pt>
                <c:pt idx="178">
                  <c:v>-4.5699999999999998E-2</c:v>
                </c:pt>
                <c:pt idx="179">
                  <c:v>-0.05</c:v>
                </c:pt>
                <c:pt idx="180">
                  <c:v>-5.1299999999999998E-2</c:v>
                </c:pt>
                <c:pt idx="181">
                  <c:v>-5.0299999999999997E-2</c:v>
                </c:pt>
                <c:pt idx="182">
                  <c:v>-5.04E-2</c:v>
                </c:pt>
                <c:pt idx="183">
                  <c:v>-4.8000000000000001E-2</c:v>
                </c:pt>
                <c:pt idx="184">
                  <c:v>-5.33E-2</c:v>
                </c:pt>
                <c:pt idx="185">
                  <c:v>-5.6300000000000003E-2</c:v>
                </c:pt>
                <c:pt idx="186">
                  <c:v>-5.1700000000000003E-2</c:v>
                </c:pt>
                <c:pt idx="187">
                  <c:v>-5.3600000000000002E-2</c:v>
                </c:pt>
                <c:pt idx="188">
                  <c:v>-5.8000000000000003E-2</c:v>
                </c:pt>
                <c:pt idx="189">
                  <c:v>-7.4300000000000005E-2</c:v>
                </c:pt>
                <c:pt idx="190">
                  <c:v>-6.2399999999999997E-2</c:v>
                </c:pt>
                <c:pt idx="191">
                  <c:v>-6.2E-2</c:v>
                </c:pt>
                <c:pt idx="192">
                  <c:v>-5.4300000000000001E-2</c:v>
                </c:pt>
                <c:pt idx="193">
                  <c:v>-4.5999999999999999E-2</c:v>
                </c:pt>
                <c:pt idx="194">
                  <c:v>-5.33E-2</c:v>
                </c:pt>
                <c:pt idx="195">
                  <c:v>-4.9700000000000001E-2</c:v>
                </c:pt>
                <c:pt idx="196">
                  <c:v>-5.3400000000000003E-2</c:v>
                </c:pt>
                <c:pt idx="197">
                  <c:v>-4.9700000000000001E-2</c:v>
                </c:pt>
                <c:pt idx="198">
                  <c:v>-4.87E-2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Hoja2!$D$1</c:f>
              <c:strCache>
                <c:ptCount val="1"/>
                <c:pt idx="0">
                  <c:v>40 LOGARITHMIC LAYERS</c:v>
                </c:pt>
              </c:strCache>
            </c:strRef>
          </c:tx>
          <c:spPr>
            <a:ln w="5787">
              <a:solidFill>
                <a:srgbClr val="00FF00"/>
              </a:solidFill>
              <a:prstDash val="solid"/>
            </a:ln>
          </c:spPr>
          <c:marker>
            <c:symbol val="none"/>
          </c:marker>
          <c:val>
            <c:numRef>
              <c:f>Hoja2!$D$2:$D$200</c:f>
              <c:numCache>
                <c:formatCode>General</c:formatCode>
                <c:ptCount val="199"/>
                <c:pt idx="0">
                  <c:v>-0.189</c:v>
                </c:pt>
                <c:pt idx="1">
                  <c:v>-0.10290000000000001</c:v>
                </c:pt>
                <c:pt idx="2">
                  <c:v>-8.6999999999999994E-2</c:v>
                </c:pt>
                <c:pt idx="3">
                  <c:v>-9.3100000000000002E-2</c:v>
                </c:pt>
                <c:pt idx="4">
                  <c:v>-0.12139999999999999</c:v>
                </c:pt>
                <c:pt idx="5">
                  <c:v>-8.14E-2</c:v>
                </c:pt>
                <c:pt idx="6">
                  <c:v>-0.1096</c:v>
                </c:pt>
                <c:pt idx="7">
                  <c:v>-9.9500000000000005E-2</c:v>
                </c:pt>
                <c:pt idx="8">
                  <c:v>-0.1242</c:v>
                </c:pt>
                <c:pt idx="9">
                  <c:v>-0.1157</c:v>
                </c:pt>
                <c:pt idx="10">
                  <c:v>-8.3299999999999999E-2</c:v>
                </c:pt>
                <c:pt idx="11">
                  <c:v>-0.12920000000000001</c:v>
                </c:pt>
                <c:pt idx="12">
                  <c:v>-0.1467</c:v>
                </c:pt>
                <c:pt idx="13">
                  <c:v>-0.1187</c:v>
                </c:pt>
                <c:pt idx="14">
                  <c:v>-7.2099999999999997E-2</c:v>
                </c:pt>
                <c:pt idx="15">
                  <c:v>-0.1168</c:v>
                </c:pt>
                <c:pt idx="16">
                  <c:v>-0.15590000000000001</c:v>
                </c:pt>
                <c:pt idx="17">
                  <c:v>-0.16950000000000001</c:v>
                </c:pt>
                <c:pt idx="18">
                  <c:v>-0.1487</c:v>
                </c:pt>
                <c:pt idx="19">
                  <c:v>-0.11559999999999999</c:v>
                </c:pt>
                <c:pt idx="20">
                  <c:v>-9.2899999999999996E-2</c:v>
                </c:pt>
                <c:pt idx="21">
                  <c:v>-0.1195</c:v>
                </c:pt>
                <c:pt idx="22">
                  <c:v>-0.15060000000000001</c:v>
                </c:pt>
                <c:pt idx="23">
                  <c:v>-0.16639999999999999</c:v>
                </c:pt>
                <c:pt idx="24">
                  <c:v>-0.17100000000000001</c:v>
                </c:pt>
                <c:pt idx="25">
                  <c:v>-0.14910000000000001</c:v>
                </c:pt>
                <c:pt idx="26">
                  <c:v>-0.13239999999999999</c:v>
                </c:pt>
                <c:pt idx="27">
                  <c:v>-0.10100000000000001</c:v>
                </c:pt>
                <c:pt idx="28">
                  <c:v>-8.2299999999999998E-2</c:v>
                </c:pt>
                <c:pt idx="29">
                  <c:v>-9.9900000000000003E-2</c:v>
                </c:pt>
                <c:pt idx="30">
                  <c:v>-0.1434</c:v>
                </c:pt>
                <c:pt idx="31">
                  <c:v>-0.1759</c:v>
                </c:pt>
                <c:pt idx="32">
                  <c:v>-0.20580000000000001</c:v>
                </c:pt>
                <c:pt idx="33">
                  <c:v>-0.222</c:v>
                </c:pt>
                <c:pt idx="34">
                  <c:v>-0.22650000000000001</c:v>
                </c:pt>
                <c:pt idx="35">
                  <c:v>-0.22389999999999999</c:v>
                </c:pt>
                <c:pt idx="36">
                  <c:v>-0.20730000000000001</c:v>
                </c:pt>
                <c:pt idx="37">
                  <c:v>-0.193</c:v>
                </c:pt>
                <c:pt idx="38">
                  <c:v>-0.1719</c:v>
                </c:pt>
                <c:pt idx="39">
                  <c:v>-0.1431</c:v>
                </c:pt>
                <c:pt idx="40">
                  <c:v>-0.12859999999999999</c:v>
                </c:pt>
                <c:pt idx="41">
                  <c:v>-0.1255</c:v>
                </c:pt>
                <c:pt idx="42">
                  <c:v>-0.1545</c:v>
                </c:pt>
                <c:pt idx="43">
                  <c:v>-0.17610000000000001</c:v>
                </c:pt>
                <c:pt idx="44">
                  <c:v>-0.1948</c:v>
                </c:pt>
                <c:pt idx="45">
                  <c:v>-0.20050000000000001</c:v>
                </c:pt>
                <c:pt idx="46">
                  <c:v>-0.21299999999999999</c:v>
                </c:pt>
                <c:pt idx="47">
                  <c:v>-0.22020000000000001</c:v>
                </c:pt>
                <c:pt idx="48">
                  <c:v>-0.22309999999999999</c:v>
                </c:pt>
                <c:pt idx="49">
                  <c:v>-0.21249999999999999</c:v>
                </c:pt>
                <c:pt idx="50">
                  <c:v>-0.1973</c:v>
                </c:pt>
                <c:pt idx="51">
                  <c:v>-0.18190000000000001</c:v>
                </c:pt>
                <c:pt idx="52">
                  <c:v>-0.18840000000000001</c:v>
                </c:pt>
                <c:pt idx="53">
                  <c:v>-0.18360000000000001</c:v>
                </c:pt>
                <c:pt idx="54">
                  <c:v>-0.16539999999999999</c:v>
                </c:pt>
                <c:pt idx="55">
                  <c:v>-0.1542</c:v>
                </c:pt>
                <c:pt idx="56">
                  <c:v>-0.1515</c:v>
                </c:pt>
                <c:pt idx="57">
                  <c:v>-0.14180000000000001</c:v>
                </c:pt>
                <c:pt idx="58">
                  <c:v>-0.14879999999999999</c:v>
                </c:pt>
                <c:pt idx="59">
                  <c:v>-0.18060000000000001</c:v>
                </c:pt>
                <c:pt idx="60">
                  <c:v>-0.21329999999999999</c:v>
                </c:pt>
                <c:pt idx="61">
                  <c:v>-0.2306</c:v>
                </c:pt>
                <c:pt idx="62">
                  <c:v>-0.24429999999999999</c:v>
                </c:pt>
                <c:pt idx="63">
                  <c:v>-0.26200000000000001</c:v>
                </c:pt>
                <c:pt idx="64">
                  <c:v>-0.28320000000000001</c:v>
                </c:pt>
                <c:pt idx="65">
                  <c:v>-0.30609999999999998</c:v>
                </c:pt>
                <c:pt idx="66">
                  <c:v>-0.32829999999999998</c:v>
                </c:pt>
                <c:pt idx="67">
                  <c:v>-0.3427</c:v>
                </c:pt>
                <c:pt idx="68">
                  <c:v>-0.35389999999999999</c:v>
                </c:pt>
                <c:pt idx="69">
                  <c:v>-0.35709999999999997</c:v>
                </c:pt>
                <c:pt idx="70">
                  <c:v>-0.35139999999999999</c:v>
                </c:pt>
                <c:pt idx="71">
                  <c:v>-0.34849999999999998</c:v>
                </c:pt>
                <c:pt idx="72">
                  <c:v>-0.33650000000000002</c:v>
                </c:pt>
                <c:pt idx="73">
                  <c:v>-0.34129999999999999</c:v>
                </c:pt>
                <c:pt idx="74">
                  <c:v>-0.3417</c:v>
                </c:pt>
                <c:pt idx="75">
                  <c:v>-0.33100000000000002</c:v>
                </c:pt>
                <c:pt idx="76">
                  <c:v>-0.31319999999999998</c:v>
                </c:pt>
                <c:pt idx="77">
                  <c:v>-0.2878</c:v>
                </c:pt>
                <c:pt idx="78">
                  <c:v>-0.2621</c:v>
                </c:pt>
                <c:pt idx="79">
                  <c:v>-0.2455</c:v>
                </c:pt>
                <c:pt idx="80">
                  <c:v>-0.23119999999999999</c:v>
                </c:pt>
                <c:pt idx="81">
                  <c:v>-0.21460000000000001</c:v>
                </c:pt>
                <c:pt idx="82">
                  <c:v>-0.21199999999999999</c:v>
                </c:pt>
                <c:pt idx="83">
                  <c:v>-0.22969999999999999</c:v>
                </c:pt>
                <c:pt idx="84">
                  <c:v>-0.24709999999999999</c:v>
                </c:pt>
                <c:pt idx="85">
                  <c:v>-0.26190000000000002</c:v>
                </c:pt>
                <c:pt idx="86">
                  <c:v>-0.2747</c:v>
                </c:pt>
                <c:pt idx="87">
                  <c:v>-0.28789999999999999</c:v>
                </c:pt>
                <c:pt idx="88">
                  <c:v>-0.317</c:v>
                </c:pt>
                <c:pt idx="89">
                  <c:v>-0.34639999999999999</c:v>
                </c:pt>
                <c:pt idx="90">
                  <c:v>-0.36680000000000001</c:v>
                </c:pt>
                <c:pt idx="91">
                  <c:v>-0.39510000000000001</c:v>
                </c:pt>
                <c:pt idx="92">
                  <c:v>-0.41749999999999998</c:v>
                </c:pt>
                <c:pt idx="93">
                  <c:v>-0.43809999999999999</c:v>
                </c:pt>
                <c:pt idx="94">
                  <c:v>-0.45779999999999998</c:v>
                </c:pt>
                <c:pt idx="95">
                  <c:v>-0.47460000000000002</c:v>
                </c:pt>
                <c:pt idx="96">
                  <c:v>-0.48520000000000002</c:v>
                </c:pt>
                <c:pt idx="97">
                  <c:v>-0.49390000000000001</c:v>
                </c:pt>
                <c:pt idx="98">
                  <c:v>-0.49769999999999998</c:v>
                </c:pt>
                <c:pt idx="99">
                  <c:v>-0.50739999999999996</c:v>
                </c:pt>
                <c:pt idx="100">
                  <c:v>-0.50580000000000003</c:v>
                </c:pt>
                <c:pt idx="101">
                  <c:v>-0.49259999999999998</c:v>
                </c:pt>
                <c:pt idx="102">
                  <c:v>-0.4743</c:v>
                </c:pt>
                <c:pt idx="103">
                  <c:v>-0.4733</c:v>
                </c:pt>
                <c:pt idx="104">
                  <c:v>-0.4773</c:v>
                </c:pt>
                <c:pt idx="105">
                  <c:v>-0.4763</c:v>
                </c:pt>
                <c:pt idx="106">
                  <c:v>-0.48499999999999999</c:v>
                </c:pt>
                <c:pt idx="107">
                  <c:v>-0.48909999999999998</c:v>
                </c:pt>
                <c:pt idx="108">
                  <c:v>-0.48380000000000001</c:v>
                </c:pt>
                <c:pt idx="109">
                  <c:v>-0.46870000000000001</c:v>
                </c:pt>
                <c:pt idx="110">
                  <c:v>-0.44309999999999999</c:v>
                </c:pt>
                <c:pt idx="111">
                  <c:v>-0.42520000000000002</c:v>
                </c:pt>
                <c:pt idx="112">
                  <c:v>-0.41849999999999998</c:v>
                </c:pt>
                <c:pt idx="113">
                  <c:v>-0.39989999999999998</c:v>
                </c:pt>
                <c:pt idx="114">
                  <c:v>-0.38030000000000003</c:v>
                </c:pt>
                <c:pt idx="115">
                  <c:v>-0.37080000000000002</c:v>
                </c:pt>
                <c:pt idx="116">
                  <c:v>-0.3589</c:v>
                </c:pt>
                <c:pt idx="117">
                  <c:v>-0.3654</c:v>
                </c:pt>
                <c:pt idx="118">
                  <c:v>-0.37690000000000001</c:v>
                </c:pt>
                <c:pt idx="119">
                  <c:v>-0.3886</c:v>
                </c:pt>
                <c:pt idx="120">
                  <c:v>-0.3987</c:v>
                </c:pt>
                <c:pt idx="121">
                  <c:v>-0.40639999999999998</c:v>
                </c:pt>
                <c:pt idx="122">
                  <c:v>-0.41770000000000002</c:v>
                </c:pt>
                <c:pt idx="123">
                  <c:v>-0.42680000000000001</c:v>
                </c:pt>
                <c:pt idx="124">
                  <c:v>-0.437</c:v>
                </c:pt>
                <c:pt idx="125">
                  <c:v>-0.46339999999999998</c:v>
                </c:pt>
                <c:pt idx="126">
                  <c:v>-0.49249999999999999</c:v>
                </c:pt>
                <c:pt idx="127">
                  <c:v>-0.51629999999999998</c:v>
                </c:pt>
                <c:pt idx="128">
                  <c:v>-0.54079999999999995</c:v>
                </c:pt>
                <c:pt idx="129">
                  <c:v>-0.55930000000000002</c:v>
                </c:pt>
                <c:pt idx="130">
                  <c:v>-0.56720000000000004</c:v>
                </c:pt>
                <c:pt idx="131">
                  <c:v>-0.6754</c:v>
                </c:pt>
                <c:pt idx="132">
                  <c:v>-0.70169999999999999</c:v>
                </c:pt>
                <c:pt idx="133">
                  <c:v>-0.72699999999999998</c:v>
                </c:pt>
                <c:pt idx="134">
                  <c:v>-0.75539999999999996</c:v>
                </c:pt>
                <c:pt idx="135">
                  <c:v>-0.78180000000000005</c:v>
                </c:pt>
                <c:pt idx="136">
                  <c:v>-0.80669999999999997</c:v>
                </c:pt>
                <c:pt idx="137">
                  <c:v>-0.8357</c:v>
                </c:pt>
                <c:pt idx="138">
                  <c:v>-0.86399999999999999</c:v>
                </c:pt>
                <c:pt idx="139">
                  <c:v>-0.88900000000000001</c:v>
                </c:pt>
                <c:pt idx="140">
                  <c:v>-0.90669999999999995</c:v>
                </c:pt>
                <c:pt idx="141">
                  <c:v>-0.92179999999999995</c:v>
                </c:pt>
                <c:pt idx="142">
                  <c:v>-0.92400000000000004</c:v>
                </c:pt>
                <c:pt idx="143">
                  <c:v>-0.9254</c:v>
                </c:pt>
                <c:pt idx="144">
                  <c:v>-0.91679999999999995</c:v>
                </c:pt>
                <c:pt idx="145">
                  <c:v>-0.91080000000000005</c:v>
                </c:pt>
                <c:pt idx="146">
                  <c:v>-0.92889999999999995</c:v>
                </c:pt>
                <c:pt idx="147">
                  <c:v>-0.9425</c:v>
                </c:pt>
                <c:pt idx="148">
                  <c:v>-0.95920000000000005</c:v>
                </c:pt>
                <c:pt idx="149">
                  <c:v>-0.97399999999999998</c:v>
                </c:pt>
                <c:pt idx="150">
                  <c:v>-0.97330000000000005</c:v>
                </c:pt>
                <c:pt idx="151">
                  <c:v>-0.95630000000000004</c:v>
                </c:pt>
                <c:pt idx="152">
                  <c:v>-0.92749999999999999</c:v>
                </c:pt>
                <c:pt idx="153">
                  <c:v>-0.88449999999999995</c:v>
                </c:pt>
                <c:pt idx="154">
                  <c:v>-0.83069999999999999</c:v>
                </c:pt>
                <c:pt idx="155">
                  <c:v>-0.76149999999999995</c:v>
                </c:pt>
                <c:pt idx="156">
                  <c:v>-0.70730000000000004</c:v>
                </c:pt>
                <c:pt idx="157">
                  <c:v>-0.66649999999999998</c:v>
                </c:pt>
                <c:pt idx="158">
                  <c:v>-0.64200000000000002</c:v>
                </c:pt>
                <c:pt idx="159">
                  <c:v>-0.624</c:v>
                </c:pt>
                <c:pt idx="160">
                  <c:v>-0.5958</c:v>
                </c:pt>
                <c:pt idx="161">
                  <c:v>-0.56130000000000002</c:v>
                </c:pt>
                <c:pt idx="162">
                  <c:v>-0.53449999999999998</c:v>
                </c:pt>
                <c:pt idx="163">
                  <c:v>-0.5242</c:v>
                </c:pt>
                <c:pt idx="164">
                  <c:v>-0.58499999999999996</c:v>
                </c:pt>
                <c:pt idx="165">
                  <c:v>-0.5615</c:v>
                </c:pt>
                <c:pt idx="166">
                  <c:v>-0.66639999999999999</c:v>
                </c:pt>
                <c:pt idx="167">
                  <c:v>-0.8448</c:v>
                </c:pt>
                <c:pt idx="168">
                  <c:v>-0.86750000000000005</c:v>
                </c:pt>
                <c:pt idx="169">
                  <c:v>-0.88700000000000001</c:v>
                </c:pt>
                <c:pt idx="170">
                  <c:v>-0.90680000000000005</c:v>
                </c:pt>
                <c:pt idx="171">
                  <c:v>-0.93020000000000003</c:v>
                </c:pt>
                <c:pt idx="172">
                  <c:v>-0.95120000000000005</c:v>
                </c:pt>
                <c:pt idx="173">
                  <c:v>-0.97319999999999995</c:v>
                </c:pt>
                <c:pt idx="174">
                  <c:v>-0.99719999999999998</c:v>
                </c:pt>
                <c:pt idx="175">
                  <c:v>-1.0097</c:v>
                </c:pt>
                <c:pt idx="176">
                  <c:v>-1.0207999999999999</c:v>
                </c:pt>
                <c:pt idx="177">
                  <c:v>-1.0383</c:v>
                </c:pt>
                <c:pt idx="178">
                  <c:v>-1.419</c:v>
                </c:pt>
                <c:pt idx="179">
                  <c:v>-1.4494</c:v>
                </c:pt>
                <c:pt idx="180">
                  <c:v>-1.4782999999999999</c:v>
                </c:pt>
                <c:pt idx="181">
                  <c:v>-1.5029999999999999</c:v>
                </c:pt>
                <c:pt idx="182">
                  <c:v>-1.5327</c:v>
                </c:pt>
                <c:pt idx="183">
                  <c:v>-1.56</c:v>
                </c:pt>
                <c:pt idx="184">
                  <c:v>-1.5860000000000001</c:v>
                </c:pt>
                <c:pt idx="185">
                  <c:v>-1.6160000000000001</c:v>
                </c:pt>
                <c:pt idx="186">
                  <c:v>-1.6476999999999999</c:v>
                </c:pt>
                <c:pt idx="187">
                  <c:v>-1.6779999999999999</c:v>
                </c:pt>
                <c:pt idx="188">
                  <c:v>-1.7094</c:v>
                </c:pt>
                <c:pt idx="189">
                  <c:v>-1.7282999999999999</c:v>
                </c:pt>
                <c:pt idx="190">
                  <c:v>-1.7334000000000001</c:v>
                </c:pt>
                <c:pt idx="191">
                  <c:v>-1.7323</c:v>
                </c:pt>
                <c:pt idx="192">
                  <c:v>-1.7237</c:v>
                </c:pt>
                <c:pt idx="193">
                  <c:v>-1.714</c:v>
                </c:pt>
                <c:pt idx="194">
                  <c:v>-1.6830000000000001</c:v>
                </c:pt>
                <c:pt idx="195">
                  <c:v>-1.6367</c:v>
                </c:pt>
                <c:pt idx="196">
                  <c:v>-1.5947</c:v>
                </c:pt>
                <c:pt idx="197">
                  <c:v>-1.5444</c:v>
                </c:pt>
                <c:pt idx="198">
                  <c:v>-1.4986999999999999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Hoja2!$E$1</c:f>
              <c:strCache>
                <c:ptCount val="1"/>
                <c:pt idx="0">
                  <c:v>NIS</c:v>
                </c:pt>
              </c:strCache>
            </c:strRef>
          </c:tx>
          <c:spPr>
            <a:ln w="5787">
              <a:solidFill>
                <a:srgbClr val="800000"/>
              </a:solidFill>
              <a:prstDash val="solid"/>
            </a:ln>
          </c:spPr>
          <c:marker>
            <c:symbol val="none"/>
          </c:marker>
          <c:val>
            <c:numRef>
              <c:f>Hoja2!$E$2:$E$200</c:f>
              <c:numCache>
                <c:formatCode>General</c:formatCode>
                <c:ptCount val="199"/>
                <c:pt idx="0">
                  <c:v>-2.8899999999999999E-2</c:v>
                </c:pt>
                <c:pt idx="1">
                  <c:v>-9.4700000000000006E-2</c:v>
                </c:pt>
                <c:pt idx="2">
                  <c:v>-9.9699999999999997E-2</c:v>
                </c:pt>
                <c:pt idx="3">
                  <c:v>-0.12189999999999999</c:v>
                </c:pt>
                <c:pt idx="4">
                  <c:v>-0.13189999999999999</c:v>
                </c:pt>
                <c:pt idx="5">
                  <c:v>-0.1245</c:v>
                </c:pt>
                <c:pt idx="6">
                  <c:v>-9.7600000000000006E-2</c:v>
                </c:pt>
                <c:pt idx="7">
                  <c:v>-0.10059999999999999</c:v>
                </c:pt>
                <c:pt idx="8">
                  <c:v>-0.10150000000000001</c:v>
                </c:pt>
                <c:pt idx="9">
                  <c:v>-0.10920000000000001</c:v>
                </c:pt>
                <c:pt idx="10">
                  <c:v>-0.1133</c:v>
                </c:pt>
                <c:pt idx="11">
                  <c:v>-0.1077</c:v>
                </c:pt>
                <c:pt idx="12">
                  <c:v>-7.5700000000000003E-2</c:v>
                </c:pt>
                <c:pt idx="13">
                  <c:v>-7.5499999999999998E-2</c:v>
                </c:pt>
                <c:pt idx="14">
                  <c:v>-8.2699999999999996E-2</c:v>
                </c:pt>
                <c:pt idx="15">
                  <c:v>-9.9400000000000002E-2</c:v>
                </c:pt>
                <c:pt idx="16">
                  <c:v>-9.8799999999999999E-2</c:v>
                </c:pt>
                <c:pt idx="17">
                  <c:v>-8.2600000000000007E-2</c:v>
                </c:pt>
                <c:pt idx="18">
                  <c:v>-7.9799999999999996E-2</c:v>
                </c:pt>
                <c:pt idx="19">
                  <c:v>-9.7299999999999998E-2</c:v>
                </c:pt>
                <c:pt idx="20">
                  <c:v>-0.1082</c:v>
                </c:pt>
                <c:pt idx="21">
                  <c:v>-0.10489999999999999</c:v>
                </c:pt>
                <c:pt idx="22">
                  <c:v>-9.6600000000000005E-2</c:v>
                </c:pt>
                <c:pt idx="23">
                  <c:v>-9.1700000000000004E-2</c:v>
                </c:pt>
                <c:pt idx="24">
                  <c:v>-8.9200000000000002E-2</c:v>
                </c:pt>
                <c:pt idx="25">
                  <c:v>-8.7499999999999994E-2</c:v>
                </c:pt>
                <c:pt idx="26">
                  <c:v>-7.9799999999999996E-2</c:v>
                </c:pt>
                <c:pt idx="27">
                  <c:v>-8.4900000000000003E-2</c:v>
                </c:pt>
                <c:pt idx="28">
                  <c:v>-9.6000000000000002E-2</c:v>
                </c:pt>
                <c:pt idx="29">
                  <c:v>-0.1024</c:v>
                </c:pt>
                <c:pt idx="30">
                  <c:v>-0.1067</c:v>
                </c:pt>
                <c:pt idx="31">
                  <c:v>-0.11219999999999999</c:v>
                </c:pt>
                <c:pt idx="32">
                  <c:v>-0.1041</c:v>
                </c:pt>
                <c:pt idx="33">
                  <c:v>-0.10440000000000001</c:v>
                </c:pt>
                <c:pt idx="34">
                  <c:v>-0.1109</c:v>
                </c:pt>
                <c:pt idx="35">
                  <c:v>-0.1103</c:v>
                </c:pt>
                <c:pt idx="36">
                  <c:v>-8.6699999999999999E-2</c:v>
                </c:pt>
                <c:pt idx="37">
                  <c:v>-7.2099999999999997E-2</c:v>
                </c:pt>
                <c:pt idx="38">
                  <c:v>-7.4399999999999994E-2</c:v>
                </c:pt>
                <c:pt idx="39">
                  <c:v>-7.9200000000000007E-2</c:v>
                </c:pt>
                <c:pt idx="40">
                  <c:v>-7.7299999999999994E-2</c:v>
                </c:pt>
                <c:pt idx="41">
                  <c:v>-7.46E-2</c:v>
                </c:pt>
                <c:pt idx="42">
                  <c:v>-7.0199999999999999E-2</c:v>
                </c:pt>
                <c:pt idx="43">
                  <c:v>-6.7299999999999999E-2</c:v>
                </c:pt>
                <c:pt idx="44">
                  <c:v>-7.6799999999999993E-2</c:v>
                </c:pt>
                <c:pt idx="45">
                  <c:v>-8.4699999999999998E-2</c:v>
                </c:pt>
                <c:pt idx="46">
                  <c:v>-8.7999999999999995E-2</c:v>
                </c:pt>
                <c:pt idx="47">
                  <c:v>-9.69E-2</c:v>
                </c:pt>
                <c:pt idx="48">
                  <c:v>-9.9400000000000002E-2</c:v>
                </c:pt>
                <c:pt idx="49">
                  <c:v>-9.98E-2</c:v>
                </c:pt>
                <c:pt idx="50">
                  <c:v>-9.8000000000000004E-2</c:v>
                </c:pt>
                <c:pt idx="51">
                  <c:v>-9.3799999999999994E-2</c:v>
                </c:pt>
                <c:pt idx="52">
                  <c:v>-8.9599999999999999E-2</c:v>
                </c:pt>
                <c:pt idx="53">
                  <c:v>-9.7199999999999995E-2</c:v>
                </c:pt>
                <c:pt idx="54">
                  <c:v>-9.6100000000000005E-2</c:v>
                </c:pt>
                <c:pt idx="55">
                  <c:v>-8.9200000000000002E-2</c:v>
                </c:pt>
                <c:pt idx="56">
                  <c:v>-9.2100000000000001E-2</c:v>
                </c:pt>
                <c:pt idx="57">
                  <c:v>-8.7099999999999997E-2</c:v>
                </c:pt>
                <c:pt idx="58">
                  <c:v>-9.2299999999999993E-2</c:v>
                </c:pt>
                <c:pt idx="59">
                  <c:v>-9.1800000000000007E-2</c:v>
                </c:pt>
                <c:pt idx="60">
                  <c:v>-9.0800000000000006E-2</c:v>
                </c:pt>
                <c:pt idx="61">
                  <c:v>-9.5500000000000002E-2</c:v>
                </c:pt>
                <c:pt idx="62">
                  <c:v>-9.5799999999999996E-2</c:v>
                </c:pt>
                <c:pt idx="63">
                  <c:v>-9.6799999999999997E-2</c:v>
                </c:pt>
                <c:pt idx="64">
                  <c:v>-0.1072</c:v>
                </c:pt>
                <c:pt idx="65">
                  <c:v>-0.1157</c:v>
                </c:pt>
                <c:pt idx="66">
                  <c:v>-0.1211</c:v>
                </c:pt>
                <c:pt idx="67">
                  <c:v>-0.12570000000000001</c:v>
                </c:pt>
                <c:pt idx="68">
                  <c:v>-0.12520000000000001</c:v>
                </c:pt>
                <c:pt idx="69">
                  <c:v>-0.1157</c:v>
                </c:pt>
                <c:pt idx="70">
                  <c:v>-0.1101</c:v>
                </c:pt>
                <c:pt idx="71">
                  <c:v>-0.1028</c:v>
                </c:pt>
                <c:pt idx="72">
                  <c:v>-9.4E-2</c:v>
                </c:pt>
                <c:pt idx="73">
                  <c:v>-7.7399999999999997E-2</c:v>
                </c:pt>
                <c:pt idx="74">
                  <c:v>-7.0400000000000004E-2</c:v>
                </c:pt>
                <c:pt idx="75">
                  <c:v>-7.1400000000000005E-2</c:v>
                </c:pt>
                <c:pt idx="76">
                  <c:v>-7.1800000000000003E-2</c:v>
                </c:pt>
                <c:pt idx="77">
                  <c:v>-7.2099999999999997E-2</c:v>
                </c:pt>
                <c:pt idx="78">
                  <c:v>-6.8099999999999994E-2</c:v>
                </c:pt>
                <c:pt idx="79">
                  <c:v>-6.25E-2</c:v>
                </c:pt>
                <c:pt idx="80">
                  <c:v>-6.9599999999999995E-2</c:v>
                </c:pt>
                <c:pt idx="81">
                  <c:v>-7.6899999999999996E-2</c:v>
                </c:pt>
                <c:pt idx="82">
                  <c:v>-8.2799999999999999E-2</c:v>
                </c:pt>
                <c:pt idx="83">
                  <c:v>-8.6400000000000005E-2</c:v>
                </c:pt>
                <c:pt idx="84">
                  <c:v>-9.1200000000000003E-2</c:v>
                </c:pt>
                <c:pt idx="85">
                  <c:v>-9.3100000000000002E-2</c:v>
                </c:pt>
                <c:pt idx="86">
                  <c:v>-9.9599999999999994E-2</c:v>
                </c:pt>
                <c:pt idx="87">
                  <c:v>-0.1019</c:v>
                </c:pt>
                <c:pt idx="88">
                  <c:v>-9.9900000000000003E-2</c:v>
                </c:pt>
                <c:pt idx="89">
                  <c:v>-9.8199999999999996E-2</c:v>
                </c:pt>
                <c:pt idx="90">
                  <c:v>-9.3200000000000005E-2</c:v>
                </c:pt>
                <c:pt idx="91">
                  <c:v>-9.0999999999999998E-2</c:v>
                </c:pt>
                <c:pt idx="92">
                  <c:v>-0.09</c:v>
                </c:pt>
                <c:pt idx="93">
                  <c:v>-8.2199999999999995E-2</c:v>
                </c:pt>
                <c:pt idx="94">
                  <c:v>-7.8799999999999995E-2</c:v>
                </c:pt>
                <c:pt idx="95">
                  <c:v>-7.9899999999999999E-2</c:v>
                </c:pt>
                <c:pt idx="96">
                  <c:v>-8.0699999999999994E-2</c:v>
                </c:pt>
                <c:pt idx="97">
                  <c:v>-9.3700000000000006E-2</c:v>
                </c:pt>
                <c:pt idx="98">
                  <c:v>-0.10440000000000001</c:v>
                </c:pt>
                <c:pt idx="99">
                  <c:v>-0.11550000000000001</c:v>
                </c:pt>
                <c:pt idx="100">
                  <c:v>-0.12230000000000001</c:v>
                </c:pt>
                <c:pt idx="101">
                  <c:v>-0.128</c:v>
                </c:pt>
                <c:pt idx="102">
                  <c:v>-0.1273</c:v>
                </c:pt>
                <c:pt idx="103">
                  <c:v>-0.12809999999999999</c:v>
                </c:pt>
                <c:pt idx="104">
                  <c:v>-0.1239</c:v>
                </c:pt>
                <c:pt idx="105">
                  <c:v>-0.1234</c:v>
                </c:pt>
                <c:pt idx="106">
                  <c:v>-0.1091</c:v>
                </c:pt>
                <c:pt idx="107">
                  <c:v>-9.2799999999999994E-2</c:v>
                </c:pt>
                <c:pt idx="108">
                  <c:v>-8.7499999999999994E-2</c:v>
                </c:pt>
                <c:pt idx="109">
                  <c:v>-7.6200000000000004E-2</c:v>
                </c:pt>
                <c:pt idx="110">
                  <c:v>-5.8000000000000003E-2</c:v>
                </c:pt>
                <c:pt idx="111">
                  <c:v>-5.3600000000000002E-2</c:v>
                </c:pt>
                <c:pt idx="112">
                  <c:v>-4.53E-2</c:v>
                </c:pt>
                <c:pt idx="113">
                  <c:v>-4.36E-2</c:v>
                </c:pt>
                <c:pt idx="114">
                  <c:v>-4.7100000000000003E-2</c:v>
                </c:pt>
                <c:pt idx="115">
                  <c:v>-5.6800000000000003E-2</c:v>
                </c:pt>
                <c:pt idx="116">
                  <c:v>-6.1800000000000001E-2</c:v>
                </c:pt>
                <c:pt idx="117">
                  <c:v>-6.4699999999999994E-2</c:v>
                </c:pt>
                <c:pt idx="118">
                  <c:v>-6.7000000000000004E-2</c:v>
                </c:pt>
                <c:pt idx="119">
                  <c:v>-6.9500000000000006E-2</c:v>
                </c:pt>
                <c:pt idx="120">
                  <c:v>-7.3599999999999999E-2</c:v>
                </c:pt>
                <c:pt idx="121">
                  <c:v>-7.7600000000000002E-2</c:v>
                </c:pt>
                <c:pt idx="122">
                  <c:v>-7.8200000000000006E-2</c:v>
                </c:pt>
                <c:pt idx="123">
                  <c:v>-7.9899999999999999E-2</c:v>
                </c:pt>
                <c:pt idx="124">
                  <c:v>-8.2400000000000001E-2</c:v>
                </c:pt>
                <c:pt idx="125">
                  <c:v>-8.6599999999999996E-2</c:v>
                </c:pt>
                <c:pt idx="126">
                  <c:v>-8.9499999999999996E-2</c:v>
                </c:pt>
                <c:pt idx="127">
                  <c:v>-8.8800000000000004E-2</c:v>
                </c:pt>
                <c:pt idx="128">
                  <c:v>-8.6099999999999996E-2</c:v>
                </c:pt>
                <c:pt idx="129">
                  <c:v>-7.8399999999999997E-2</c:v>
                </c:pt>
                <c:pt idx="130">
                  <c:v>-6.7199999999999996E-2</c:v>
                </c:pt>
                <c:pt idx="131">
                  <c:v>-7.5700000000000003E-2</c:v>
                </c:pt>
                <c:pt idx="132">
                  <c:v>-8.0399999999999999E-2</c:v>
                </c:pt>
                <c:pt idx="133">
                  <c:v>-8.0299999999999996E-2</c:v>
                </c:pt>
                <c:pt idx="134">
                  <c:v>-7.8399999999999997E-2</c:v>
                </c:pt>
                <c:pt idx="135">
                  <c:v>-7.5499999999999998E-2</c:v>
                </c:pt>
                <c:pt idx="136">
                  <c:v>-8.2600000000000007E-2</c:v>
                </c:pt>
                <c:pt idx="137">
                  <c:v>-8.3000000000000004E-2</c:v>
                </c:pt>
                <c:pt idx="138">
                  <c:v>-7.5999999999999998E-2</c:v>
                </c:pt>
                <c:pt idx="139">
                  <c:v>-7.3200000000000001E-2</c:v>
                </c:pt>
                <c:pt idx="140">
                  <c:v>-7.4300000000000005E-2</c:v>
                </c:pt>
                <c:pt idx="141">
                  <c:v>-7.1199999999999999E-2</c:v>
                </c:pt>
                <c:pt idx="142">
                  <c:v>-6.6600000000000006E-2</c:v>
                </c:pt>
                <c:pt idx="143">
                  <c:v>-7.4899999999999994E-2</c:v>
                </c:pt>
                <c:pt idx="144">
                  <c:v>-8.2600000000000007E-2</c:v>
                </c:pt>
                <c:pt idx="145">
                  <c:v>-8.5099999999999995E-2</c:v>
                </c:pt>
                <c:pt idx="146">
                  <c:v>-8.2000000000000003E-2</c:v>
                </c:pt>
                <c:pt idx="147">
                  <c:v>-8.0299999999999996E-2</c:v>
                </c:pt>
                <c:pt idx="148">
                  <c:v>-7.8600000000000003E-2</c:v>
                </c:pt>
                <c:pt idx="149">
                  <c:v>-7.1300000000000002E-2</c:v>
                </c:pt>
                <c:pt idx="150">
                  <c:v>-7.0599999999999996E-2</c:v>
                </c:pt>
                <c:pt idx="151">
                  <c:v>-6.8500000000000005E-2</c:v>
                </c:pt>
                <c:pt idx="152">
                  <c:v>-7.4300000000000005E-2</c:v>
                </c:pt>
                <c:pt idx="153">
                  <c:v>-7.7899999999999997E-2</c:v>
                </c:pt>
                <c:pt idx="154">
                  <c:v>-7.85E-2</c:v>
                </c:pt>
                <c:pt idx="155">
                  <c:v>-8.2400000000000001E-2</c:v>
                </c:pt>
                <c:pt idx="156">
                  <c:v>-8.5000000000000006E-2</c:v>
                </c:pt>
                <c:pt idx="157">
                  <c:v>-8.4199999999999997E-2</c:v>
                </c:pt>
                <c:pt idx="158">
                  <c:v>-8.2000000000000003E-2</c:v>
                </c:pt>
                <c:pt idx="159">
                  <c:v>-7.9699999999999993E-2</c:v>
                </c:pt>
                <c:pt idx="160">
                  <c:v>-7.8799999999999995E-2</c:v>
                </c:pt>
                <c:pt idx="161">
                  <c:v>-7.1999999999999995E-2</c:v>
                </c:pt>
                <c:pt idx="162">
                  <c:v>-6.2300000000000001E-2</c:v>
                </c:pt>
                <c:pt idx="163">
                  <c:v>-5.57E-2</c:v>
                </c:pt>
                <c:pt idx="164">
                  <c:v>-5.1499999999999997E-2</c:v>
                </c:pt>
                <c:pt idx="165">
                  <c:v>-3.2000000000000001E-2</c:v>
                </c:pt>
                <c:pt idx="166">
                  <c:v>-3.2199999999999999E-2</c:v>
                </c:pt>
                <c:pt idx="167">
                  <c:v>-4.3700000000000003E-2</c:v>
                </c:pt>
                <c:pt idx="168">
                  <c:v>-4.9700000000000001E-2</c:v>
                </c:pt>
                <c:pt idx="169">
                  <c:v>-5.2299999999999999E-2</c:v>
                </c:pt>
                <c:pt idx="170">
                  <c:v>-5.1999999999999998E-2</c:v>
                </c:pt>
                <c:pt idx="171">
                  <c:v>-5.3499999999999999E-2</c:v>
                </c:pt>
                <c:pt idx="172">
                  <c:v>-5.4699999999999999E-2</c:v>
                </c:pt>
                <c:pt idx="173">
                  <c:v>-5.0900000000000001E-2</c:v>
                </c:pt>
                <c:pt idx="174">
                  <c:v>-4.4499999999999998E-2</c:v>
                </c:pt>
                <c:pt idx="175">
                  <c:v>-3.6999999999999998E-2</c:v>
                </c:pt>
                <c:pt idx="176">
                  <c:v>-2.3800000000000002E-2</c:v>
                </c:pt>
                <c:pt idx="177">
                  <c:v>-7.4999999999999997E-3</c:v>
                </c:pt>
                <c:pt idx="178">
                  <c:v>-0.02</c:v>
                </c:pt>
                <c:pt idx="179">
                  <c:v>-2.6700000000000002E-2</c:v>
                </c:pt>
                <c:pt idx="180">
                  <c:v>-3.2300000000000002E-2</c:v>
                </c:pt>
                <c:pt idx="181">
                  <c:v>-3.3300000000000003E-2</c:v>
                </c:pt>
                <c:pt idx="182">
                  <c:v>-3.4000000000000002E-2</c:v>
                </c:pt>
                <c:pt idx="183">
                  <c:v>-3.5999999999999997E-2</c:v>
                </c:pt>
                <c:pt idx="184">
                  <c:v>-3.5700000000000003E-2</c:v>
                </c:pt>
                <c:pt idx="185">
                  <c:v>-3.4299999999999997E-2</c:v>
                </c:pt>
                <c:pt idx="186">
                  <c:v>-3.1300000000000001E-2</c:v>
                </c:pt>
                <c:pt idx="187">
                  <c:v>-2.9000000000000001E-2</c:v>
                </c:pt>
                <c:pt idx="188">
                  <c:v>-2.64E-2</c:v>
                </c:pt>
                <c:pt idx="189">
                  <c:v>-2.1000000000000001E-2</c:v>
                </c:pt>
                <c:pt idx="190">
                  <c:v>-2.1000000000000001E-2</c:v>
                </c:pt>
                <c:pt idx="191">
                  <c:v>-0.02</c:v>
                </c:pt>
                <c:pt idx="192">
                  <c:v>-1.37E-2</c:v>
                </c:pt>
                <c:pt idx="193">
                  <c:v>-1.0999999999999999E-2</c:v>
                </c:pt>
                <c:pt idx="194">
                  <c:v>-1.67E-2</c:v>
                </c:pt>
                <c:pt idx="195">
                  <c:v>-1.67E-2</c:v>
                </c:pt>
                <c:pt idx="196">
                  <c:v>-1.8700000000000001E-2</c:v>
                </c:pt>
                <c:pt idx="197">
                  <c:v>-1.2999999999999999E-2</c:v>
                </c:pt>
                <c:pt idx="198">
                  <c:v>-8.3999999999999995E-3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241920"/>
        <c:axId val="180111616"/>
      </c:lineChart>
      <c:catAx>
        <c:axId val="1802419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73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t>bits per pixel (bpp)</a:t>
                </a:r>
              </a:p>
            </c:rich>
          </c:tx>
          <c:layout>
            <c:manualLayout>
              <c:xMode val="edge"/>
              <c:yMode val="edge"/>
              <c:x val="0.45677799607072689"/>
              <c:y val="0.92210526315789476"/>
            </c:manualLayout>
          </c:layout>
          <c:overlay val="0"/>
          <c:spPr>
            <a:noFill/>
            <a:ln w="5787">
              <a:noFill/>
            </a:ln>
          </c:spPr>
        </c:title>
        <c:majorTickMark val="none"/>
        <c:minorTickMark val="none"/>
        <c:tickLblPos val="none"/>
        <c:spPr>
          <a:ln w="723">
            <a:solidFill>
              <a:srgbClr val="000000"/>
            </a:solidFill>
            <a:prstDash val="solid"/>
          </a:ln>
        </c:spPr>
        <c:crossAx val="180111616"/>
        <c:crosses val="autoZero"/>
        <c:auto val="1"/>
        <c:lblAlgn val="ctr"/>
        <c:lblOffset val="100"/>
        <c:tickMarkSkip val="1"/>
        <c:noMultiLvlLbl val="0"/>
      </c:catAx>
      <c:valAx>
        <c:axId val="180111616"/>
        <c:scaling>
          <c:orientation val="minMax"/>
          <c:max val="0.01"/>
          <c:min val="-0.75"/>
        </c:scaling>
        <c:delete val="0"/>
        <c:axPos val="l"/>
        <c:majorGridlines>
          <c:spPr>
            <a:ln w="723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73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t>PSNR difference (in dB)</a:t>
                </a:r>
              </a:p>
            </c:rich>
          </c:tx>
          <c:layout>
            <c:manualLayout>
              <c:xMode val="edge"/>
              <c:yMode val="edge"/>
              <c:x val="1.0805500982318271E-2"/>
              <c:y val="0.32"/>
            </c:manualLayout>
          </c:layout>
          <c:overlay val="0"/>
          <c:spPr>
            <a:noFill/>
            <a:ln w="578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72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51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180241920"/>
        <c:crosses val="autoZero"/>
        <c:crossBetween val="between"/>
      </c:valAx>
      <c:spPr>
        <a:solidFill>
          <a:srgbClr val="FFFFFF"/>
        </a:solidFill>
        <a:ln w="723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9548133595284878"/>
          <c:y val="0.65684210526315789"/>
          <c:w val="0.28192534381139489"/>
          <c:h val="0.31157894736842107"/>
        </c:manualLayout>
      </c:layout>
      <c:overlay val="0"/>
      <c:spPr>
        <a:solidFill>
          <a:srgbClr val="FFFFFF"/>
        </a:solidFill>
        <a:ln w="723">
          <a:solidFill>
            <a:srgbClr val="000000"/>
          </a:solidFill>
          <a:prstDash val="solid"/>
        </a:ln>
      </c:spPr>
      <c:txPr>
        <a:bodyPr/>
        <a:lstStyle/>
        <a:p>
          <a:pPr>
            <a:defRPr sz="293" b="0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268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6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365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LAYERS vs NIS COMPARISON </a:t>
            </a:r>
            <a:r>
              <a:rPr lang="en-US" sz="365" b="0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(ISO 12640-1 average, gray, lossy mode)</a:t>
            </a:r>
            <a:endParaRPr lang="en-US"/>
          </a:p>
        </c:rich>
      </c:tx>
      <c:layout>
        <c:manualLayout>
          <c:xMode val="edge"/>
          <c:yMode val="edge"/>
          <c:x val="0.18958742632612965"/>
          <c:y val="3.5789473684210524E-2"/>
        </c:manualLayout>
      </c:layout>
      <c:overlay val="0"/>
      <c:spPr>
        <a:noFill/>
        <a:ln w="5787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4302554027504912E-2"/>
          <c:y val="0.16421052631578947"/>
          <c:w val="0.88801571709233795"/>
          <c:h val="0.73473684210526313"/>
        </c:manualLayout>
      </c:layout>
      <c:lineChart>
        <c:grouping val="standard"/>
        <c:varyColors val="0"/>
        <c:ser>
          <c:idx val="1"/>
          <c:order val="0"/>
          <c:tx>
            <c:strRef>
              <c:f>Hoja2!$B$1</c:f>
              <c:strCache>
                <c:ptCount val="1"/>
                <c:pt idx="0">
                  <c:v>PCRD</c:v>
                </c:pt>
              </c:strCache>
            </c:strRef>
          </c:tx>
          <c:spPr>
            <a:ln w="8681">
              <a:solidFill>
                <a:srgbClr val="008000"/>
              </a:solidFill>
              <a:prstDash val="solid"/>
            </a:ln>
          </c:spPr>
          <c:marker>
            <c:symbol val="none"/>
          </c:marker>
          <c:val>
            <c:numRef>
              <c:f>Hoja2!$B$2:$B$200</c:f>
              <c:numCache>
                <c:formatCode>General</c:formatCode>
                <c:ptCount val="19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Hoja2!$C$1</c:f>
              <c:strCache>
                <c:ptCount val="1"/>
                <c:pt idx="0">
                  <c:v>40 EQUIVALENT LAYERS</c:v>
                </c:pt>
              </c:strCache>
            </c:strRef>
          </c:tx>
          <c:spPr>
            <a:ln w="5787">
              <a:solidFill>
                <a:srgbClr val="00CCFF"/>
              </a:solidFill>
              <a:prstDash val="solid"/>
            </a:ln>
          </c:spPr>
          <c:marker>
            <c:symbol val="none"/>
          </c:marker>
          <c:val>
            <c:numRef>
              <c:f>Hoja2!$C$2:$C$200</c:f>
              <c:numCache>
                <c:formatCode>General</c:formatCode>
                <c:ptCount val="199"/>
                <c:pt idx="0">
                  <c:v>-1.6228</c:v>
                </c:pt>
                <c:pt idx="1">
                  <c:v>-1.7665999999999999</c:v>
                </c:pt>
                <c:pt idx="2">
                  <c:v>-1.6012</c:v>
                </c:pt>
                <c:pt idx="3">
                  <c:v>-1.0724</c:v>
                </c:pt>
                <c:pt idx="4">
                  <c:v>-0.60580000000000001</c:v>
                </c:pt>
                <c:pt idx="5">
                  <c:v>-8.1500000000000003E-2</c:v>
                </c:pt>
                <c:pt idx="6">
                  <c:v>-0.28439999999999999</c:v>
                </c:pt>
                <c:pt idx="7">
                  <c:v>-0.37490000000000001</c:v>
                </c:pt>
                <c:pt idx="8">
                  <c:v>-0.35270000000000001</c:v>
                </c:pt>
                <c:pt idx="9">
                  <c:v>-0.1951</c:v>
                </c:pt>
                <c:pt idx="10">
                  <c:v>-5.8099999999999999E-2</c:v>
                </c:pt>
                <c:pt idx="11">
                  <c:v>-0.16270000000000001</c:v>
                </c:pt>
                <c:pt idx="12">
                  <c:v>-0.2</c:v>
                </c:pt>
                <c:pt idx="13">
                  <c:v>-0.18029999999999999</c:v>
                </c:pt>
                <c:pt idx="14">
                  <c:v>-8.3099999999999993E-2</c:v>
                </c:pt>
                <c:pt idx="15">
                  <c:v>-4.8599999999999997E-2</c:v>
                </c:pt>
                <c:pt idx="16">
                  <c:v>-9.74E-2</c:v>
                </c:pt>
                <c:pt idx="17">
                  <c:v>-0.1183</c:v>
                </c:pt>
                <c:pt idx="18">
                  <c:v>-0.10979999999999999</c:v>
                </c:pt>
                <c:pt idx="19">
                  <c:v>-5.6099999999999997E-2</c:v>
                </c:pt>
                <c:pt idx="20">
                  <c:v>-3.78E-2</c:v>
                </c:pt>
                <c:pt idx="21">
                  <c:v>-6.9900000000000004E-2</c:v>
                </c:pt>
                <c:pt idx="22">
                  <c:v>-9.2200000000000004E-2</c:v>
                </c:pt>
                <c:pt idx="23">
                  <c:v>-8.0100000000000005E-2</c:v>
                </c:pt>
                <c:pt idx="24">
                  <c:v>-3.6900000000000002E-2</c:v>
                </c:pt>
                <c:pt idx="25">
                  <c:v>-3.3599999999999998E-2</c:v>
                </c:pt>
                <c:pt idx="26">
                  <c:v>-5.8900000000000001E-2</c:v>
                </c:pt>
                <c:pt idx="27">
                  <c:v>-6.8500000000000005E-2</c:v>
                </c:pt>
                <c:pt idx="28">
                  <c:v>-5.3999999999999999E-2</c:v>
                </c:pt>
                <c:pt idx="29">
                  <c:v>-2.5499999999999998E-2</c:v>
                </c:pt>
                <c:pt idx="30">
                  <c:v>-3.7900000000000003E-2</c:v>
                </c:pt>
                <c:pt idx="31">
                  <c:v>-6.0199999999999997E-2</c:v>
                </c:pt>
                <c:pt idx="32">
                  <c:v>-6.6600000000000006E-2</c:v>
                </c:pt>
                <c:pt idx="33">
                  <c:v>-5.0599999999999999E-2</c:v>
                </c:pt>
                <c:pt idx="34">
                  <c:v>-1.9900000000000001E-2</c:v>
                </c:pt>
                <c:pt idx="35">
                  <c:v>-3.4500000000000003E-2</c:v>
                </c:pt>
                <c:pt idx="36">
                  <c:v>-5.6899999999999999E-2</c:v>
                </c:pt>
                <c:pt idx="37">
                  <c:v>-6.0499999999999998E-2</c:v>
                </c:pt>
                <c:pt idx="38">
                  <c:v>-4.6600000000000003E-2</c:v>
                </c:pt>
                <c:pt idx="39">
                  <c:v>-1.55E-2</c:v>
                </c:pt>
                <c:pt idx="40">
                  <c:v>-2.8500000000000001E-2</c:v>
                </c:pt>
                <c:pt idx="41">
                  <c:v>-3.8699999999999998E-2</c:v>
                </c:pt>
                <c:pt idx="42">
                  <c:v>-4.2099999999999999E-2</c:v>
                </c:pt>
                <c:pt idx="43">
                  <c:v>-3.3300000000000003E-2</c:v>
                </c:pt>
                <c:pt idx="44">
                  <c:v>-1.32E-2</c:v>
                </c:pt>
                <c:pt idx="45">
                  <c:v>-2.4299999999999999E-2</c:v>
                </c:pt>
                <c:pt idx="46">
                  <c:v>-3.5299999999999998E-2</c:v>
                </c:pt>
                <c:pt idx="47">
                  <c:v>-3.5200000000000002E-2</c:v>
                </c:pt>
                <c:pt idx="48">
                  <c:v>-2.69E-2</c:v>
                </c:pt>
                <c:pt idx="49">
                  <c:v>-1.21E-2</c:v>
                </c:pt>
                <c:pt idx="50">
                  <c:v>-2.2200000000000001E-2</c:v>
                </c:pt>
                <c:pt idx="51">
                  <c:v>-3.1899999999999998E-2</c:v>
                </c:pt>
                <c:pt idx="52">
                  <c:v>-3.49E-2</c:v>
                </c:pt>
                <c:pt idx="53">
                  <c:v>-2.7199999999999998E-2</c:v>
                </c:pt>
                <c:pt idx="54">
                  <c:v>-1.18E-2</c:v>
                </c:pt>
                <c:pt idx="55">
                  <c:v>-3.2099999999999997E-2</c:v>
                </c:pt>
                <c:pt idx="56">
                  <c:v>-3.9600000000000003E-2</c:v>
                </c:pt>
                <c:pt idx="57">
                  <c:v>-3.9100000000000003E-2</c:v>
                </c:pt>
                <c:pt idx="58">
                  <c:v>-2.8500000000000001E-2</c:v>
                </c:pt>
                <c:pt idx="59">
                  <c:v>-1.04E-2</c:v>
                </c:pt>
                <c:pt idx="60">
                  <c:v>-2.7900000000000001E-2</c:v>
                </c:pt>
                <c:pt idx="61">
                  <c:v>-3.5999999999999997E-2</c:v>
                </c:pt>
                <c:pt idx="62">
                  <c:v>-3.39E-2</c:v>
                </c:pt>
                <c:pt idx="63">
                  <c:v>-2.53E-2</c:v>
                </c:pt>
                <c:pt idx="64">
                  <c:v>-1.15E-2</c:v>
                </c:pt>
                <c:pt idx="65">
                  <c:v>-2.5499999999999998E-2</c:v>
                </c:pt>
                <c:pt idx="66">
                  <c:v>-3.4700000000000002E-2</c:v>
                </c:pt>
                <c:pt idx="67">
                  <c:v>-3.4599999999999999E-2</c:v>
                </c:pt>
                <c:pt idx="68">
                  <c:v>-2.5899999999999999E-2</c:v>
                </c:pt>
                <c:pt idx="69">
                  <c:v>-1.44E-2</c:v>
                </c:pt>
                <c:pt idx="70">
                  <c:v>-2.6700000000000002E-2</c:v>
                </c:pt>
                <c:pt idx="71">
                  <c:v>-3.56E-2</c:v>
                </c:pt>
                <c:pt idx="72">
                  <c:v>-3.5900000000000001E-2</c:v>
                </c:pt>
                <c:pt idx="73">
                  <c:v>-2.81E-2</c:v>
                </c:pt>
                <c:pt idx="74">
                  <c:v>-1.5599999999999999E-2</c:v>
                </c:pt>
                <c:pt idx="75">
                  <c:v>-2.9700000000000001E-2</c:v>
                </c:pt>
                <c:pt idx="76">
                  <c:v>-3.6400000000000002E-2</c:v>
                </c:pt>
                <c:pt idx="77">
                  <c:v>-3.4099999999999998E-2</c:v>
                </c:pt>
                <c:pt idx="78">
                  <c:v>-2.5100000000000001E-2</c:v>
                </c:pt>
                <c:pt idx="79">
                  <c:v>-1.4800000000000001E-2</c:v>
                </c:pt>
                <c:pt idx="80">
                  <c:v>-2.2200000000000001E-2</c:v>
                </c:pt>
                <c:pt idx="81">
                  <c:v>-2.5399999999999999E-2</c:v>
                </c:pt>
                <c:pt idx="82">
                  <c:v>-2.5000000000000001E-2</c:v>
                </c:pt>
                <c:pt idx="83">
                  <c:v>-2.0299999999999999E-2</c:v>
                </c:pt>
                <c:pt idx="84">
                  <c:v>-1.5599999999999999E-2</c:v>
                </c:pt>
                <c:pt idx="85">
                  <c:v>-2.18E-2</c:v>
                </c:pt>
                <c:pt idx="86">
                  <c:v>-2.4500000000000001E-2</c:v>
                </c:pt>
                <c:pt idx="87">
                  <c:v>-2.3900000000000001E-2</c:v>
                </c:pt>
                <c:pt idx="88">
                  <c:v>-0.02</c:v>
                </c:pt>
                <c:pt idx="89">
                  <c:v>-1.9199999999999998E-2</c:v>
                </c:pt>
                <c:pt idx="90">
                  <c:v>-3.09E-2</c:v>
                </c:pt>
                <c:pt idx="91">
                  <c:v>-3.2399999999999998E-2</c:v>
                </c:pt>
                <c:pt idx="92">
                  <c:v>-3.3399999999999999E-2</c:v>
                </c:pt>
                <c:pt idx="93">
                  <c:v>-2.3699999999999999E-2</c:v>
                </c:pt>
                <c:pt idx="94">
                  <c:v>-2.12E-2</c:v>
                </c:pt>
                <c:pt idx="95">
                  <c:v>-3.3700000000000001E-2</c:v>
                </c:pt>
                <c:pt idx="96">
                  <c:v>-3.5400000000000001E-2</c:v>
                </c:pt>
                <c:pt idx="97">
                  <c:v>-3.2000000000000001E-2</c:v>
                </c:pt>
                <c:pt idx="98">
                  <c:v>-2.41E-2</c:v>
                </c:pt>
                <c:pt idx="99">
                  <c:v>-2.1499999999999998E-2</c:v>
                </c:pt>
                <c:pt idx="100">
                  <c:v>-3.0099999999999998E-2</c:v>
                </c:pt>
                <c:pt idx="101">
                  <c:v>-3.1399999999999997E-2</c:v>
                </c:pt>
                <c:pt idx="102">
                  <c:v>-3.0099999999999998E-2</c:v>
                </c:pt>
                <c:pt idx="103">
                  <c:v>-2.46E-2</c:v>
                </c:pt>
                <c:pt idx="104">
                  <c:v>-2.3099999999999999E-2</c:v>
                </c:pt>
                <c:pt idx="105">
                  <c:v>-3.3399999999999999E-2</c:v>
                </c:pt>
                <c:pt idx="106">
                  <c:v>-3.5700000000000003E-2</c:v>
                </c:pt>
                <c:pt idx="107">
                  <c:v>-3.5299999999999998E-2</c:v>
                </c:pt>
                <c:pt idx="108">
                  <c:v>-2.7900000000000001E-2</c:v>
                </c:pt>
                <c:pt idx="109">
                  <c:v>-2.76E-2</c:v>
                </c:pt>
                <c:pt idx="110">
                  <c:v>-3.8199999999999998E-2</c:v>
                </c:pt>
                <c:pt idx="111">
                  <c:v>-4.3299999999999998E-2</c:v>
                </c:pt>
                <c:pt idx="112">
                  <c:v>-4.1700000000000001E-2</c:v>
                </c:pt>
                <c:pt idx="113">
                  <c:v>-2.98E-2</c:v>
                </c:pt>
                <c:pt idx="114">
                  <c:v>-2.7799999999999998E-2</c:v>
                </c:pt>
                <c:pt idx="115">
                  <c:v>-3.8199999999999998E-2</c:v>
                </c:pt>
                <c:pt idx="116">
                  <c:v>-3.9399999999999998E-2</c:v>
                </c:pt>
                <c:pt idx="117">
                  <c:v>-3.61E-2</c:v>
                </c:pt>
                <c:pt idx="118">
                  <c:v>-2.58E-2</c:v>
                </c:pt>
                <c:pt idx="119">
                  <c:v>-2.2599999999999999E-2</c:v>
                </c:pt>
                <c:pt idx="120">
                  <c:v>-2.8000000000000001E-2</c:v>
                </c:pt>
                <c:pt idx="121">
                  <c:v>-2.8799999999999999E-2</c:v>
                </c:pt>
                <c:pt idx="122">
                  <c:v>-2.8000000000000001E-2</c:v>
                </c:pt>
                <c:pt idx="123">
                  <c:v>-2.46E-2</c:v>
                </c:pt>
                <c:pt idx="124">
                  <c:v>-2.9499999999999998E-2</c:v>
                </c:pt>
                <c:pt idx="125">
                  <c:v>-3.3500000000000002E-2</c:v>
                </c:pt>
                <c:pt idx="126">
                  <c:v>-3.3799999999999997E-2</c:v>
                </c:pt>
                <c:pt idx="127">
                  <c:v>-3.32E-2</c:v>
                </c:pt>
                <c:pt idx="128">
                  <c:v>-2.9600000000000001E-2</c:v>
                </c:pt>
                <c:pt idx="129">
                  <c:v>-3.3300000000000003E-2</c:v>
                </c:pt>
                <c:pt idx="130">
                  <c:v>-3.6499999999999998E-2</c:v>
                </c:pt>
                <c:pt idx="131">
                  <c:v>-3.9199999999999999E-2</c:v>
                </c:pt>
                <c:pt idx="132">
                  <c:v>-3.6999999999999998E-2</c:v>
                </c:pt>
                <c:pt idx="133">
                  <c:v>-3.2599999999999997E-2</c:v>
                </c:pt>
                <c:pt idx="134">
                  <c:v>-3.5900000000000001E-2</c:v>
                </c:pt>
                <c:pt idx="135">
                  <c:v>-4.0300000000000002E-2</c:v>
                </c:pt>
                <c:pt idx="136">
                  <c:v>-4.4900000000000002E-2</c:v>
                </c:pt>
                <c:pt idx="137">
                  <c:v>-4.02E-2</c:v>
                </c:pt>
                <c:pt idx="138">
                  <c:v>-3.5999999999999997E-2</c:v>
                </c:pt>
                <c:pt idx="139">
                  <c:v>-4.0800000000000003E-2</c:v>
                </c:pt>
                <c:pt idx="140">
                  <c:v>-4.7100000000000003E-2</c:v>
                </c:pt>
                <c:pt idx="141">
                  <c:v>-5.0200000000000002E-2</c:v>
                </c:pt>
                <c:pt idx="142">
                  <c:v>-4.2500000000000003E-2</c:v>
                </c:pt>
                <c:pt idx="143">
                  <c:v>-3.5999999999999997E-2</c:v>
                </c:pt>
                <c:pt idx="144">
                  <c:v>-3.8600000000000002E-2</c:v>
                </c:pt>
                <c:pt idx="145">
                  <c:v>-4.3799999999999999E-2</c:v>
                </c:pt>
                <c:pt idx="146">
                  <c:v>-4.2999999999999997E-2</c:v>
                </c:pt>
                <c:pt idx="147">
                  <c:v>-3.8199999999999998E-2</c:v>
                </c:pt>
                <c:pt idx="148">
                  <c:v>-3.5900000000000001E-2</c:v>
                </c:pt>
                <c:pt idx="149">
                  <c:v>-4.5699999999999998E-2</c:v>
                </c:pt>
                <c:pt idx="150">
                  <c:v>-5.2600000000000001E-2</c:v>
                </c:pt>
                <c:pt idx="151">
                  <c:v>-6.08E-2</c:v>
                </c:pt>
                <c:pt idx="152">
                  <c:v>-4.9000000000000002E-2</c:v>
                </c:pt>
                <c:pt idx="153">
                  <c:v>-3.4200000000000001E-2</c:v>
                </c:pt>
                <c:pt idx="154">
                  <c:v>-3.5499999999999997E-2</c:v>
                </c:pt>
                <c:pt idx="155">
                  <c:v>-3.85E-2</c:v>
                </c:pt>
                <c:pt idx="156">
                  <c:v>-3.85E-2</c:v>
                </c:pt>
                <c:pt idx="157">
                  <c:v>-3.7600000000000001E-2</c:v>
                </c:pt>
                <c:pt idx="158">
                  <c:v>-3.5499999999999997E-2</c:v>
                </c:pt>
                <c:pt idx="159">
                  <c:v>-4.2299999999999997E-2</c:v>
                </c:pt>
                <c:pt idx="160">
                  <c:v>-4.4999999999999998E-2</c:v>
                </c:pt>
                <c:pt idx="161">
                  <c:v>-4.6199999999999998E-2</c:v>
                </c:pt>
                <c:pt idx="162">
                  <c:v>-4.7699999999999999E-2</c:v>
                </c:pt>
                <c:pt idx="163">
                  <c:v>-4.5999999999999999E-2</c:v>
                </c:pt>
                <c:pt idx="164">
                  <c:v>-4.9200000000000001E-2</c:v>
                </c:pt>
                <c:pt idx="165">
                  <c:v>-5.0999999999999997E-2</c:v>
                </c:pt>
                <c:pt idx="166">
                  <c:v>-4.8800000000000003E-2</c:v>
                </c:pt>
                <c:pt idx="167">
                  <c:v>-4.48E-2</c:v>
                </c:pt>
                <c:pt idx="168">
                  <c:v>-4.3900000000000002E-2</c:v>
                </c:pt>
                <c:pt idx="169">
                  <c:v>-4.7199999999999999E-2</c:v>
                </c:pt>
                <c:pt idx="170">
                  <c:v>-4.9500000000000002E-2</c:v>
                </c:pt>
                <c:pt idx="171">
                  <c:v>-5.0500000000000003E-2</c:v>
                </c:pt>
                <c:pt idx="172">
                  <c:v>-5.1999999999999998E-2</c:v>
                </c:pt>
                <c:pt idx="173">
                  <c:v>-5.3199999999999997E-2</c:v>
                </c:pt>
                <c:pt idx="174">
                  <c:v>-6.1199999999999997E-2</c:v>
                </c:pt>
                <c:pt idx="175">
                  <c:v>-6.0199999999999997E-2</c:v>
                </c:pt>
                <c:pt idx="176">
                  <c:v>-6.6600000000000006E-2</c:v>
                </c:pt>
                <c:pt idx="177">
                  <c:v>-6.5699999999999995E-2</c:v>
                </c:pt>
                <c:pt idx="178">
                  <c:v>-4.5699999999999998E-2</c:v>
                </c:pt>
                <c:pt idx="179">
                  <c:v>-0.05</c:v>
                </c:pt>
                <c:pt idx="180">
                  <c:v>-5.1299999999999998E-2</c:v>
                </c:pt>
                <c:pt idx="181">
                  <c:v>-5.0299999999999997E-2</c:v>
                </c:pt>
                <c:pt idx="182">
                  <c:v>-5.04E-2</c:v>
                </c:pt>
                <c:pt idx="183">
                  <c:v>-4.8000000000000001E-2</c:v>
                </c:pt>
                <c:pt idx="184">
                  <c:v>-5.33E-2</c:v>
                </c:pt>
                <c:pt idx="185">
                  <c:v>-5.6300000000000003E-2</c:v>
                </c:pt>
                <c:pt idx="186">
                  <c:v>-5.1700000000000003E-2</c:v>
                </c:pt>
                <c:pt idx="187">
                  <c:v>-5.3600000000000002E-2</c:v>
                </c:pt>
                <c:pt idx="188">
                  <c:v>-5.8000000000000003E-2</c:v>
                </c:pt>
                <c:pt idx="189">
                  <c:v>-7.4300000000000005E-2</c:v>
                </c:pt>
                <c:pt idx="190">
                  <c:v>-6.2399999999999997E-2</c:v>
                </c:pt>
                <c:pt idx="191">
                  <c:v>-6.2E-2</c:v>
                </c:pt>
                <c:pt idx="192">
                  <c:v>-5.4300000000000001E-2</c:v>
                </c:pt>
                <c:pt idx="193">
                  <c:v>-4.5999999999999999E-2</c:v>
                </c:pt>
                <c:pt idx="194">
                  <c:v>-5.33E-2</c:v>
                </c:pt>
                <c:pt idx="195">
                  <c:v>-4.9700000000000001E-2</c:v>
                </c:pt>
                <c:pt idx="196">
                  <c:v>-5.3400000000000003E-2</c:v>
                </c:pt>
                <c:pt idx="197">
                  <c:v>-4.9700000000000001E-2</c:v>
                </c:pt>
                <c:pt idx="198">
                  <c:v>-4.87E-2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Hoja2!$D$1</c:f>
              <c:strCache>
                <c:ptCount val="1"/>
                <c:pt idx="0">
                  <c:v>40 LOGARITHMIC LAYERS</c:v>
                </c:pt>
              </c:strCache>
            </c:strRef>
          </c:tx>
          <c:spPr>
            <a:ln w="5787">
              <a:solidFill>
                <a:srgbClr val="00FF00"/>
              </a:solidFill>
              <a:prstDash val="solid"/>
            </a:ln>
          </c:spPr>
          <c:marker>
            <c:symbol val="none"/>
          </c:marker>
          <c:val>
            <c:numRef>
              <c:f>Hoja2!$D$2:$D$200</c:f>
              <c:numCache>
                <c:formatCode>General</c:formatCode>
                <c:ptCount val="199"/>
                <c:pt idx="0">
                  <c:v>-0.189</c:v>
                </c:pt>
                <c:pt idx="1">
                  <c:v>-0.10290000000000001</c:v>
                </c:pt>
                <c:pt idx="2">
                  <c:v>-8.6999999999999994E-2</c:v>
                </c:pt>
                <c:pt idx="3">
                  <c:v>-9.3100000000000002E-2</c:v>
                </c:pt>
                <c:pt idx="4">
                  <c:v>-0.12139999999999999</c:v>
                </c:pt>
                <c:pt idx="5">
                  <c:v>-8.14E-2</c:v>
                </c:pt>
                <c:pt idx="6">
                  <c:v>-0.1096</c:v>
                </c:pt>
                <c:pt idx="7">
                  <c:v>-9.9500000000000005E-2</c:v>
                </c:pt>
                <c:pt idx="8">
                  <c:v>-0.1242</c:v>
                </c:pt>
                <c:pt idx="9">
                  <c:v>-0.1157</c:v>
                </c:pt>
                <c:pt idx="10">
                  <c:v>-8.3299999999999999E-2</c:v>
                </c:pt>
                <c:pt idx="11">
                  <c:v>-0.12920000000000001</c:v>
                </c:pt>
                <c:pt idx="12">
                  <c:v>-0.1467</c:v>
                </c:pt>
                <c:pt idx="13">
                  <c:v>-0.1187</c:v>
                </c:pt>
                <c:pt idx="14">
                  <c:v>-7.2099999999999997E-2</c:v>
                </c:pt>
                <c:pt idx="15">
                  <c:v>-0.1168</c:v>
                </c:pt>
                <c:pt idx="16">
                  <c:v>-0.15590000000000001</c:v>
                </c:pt>
                <c:pt idx="17">
                  <c:v>-0.16950000000000001</c:v>
                </c:pt>
                <c:pt idx="18">
                  <c:v>-0.1487</c:v>
                </c:pt>
                <c:pt idx="19">
                  <c:v>-0.11559999999999999</c:v>
                </c:pt>
                <c:pt idx="20">
                  <c:v>-9.2899999999999996E-2</c:v>
                </c:pt>
                <c:pt idx="21">
                  <c:v>-0.1195</c:v>
                </c:pt>
                <c:pt idx="22">
                  <c:v>-0.15060000000000001</c:v>
                </c:pt>
                <c:pt idx="23">
                  <c:v>-0.16639999999999999</c:v>
                </c:pt>
                <c:pt idx="24">
                  <c:v>-0.17100000000000001</c:v>
                </c:pt>
                <c:pt idx="25">
                  <c:v>-0.14910000000000001</c:v>
                </c:pt>
                <c:pt idx="26">
                  <c:v>-0.13239999999999999</c:v>
                </c:pt>
                <c:pt idx="27">
                  <c:v>-0.10100000000000001</c:v>
                </c:pt>
                <c:pt idx="28">
                  <c:v>-8.2299999999999998E-2</c:v>
                </c:pt>
                <c:pt idx="29">
                  <c:v>-9.9900000000000003E-2</c:v>
                </c:pt>
                <c:pt idx="30">
                  <c:v>-0.1434</c:v>
                </c:pt>
                <c:pt idx="31">
                  <c:v>-0.1759</c:v>
                </c:pt>
                <c:pt idx="32">
                  <c:v>-0.20580000000000001</c:v>
                </c:pt>
                <c:pt idx="33">
                  <c:v>-0.222</c:v>
                </c:pt>
                <c:pt idx="34">
                  <c:v>-0.22650000000000001</c:v>
                </c:pt>
                <c:pt idx="35">
                  <c:v>-0.22389999999999999</c:v>
                </c:pt>
                <c:pt idx="36">
                  <c:v>-0.20730000000000001</c:v>
                </c:pt>
                <c:pt idx="37">
                  <c:v>-0.193</c:v>
                </c:pt>
                <c:pt idx="38">
                  <c:v>-0.1719</c:v>
                </c:pt>
                <c:pt idx="39">
                  <c:v>-0.1431</c:v>
                </c:pt>
                <c:pt idx="40">
                  <c:v>-0.12859999999999999</c:v>
                </c:pt>
                <c:pt idx="41">
                  <c:v>-0.1255</c:v>
                </c:pt>
                <c:pt idx="42">
                  <c:v>-0.1545</c:v>
                </c:pt>
                <c:pt idx="43">
                  <c:v>-0.17610000000000001</c:v>
                </c:pt>
                <c:pt idx="44">
                  <c:v>-0.1948</c:v>
                </c:pt>
                <c:pt idx="45">
                  <c:v>-0.20050000000000001</c:v>
                </c:pt>
                <c:pt idx="46">
                  <c:v>-0.21299999999999999</c:v>
                </c:pt>
                <c:pt idx="47">
                  <c:v>-0.22020000000000001</c:v>
                </c:pt>
                <c:pt idx="48">
                  <c:v>-0.22309999999999999</c:v>
                </c:pt>
                <c:pt idx="49">
                  <c:v>-0.21249999999999999</c:v>
                </c:pt>
                <c:pt idx="50">
                  <c:v>-0.1973</c:v>
                </c:pt>
                <c:pt idx="51">
                  <c:v>-0.18190000000000001</c:v>
                </c:pt>
                <c:pt idx="52">
                  <c:v>-0.18840000000000001</c:v>
                </c:pt>
                <c:pt idx="53">
                  <c:v>-0.18360000000000001</c:v>
                </c:pt>
                <c:pt idx="54">
                  <c:v>-0.16539999999999999</c:v>
                </c:pt>
                <c:pt idx="55">
                  <c:v>-0.1542</c:v>
                </c:pt>
                <c:pt idx="56">
                  <c:v>-0.1515</c:v>
                </c:pt>
                <c:pt idx="57">
                  <c:v>-0.14180000000000001</c:v>
                </c:pt>
                <c:pt idx="58">
                  <c:v>-0.14879999999999999</c:v>
                </c:pt>
                <c:pt idx="59">
                  <c:v>-0.18060000000000001</c:v>
                </c:pt>
                <c:pt idx="60">
                  <c:v>-0.21329999999999999</c:v>
                </c:pt>
                <c:pt idx="61">
                  <c:v>-0.2306</c:v>
                </c:pt>
                <c:pt idx="62">
                  <c:v>-0.24429999999999999</c:v>
                </c:pt>
                <c:pt idx="63">
                  <c:v>-0.26200000000000001</c:v>
                </c:pt>
                <c:pt idx="64">
                  <c:v>-0.28320000000000001</c:v>
                </c:pt>
                <c:pt idx="65">
                  <c:v>-0.30609999999999998</c:v>
                </c:pt>
                <c:pt idx="66">
                  <c:v>-0.32829999999999998</c:v>
                </c:pt>
                <c:pt idx="67">
                  <c:v>-0.3427</c:v>
                </c:pt>
                <c:pt idx="68">
                  <c:v>-0.35389999999999999</c:v>
                </c:pt>
                <c:pt idx="69">
                  <c:v>-0.35709999999999997</c:v>
                </c:pt>
                <c:pt idx="70">
                  <c:v>-0.35139999999999999</c:v>
                </c:pt>
                <c:pt idx="71">
                  <c:v>-0.34849999999999998</c:v>
                </c:pt>
                <c:pt idx="72">
                  <c:v>-0.33650000000000002</c:v>
                </c:pt>
                <c:pt idx="73">
                  <c:v>-0.34129999999999999</c:v>
                </c:pt>
                <c:pt idx="74">
                  <c:v>-0.3417</c:v>
                </c:pt>
                <c:pt idx="75">
                  <c:v>-0.33100000000000002</c:v>
                </c:pt>
                <c:pt idx="76">
                  <c:v>-0.31319999999999998</c:v>
                </c:pt>
                <c:pt idx="77">
                  <c:v>-0.2878</c:v>
                </c:pt>
                <c:pt idx="78">
                  <c:v>-0.2621</c:v>
                </c:pt>
                <c:pt idx="79">
                  <c:v>-0.2455</c:v>
                </c:pt>
                <c:pt idx="80">
                  <c:v>-0.23119999999999999</c:v>
                </c:pt>
                <c:pt idx="81">
                  <c:v>-0.21460000000000001</c:v>
                </c:pt>
                <c:pt idx="82">
                  <c:v>-0.21199999999999999</c:v>
                </c:pt>
                <c:pt idx="83">
                  <c:v>-0.22969999999999999</c:v>
                </c:pt>
                <c:pt idx="84">
                  <c:v>-0.24709999999999999</c:v>
                </c:pt>
                <c:pt idx="85">
                  <c:v>-0.26190000000000002</c:v>
                </c:pt>
                <c:pt idx="86">
                  <c:v>-0.2747</c:v>
                </c:pt>
                <c:pt idx="87">
                  <c:v>-0.28789999999999999</c:v>
                </c:pt>
                <c:pt idx="88">
                  <c:v>-0.317</c:v>
                </c:pt>
                <c:pt idx="89">
                  <c:v>-0.34639999999999999</c:v>
                </c:pt>
                <c:pt idx="90">
                  <c:v>-0.36680000000000001</c:v>
                </c:pt>
                <c:pt idx="91">
                  <c:v>-0.39510000000000001</c:v>
                </c:pt>
                <c:pt idx="92">
                  <c:v>-0.41749999999999998</c:v>
                </c:pt>
                <c:pt idx="93">
                  <c:v>-0.43809999999999999</c:v>
                </c:pt>
                <c:pt idx="94">
                  <c:v>-0.45779999999999998</c:v>
                </c:pt>
                <c:pt idx="95">
                  <c:v>-0.47460000000000002</c:v>
                </c:pt>
                <c:pt idx="96">
                  <c:v>-0.48520000000000002</c:v>
                </c:pt>
                <c:pt idx="97">
                  <c:v>-0.49390000000000001</c:v>
                </c:pt>
                <c:pt idx="98">
                  <c:v>-0.49769999999999998</c:v>
                </c:pt>
                <c:pt idx="99">
                  <c:v>-0.50739999999999996</c:v>
                </c:pt>
                <c:pt idx="100">
                  <c:v>-0.50580000000000003</c:v>
                </c:pt>
                <c:pt idx="101">
                  <c:v>-0.49259999999999998</c:v>
                </c:pt>
                <c:pt idx="102">
                  <c:v>-0.4743</c:v>
                </c:pt>
                <c:pt idx="103">
                  <c:v>-0.4733</c:v>
                </c:pt>
                <c:pt idx="104">
                  <c:v>-0.4773</c:v>
                </c:pt>
                <c:pt idx="105">
                  <c:v>-0.4763</c:v>
                </c:pt>
                <c:pt idx="106">
                  <c:v>-0.48499999999999999</c:v>
                </c:pt>
                <c:pt idx="107">
                  <c:v>-0.48909999999999998</c:v>
                </c:pt>
                <c:pt idx="108">
                  <c:v>-0.48380000000000001</c:v>
                </c:pt>
                <c:pt idx="109">
                  <c:v>-0.46870000000000001</c:v>
                </c:pt>
                <c:pt idx="110">
                  <c:v>-0.44309999999999999</c:v>
                </c:pt>
                <c:pt idx="111">
                  <c:v>-0.42520000000000002</c:v>
                </c:pt>
                <c:pt idx="112">
                  <c:v>-0.41849999999999998</c:v>
                </c:pt>
                <c:pt idx="113">
                  <c:v>-0.39989999999999998</c:v>
                </c:pt>
                <c:pt idx="114">
                  <c:v>-0.38030000000000003</c:v>
                </c:pt>
                <c:pt idx="115">
                  <c:v>-0.37080000000000002</c:v>
                </c:pt>
                <c:pt idx="116">
                  <c:v>-0.3589</c:v>
                </c:pt>
                <c:pt idx="117">
                  <c:v>-0.3654</c:v>
                </c:pt>
                <c:pt idx="118">
                  <c:v>-0.37690000000000001</c:v>
                </c:pt>
                <c:pt idx="119">
                  <c:v>-0.3886</c:v>
                </c:pt>
                <c:pt idx="120">
                  <c:v>-0.3987</c:v>
                </c:pt>
                <c:pt idx="121">
                  <c:v>-0.40639999999999998</c:v>
                </c:pt>
                <c:pt idx="122">
                  <c:v>-0.41770000000000002</c:v>
                </c:pt>
                <c:pt idx="123">
                  <c:v>-0.42680000000000001</c:v>
                </c:pt>
                <c:pt idx="124">
                  <c:v>-0.437</c:v>
                </c:pt>
                <c:pt idx="125">
                  <c:v>-0.46339999999999998</c:v>
                </c:pt>
                <c:pt idx="126">
                  <c:v>-0.49249999999999999</c:v>
                </c:pt>
                <c:pt idx="127">
                  <c:v>-0.51629999999999998</c:v>
                </c:pt>
                <c:pt idx="128">
                  <c:v>-0.54079999999999995</c:v>
                </c:pt>
                <c:pt idx="129">
                  <c:v>-0.55930000000000002</c:v>
                </c:pt>
                <c:pt idx="130">
                  <c:v>-0.56720000000000004</c:v>
                </c:pt>
                <c:pt idx="131">
                  <c:v>-0.6754</c:v>
                </c:pt>
                <c:pt idx="132">
                  <c:v>-0.70169999999999999</c:v>
                </c:pt>
                <c:pt idx="133">
                  <c:v>-0.72699999999999998</c:v>
                </c:pt>
                <c:pt idx="134">
                  <c:v>-0.75539999999999996</c:v>
                </c:pt>
                <c:pt idx="135">
                  <c:v>-0.78180000000000005</c:v>
                </c:pt>
                <c:pt idx="136">
                  <c:v>-0.80669999999999997</c:v>
                </c:pt>
                <c:pt idx="137">
                  <c:v>-0.8357</c:v>
                </c:pt>
                <c:pt idx="138">
                  <c:v>-0.86399999999999999</c:v>
                </c:pt>
                <c:pt idx="139">
                  <c:v>-0.88900000000000001</c:v>
                </c:pt>
                <c:pt idx="140">
                  <c:v>-0.90669999999999995</c:v>
                </c:pt>
                <c:pt idx="141">
                  <c:v>-0.92179999999999995</c:v>
                </c:pt>
                <c:pt idx="142">
                  <c:v>-0.92400000000000004</c:v>
                </c:pt>
                <c:pt idx="143">
                  <c:v>-0.9254</c:v>
                </c:pt>
                <c:pt idx="144">
                  <c:v>-0.91679999999999995</c:v>
                </c:pt>
                <c:pt idx="145">
                  <c:v>-0.91080000000000005</c:v>
                </c:pt>
                <c:pt idx="146">
                  <c:v>-0.92889999999999995</c:v>
                </c:pt>
                <c:pt idx="147">
                  <c:v>-0.9425</c:v>
                </c:pt>
                <c:pt idx="148">
                  <c:v>-0.95920000000000005</c:v>
                </c:pt>
                <c:pt idx="149">
                  <c:v>-0.97399999999999998</c:v>
                </c:pt>
                <c:pt idx="150">
                  <c:v>-0.97330000000000005</c:v>
                </c:pt>
                <c:pt idx="151">
                  <c:v>-0.95630000000000004</c:v>
                </c:pt>
                <c:pt idx="152">
                  <c:v>-0.92749999999999999</c:v>
                </c:pt>
                <c:pt idx="153">
                  <c:v>-0.88449999999999995</c:v>
                </c:pt>
                <c:pt idx="154">
                  <c:v>-0.83069999999999999</c:v>
                </c:pt>
                <c:pt idx="155">
                  <c:v>-0.76149999999999995</c:v>
                </c:pt>
                <c:pt idx="156">
                  <c:v>-0.70730000000000004</c:v>
                </c:pt>
                <c:pt idx="157">
                  <c:v>-0.66649999999999998</c:v>
                </c:pt>
                <c:pt idx="158">
                  <c:v>-0.64200000000000002</c:v>
                </c:pt>
                <c:pt idx="159">
                  <c:v>-0.624</c:v>
                </c:pt>
                <c:pt idx="160">
                  <c:v>-0.5958</c:v>
                </c:pt>
                <c:pt idx="161">
                  <c:v>-0.56130000000000002</c:v>
                </c:pt>
                <c:pt idx="162">
                  <c:v>-0.53449999999999998</c:v>
                </c:pt>
                <c:pt idx="163">
                  <c:v>-0.5242</c:v>
                </c:pt>
                <c:pt idx="164">
                  <c:v>-0.58499999999999996</c:v>
                </c:pt>
                <c:pt idx="165">
                  <c:v>-0.5615</c:v>
                </c:pt>
                <c:pt idx="166">
                  <c:v>-0.66639999999999999</c:v>
                </c:pt>
                <c:pt idx="167">
                  <c:v>-0.8448</c:v>
                </c:pt>
                <c:pt idx="168">
                  <c:v>-0.86750000000000005</c:v>
                </c:pt>
                <c:pt idx="169">
                  <c:v>-0.88700000000000001</c:v>
                </c:pt>
                <c:pt idx="170">
                  <c:v>-0.90680000000000005</c:v>
                </c:pt>
                <c:pt idx="171">
                  <c:v>-0.93020000000000003</c:v>
                </c:pt>
                <c:pt idx="172">
                  <c:v>-0.95120000000000005</c:v>
                </c:pt>
                <c:pt idx="173">
                  <c:v>-0.97319999999999995</c:v>
                </c:pt>
                <c:pt idx="174">
                  <c:v>-0.99719999999999998</c:v>
                </c:pt>
                <c:pt idx="175">
                  <c:v>-1.0097</c:v>
                </c:pt>
                <c:pt idx="176">
                  <c:v>-1.0207999999999999</c:v>
                </c:pt>
                <c:pt idx="177">
                  <c:v>-1.0383</c:v>
                </c:pt>
                <c:pt idx="178">
                  <c:v>-1.419</c:v>
                </c:pt>
                <c:pt idx="179">
                  <c:v>-1.4494</c:v>
                </c:pt>
                <c:pt idx="180">
                  <c:v>-1.4782999999999999</c:v>
                </c:pt>
                <c:pt idx="181">
                  <c:v>-1.5029999999999999</c:v>
                </c:pt>
                <c:pt idx="182">
                  <c:v>-1.5327</c:v>
                </c:pt>
                <c:pt idx="183">
                  <c:v>-1.56</c:v>
                </c:pt>
                <c:pt idx="184">
                  <c:v>-1.5860000000000001</c:v>
                </c:pt>
                <c:pt idx="185">
                  <c:v>-1.6160000000000001</c:v>
                </c:pt>
                <c:pt idx="186">
                  <c:v>-1.6476999999999999</c:v>
                </c:pt>
                <c:pt idx="187">
                  <c:v>-1.6779999999999999</c:v>
                </c:pt>
                <c:pt idx="188">
                  <c:v>-1.7094</c:v>
                </c:pt>
                <c:pt idx="189">
                  <c:v>-1.7282999999999999</c:v>
                </c:pt>
                <c:pt idx="190">
                  <c:v>-1.7334000000000001</c:v>
                </c:pt>
                <c:pt idx="191">
                  <c:v>-1.7323</c:v>
                </c:pt>
                <c:pt idx="192">
                  <c:v>-1.7237</c:v>
                </c:pt>
                <c:pt idx="193">
                  <c:v>-1.714</c:v>
                </c:pt>
                <c:pt idx="194">
                  <c:v>-1.6830000000000001</c:v>
                </c:pt>
                <c:pt idx="195">
                  <c:v>-1.6367</c:v>
                </c:pt>
                <c:pt idx="196">
                  <c:v>-1.5947</c:v>
                </c:pt>
                <c:pt idx="197">
                  <c:v>-1.5444</c:v>
                </c:pt>
                <c:pt idx="198">
                  <c:v>-1.4986999999999999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Hoja2!$E$1</c:f>
              <c:strCache>
                <c:ptCount val="1"/>
                <c:pt idx="0">
                  <c:v>NIS</c:v>
                </c:pt>
              </c:strCache>
            </c:strRef>
          </c:tx>
          <c:spPr>
            <a:ln w="5787">
              <a:solidFill>
                <a:srgbClr val="800000"/>
              </a:solidFill>
              <a:prstDash val="solid"/>
            </a:ln>
          </c:spPr>
          <c:marker>
            <c:symbol val="none"/>
          </c:marker>
          <c:val>
            <c:numRef>
              <c:f>Hoja2!$E$2:$E$200</c:f>
              <c:numCache>
                <c:formatCode>General</c:formatCode>
                <c:ptCount val="199"/>
                <c:pt idx="0">
                  <c:v>-2.8899999999999999E-2</c:v>
                </c:pt>
                <c:pt idx="1">
                  <c:v>-9.4700000000000006E-2</c:v>
                </c:pt>
                <c:pt idx="2">
                  <c:v>-9.9699999999999997E-2</c:v>
                </c:pt>
                <c:pt idx="3">
                  <c:v>-0.12189999999999999</c:v>
                </c:pt>
                <c:pt idx="4">
                  <c:v>-0.13189999999999999</c:v>
                </c:pt>
                <c:pt idx="5">
                  <c:v>-0.1245</c:v>
                </c:pt>
                <c:pt idx="6">
                  <c:v>-9.7600000000000006E-2</c:v>
                </c:pt>
                <c:pt idx="7">
                  <c:v>-0.10059999999999999</c:v>
                </c:pt>
                <c:pt idx="8">
                  <c:v>-0.10150000000000001</c:v>
                </c:pt>
                <c:pt idx="9">
                  <c:v>-0.10920000000000001</c:v>
                </c:pt>
                <c:pt idx="10">
                  <c:v>-0.1133</c:v>
                </c:pt>
                <c:pt idx="11">
                  <c:v>-0.1077</c:v>
                </c:pt>
                <c:pt idx="12">
                  <c:v>-7.5700000000000003E-2</c:v>
                </c:pt>
                <c:pt idx="13">
                  <c:v>-7.5499999999999998E-2</c:v>
                </c:pt>
                <c:pt idx="14">
                  <c:v>-8.2699999999999996E-2</c:v>
                </c:pt>
                <c:pt idx="15">
                  <c:v>-9.9400000000000002E-2</c:v>
                </c:pt>
                <c:pt idx="16">
                  <c:v>-9.8799999999999999E-2</c:v>
                </c:pt>
                <c:pt idx="17">
                  <c:v>-8.2600000000000007E-2</c:v>
                </c:pt>
                <c:pt idx="18">
                  <c:v>-7.9799999999999996E-2</c:v>
                </c:pt>
                <c:pt idx="19">
                  <c:v>-9.7299999999999998E-2</c:v>
                </c:pt>
                <c:pt idx="20">
                  <c:v>-0.1082</c:v>
                </c:pt>
                <c:pt idx="21">
                  <c:v>-0.10489999999999999</c:v>
                </c:pt>
                <c:pt idx="22">
                  <c:v>-9.6600000000000005E-2</c:v>
                </c:pt>
                <c:pt idx="23">
                  <c:v>-9.1700000000000004E-2</c:v>
                </c:pt>
                <c:pt idx="24">
                  <c:v>-8.9200000000000002E-2</c:v>
                </c:pt>
                <c:pt idx="25">
                  <c:v>-8.7499999999999994E-2</c:v>
                </c:pt>
                <c:pt idx="26">
                  <c:v>-7.9799999999999996E-2</c:v>
                </c:pt>
                <c:pt idx="27">
                  <c:v>-8.4900000000000003E-2</c:v>
                </c:pt>
                <c:pt idx="28">
                  <c:v>-9.6000000000000002E-2</c:v>
                </c:pt>
                <c:pt idx="29">
                  <c:v>-0.1024</c:v>
                </c:pt>
                <c:pt idx="30">
                  <c:v>-0.1067</c:v>
                </c:pt>
                <c:pt idx="31">
                  <c:v>-0.11219999999999999</c:v>
                </c:pt>
                <c:pt idx="32">
                  <c:v>-0.1041</c:v>
                </c:pt>
                <c:pt idx="33">
                  <c:v>-0.10440000000000001</c:v>
                </c:pt>
                <c:pt idx="34">
                  <c:v>-0.1109</c:v>
                </c:pt>
                <c:pt idx="35">
                  <c:v>-0.1103</c:v>
                </c:pt>
                <c:pt idx="36">
                  <c:v>-8.6699999999999999E-2</c:v>
                </c:pt>
                <c:pt idx="37">
                  <c:v>-7.2099999999999997E-2</c:v>
                </c:pt>
                <c:pt idx="38">
                  <c:v>-7.4399999999999994E-2</c:v>
                </c:pt>
                <c:pt idx="39">
                  <c:v>-7.9200000000000007E-2</c:v>
                </c:pt>
                <c:pt idx="40">
                  <c:v>-7.7299999999999994E-2</c:v>
                </c:pt>
                <c:pt idx="41">
                  <c:v>-7.46E-2</c:v>
                </c:pt>
                <c:pt idx="42">
                  <c:v>-7.0199999999999999E-2</c:v>
                </c:pt>
                <c:pt idx="43">
                  <c:v>-6.7299999999999999E-2</c:v>
                </c:pt>
                <c:pt idx="44">
                  <c:v>-7.6799999999999993E-2</c:v>
                </c:pt>
                <c:pt idx="45">
                  <c:v>-8.4699999999999998E-2</c:v>
                </c:pt>
                <c:pt idx="46">
                  <c:v>-8.7999999999999995E-2</c:v>
                </c:pt>
                <c:pt idx="47">
                  <c:v>-9.69E-2</c:v>
                </c:pt>
                <c:pt idx="48">
                  <c:v>-9.9400000000000002E-2</c:v>
                </c:pt>
                <c:pt idx="49">
                  <c:v>-9.98E-2</c:v>
                </c:pt>
                <c:pt idx="50">
                  <c:v>-9.8000000000000004E-2</c:v>
                </c:pt>
                <c:pt idx="51">
                  <c:v>-9.3799999999999994E-2</c:v>
                </c:pt>
                <c:pt idx="52">
                  <c:v>-8.9599999999999999E-2</c:v>
                </c:pt>
                <c:pt idx="53">
                  <c:v>-9.7199999999999995E-2</c:v>
                </c:pt>
                <c:pt idx="54">
                  <c:v>-9.6100000000000005E-2</c:v>
                </c:pt>
                <c:pt idx="55">
                  <c:v>-8.9200000000000002E-2</c:v>
                </c:pt>
                <c:pt idx="56">
                  <c:v>-9.2100000000000001E-2</c:v>
                </c:pt>
                <c:pt idx="57">
                  <c:v>-8.7099999999999997E-2</c:v>
                </c:pt>
                <c:pt idx="58">
                  <c:v>-9.2299999999999993E-2</c:v>
                </c:pt>
                <c:pt idx="59">
                  <c:v>-9.1800000000000007E-2</c:v>
                </c:pt>
                <c:pt idx="60">
                  <c:v>-9.0800000000000006E-2</c:v>
                </c:pt>
                <c:pt idx="61">
                  <c:v>-9.5500000000000002E-2</c:v>
                </c:pt>
                <c:pt idx="62">
                  <c:v>-9.5799999999999996E-2</c:v>
                </c:pt>
                <c:pt idx="63">
                  <c:v>-9.6799999999999997E-2</c:v>
                </c:pt>
                <c:pt idx="64">
                  <c:v>-0.1072</c:v>
                </c:pt>
                <c:pt idx="65">
                  <c:v>-0.1157</c:v>
                </c:pt>
                <c:pt idx="66">
                  <c:v>-0.1211</c:v>
                </c:pt>
                <c:pt idx="67">
                  <c:v>-0.12570000000000001</c:v>
                </c:pt>
                <c:pt idx="68">
                  <c:v>-0.12520000000000001</c:v>
                </c:pt>
                <c:pt idx="69">
                  <c:v>-0.1157</c:v>
                </c:pt>
                <c:pt idx="70">
                  <c:v>-0.1101</c:v>
                </c:pt>
                <c:pt idx="71">
                  <c:v>-0.1028</c:v>
                </c:pt>
                <c:pt idx="72">
                  <c:v>-9.4E-2</c:v>
                </c:pt>
                <c:pt idx="73">
                  <c:v>-7.7399999999999997E-2</c:v>
                </c:pt>
                <c:pt idx="74">
                  <c:v>-7.0400000000000004E-2</c:v>
                </c:pt>
                <c:pt idx="75">
                  <c:v>-7.1400000000000005E-2</c:v>
                </c:pt>
                <c:pt idx="76">
                  <c:v>-7.1800000000000003E-2</c:v>
                </c:pt>
                <c:pt idx="77">
                  <c:v>-7.2099999999999997E-2</c:v>
                </c:pt>
                <c:pt idx="78">
                  <c:v>-6.8099999999999994E-2</c:v>
                </c:pt>
                <c:pt idx="79">
                  <c:v>-6.25E-2</c:v>
                </c:pt>
                <c:pt idx="80">
                  <c:v>-6.9599999999999995E-2</c:v>
                </c:pt>
                <c:pt idx="81">
                  <c:v>-7.6899999999999996E-2</c:v>
                </c:pt>
                <c:pt idx="82">
                  <c:v>-8.2799999999999999E-2</c:v>
                </c:pt>
                <c:pt idx="83">
                  <c:v>-8.6400000000000005E-2</c:v>
                </c:pt>
                <c:pt idx="84">
                  <c:v>-9.1200000000000003E-2</c:v>
                </c:pt>
                <c:pt idx="85">
                  <c:v>-9.3100000000000002E-2</c:v>
                </c:pt>
                <c:pt idx="86">
                  <c:v>-9.9599999999999994E-2</c:v>
                </c:pt>
                <c:pt idx="87">
                  <c:v>-0.1019</c:v>
                </c:pt>
                <c:pt idx="88">
                  <c:v>-9.9900000000000003E-2</c:v>
                </c:pt>
                <c:pt idx="89">
                  <c:v>-9.8199999999999996E-2</c:v>
                </c:pt>
                <c:pt idx="90">
                  <c:v>-9.3200000000000005E-2</c:v>
                </c:pt>
                <c:pt idx="91">
                  <c:v>-9.0999999999999998E-2</c:v>
                </c:pt>
                <c:pt idx="92">
                  <c:v>-0.09</c:v>
                </c:pt>
                <c:pt idx="93">
                  <c:v>-8.2199999999999995E-2</c:v>
                </c:pt>
                <c:pt idx="94">
                  <c:v>-7.8799999999999995E-2</c:v>
                </c:pt>
                <c:pt idx="95">
                  <c:v>-7.9899999999999999E-2</c:v>
                </c:pt>
                <c:pt idx="96">
                  <c:v>-8.0699999999999994E-2</c:v>
                </c:pt>
                <c:pt idx="97">
                  <c:v>-9.3700000000000006E-2</c:v>
                </c:pt>
                <c:pt idx="98">
                  <c:v>-0.10440000000000001</c:v>
                </c:pt>
                <c:pt idx="99">
                  <c:v>-0.11550000000000001</c:v>
                </c:pt>
                <c:pt idx="100">
                  <c:v>-0.12230000000000001</c:v>
                </c:pt>
                <c:pt idx="101">
                  <c:v>-0.128</c:v>
                </c:pt>
                <c:pt idx="102">
                  <c:v>-0.1273</c:v>
                </c:pt>
                <c:pt idx="103">
                  <c:v>-0.12809999999999999</c:v>
                </c:pt>
                <c:pt idx="104">
                  <c:v>-0.1239</c:v>
                </c:pt>
                <c:pt idx="105">
                  <c:v>-0.1234</c:v>
                </c:pt>
                <c:pt idx="106">
                  <c:v>-0.1091</c:v>
                </c:pt>
                <c:pt idx="107">
                  <c:v>-9.2799999999999994E-2</c:v>
                </c:pt>
                <c:pt idx="108">
                  <c:v>-8.7499999999999994E-2</c:v>
                </c:pt>
                <c:pt idx="109">
                  <c:v>-7.6200000000000004E-2</c:v>
                </c:pt>
                <c:pt idx="110">
                  <c:v>-5.8000000000000003E-2</c:v>
                </c:pt>
                <c:pt idx="111">
                  <c:v>-5.3600000000000002E-2</c:v>
                </c:pt>
                <c:pt idx="112">
                  <c:v>-4.53E-2</c:v>
                </c:pt>
                <c:pt idx="113">
                  <c:v>-4.36E-2</c:v>
                </c:pt>
                <c:pt idx="114">
                  <c:v>-4.7100000000000003E-2</c:v>
                </c:pt>
                <c:pt idx="115">
                  <c:v>-5.6800000000000003E-2</c:v>
                </c:pt>
                <c:pt idx="116">
                  <c:v>-6.1800000000000001E-2</c:v>
                </c:pt>
                <c:pt idx="117">
                  <c:v>-6.4699999999999994E-2</c:v>
                </c:pt>
                <c:pt idx="118">
                  <c:v>-6.7000000000000004E-2</c:v>
                </c:pt>
                <c:pt idx="119">
                  <c:v>-6.9500000000000006E-2</c:v>
                </c:pt>
                <c:pt idx="120">
                  <c:v>-7.3599999999999999E-2</c:v>
                </c:pt>
                <c:pt idx="121">
                  <c:v>-7.7600000000000002E-2</c:v>
                </c:pt>
                <c:pt idx="122">
                  <c:v>-7.8200000000000006E-2</c:v>
                </c:pt>
                <c:pt idx="123">
                  <c:v>-7.9899999999999999E-2</c:v>
                </c:pt>
                <c:pt idx="124">
                  <c:v>-8.2400000000000001E-2</c:v>
                </c:pt>
                <c:pt idx="125">
                  <c:v>-8.6599999999999996E-2</c:v>
                </c:pt>
                <c:pt idx="126">
                  <c:v>-8.9499999999999996E-2</c:v>
                </c:pt>
                <c:pt idx="127">
                  <c:v>-8.8800000000000004E-2</c:v>
                </c:pt>
                <c:pt idx="128">
                  <c:v>-8.6099999999999996E-2</c:v>
                </c:pt>
                <c:pt idx="129">
                  <c:v>-7.8399999999999997E-2</c:v>
                </c:pt>
                <c:pt idx="130">
                  <c:v>-6.7199999999999996E-2</c:v>
                </c:pt>
                <c:pt idx="131">
                  <c:v>-7.5700000000000003E-2</c:v>
                </c:pt>
                <c:pt idx="132">
                  <c:v>-8.0399999999999999E-2</c:v>
                </c:pt>
                <c:pt idx="133">
                  <c:v>-8.0299999999999996E-2</c:v>
                </c:pt>
                <c:pt idx="134">
                  <c:v>-7.8399999999999997E-2</c:v>
                </c:pt>
                <c:pt idx="135">
                  <c:v>-7.5499999999999998E-2</c:v>
                </c:pt>
                <c:pt idx="136">
                  <c:v>-8.2600000000000007E-2</c:v>
                </c:pt>
                <c:pt idx="137">
                  <c:v>-8.3000000000000004E-2</c:v>
                </c:pt>
                <c:pt idx="138">
                  <c:v>-7.5999999999999998E-2</c:v>
                </c:pt>
                <c:pt idx="139">
                  <c:v>-7.3200000000000001E-2</c:v>
                </c:pt>
                <c:pt idx="140">
                  <c:v>-7.4300000000000005E-2</c:v>
                </c:pt>
                <c:pt idx="141">
                  <c:v>-7.1199999999999999E-2</c:v>
                </c:pt>
                <c:pt idx="142">
                  <c:v>-6.6600000000000006E-2</c:v>
                </c:pt>
                <c:pt idx="143">
                  <c:v>-7.4899999999999994E-2</c:v>
                </c:pt>
                <c:pt idx="144">
                  <c:v>-8.2600000000000007E-2</c:v>
                </c:pt>
                <c:pt idx="145">
                  <c:v>-8.5099999999999995E-2</c:v>
                </c:pt>
                <c:pt idx="146">
                  <c:v>-8.2000000000000003E-2</c:v>
                </c:pt>
                <c:pt idx="147">
                  <c:v>-8.0299999999999996E-2</c:v>
                </c:pt>
                <c:pt idx="148">
                  <c:v>-7.8600000000000003E-2</c:v>
                </c:pt>
                <c:pt idx="149">
                  <c:v>-7.1300000000000002E-2</c:v>
                </c:pt>
                <c:pt idx="150">
                  <c:v>-7.0599999999999996E-2</c:v>
                </c:pt>
                <c:pt idx="151">
                  <c:v>-6.8500000000000005E-2</c:v>
                </c:pt>
                <c:pt idx="152">
                  <c:v>-7.4300000000000005E-2</c:v>
                </c:pt>
                <c:pt idx="153">
                  <c:v>-7.7899999999999997E-2</c:v>
                </c:pt>
                <c:pt idx="154">
                  <c:v>-7.85E-2</c:v>
                </c:pt>
                <c:pt idx="155">
                  <c:v>-8.2400000000000001E-2</c:v>
                </c:pt>
                <c:pt idx="156">
                  <c:v>-8.5000000000000006E-2</c:v>
                </c:pt>
                <c:pt idx="157">
                  <c:v>-8.4199999999999997E-2</c:v>
                </c:pt>
                <c:pt idx="158">
                  <c:v>-8.2000000000000003E-2</c:v>
                </c:pt>
                <c:pt idx="159">
                  <c:v>-7.9699999999999993E-2</c:v>
                </c:pt>
                <c:pt idx="160">
                  <c:v>-7.8799999999999995E-2</c:v>
                </c:pt>
                <c:pt idx="161">
                  <c:v>-7.1999999999999995E-2</c:v>
                </c:pt>
                <c:pt idx="162">
                  <c:v>-6.2300000000000001E-2</c:v>
                </c:pt>
                <c:pt idx="163">
                  <c:v>-5.57E-2</c:v>
                </c:pt>
                <c:pt idx="164">
                  <c:v>-5.1499999999999997E-2</c:v>
                </c:pt>
                <c:pt idx="165">
                  <c:v>-3.2000000000000001E-2</c:v>
                </c:pt>
                <c:pt idx="166">
                  <c:v>-3.2199999999999999E-2</c:v>
                </c:pt>
                <c:pt idx="167">
                  <c:v>-4.3700000000000003E-2</c:v>
                </c:pt>
                <c:pt idx="168">
                  <c:v>-4.9700000000000001E-2</c:v>
                </c:pt>
                <c:pt idx="169">
                  <c:v>-5.2299999999999999E-2</c:v>
                </c:pt>
                <c:pt idx="170">
                  <c:v>-5.1999999999999998E-2</c:v>
                </c:pt>
                <c:pt idx="171">
                  <c:v>-5.3499999999999999E-2</c:v>
                </c:pt>
                <c:pt idx="172">
                  <c:v>-5.4699999999999999E-2</c:v>
                </c:pt>
                <c:pt idx="173">
                  <c:v>-5.0900000000000001E-2</c:v>
                </c:pt>
                <c:pt idx="174">
                  <c:v>-4.4499999999999998E-2</c:v>
                </c:pt>
                <c:pt idx="175">
                  <c:v>-3.6999999999999998E-2</c:v>
                </c:pt>
                <c:pt idx="176">
                  <c:v>-2.3800000000000002E-2</c:v>
                </c:pt>
                <c:pt idx="177">
                  <c:v>-7.4999999999999997E-3</c:v>
                </c:pt>
                <c:pt idx="178">
                  <c:v>-0.02</c:v>
                </c:pt>
                <c:pt idx="179">
                  <c:v>-2.6700000000000002E-2</c:v>
                </c:pt>
                <c:pt idx="180">
                  <c:v>-3.2300000000000002E-2</c:v>
                </c:pt>
                <c:pt idx="181">
                  <c:v>-3.3300000000000003E-2</c:v>
                </c:pt>
                <c:pt idx="182">
                  <c:v>-3.4000000000000002E-2</c:v>
                </c:pt>
                <c:pt idx="183">
                  <c:v>-3.5999999999999997E-2</c:v>
                </c:pt>
                <c:pt idx="184">
                  <c:v>-3.5700000000000003E-2</c:v>
                </c:pt>
                <c:pt idx="185">
                  <c:v>-3.4299999999999997E-2</c:v>
                </c:pt>
                <c:pt idx="186">
                  <c:v>-3.1300000000000001E-2</c:v>
                </c:pt>
                <c:pt idx="187">
                  <c:v>-2.9000000000000001E-2</c:v>
                </c:pt>
                <c:pt idx="188">
                  <c:v>-2.64E-2</c:v>
                </c:pt>
                <c:pt idx="189">
                  <c:v>-2.1000000000000001E-2</c:v>
                </c:pt>
                <c:pt idx="190">
                  <c:v>-2.1000000000000001E-2</c:v>
                </c:pt>
                <c:pt idx="191">
                  <c:v>-0.02</c:v>
                </c:pt>
                <c:pt idx="192">
                  <c:v>-1.37E-2</c:v>
                </c:pt>
                <c:pt idx="193">
                  <c:v>-1.0999999999999999E-2</c:v>
                </c:pt>
                <c:pt idx="194">
                  <c:v>-1.67E-2</c:v>
                </c:pt>
                <c:pt idx="195">
                  <c:v>-1.67E-2</c:v>
                </c:pt>
                <c:pt idx="196">
                  <c:v>-1.8700000000000001E-2</c:v>
                </c:pt>
                <c:pt idx="197">
                  <c:v>-1.2999999999999999E-2</c:v>
                </c:pt>
                <c:pt idx="198">
                  <c:v>-8.3999999999999995E-3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182464"/>
        <c:axId val="34588928"/>
      </c:lineChart>
      <c:catAx>
        <c:axId val="141182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73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bits per pixel (bpp)</a:t>
                </a:r>
              </a:p>
            </c:rich>
          </c:tx>
          <c:layout>
            <c:manualLayout>
              <c:xMode val="edge"/>
              <c:yMode val="edge"/>
              <c:x val="0.45677799607072689"/>
              <c:y val="0.92210526315789476"/>
            </c:manualLayout>
          </c:layout>
          <c:overlay val="0"/>
          <c:spPr>
            <a:noFill/>
            <a:ln w="5787">
              <a:noFill/>
            </a:ln>
          </c:spPr>
        </c:title>
        <c:majorTickMark val="none"/>
        <c:minorTickMark val="none"/>
        <c:tickLblPos val="none"/>
        <c:spPr>
          <a:ln w="723">
            <a:solidFill>
              <a:srgbClr val="000000"/>
            </a:solidFill>
            <a:prstDash val="solid"/>
          </a:ln>
        </c:spPr>
        <c:crossAx val="34588928"/>
        <c:crosses val="autoZero"/>
        <c:auto val="1"/>
        <c:lblAlgn val="ctr"/>
        <c:lblOffset val="100"/>
        <c:tickMarkSkip val="1"/>
        <c:noMultiLvlLbl val="0"/>
      </c:catAx>
      <c:valAx>
        <c:axId val="34588928"/>
        <c:scaling>
          <c:orientation val="minMax"/>
          <c:max val="0.01"/>
          <c:min val="-0.75"/>
        </c:scaling>
        <c:delete val="0"/>
        <c:axPos val="l"/>
        <c:majorGridlines>
          <c:spPr>
            <a:ln w="723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73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PSNR difference (in dB)</a:t>
                </a:r>
              </a:p>
            </c:rich>
          </c:tx>
          <c:layout>
            <c:manualLayout>
              <c:xMode val="edge"/>
              <c:yMode val="edge"/>
              <c:x val="1.0805500982318271E-2"/>
              <c:y val="0.32"/>
            </c:manualLayout>
          </c:layout>
          <c:overlay val="0"/>
          <c:spPr>
            <a:noFill/>
            <a:ln w="578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72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51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141182464"/>
        <c:crosses val="autoZero"/>
        <c:crossBetween val="between"/>
      </c:valAx>
      <c:spPr>
        <a:solidFill>
          <a:srgbClr val="FFFFFF"/>
        </a:solidFill>
        <a:ln w="723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9548133595284878"/>
          <c:y val="0.65684210526315789"/>
          <c:w val="0.28192534381139489"/>
          <c:h val="0.31157894736842107"/>
        </c:manualLayout>
      </c:layout>
      <c:overlay val="0"/>
      <c:spPr>
        <a:solidFill>
          <a:srgbClr val="FFFFFF"/>
        </a:solidFill>
        <a:ln w="723">
          <a:solidFill>
            <a:srgbClr val="000000"/>
          </a:solidFill>
          <a:prstDash val="solid"/>
        </a:ln>
      </c:spPr>
      <c:txPr>
        <a:bodyPr/>
        <a:lstStyle/>
        <a:p>
          <a:pPr>
            <a:defRPr sz="293" b="0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268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72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1472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PCRD vs CPI </a:t>
            </a:r>
            <a:r>
              <a:rPr lang="en-US" sz="1472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(cafeteria image, gray, lossy mode)</a:t>
            </a:r>
            <a:endParaRPr lang="en-US"/>
          </a:p>
        </c:rich>
      </c:tx>
      <c:layout>
        <c:manualLayout>
          <c:xMode val="edge"/>
          <c:yMode val="edge"/>
          <c:x val="0.31121951219512195"/>
          <c:y val="2.9411764705882353E-2"/>
        </c:manualLayout>
      </c:layout>
      <c:overlay val="0"/>
      <c:spPr>
        <a:noFill/>
        <a:ln w="23372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170731707317073E-2"/>
          <c:y val="0.15098039215686274"/>
          <c:w val="0.89073170731707318"/>
          <c:h val="0.72352941176470587"/>
        </c:manualLayout>
      </c:layout>
      <c:lineChart>
        <c:grouping val="standard"/>
        <c:varyColors val="0"/>
        <c:ser>
          <c:idx val="1"/>
          <c:order val="0"/>
          <c:tx>
            <c:strRef>
              <c:f>'CPI_ROC-Cafeteria'!$B$1</c:f>
              <c:strCache>
                <c:ptCount val="1"/>
                <c:pt idx="0">
                  <c:v>PCRD</c:v>
                </c:pt>
              </c:strCache>
            </c:strRef>
          </c:tx>
          <c:spPr>
            <a:ln w="35058">
              <a:solidFill>
                <a:srgbClr val="FF0000"/>
              </a:solidFill>
              <a:prstDash val="solid"/>
            </a:ln>
          </c:spPr>
          <c:marker>
            <c:symbol val="square"/>
            <c:size val="2"/>
            <c:spPr>
              <a:noFill/>
              <a:ln w="8764">
                <a:noFill/>
              </a:ln>
            </c:spPr>
          </c:marker>
          <c:cat>
            <c:strRef>
              <c:f>'CPI_ROC-Cafeteria'!$A$1:$A$1978</c:f>
              <c:strCache>
                <c:ptCount val="1978"/>
                <c:pt idx="0">
                  <c:v>BITRATE</c:v>
                </c:pt>
                <c:pt idx="1">
                  <c:v>0,010661</c:v>
                </c:pt>
                <c:pt idx="2">
                  <c:v>0,013084</c:v>
                </c:pt>
                <c:pt idx="3">
                  <c:v>0,016074</c:v>
                </c:pt>
                <c:pt idx="4">
                  <c:v>0,018474</c:v>
                </c:pt>
                <c:pt idx="5">
                  <c:v>0,021202</c:v>
                </c:pt>
                <c:pt idx="6">
                  <c:v>0,023874</c:v>
                </c:pt>
                <c:pt idx="7">
                  <c:v>0,026416</c:v>
                </c:pt>
                <c:pt idx="8">
                  <c:v>0,029128</c:v>
                </c:pt>
                <c:pt idx="9">
                  <c:v>0,031868</c:v>
                </c:pt>
                <c:pt idx="10">
                  <c:v>0,034679</c:v>
                </c:pt>
                <c:pt idx="11">
                  <c:v>0,037386</c:v>
                </c:pt>
                <c:pt idx="12">
                  <c:v>0,039977</c:v>
                </c:pt>
                <c:pt idx="13">
                  <c:v>0,042641</c:v>
                </c:pt>
                <c:pt idx="14">
                  <c:v>0,045169</c:v>
                </c:pt>
                <c:pt idx="15">
                  <c:v>0,047899</c:v>
                </c:pt>
                <c:pt idx="16">
                  <c:v>0,050323</c:v>
                </c:pt>
                <c:pt idx="17">
                  <c:v>0,053036</c:v>
                </c:pt>
                <c:pt idx="18">
                  <c:v>0,056067</c:v>
                </c:pt>
                <c:pt idx="19">
                  <c:v>0,058331</c:v>
                </c:pt>
                <c:pt idx="20">
                  <c:v>0,06131</c:v>
                </c:pt>
                <c:pt idx="21">
                  <c:v>0,063937</c:v>
                </c:pt>
                <c:pt idx="22">
                  <c:v>0,066626</c:v>
                </c:pt>
                <c:pt idx="23">
                  <c:v>0,069281</c:v>
                </c:pt>
                <c:pt idx="24">
                  <c:v>0,071724</c:v>
                </c:pt>
                <c:pt idx="25">
                  <c:v>0,074356</c:v>
                </c:pt>
                <c:pt idx="26">
                  <c:v>0,077058</c:v>
                </c:pt>
                <c:pt idx="27">
                  <c:v>0,079694</c:v>
                </c:pt>
                <c:pt idx="28">
                  <c:v>0,082291</c:v>
                </c:pt>
                <c:pt idx="29">
                  <c:v>0,085043</c:v>
                </c:pt>
                <c:pt idx="30">
                  <c:v>0,087607</c:v>
                </c:pt>
                <c:pt idx="31">
                  <c:v>0,090253</c:v>
                </c:pt>
                <c:pt idx="32">
                  <c:v>0,092876</c:v>
                </c:pt>
                <c:pt idx="33">
                  <c:v>0,095624</c:v>
                </c:pt>
                <c:pt idx="34">
                  <c:v>0,098151</c:v>
                </c:pt>
                <c:pt idx="35">
                  <c:v>0,100839</c:v>
                </c:pt>
                <c:pt idx="36">
                  <c:v>0,103519</c:v>
                </c:pt>
                <c:pt idx="37">
                  <c:v>0,10632</c:v>
                </c:pt>
                <c:pt idx="38">
                  <c:v>0,109085</c:v>
                </c:pt>
                <c:pt idx="39">
                  <c:v>0,111922</c:v>
                </c:pt>
                <c:pt idx="40">
                  <c:v>0,114711</c:v>
                </c:pt>
                <c:pt idx="41">
                  <c:v>0,117587</c:v>
                </c:pt>
                <c:pt idx="42">
                  <c:v>0,119966</c:v>
                </c:pt>
                <c:pt idx="43">
                  <c:v>0,12258</c:v>
                </c:pt>
                <c:pt idx="44">
                  <c:v>0,125627</c:v>
                </c:pt>
                <c:pt idx="45">
                  <c:v>0,127962</c:v>
                </c:pt>
                <c:pt idx="46">
                  <c:v>0,130624</c:v>
                </c:pt>
                <c:pt idx="47">
                  <c:v>0,133134</c:v>
                </c:pt>
                <c:pt idx="48">
                  <c:v>0,135594</c:v>
                </c:pt>
                <c:pt idx="49">
                  <c:v>0,138376</c:v>
                </c:pt>
                <c:pt idx="50">
                  <c:v>0,14081</c:v>
                </c:pt>
                <c:pt idx="51">
                  <c:v>0,143739</c:v>
                </c:pt>
                <c:pt idx="52">
                  <c:v>0,146097</c:v>
                </c:pt>
                <c:pt idx="53">
                  <c:v>0,148662</c:v>
                </c:pt>
                <c:pt idx="54">
                  <c:v>0,151379</c:v>
                </c:pt>
                <c:pt idx="55">
                  <c:v>0,154124</c:v>
                </c:pt>
                <c:pt idx="56">
                  <c:v>0,156619</c:v>
                </c:pt>
                <c:pt idx="57">
                  <c:v>0,159103</c:v>
                </c:pt>
                <c:pt idx="58">
                  <c:v>0,161787</c:v>
                </c:pt>
                <c:pt idx="59">
                  <c:v>0,164383</c:v>
                </c:pt>
                <c:pt idx="60">
                  <c:v>0,167284</c:v>
                </c:pt>
                <c:pt idx="61">
                  <c:v>0,169865</c:v>
                </c:pt>
                <c:pt idx="62">
                  <c:v>0,17218</c:v>
                </c:pt>
                <c:pt idx="63">
                  <c:v>0,174948</c:v>
                </c:pt>
                <c:pt idx="64">
                  <c:v>0,177448</c:v>
                </c:pt>
                <c:pt idx="65">
                  <c:v>0,180116</c:v>
                </c:pt>
                <c:pt idx="66">
                  <c:v>0,182809</c:v>
                </c:pt>
                <c:pt idx="67">
                  <c:v>0,185585</c:v>
                </c:pt>
                <c:pt idx="68">
                  <c:v>0,188173</c:v>
                </c:pt>
                <c:pt idx="69">
                  <c:v>0,191068</c:v>
                </c:pt>
                <c:pt idx="70">
                  <c:v>0,193695</c:v>
                </c:pt>
                <c:pt idx="71">
                  <c:v>0,196083</c:v>
                </c:pt>
                <c:pt idx="72">
                  <c:v>0,198726</c:v>
                </c:pt>
                <c:pt idx="73">
                  <c:v>0,201334</c:v>
                </c:pt>
                <c:pt idx="74">
                  <c:v>0,204109</c:v>
                </c:pt>
                <c:pt idx="75">
                  <c:v>0,20683</c:v>
                </c:pt>
                <c:pt idx="76">
                  <c:v>0,210075</c:v>
                </c:pt>
                <c:pt idx="77">
                  <c:v>0,212769</c:v>
                </c:pt>
                <c:pt idx="78">
                  <c:v>0,215382</c:v>
                </c:pt>
                <c:pt idx="79">
                  <c:v>0,218042</c:v>
                </c:pt>
                <c:pt idx="80">
                  <c:v>0,220587</c:v>
                </c:pt>
                <c:pt idx="81">
                  <c:v>0,223253</c:v>
                </c:pt>
                <c:pt idx="82">
                  <c:v>0,225768</c:v>
                </c:pt>
                <c:pt idx="83">
                  <c:v>0,2284</c:v>
                </c:pt>
                <c:pt idx="84">
                  <c:v>0,231062</c:v>
                </c:pt>
                <c:pt idx="85">
                  <c:v>0,233687</c:v>
                </c:pt>
                <c:pt idx="86">
                  <c:v>0,236324</c:v>
                </c:pt>
                <c:pt idx="87">
                  <c:v>0,238898</c:v>
                </c:pt>
                <c:pt idx="88">
                  <c:v>0,241563</c:v>
                </c:pt>
                <c:pt idx="89">
                  <c:v>0,244348</c:v>
                </c:pt>
                <c:pt idx="90">
                  <c:v>0,246919</c:v>
                </c:pt>
                <c:pt idx="91">
                  <c:v>0,249442</c:v>
                </c:pt>
                <c:pt idx="92">
                  <c:v>0,252203</c:v>
                </c:pt>
                <c:pt idx="93">
                  <c:v>0,254909</c:v>
                </c:pt>
                <c:pt idx="94">
                  <c:v>0,257455</c:v>
                </c:pt>
                <c:pt idx="95">
                  <c:v>0,260057</c:v>
                </c:pt>
                <c:pt idx="96">
                  <c:v>0,262831</c:v>
                </c:pt>
                <c:pt idx="97">
                  <c:v>0,265526</c:v>
                </c:pt>
                <c:pt idx="98">
                  <c:v>0,268117</c:v>
                </c:pt>
                <c:pt idx="99">
                  <c:v>0,270729</c:v>
                </c:pt>
                <c:pt idx="100">
                  <c:v>0,27346</c:v>
                </c:pt>
                <c:pt idx="101">
                  <c:v>0,275989</c:v>
                </c:pt>
                <c:pt idx="102">
                  <c:v>0,278642</c:v>
                </c:pt>
                <c:pt idx="103">
                  <c:v>0,281351</c:v>
                </c:pt>
                <c:pt idx="104">
                  <c:v>0,284077</c:v>
                </c:pt>
                <c:pt idx="105">
                  <c:v>0,286748</c:v>
                </c:pt>
                <c:pt idx="106">
                  <c:v>0,289598</c:v>
                </c:pt>
                <c:pt idx="107">
                  <c:v>0,292061</c:v>
                </c:pt>
                <c:pt idx="108">
                  <c:v>0,294766</c:v>
                </c:pt>
                <c:pt idx="109">
                  <c:v>0,297479</c:v>
                </c:pt>
                <c:pt idx="110">
                  <c:v>0,300203</c:v>
                </c:pt>
                <c:pt idx="111">
                  <c:v>0,302863</c:v>
                </c:pt>
                <c:pt idx="112">
                  <c:v>0,305357</c:v>
                </c:pt>
                <c:pt idx="113">
                  <c:v>0,308012</c:v>
                </c:pt>
                <c:pt idx="114">
                  <c:v>0,310614</c:v>
                </c:pt>
                <c:pt idx="115">
                  <c:v>0,313243</c:v>
                </c:pt>
                <c:pt idx="116">
                  <c:v>0,31615</c:v>
                </c:pt>
                <c:pt idx="117">
                  <c:v>0,318958</c:v>
                </c:pt>
                <c:pt idx="118">
                  <c:v>0,321584</c:v>
                </c:pt>
                <c:pt idx="119">
                  <c:v>0,324435</c:v>
                </c:pt>
                <c:pt idx="120">
                  <c:v>0,326761</c:v>
                </c:pt>
                <c:pt idx="121">
                  <c:v>0,329399</c:v>
                </c:pt>
                <c:pt idx="122">
                  <c:v>0,331851</c:v>
                </c:pt>
                <c:pt idx="123">
                  <c:v>0,334775</c:v>
                </c:pt>
                <c:pt idx="124">
                  <c:v>0,337216</c:v>
                </c:pt>
                <c:pt idx="125">
                  <c:v>0,339589</c:v>
                </c:pt>
                <c:pt idx="126">
                  <c:v>0,342387</c:v>
                </c:pt>
                <c:pt idx="127">
                  <c:v>0,345055</c:v>
                </c:pt>
                <c:pt idx="128">
                  <c:v>0,347739</c:v>
                </c:pt>
                <c:pt idx="129">
                  <c:v>0,350378</c:v>
                </c:pt>
                <c:pt idx="130">
                  <c:v>0,352682</c:v>
                </c:pt>
                <c:pt idx="131">
                  <c:v>0,35549</c:v>
                </c:pt>
                <c:pt idx="132">
                  <c:v>0,358113</c:v>
                </c:pt>
                <c:pt idx="133">
                  <c:v>0,360727</c:v>
                </c:pt>
                <c:pt idx="134">
                  <c:v>0,363219</c:v>
                </c:pt>
                <c:pt idx="135">
                  <c:v>0,366035</c:v>
                </c:pt>
                <c:pt idx="136">
                  <c:v>0,368588</c:v>
                </c:pt>
                <c:pt idx="137">
                  <c:v>0,371101</c:v>
                </c:pt>
                <c:pt idx="138">
                  <c:v>0,37386</c:v>
                </c:pt>
                <c:pt idx="139">
                  <c:v>0,376425</c:v>
                </c:pt>
                <c:pt idx="140">
                  <c:v>0,378999</c:v>
                </c:pt>
                <c:pt idx="141">
                  <c:v>0,381538</c:v>
                </c:pt>
                <c:pt idx="142">
                  <c:v>0,384142</c:v>
                </c:pt>
                <c:pt idx="143">
                  <c:v>0,386969</c:v>
                </c:pt>
                <c:pt idx="144">
                  <c:v>0,389397</c:v>
                </c:pt>
                <c:pt idx="145">
                  <c:v>0,39189</c:v>
                </c:pt>
                <c:pt idx="146">
                  <c:v>0,394478</c:v>
                </c:pt>
                <c:pt idx="147">
                  <c:v>0,397278</c:v>
                </c:pt>
                <c:pt idx="148">
                  <c:v>0,400233</c:v>
                </c:pt>
                <c:pt idx="149">
                  <c:v>0,40233</c:v>
                </c:pt>
                <c:pt idx="150">
                  <c:v>0,405052</c:v>
                </c:pt>
                <c:pt idx="151">
                  <c:v>0,407611</c:v>
                </c:pt>
                <c:pt idx="152">
                  <c:v>0,410216</c:v>
                </c:pt>
                <c:pt idx="153">
                  <c:v>0,412778</c:v>
                </c:pt>
                <c:pt idx="154">
                  <c:v>0,415471</c:v>
                </c:pt>
                <c:pt idx="155">
                  <c:v>0,418062</c:v>
                </c:pt>
                <c:pt idx="156">
                  <c:v>0,420831</c:v>
                </c:pt>
                <c:pt idx="157">
                  <c:v>0,42328</c:v>
                </c:pt>
                <c:pt idx="158">
                  <c:v>0,426028</c:v>
                </c:pt>
                <c:pt idx="159">
                  <c:v>0,428603</c:v>
                </c:pt>
                <c:pt idx="160">
                  <c:v>0,431467</c:v>
                </c:pt>
                <c:pt idx="161">
                  <c:v>0,433917</c:v>
                </c:pt>
                <c:pt idx="162">
                  <c:v>0,436435</c:v>
                </c:pt>
                <c:pt idx="163">
                  <c:v>0,439221</c:v>
                </c:pt>
                <c:pt idx="164">
                  <c:v>0,441768</c:v>
                </c:pt>
                <c:pt idx="165">
                  <c:v>0,44433</c:v>
                </c:pt>
                <c:pt idx="166">
                  <c:v>0,446965</c:v>
                </c:pt>
                <c:pt idx="167">
                  <c:v>0,449812</c:v>
                </c:pt>
                <c:pt idx="168">
                  <c:v>0,45224</c:v>
                </c:pt>
                <c:pt idx="169">
                  <c:v>0,454913</c:v>
                </c:pt>
                <c:pt idx="170">
                  <c:v>0,457587</c:v>
                </c:pt>
                <c:pt idx="171">
                  <c:v>0,46028</c:v>
                </c:pt>
                <c:pt idx="172">
                  <c:v>0,462671</c:v>
                </c:pt>
                <c:pt idx="173">
                  <c:v>0,465536</c:v>
                </c:pt>
                <c:pt idx="174">
                  <c:v>0,467979</c:v>
                </c:pt>
                <c:pt idx="175">
                  <c:v>0,470555</c:v>
                </c:pt>
                <c:pt idx="176">
                  <c:v>0,473163</c:v>
                </c:pt>
                <c:pt idx="177">
                  <c:v>0,475789</c:v>
                </c:pt>
                <c:pt idx="178">
                  <c:v>0,478479</c:v>
                </c:pt>
                <c:pt idx="179">
                  <c:v>0,481197</c:v>
                </c:pt>
                <c:pt idx="180">
                  <c:v>0,484425</c:v>
                </c:pt>
                <c:pt idx="181">
                  <c:v>0,48654</c:v>
                </c:pt>
                <c:pt idx="182">
                  <c:v>0,488953</c:v>
                </c:pt>
                <c:pt idx="183">
                  <c:v>0,491844</c:v>
                </c:pt>
                <c:pt idx="184">
                  <c:v>0,494217</c:v>
                </c:pt>
                <c:pt idx="185">
                  <c:v>0,496791</c:v>
                </c:pt>
                <c:pt idx="186">
                  <c:v>0,499591</c:v>
                </c:pt>
                <c:pt idx="187">
                  <c:v>0,502025</c:v>
                </c:pt>
                <c:pt idx="188">
                  <c:v>0,504732</c:v>
                </c:pt>
                <c:pt idx="189">
                  <c:v>0,507312</c:v>
                </c:pt>
                <c:pt idx="190">
                  <c:v>0,510069</c:v>
                </c:pt>
                <c:pt idx="191">
                  <c:v>0,51256</c:v>
                </c:pt>
                <c:pt idx="192">
                  <c:v>0,515242</c:v>
                </c:pt>
                <c:pt idx="193">
                  <c:v>0,517946</c:v>
                </c:pt>
                <c:pt idx="194">
                  <c:v>0,52047</c:v>
                </c:pt>
                <c:pt idx="195">
                  <c:v>0,523102</c:v>
                </c:pt>
                <c:pt idx="196">
                  <c:v>0,525885</c:v>
                </c:pt>
                <c:pt idx="197">
                  <c:v>0,52869</c:v>
                </c:pt>
                <c:pt idx="198">
                  <c:v>0,531476</c:v>
                </c:pt>
                <c:pt idx="199">
                  <c:v>0,534412</c:v>
                </c:pt>
                <c:pt idx="200">
                  <c:v>0,537065</c:v>
                </c:pt>
                <c:pt idx="201">
                  <c:v>0,540045</c:v>
                </c:pt>
                <c:pt idx="202">
                  <c:v>0,542676</c:v>
                </c:pt>
                <c:pt idx="203">
                  <c:v>0,545395</c:v>
                </c:pt>
                <c:pt idx="204">
                  <c:v>0,547978</c:v>
                </c:pt>
                <c:pt idx="205">
                  <c:v>0,550635</c:v>
                </c:pt>
                <c:pt idx="206">
                  <c:v>0,553249</c:v>
                </c:pt>
                <c:pt idx="207">
                  <c:v>0,55592</c:v>
                </c:pt>
                <c:pt idx="208">
                  <c:v>0,558496</c:v>
                </c:pt>
                <c:pt idx="209">
                  <c:v>0,561235</c:v>
                </c:pt>
                <c:pt idx="210">
                  <c:v>0,563834</c:v>
                </c:pt>
                <c:pt idx="211">
                  <c:v>0,566367</c:v>
                </c:pt>
                <c:pt idx="212">
                  <c:v>0,569093</c:v>
                </c:pt>
                <c:pt idx="213">
                  <c:v>0,571841</c:v>
                </c:pt>
                <c:pt idx="214">
                  <c:v>0,574347</c:v>
                </c:pt>
                <c:pt idx="215">
                  <c:v>0,577112</c:v>
                </c:pt>
                <c:pt idx="216">
                  <c:v>0,579666</c:v>
                </c:pt>
                <c:pt idx="217">
                  <c:v>0,582167</c:v>
                </c:pt>
                <c:pt idx="218">
                  <c:v>0,584955</c:v>
                </c:pt>
                <c:pt idx="219">
                  <c:v>0,587589</c:v>
                </c:pt>
                <c:pt idx="220">
                  <c:v>0,59014</c:v>
                </c:pt>
                <c:pt idx="221">
                  <c:v>0,592714</c:v>
                </c:pt>
                <c:pt idx="222">
                  <c:v>0,595462</c:v>
                </c:pt>
                <c:pt idx="223">
                  <c:v>0,598141</c:v>
                </c:pt>
                <c:pt idx="224">
                  <c:v>0,600679</c:v>
                </c:pt>
                <c:pt idx="225">
                  <c:v>0,603319</c:v>
                </c:pt>
                <c:pt idx="226">
                  <c:v>0,605875</c:v>
                </c:pt>
                <c:pt idx="227">
                  <c:v>0,608678</c:v>
                </c:pt>
                <c:pt idx="228">
                  <c:v>0,611319</c:v>
                </c:pt>
                <c:pt idx="229">
                  <c:v>0,613962</c:v>
                </c:pt>
                <c:pt idx="230">
                  <c:v>0,616508</c:v>
                </c:pt>
                <c:pt idx="231">
                  <c:v>0,619154</c:v>
                </c:pt>
                <c:pt idx="232">
                  <c:v>0,62189</c:v>
                </c:pt>
                <c:pt idx="233">
                  <c:v>0,624417</c:v>
                </c:pt>
                <c:pt idx="234">
                  <c:v>0,627124</c:v>
                </c:pt>
                <c:pt idx="235">
                  <c:v>0,629698</c:v>
                </c:pt>
                <c:pt idx="236">
                  <c:v>0,632272</c:v>
                </c:pt>
                <c:pt idx="237">
                  <c:v>0,634973</c:v>
                </c:pt>
                <c:pt idx="238">
                  <c:v>0,637628</c:v>
                </c:pt>
                <c:pt idx="239">
                  <c:v>0,640283</c:v>
                </c:pt>
                <c:pt idx="240">
                  <c:v>0,642857</c:v>
                </c:pt>
                <c:pt idx="241">
                  <c:v>0,645525</c:v>
                </c:pt>
                <c:pt idx="242">
                  <c:v>0,648177</c:v>
                </c:pt>
                <c:pt idx="243">
                  <c:v>0,650879</c:v>
                </c:pt>
                <c:pt idx="244">
                  <c:v>0,653583</c:v>
                </c:pt>
                <c:pt idx="245">
                  <c:v>0,656271</c:v>
                </c:pt>
                <c:pt idx="246">
                  <c:v>0,659196</c:v>
                </c:pt>
                <c:pt idx="247">
                  <c:v>0,661728</c:v>
                </c:pt>
                <c:pt idx="248">
                  <c:v>0,664424</c:v>
                </c:pt>
                <c:pt idx="249">
                  <c:v>0,667073</c:v>
                </c:pt>
                <c:pt idx="250">
                  <c:v>0,669615</c:v>
                </c:pt>
                <c:pt idx="251">
                  <c:v>0,67244</c:v>
                </c:pt>
                <c:pt idx="252">
                  <c:v>0,674936</c:v>
                </c:pt>
                <c:pt idx="253">
                  <c:v>0,677611</c:v>
                </c:pt>
                <c:pt idx="254">
                  <c:v>0,680028</c:v>
                </c:pt>
                <c:pt idx="255">
                  <c:v>0,682736</c:v>
                </c:pt>
                <c:pt idx="256">
                  <c:v>0,685455</c:v>
                </c:pt>
                <c:pt idx="257">
                  <c:v>0,688098</c:v>
                </c:pt>
                <c:pt idx="258">
                  <c:v>0,690846</c:v>
                </c:pt>
                <c:pt idx="259">
                  <c:v>0,693523</c:v>
                </c:pt>
                <c:pt idx="260">
                  <c:v>0,695853</c:v>
                </c:pt>
                <c:pt idx="261">
                  <c:v>0,698399</c:v>
                </c:pt>
                <c:pt idx="262">
                  <c:v>0,701167</c:v>
                </c:pt>
                <c:pt idx="263">
                  <c:v>0,703593</c:v>
                </c:pt>
                <c:pt idx="264">
                  <c:v>0,706329</c:v>
                </c:pt>
                <c:pt idx="265">
                  <c:v>0,708818</c:v>
                </c:pt>
                <c:pt idx="266">
                  <c:v>0,711365</c:v>
                </c:pt>
                <c:pt idx="267">
                  <c:v>0,714333</c:v>
                </c:pt>
                <c:pt idx="268">
                  <c:v>0,716701</c:v>
                </c:pt>
                <c:pt idx="269">
                  <c:v>0,719206</c:v>
                </c:pt>
                <c:pt idx="270">
                  <c:v>0,721838</c:v>
                </c:pt>
                <c:pt idx="271">
                  <c:v>0,724507</c:v>
                </c:pt>
                <c:pt idx="272">
                  <c:v>0,727469</c:v>
                </c:pt>
                <c:pt idx="273">
                  <c:v>0,729776</c:v>
                </c:pt>
                <c:pt idx="274">
                  <c:v>0,732463</c:v>
                </c:pt>
                <c:pt idx="275">
                  <c:v>0,734859</c:v>
                </c:pt>
                <c:pt idx="276">
                  <c:v>0,737622</c:v>
                </c:pt>
                <c:pt idx="277">
                  <c:v>0,740024</c:v>
                </c:pt>
                <c:pt idx="278">
                  <c:v>0,742807</c:v>
                </c:pt>
                <c:pt idx="279">
                  <c:v>0,74527</c:v>
                </c:pt>
                <c:pt idx="280">
                  <c:v>0,748299</c:v>
                </c:pt>
                <c:pt idx="281">
                  <c:v>0,75061</c:v>
                </c:pt>
                <c:pt idx="282">
                  <c:v>0,75323</c:v>
                </c:pt>
                <c:pt idx="283">
                  <c:v>0,755913</c:v>
                </c:pt>
                <c:pt idx="284">
                  <c:v>0,758659</c:v>
                </c:pt>
                <c:pt idx="285">
                  <c:v>0,7612</c:v>
                </c:pt>
                <c:pt idx="286">
                  <c:v>0,76413</c:v>
                </c:pt>
                <c:pt idx="287">
                  <c:v>0,766188</c:v>
                </c:pt>
                <c:pt idx="288">
                  <c:v>0,768939</c:v>
                </c:pt>
                <c:pt idx="289">
                  <c:v>0,771542</c:v>
                </c:pt>
                <c:pt idx="290">
                  <c:v>0,774207</c:v>
                </c:pt>
                <c:pt idx="291">
                  <c:v>0,77708</c:v>
                </c:pt>
                <c:pt idx="292">
                  <c:v>0,779659</c:v>
                </c:pt>
                <c:pt idx="293">
                  <c:v>0,781981</c:v>
                </c:pt>
                <c:pt idx="294">
                  <c:v>0,784587</c:v>
                </c:pt>
                <c:pt idx="295">
                  <c:v>0,787213</c:v>
                </c:pt>
                <c:pt idx="296">
                  <c:v>0,789726</c:v>
                </c:pt>
                <c:pt idx="297">
                  <c:v>0,792488</c:v>
                </c:pt>
                <c:pt idx="298">
                  <c:v>0,795041</c:v>
                </c:pt>
                <c:pt idx="299">
                  <c:v>0,797734</c:v>
                </c:pt>
                <c:pt idx="300">
                  <c:v>0,800485</c:v>
                </c:pt>
                <c:pt idx="301">
                  <c:v>0,803081</c:v>
                </c:pt>
                <c:pt idx="302">
                  <c:v>0,805455</c:v>
                </c:pt>
                <c:pt idx="303">
                  <c:v>0,807996</c:v>
                </c:pt>
                <c:pt idx="304">
                  <c:v>0,810663</c:v>
                </c:pt>
                <c:pt idx="305">
                  <c:v>0,813284</c:v>
                </c:pt>
                <c:pt idx="306">
                  <c:v>0,816187</c:v>
                </c:pt>
                <c:pt idx="307">
                  <c:v>0,818571</c:v>
                </c:pt>
                <c:pt idx="308">
                  <c:v>0,821419</c:v>
                </c:pt>
                <c:pt idx="309">
                  <c:v>0,823955</c:v>
                </c:pt>
                <c:pt idx="310">
                  <c:v>0,826439</c:v>
                </c:pt>
                <c:pt idx="311">
                  <c:v>0,828964</c:v>
                </c:pt>
                <c:pt idx="312">
                  <c:v>0,831619</c:v>
                </c:pt>
                <c:pt idx="313">
                  <c:v>0,834659</c:v>
                </c:pt>
                <c:pt idx="314">
                  <c:v>0,836934</c:v>
                </c:pt>
                <c:pt idx="315">
                  <c:v>0,839517</c:v>
                </c:pt>
                <c:pt idx="316">
                  <c:v>0,842131</c:v>
                </c:pt>
                <c:pt idx="317">
                  <c:v>0,844789</c:v>
                </c:pt>
                <c:pt idx="318">
                  <c:v>0,847325</c:v>
                </c:pt>
                <c:pt idx="319">
                  <c:v>0,850015</c:v>
                </c:pt>
                <c:pt idx="320">
                  <c:v>0,852747</c:v>
                </c:pt>
                <c:pt idx="321">
                  <c:v>0,855309</c:v>
                </c:pt>
                <c:pt idx="322">
                  <c:v>0,857965</c:v>
                </c:pt>
                <c:pt idx="323">
                  <c:v>0,860429</c:v>
                </c:pt>
                <c:pt idx="324">
                  <c:v>0,86331</c:v>
                </c:pt>
                <c:pt idx="325">
                  <c:v>0,865723</c:v>
                </c:pt>
                <c:pt idx="326">
                  <c:v>0,868321</c:v>
                </c:pt>
                <c:pt idx="327">
                  <c:v>0,871059</c:v>
                </c:pt>
                <c:pt idx="328">
                  <c:v>0,873683</c:v>
                </c:pt>
                <c:pt idx="329">
                  <c:v>0,876482</c:v>
                </c:pt>
                <c:pt idx="330">
                  <c:v>0,878871</c:v>
                </c:pt>
                <c:pt idx="331">
                  <c:v>0,881407</c:v>
                </c:pt>
                <c:pt idx="332">
                  <c:v>0,884052</c:v>
                </c:pt>
                <c:pt idx="333">
                  <c:v>0,886734</c:v>
                </c:pt>
                <c:pt idx="334">
                  <c:v>0,88934</c:v>
                </c:pt>
                <c:pt idx="335">
                  <c:v>0,891817</c:v>
                </c:pt>
                <c:pt idx="336">
                  <c:v>0,894592</c:v>
                </c:pt>
                <c:pt idx="337">
                  <c:v>0,897003</c:v>
                </c:pt>
                <c:pt idx="338">
                  <c:v>0,899748</c:v>
                </c:pt>
                <c:pt idx="339">
                  <c:v>0,902417</c:v>
                </c:pt>
                <c:pt idx="340">
                  <c:v>0,904999</c:v>
                </c:pt>
                <c:pt idx="341">
                  <c:v>0,907709</c:v>
                </c:pt>
                <c:pt idx="342">
                  <c:v>0,910117</c:v>
                </c:pt>
                <c:pt idx="343">
                  <c:v>0,912848</c:v>
                </c:pt>
                <c:pt idx="344">
                  <c:v>0,915424</c:v>
                </c:pt>
                <c:pt idx="345">
                  <c:v>0,918074</c:v>
                </c:pt>
                <c:pt idx="346">
                  <c:v>0,920734</c:v>
                </c:pt>
                <c:pt idx="347">
                  <c:v>0,923442</c:v>
                </c:pt>
                <c:pt idx="348">
                  <c:v>0,926027</c:v>
                </c:pt>
                <c:pt idx="349">
                  <c:v>0,928735</c:v>
                </c:pt>
                <c:pt idx="350">
                  <c:v>0,931328</c:v>
                </c:pt>
                <c:pt idx="351">
                  <c:v>0,933992</c:v>
                </c:pt>
                <c:pt idx="352">
                  <c:v>0,936525</c:v>
                </c:pt>
                <c:pt idx="353">
                  <c:v>0,939397</c:v>
                </c:pt>
                <c:pt idx="354">
                  <c:v>0,94175</c:v>
                </c:pt>
                <c:pt idx="355">
                  <c:v>0,94431</c:v>
                </c:pt>
                <c:pt idx="356">
                  <c:v>0,946983</c:v>
                </c:pt>
                <c:pt idx="357">
                  <c:v>0,949568</c:v>
                </c:pt>
                <c:pt idx="358">
                  <c:v>0,952252</c:v>
                </c:pt>
                <c:pt idx="359">
                  <c:v>0,954869</c:v>
                </c:pt>
                <c:pt idx="360">
                  <c:v>0,95739</c:v>
                </c:pt>
                <c:pt idx="361">
                  <c:v>0,959991</c:v>
                </c:pt>
                <c:pt idx="362">
                  <c:v>0,962708</c:v>
                </c:pt>
                <c:pt idx="363">
                  <c:v>0,965149</c:v>
                </c:pt>
                <c:pt idx="364">
                  <c:v>0,967867</c:v>
                </c:pt>
                <c:pt idx="365">
                  <c:v>0,970523</c:v>
                </c:pt>
                <c:pt idx="366">
                  <c:v>0,973155</c:v>
                </c:pt>
                <c:pt idx="367">
                  <c:v>0,975626</c:v>
                </c:pt>
                <c:pt idx="368">
                  <c:v>0,978302</c:v>
                </c:pt>
                <c:pt idx="369">
                  <c:v>0,980927</c:v>
                </c:pt>
                <c:pt idx="370">
                  <c:v>0,983717</c:v>
                </c:pt>
                <c:pt idx="371">
                  <c:v>0,986182</c:v>
                </c:pt>
                <c:pt idx="372">
                  <c:v>0,988654</c:v>
                </c:pt>
                <c:pt idx="373">
                  <c:v>0,991348</c:v>
                </c:pt>
                <c:pt idx="374">
                  <c:v>0,993991</c:v>
                </c:pt>
                <c:pt idx="375">
                  <c:v>0,996678</c:v>
                </c:pt>
                <c:pt idx="376">
                  <c:v>0,99917</c:v>
                </c:pt>
                <c:pt idx="377">
                  <c:v>1,001814</c:v>
                </c:pt>
                <c:pt idx="378">
                  <c:v>1,004424</c:v>
                </c:pt>
                <c:pt idx="379">
                  <c:v>1,0071</c:v>
                </c:pt>
                <c:pt idx="380">
                  <c:v>1,00975</c:v>
                </c:pt>
                <c:pt idx="381">
                  <c:v>1,012534</c:v>
                </c:pt>
                <c:pt idx="382">
                  <c:v>1,01499</c:v>
                </c:pt>
                <c:pt idx="383">
                  <c:v>1,017685</c:v>
                </c:pt>
                <c:pt idx="384">
                  <c:v>1,020316</c:v>
                </c:pt>
                <c:pt idx="385">
                  <c:v>1,022983</c:v>
                </c:pt>
                <c:pt idx="386">
                  <c:v>1,0258</c:v>
                </c:pt>
                <c:pt idx="387">
                  <c:v>1,028493</c:v>
                </c:pt>
                <c:pt idx="388">
                  <c:v>1,031093</c:v>
                </c:pt>
                <c:pt idx="389">
                  <c:v>1,033786</c:v>
                </c:pt>
                <c:pt idx="390">
                  <c:v>1,036327</c:v>
                </c:pt>
                <c:pt idx="391">
                  <c:v>1,039073</c:v>
                </c:pt>
                <c:pt idx="392">
                  <c:v>1,041646</c:v>
                </c:pt>
                <c:pt idx="393">
                  <c:v>1,044174</c:v>
                </c:pt>
                <c:pt idx="394">
                  <c:v>1,046844</c:v>
                </c:pt>
                <c:pt idx="395">
                  <c:v>1,049756</c:v>
                </c:pt>
                <c:pt idx="396">
                  <c:v>1,052641</c:v>
                </c:pt>
                <c:pt idx="397">
                  <c:v>1,055367</c:v>
                </c:pt>
                <c:pt idx="398">
                  <c:v>1,057973</c:v>
                </c:pt>
                <c:pt idx="399">
                  <c:v>1,060625</c:v>
                </c:pt>
                <c:pt idx="400">
                  <c:v>1,063316</c:v>
                </c:pt>
                <c:pt idx="401">
                  <c:v>1,066011</c:v>
                </c:pt>
                <c:pt idx="402">
                  <c:v>1,068602</c:v>
                </c:pt>
                <c:pt idx="403">
                  <c:v>1,071344</c:v>
                </c:pt>
                <c:pt idx="404">
                  <c:v>1,073918</c:v>
                </c:pt>
                <c:pt idx="405">
                  <c:v>1,076627</c:v>
                </c:pt>
                <c:pt idx="406">
                  <c:v>1,079306</c:v>
                </c:pt>
                <c:pt idx="407">
                  <c:v>1,081796</c:v>
                </c:pt>
                <c:pt idx="408">
                  <c:v>1,084468</c:v>
                </c:pt>
                <c:pt idx="409">
                  <c:v>1,087065</c:v>
                </c:pt>
                <c:pt idx="410">
                  <c:v>1,089757</c:v>
                </c:pt>
                <c:pt idx="411">
                  <c:v>1,092435</c:v>
                </c:pt>
                <c:pt idx="412">
                  <c:v>1,09507</c:v>
                </c:pt>
                <c:pt idx="413">
                  <c:v>1,097729</c:v>
                </c:pt>
                <c:pt idx="414">
                  <c:v>1,100211</c:v>
                </c:pt>
                <c:pt idx="415">
                  <c:v>1,102901</c:v>
                </c:pt>
                <c:pt idx="416">
                  <c:v>1,105632</c:v>
                </c:pt>
                <c:pt idx="417">
                  <c:v>1,108397</c:v>
                </c:pt>
                <c:pt idx="418">
                  <c:v>1,110793</c:v>
                </c:pt>
                <c:pt idx="419">
                  <c:v>1,113446</c:v>
                </c:pt>
                <c:pt idx="420">
                  <c:v>1,116098</c:v>
                </c:pt>
                <c:pt idx="421">
                  <c:v>1,118729</c:v>
                </c:pt>
                <c:pt idx="422">
                  <c:v>1,121324</c:v>
                </c:pt>
                <c:pt idx="423">
                  <c:v>1,124028</c:v>
                </c:pt>
                <c:pt idx="424">
                  <c:v>1,126662</c:v>
                </c:pt>
                <c:pt idx="425">
                  <c:v>1,129324</c:v>
                </c:pt>
                <c:pt idx="426">
                  <c:v>1,132042</c:v>
                </c:pt>
                <c:pt idx="427">
                  <c:v>1,134668</c:v>
                </c:pt>
                <c:pt idx="428">
                  <c:v>1,137308</c:v>
                </c:pt>
                <c:pt idx="429">
                  <c:v>1,139861</c:v>
                </c:pt>
                <c:pt idx="430">
                  <c:v>1,142517</c:v>
                </c:pt>
                <c:pt idx="431">
                  <c:v>1,145264</c:v>
                </c:pt>
                <c:pt idx="432">
                  <c:v>1,147971</c:v>
                </c:pt>
                <c:pt idx="433">
                  <c:v>1,150516</c:v>
                </c:pt>
                <c:pt idx="434">
                  <c:v>1,153069</c:v>
                </c:pt>
                <c:pt idx="435">
                  <c:v>1,155731</c:v>
                </c:pt>
                <c:pt idx="436">
                  <c:v>1,15833</c:v>
                </c:pt>
                <c:pt idx="437">
                  <c:v>1,160973</c:v>
                </c:pt>
                <c:pt idx="438">
                  <c:v>1,163737</c:v>
                </c:pt>
                <c:pt idx="439">
                  <c:v>1,166335</c:v>
                </c:pt>
                <c:pt idx="440">
                  <c:v>1,168925</c:v>
                </c:pt>
                <c:pt idx="441">
                  <c:v>1,171657</c:v>
                </c:pt>
                <c:pt idx="442">
                  <c:v>1,174162</c:v>
                </c:pt>
                <c:pt idx="443">
                  <c:v>1,176958</c:v>
                </c:pt>
                <c:pt idx="444">
                  <c:v>1,17979</c:v>
                </c:pt>
                <c:pt idx="445">
                  <c:v>1,182274</c:v>
                </c:pt>
                <c:pt idx="446">
                  <c:v>1,184787</c:v>
                </c:pt>
                <c:pt idx="447">
                  <c:v>1,187492</c:v>
                </c:pt>
                <c:pt idx="448">
                  <c:v>1,190164</c:v>
                </c:pt>
                <c:pt idx="449">
                  <c:v>1,192911</c:v>
                </c:pt>
                <c:pt idx="450">
                  <c:v>1,195277</c:v>
                </c:pt>
                <c:pt idx="451">
                  <c:v>1,197841</c:v>
                </c:pt>
                <c:pt idx="452">
                  <c:v>1,200401</c:v>
                </c:pt>
                <c:pt idx="453">
                  <c:v>1,203151</c:v>
                </c:pt>
                <c:pt idx="454">
                  <c:v>1,205623</c:v>
                </c:pt>
                <c:pt idx="455">
                  <c:v>1,208374</c:v>
                </c:pt>
                <c:pt idx="456">
                  <c:v>1,210922</c:v>
                </c:pt>
                <c:pt idx="457">
                  <c:v>1,213756</c:v>
                </c:pt>
                <c:pt idx="458">
                  <c:v>1,216235</c:v>
                </c:pt>
                <c:pt idx="459">
                  <c:v>1,218781</c:v>
                </c:pt>
                <c:pt idx="460">
                  <c:v>1,221696</c:v>
                </c:pt>
                <c:pt idx="461">
                  <c:v>1,224181</c:v>
                </c:pt>
                <c:pt idx="462">
                  <c:v>1,226743</c:v>
                </c:pt>
                <c:pt idx="463">
                  <c:v>1,229417</c:v>
                </c:pt>
                <c:pt idx="464">
                  <c:v>1,232095</c:v>
                </c:pt>
                <c:pt idx="465">
                  <c:v>1,234364</c:v>
                </c:pt>
                <c:pt idx="466">
                  <c:v>1,2371</c:v>
                </c:pt>
                <c:pt idx="467">
                  <c:v>1,239664</c:v>
                </c:pt>
                <c:pt idx="468">
                  <c:v>1,242174</c:v>
                </c:pt>
                <c:pt idx="469">
                  <c:v>1,244971</c:v>
                </c:pt>
                <c:pt idx="470">
                  <c:v>1,247408</c:v>
                </c:pt>
                <c:pt idx="471">
                  <c:v>1,25016</c:v>
                </c:pt>
                <c:pt idx="472">
                  <c:v>1,252776</c:v>
                </c:pt>
                <c:pt idx="473">
                  <c:v>1,255521</c:v>
                </c:pt>
                <c:pt idx="474">
                  <c:v>1,257843</c:v>
                </c:pt>
                <c:pt idx="475">
                  <c:v>1,260666</c:v>
                </c:pt>
                <c:pt idx="476">
                  <c:v>1,263281</c:v>
                </c:pt>
                <c:pt idx="477">
                  <c:v>1,265944</c:v>
                </c:pt>
                <c:pt idx="478">
                  <c:v>1,268384</c:v>
                </c:pt>
                <c:pt idx="479">
                  <c:v>1,271129</c:v>
                </c:pt>
                <c:pt idx="480">
                  <c:v>1,273836</c:v>
                </c:pt>
                <c:pt idx="481">
                  <c:v>1,276439</c:v>
                </c:pt>
                <c:pt idx="482">
                  <c:v>1,278795</c:v>
                </c:pt>
                <c:pt idx="483">
                  <c:v>1,281769</c:v>
                </c:pt>
                <c:pt idx="484">
                  <c:v>1,283907</c:v>
                </c:pt>
                <c:pt idx="485">
                  <c:v>1,286748</c:v>
                </c:pt>
                <c:pt idx="486">
                  <c:v>1,289337</c:v>
                </c:pt>
                <c:pt idx="487">
                  <c:v>1,292075</c:v>
                </c:pt>
                <c:pt idx="488">
                  <c:v>1,294429</c:v>
                </c:pt>
                <c:pt idx="489">
                  <c:v>1,297289</c:v>
                </c:pt>
                <c:pt idx="490">
                  <c:v>1,299628</c:v>
                </c:pt>
                <c:pt idx="491">
                  <c:v>1,302335</c:v>
                </c:pt>
                <c:pt idx="492">
                  <c:v>1,304893</c:v>
                </c:pt>
                <c:pt idx="493">
                  <c:v>1,307625</c:v>
                </c:pt>
                <c:pt idx="494">
                  <c:v>1,310136</c:v>
                </c:pt>
                <c:pt idx="495">
                  <c:v>1,312946</c:v>
                </c:pt>
                <c:pt idx="496">
                  <c:v>1,315247</c:v>
                </c:pt>
                <c:pt idx="497">
                  <c:v>1,31813</c:v>
                </c:pt>
                <c:pt idx="498">
                  <c:v>1,3205</c:v>
                </c:pt>
                <c:pt idx="499">
                  <c:v>1,323465</c:v>
                </c:pt>
                <c:pt idx="500">
                  <c:v>1,325822</c:v>
                </c:pt>
                <c:pt idx="501">
                  <c:v>1,328532</c:v>
                </c:pt>
                <c:pt idx="502">
                  <c:v>1,331071</c:v>
                </c:pt>
                <c:pt idx="503">
                  <c:v>1,333786</c:v>
                </c:pt>
                <c:pt idx="504">
                  <c:v>1,336337</c:v>
                </c:pt>
                <c:pt idx="505">
                  <c:v>1,33884</c:v>
                </c:pt>
                <c:pt idx="506">
                  <c:v>1,341743</c:v>
                </c:pt>
                <c:pt idx="507">
                  <c:v>1,344075</c:v>
                </c:pt>
                <c:pt idx="508">
                  <c:v>1,346988</c:v>
                </c:pt>
                <c:pt idx="509">
                  <c:v>1,349538</c:v>
                </c:pt>
                <c:pt idx="510">
                  <c:v>1,352051</c:v>
                </c:pt>
                <c:pt idx="511">
                  <c:v>1,354916</c:v>
                </c:pt>
                <c:pt idx="512">
                  <c:v>1,357433</c:v>
                </c:pt>
                <c:pt idx="513">
                  <c:v>1,359824</c:v>
                </c:pt>
                <c:pt idx="514">
                  <c:v>1,362341</c:v>
                </c:pt>
                <c:pt idx="515">
                  <c:v>1,36525</c:v>
                </c:pt>
                <c:pt idx="516">
                  <c:v>1,367612</c:v>
                </c:pt>
                <c:pt idx="517">
                  <c:v>1,370215</c:v>
                </c:pt>
                <c:pt idx="518">
                  <c:v>1,37305</c:v>
                </c:pt>
                <c:pt idx="519">
                  <c:v>1,375529</c:v>
                </c:pt>
                <c:pt idx="520">
                  <c:v>1,378354</c:v>
                </c:pt>
                <c:pt idx="521">
                  <c:v>1,380756</c:v>
                </c:pt>
                <c:pt idx="522">
                  <c:v>1,383441</c:v>
                </c:pt>
                <c:pt idx="523">
                  <c:v>1,386011</c:v>
                </c:pt>
                <c:pt idx="524">
                  <c:v>1,388879</c:v>
                </c:pt>
                <c:pt idx="525">
                  <c:v>1,391106</c:v>
                </c:pt>
                <c:pt idx="526">
                  <c:v>1,394037</c:v>
                </c:pt>
                <c:pt idx="527">
                  <c:v>1,396631</c:v>
                </c:pt>
                <c:pt idx="528">
                  <c:v>1,399237</c:v>
                </c:pt>
                <c:pt idx="529">
                  <c:v>1,40173</c:v>
                </c:pt>
                <c:pt idx="530">
                  <c:v>1,404227</c:v>
                </c:pt>
                <c:pt idx="531">
                  <c:v>1,406999</c:v>
                </c:pt>
                <c:pt idx="532">
                  <c:v>1,409721</c:v>
                </c:pt>
                <c:pt idx="533">
                  <c:v>1,412178</c:v>
                </c:pt>
                <c:pt idx="534">
                  <c:v>1,414801</c:v>
                </c:pt>
                <c:pt idx="535">
                  <c:v>1,417233</c:v>
                </c:pt>
                <c:pt idx="536">
                  <c:v>1,419911</c:v>
                </c:pt>
                <c:pt idx="537">
                  <c:v>1,422647</c:v>
                </c:pt>
                <c:pt idx="538">
                  <c:v>1,425227</c:v>
                </c:pt>
                <c:pt idx="539">
                  <c:v>1,427948</c:v>
                </c:pt>
                <c:pt idx="540">
                  <c:v>1,43029</c:v>
                </c:pt>
                <c:pt idx="541">
                  <c:v>1,433075</c:v>
                </c:pt>
                <c:pt idx="542">
                  <c:v>1,435733</c:v>
                </c:pt>
                <c:pt idx="543">
                  <c:v>1,438148</c:v>
                </c:pt>
                <c:pt idx="544">
                  <c:v>1,44072</c:v>
                </c:pt>
                <c:pt idx="545">
                  <c:v>1,443369</c:v>
                </c:pt>
                <c:pt idx="546">
                  <c:v>1,446318</c:v>
                </c:pt>
                <c:pt idx="547">
                  <c:v>1,448656</c:v>
                </c:pt>
                <c:pt idx="548">
                  <c:v>1,451312</c:v>
                </c:pt>
                <c:pt idx="549">
                  <c:v>1,453775</c:v>
                </c:pt>
                <c:pt idx="550">
                  <c:v>1,456613</c:v>
                </c:pt>
                <c:pt idx="551">
                  <c:v>1,459169</c:v>
                </c:pt>
                <c:pt idx="552">
                  <c:v>1,461943</c:v>
                </c:pt>
                <c:pt idx="553">
                  <c:v>1,464435</c:v>
                </c:pt>
                <c:pt idx="554">
                  <c:v>1,467139</c:v>
                </c:pt>
                <c:pt idx="555">
                  <c:v>1,469739</c:v>
                </c:pt>
                <c:pt idx="556">
                  <c:v>1,472182</c:v>
                </c:pt>
                <c:pt idx="557">
                  <c:v>1,474915</c:v>
                </c:pt>
                <c:pt idx="558">
                  <c:v>1,477597</c:v>
                </c:pt>
                <c:pt idx="559">
                  <c:v>1,479973</c:v>
                </c:pt>
                <c:pt idx="560">
                  <c:v>1,482622</c:v>
                </c:pt>
                <c:pt idx="561">
                  <c:v>1,485289</c:v>
                </c:pt>
                <c:pt idx="562">
                  <c:v>1,487846</c:v>
                </c:pt>
                <c:pt idx="563">
                  <c:v>1,490608</c:v>
                </c:pt>
                <c:pt idx="564">
                  <c:v>1,493225</c:v>
                </c:pt>
                <c:pt idx="565">
                  <c:v>1,495711</c:v>
                </c:pt>
                <c:pt idx="566">
                  <c:v>1,498486</c:v>
                </c:pt>
                <c:pt idx="567">
                  <c:v>1,501204</c:v>
                </c:pt>
                <c:pt idx="568">
                  <c:v>1,503534</c:v>
                </c:pt>
                <c:pt idx="569">
                  <c:v>1,506265</c:v>
                </c:pt>
                <c:pt idx="570">
                  <c:v>1,508778</c:v>
                </c:pt>
                <c:pt idx="571">
                  <c:v>1,511417</c:v>
                </c:pt>
                <c:pt idx="572">
                  <c:v>1,514034</c:v>
                </c:pt>
                <c:pt idx="573">
                  <c:v>1,516693</c:v>
                </c:pt>
                <c:pt idx="574">
                  <c:v>1,519507</c:v>
                </c:pt>
                <c:pt idx="575">
                  <c:v>1,521944</c:v>
                </c:pt>
                <c:pt idx="576">
                  <c:v>1,524683</c:v>
                </c:pt>
                <c:pt idx="577">
                  <c:v>1,527127</c:v>
                </c:pt>
                <c:pt idx="578">
                  <c:v>1,52984</c:v>
                </c:pt>
                <c:pt idx="579">
                  <c:v>1,532646</c:v>
                </c:pt>
                <c:pt idx="580">
                  <c:v>1,534966</c:v>
                </c:pt>
                <c:pt idx="581">
                  <c:v>1,537665</c:v>
                </c:pt>
                <c:pt idx="582">
                  <c:v>1,540388</c:v>
                </c:pt>
                <c:pt idx="583">
                  <c:v>1,543295</c:v>
                </c:pt>
                <c:pt idx="584">
                  <c:v>1,545505</c:v>
                </c:pt>
                <c:pt idx="585">
                  <c:v>1,548114</c:v>
                </c:pt>
                <c:pt idx="586">
                  <c:v>1,550621</c:v>
                </c:pt>
                <c:pt idx="587">
                  <c:v>1,553259</c:v>
                </c:pt>
                <c:pt idx="588">
                  <c:v>1,556137</c:v>
                </c:pt>
                <c:pt idx="589">
                  <c:v>1,558754</c:v>
                </c:pt>
                <c:pt idx="590">
                  <c:v>1,561037</c:v>
                </c:pt>
                <c:pt idx="591">
                  <c:v>1,564093</c:v>
                </c:pt>
                <c:pt idx="592">
                  <c:v>1,566388</c:v>
                </c:pt>
                <c:pt idx="593">
                  <c:v>1,569124</c:v>
                </c:pt>
                <c:pt idx="594">
                  <c:v>1,571516</c:v>
                </c:pt>
                <c:pt idx="595">
                  <c:v>1,574234</c:v>
                </c:pt>
                <c:pt idx="596">
                  <c:v>1,577066</c:v>
                </c:pt>
                <c:pt idx="597">
                  <c:v>1,579518</c:v>
                </c:pt>
                <c:pt idx="598">
                  <c:v>1,581854</c:v>
                </c:pt>
                <c:pt idx="599">
                  <c:v>1,584625</c:v>
                </c:pt>
                <c:pt idx="600">
                  <c:v>1,587117</c:v>
                </c:pt>
                <c:pt idx="601">
                  <c:v>1,589902</c:v>
                </c:pt>
                <c:pt idx="602">
                  <c:v>1,592328</c:v>
                </c:pt>
                <c:pt idx="603">
                  <c:v>1,594957</c:v>
                </c:pt>
                <c:pt idx="604">
                  <c:v>1,597551</c:v>
                </c:pt>
                <c:pt idx="605">
                  <c:v>1,600298</c:v>
                </c:pt>
                <c:pt idx="606">
                  <c:v>1,602916</c:v>
                </c:pt>
                <c:pt idx="607">
                  <c:v>1,605461</c:v>
                </c:pt>
                <c:pt idx="608">
                  <c:v>1,608264</c:v>
                </c:pt>
                <c:pt idx="609">
                  <c:v>1,610822</c:v>
                </c:pt>
                <c:pt idx="610">
                  <c:v>1,61347</c:v>
                </c:pt>
                <c:pt idx="611">
                  <c:v>1,615964</c:v>
                </c:pt>
                <c:pt idx="612">
                  <c:v>1,61864</c:v>
                </c:pt>
                <c:pt idx="613">
                  <c:v>1,62122</c:v>
                </c:pt>
                <c:pt idx="614">
                  <c:v>1,623882</c:v>
                </c:pt>
                <c:pt idx="615">
                  <c:v>1,626282</c:v>
                </c:pt>
                <c:pt idx="616">
                  <c:v>1,628886</c:v>
                </c:pt>
                <c:pt idx="617">
                  <c:v>1,631528</c:v>
                </c:pt>
                <c:pt idx="618">
                  <c:v>1,634265</c:v>
                </c:pt>
                <c:pt idx="619">
                  <c:v>1,636694</c:v>
                </c:pt>
                <c:pt idx="620">
                  <c:v>1,639522</c:v>
                </c:pt>
                <c:pt idx="621">
                  <c:v>1,642181</c:v>
                </c:pt>
                <c:pt idx="622">
                  <c:v>1,644597</c:v>
                </c:pt>
                <c:pt idx="623">
                  <c:v>1,647137</c:v>
                </c:pt>
                <c:pt idx="624">
                  <c:v>1,649966</c:v>
                </c:pt>
                <c:pt idx="625">
                  <c:v>1,652565</c:v>
                </c:pt>
                <c:pt idx="626">
                  <c:v>1,655081</c:v>
                </c:pt>
                <c:pt idx="627">
                  <c:v>1,657617</c:v>
                </c:pt>
                <c:pt idx="628">
                  <c:v>1,660414</c:v>
                </c:pt>
                <c:pt idx="629">
                  <c:v>1,663174</c:v>
                </c:pt>
                <c:pt idx="630">
                  <c:v>1,665617</c:v>
                </c:pt>
                <c:pt idx="631">
                  <c:v>1,668076</c:v>
                </c:pt>
                <c:pt idx="632">
                  <c:v>1,670699</c:v>
                </c:pt>
                <c:pt idx="633">
                  <c:v>1,673468</c:v>
                </c:pt>
                <c:pt idx="634">
                  <c:v>1,676108</c:v>
                </c:pt>
                <c:pt idx="635">
                  <c:v>1,678615</c:v>
                </c:pt>
                <c:pt idx="636">
                  <c:v>1,68118</c:v>
                </c:pt>
                <c:pt idx="637">
                  <c:v>1,683842</c:v>
                </c:pt>
                <c:pt idx="638">
                  <c:v>1,686548</c:v>
                </c:pt>
                <c:pt idx="639">
                  <c:v>1,689268</c:v>
                </c:pt>
                <c:pt idx="640">
                  <c:v>1,69201</c:v>
                </c:pt>
                <c:pt idx="641">
                  <c:v>1,694562</c:v>
                </c:pt>
                <c:pt idx="642">
                  <c:v>1,697026</c:v>
                </c:pt>
                <c:pt idx="643">
                  <c:v>1,699828</c:v>
                </c:pt>
                <c:pt idx="644">
                  <c:v>1,702434</c:v>
                </c:pt>
                <c:pt idx="645">
                  <c:v>1,705013</c:v>
                </c:pt>
                <c:pt idx="646">
                  <c:v>1,70751</c:v>
                </c:pt>
                <c:pt idx="647">
                  <c:v>1,710095</c:v>
                </c:pt>
                <c:pt idx="648">
                  <c:v>1,71277</c:v>
                </c:pt>
                <c:pt idx="649">
                  <c:v>1,715289</c:v>
                </c:pt>
                <c:pt idx="650">
                  <c:v>1,718037</c:v>
                </c:pt>
                <c:pt idx="651">
                  <c:v>1,720638</c:v>
                </c:pt>
                <c:pt idx="652">
                  <c:v>1,723187</c:v>
                </c:pt>
                <c:pt idx="653">
                  <c:v>1,725809</c:v>
                </c:pt>
                <c:pt idx="654">
                  <c:v>1,728362</c:v>
                </c:pt>
                <c:pt idx="655">
                  <c:v>1,731094</c:v>
                </c:pt>
                <c:pt idx="656">
                  <c:v>1,733661</c:v>
                </c:pt>
                <c:pt idx="657">
                  <c:v>1,736327</c:v>
                </c:pt>
                <c:pt idx="658">
                  <c:v>1,739049</c:v>
                </c:pt>
                <c:pt idx="659">
                  <c:v>1,741705</c:v>
                </c:pt>
                <c:pt idx="660">
                  <c:v>1,74454</c:v>
                </c:pt>
                <c:pt idx="661">
                  <c:v>1,747066</c:v>
                </c:pt>
                <c:pt idx="662">
                  <c:v>1,74993</c:v>
                </c:pt>
                <c:pt idx="663">
                  <c:v>1,752589</c:v>
                </c:pt>
                <c:pt idx="664">
                  <c:v>1,755321</c:v>
                </c:pt>
                <c:pt idx="665">
                  <c:v>1,75798</c:v>
                </c:pt>
                <c:pt idx="666">
                  <c:v>1,760555</c:v>
                </c:pt>
                <c:pt idx="667">
                  <c:v>1,763258</c:v>
                </c:pt>
                <c:pt idx="668">
                  <c:v>1,765915</c:v>
                </c:pt>
                <c:pt idx="669">
                  <c:v>1,768585</c:v>
                </c:pt>
                <c:pt idx="670">
                  <c:v>1,771199</c:v>
                </c:pt>
                <c:pt idx="671">
                  <c:v>1,773859</c:v>
                </c:pt>
                <c:pt idx="672">
                  <c:v>1,776543</c:v>
                </c:pt>
                <c:pt idx="673">
                  <c:v>1,779294</c:v>
                </c:pt>
                <c:pt idx="674">
                  <c:v>1,781795</c:v>
                </c:pt>
                <c:pt idx="675">
                  <c:v>1,784567</c:v>
                </c:pt>
                <c:pt idx="676">
                  <c:v>1,787051</c:v>
                </c:pt>
                <c:pt idx="677">
                  <c:v>1,789738</c:v>
                </c:pt>
                <c:pt idx="678">
                  <c:v>1,792397</c:v>
                </c:pt>
                <c:pt idx="679">
                  <c:v>1,795018</c:v>
                </c:pt>
                <c:pt idx="680">
                  <c:v>1,797697</c:v>
                </c:pt>
                <c:pt idx="681">
                  <c:v>1,800264</c:v>
                </c:pt>
                <c:pt idx="682">
                  <c:v>1,802858</c:v>
                </c:pt>
                <c:pt idx="683">
                  <c:v>1,805588</c:v>
                </c:pt>
                <c:pt idx="684">
                  <c:v>1,808299</c:v>
                </c:pt>
                <c:pt idx="685">
                  <c:v>1,810791</c:v>
                </c:pt>
                <c:pt idx="686">
                  <c:v>1,813521</c:v>
                </c:pt>
                <c:pt idx="687">
                  <c:v>1,816145</c:v>
                </c:pt>
                <c:pt idx="688">
                  <c:v>1,818715</c:v>
                </c:pt>
                <c:pt idx="689">
                  <c:v>1,821478</c:v>
                </c:pt>
                <c:pt idx="690">
                  <c:v>1,823991</c:v>
                </c:pt>
                <c:pt idx="691">
                  <c:v>1,826649</c:v>
                </c:pt>
                <c:pt idx="692">
                  <c:v>1,82924</c:v>
                </c:pt>
                <c:pt idx="693">
                  <c:v>1,831923</c:v>
                </c:pt>
                <c:pt idx="694">
                  <c:v>1,834653</c:v>
                </c:pt>
                <c:pt idx="695">
                  <c:v>1,837163</c:v>
                </c:pt>
                <c:pt idx="696">
                  <c:v>1,839821</c:v>
                </c:pt>
                <c:pt idx="697">
                  <c:v>1,842476</c:v>
                </c:pt>
                <c:pt idx="698">
                  <c:v>1,845049</c:v>
                </c:pt>
                <c:pt idx="699">
                  <c:v>1,847714</c:v>
                </c:pt>
                <c:pt idx="700">
                  <c:v>1,850284</c:v>
                </c:pt>
                <c:pt idx="701">
                  <c:v>1,853004</c:v>
                </c:pt>
                <c:pt idx="702">
                  <c:v>1,855707</c:v>
                </c:pt>
                <c:pt idx="703">
                  <c:v>1,8584</c:v>
                </c:pt>
                <c:pt idx="704">
                  <c:v>1,860912</c:v>
                </c:pt>
                <c:pt idx="705">
                  <c:v>1,86358</c:v>
                </c:pt>
                <c:pt idx="706">
                  <c:v>1,866129</c:v>
                </c:pt>
                <c:pt idx="707">
                  <c:v>1,86882</c:v>
                </c:pt>
                <c:pt idx="708">
                  <c:v>1,87133</c:v>
                </c:pt>
                <c:pt idx="709">
                  <c:v>1,87399</c:v>
                </c:pt>
                <c:pt idx="710">
                  <c:v>1,876682</c:v>
                </c:pt>
                <c:pt idx="711">
                  <c:v>1,87919</c:v>
                </c:pt>
                <c:pt idx="712">
                  <c:v>1,881886</c:v>
                </c:pt>
                <c:pt idx="713">
                  <c:v>1,884602</c:v>
                </c:pt>
                <c:pt idx="714">
                  <c:v>1,887154</c:v>
                </c:pt>
                <c:pt idx="715">
                  <c:v>1,889842</c:v>
                </c:pt>
                <c:pt idx="716">
                  <c:v>1,892462</c:v>
                </c:pt>
                <c:pt idx="717">
                  <c:v>1,895058</c:v>
                </c:pt>
                <c:pt idx="718">
                  <c:v>1,897757</c:v>
                </c:pt>
                <c:pt idx="719">
                  <c:v>1,900395</c:v>
                </c:pt>
                <c:pt idx="720">
                  <c:v>1,90295</c:v>
                </c:pt>
                <c:pt idx="721">
                  <c:v>1,905978</c:v>
                </c:pt>
                <c:pt idx="722">
                  <c:v>1,90824</c:v>
                </c:pt>
                <c:pt idx="723">
                  <c:v>1,910893</c:v>
                </c:pt>
                <c:pt idx="724">
                  <c:v>1,913858</c:v>
                </c:pt>
                <c:pt idx="725">
                  <c:v>1,916071</c:v>
                </c:pt>
                <c:pt idx="726">
                  <c:v>1,918779</c:v>
                </c:pt>
                <c:pt idx="727">
                  <c:v>1,921468</c:v>
                </c:pt>
                <c:pt idx="728">
                  <c:v>1,923894</c:v>
                </c:pt>
                <c:pt idx="729">
                  <c:v>1,926552</c:v>
                </c:pt>
                <c:pt idx="730">
                  <c:v>1,929105</c:v>
                </c:pt>
                <c:pt idx="731">
                  <c:v>1,931912</c:v>
                </c:pt>
                <c:pt idx="732">
                  <c:v>1,934633</c:v>
                </c:pt>
                <c:pt idx="733">
                  <c:v>1,937125</c:v>
                </c:pt>
                <c:pt idx="734">
                  <c:v>1,939893</c:v>
                </c:pt>
                <c:pt idx="735">
                  <c:v>1,942738</c:v>
                </c:pt>
                <c:pt idx="736">
                  <c:v>1,944977</c:v>
                </c:pt>
                <c:pt idx="737">
                  <c:v>1,947604</c:v>
                </c:pt>
                <c:pt idx="738">
                  <c:v>1,950116</c:v>
                </c:pt>
                <c:pt idx="739">
                  <c:v>1,952809</c:v>
                </c:pt>
                <c:pt idx="740">
                  <c:v>1,955252</c:v>
                </c:pt>
                <c:pt idx="741">
                  <c:v>1,958116</c:v>
                </c:pt>
                <c:pt idx="742">
                  <c:v>1,960548</c:v>
                </c:pt>
                <c:pt idx="743">
                  <c:v>1,963263</c:v>
                </c:pt>
                <c:pt idx="744">
                  <c:v>1,965941</c:v>
                </c:pt>
                <c:pt idx="745">
                  <c:v>1,968687</c:v>
                </c:pt>
                <c:pt idx="746">
                  <c:v>1,970901</c:v>
                </c:pt>
                <c:pt idx="747">
                  <c:v>1,973724</c:v>
                </c:pt>
                <c:pt idx="748">
                  <c:v>1,976118</c:v>
                </c:pt>
                <c:pt idx="749">
                  <c:v>1,978804</c:v>
                </c:pt>
                <c:pt idx="750">
                  <c:v>1,98168</c:v>
                </c:pt>
                <c:pt idx="751">
                  <c:v>1,983949</c:v>
                </c:pt>
                <c:pt idx="752">
                  <c:v>1,986876</c:v>
                </c:pt>
                <c:pt idx="753">
                  <c:v>1,9892</c:v>
                </c:pt>
                <c:pt idx="754">
                  <c:v>1,991872</c:v>
                </c:pt>
                <c:pt idx="755">
                  <c:v>1,994632</c:v>
                </c:pt>
                <c:pt idx="756">
                  <c:v>1,997115</c:v>
                </c:pt>
                <c:pt idx="757">
                  <c:v>1,999881</c:v>
                </c:pt>
                <c:pt idx="758">
                  <c:v>2,002188</c:v>
                </c:pt>
                <c:pt idx="759">
                  <c:v>2,00482</c:v>
                </c:pt>
                <c:pt idx="760">
                  <c:v>2,007732</c:v>
                </c:pt>
                <c:pt idx="761">
                  <c:v>2,010396</c:v>
                </c:pt>
                <c:pt idx="762">
                  <c:v>2,012822</c:v>
                </c:pt>
                <c:pt idx="763">
                  <c:v>2,015295</c:v>
                </c:pt>
                <c:pt idx="764">
                  <c:v>2,017947</c:v>
                </c:pt>
                <c:pt idx="765">
                  <c:v>2,020491</c:v>
                </c:pt>
                <c:pt idx="766">
                  <c:v>2,023335</c:v>
                </c:pt>
                <c:pt idx="767">
                  <c:v>2,025787</c:v>
                </c:pt>
                <c:pt idx="768">
                  <c:v>2,028438</c:v>
                </c:pt>
                <c:pt idx="769">
                  <c:v>2,03094</c:v>
                </c:pt>
                <c:pt idx="770">
                  <c:v>2,03372</c:v>
                </c:pt>
                <c:pt idx="771">
                  <c:v>2,036192</c:v>
                </c:pt>
                <c:pt idx="772">
                  <c:v>2,038846</c:v>
                </c:pt>
                <c:pt idx="773">
                  <c:v>2,041589</c:v>
                </c:pt>
                <c:pt idx="774">
                  <c:v>2,044092</c:v>
                </c:pt>
                <c:pt idx="775">
                  <c:v>2,046756</c:v>
                </c:pt>
                <c:pt idx="776">
                  <c:v>2,04931</c:v>
                </c:pt>
                <c:pt idx="777">
                  <c:v>2,051999</c:v>
                </c:pt>
                <c:pt idx="778">
                  <c:v>2,054698</c:v>
                </c:pt>
                <c:pt idx="779">
                  <c:v>2,057262</c:v>
                </c:pt>
                <c:pt idx="780">
                  <c:v>2,059792</c:v>
                </c:pt>
                <c:pt idx="781">
                  <c:v>2,062436</c:v>
                </c:pt>
                <c:pt idx="782">
                  <c:v>2,065132</c:v>
                </c:pt>
                <c:pt idx="783">
                  <c:v>2,067833</c:v>
                </c:pt>
                <c:pt idx="784">
                  <c:v>2,070174</c:v>
                </c:pt>
                <c:pt idx="785">
                  <c:v>2,072755</c:v>
                </c:pt>
                <c:pt idx="786">
                  <c:v>2,075337</c:v>
                </c:pt>
                <c:pt idx="787">
                  <c:v>2,078224</c:v>
                </c:pt>
                <c:pt idx="788">
                  <c:v>2,080656</c:v>
                </c:pt>
                <c:pt idx="789">
                  <c:v>2,083296</c:v>
                </c:pt>
                <c:pt idx="790">
                  <c:v>2,0858</c:v>
                </c:pt>
                <c:pt idx="791">
                  <c:v>2,08842</c:v>
                </c:pt>
                <c:pt idx="792">
                  <c:v>2,091142</c:v>
                </c:pt>
                <c:pt idx="793">
                  <c:v>2,0937</c:v>
                </c:pt>
                <c:pt idx="794">
                  <c:v>2,096194</c:v>
                </c:pt>
                <c:pt idx="795">
                  <c:v>2,099234</c:v>
                </c:pt>
                <c:pt idx="796">
                  <c:v>2,101898</c:v>
                </c:pt>
                <c:pt idx="797">
                  <c:v>2,104411</c:v>
                </c:pt>
                <c:pt idx="798">
                  <c:v>2,107001</c:v>
                </c:pt>
                <c:pt idx="799">
                  <c:v>2,109338</c:v>
                </c:pt>
                <c:pt idx="800">
                  <c:v>2,112257</c:v>
                </c:pt>
                <c:pt idx="801">
                  <c:v>2,114769</c:v>
                </c:pt>
                <c:pt idx="802">
                  <c:v>2,117297</c:v>
                </c:pt>
                <c:pt idx="803">
                  <c:v>2,119936</c:v>
                </c:pt>
                <c:pt idx="804">
                  <c:v>2,122464</c:v>
                </c:pt>
                <c:pt idx="805">
                  <c:v>2,125125</c:v>
                </c:pt>
                <c:pt idx="806">
                  <c:v>2,12757</c:v>
                </c:pt>
                <c:pt idx="807">
                  <c:v>2,130318</c:v>
                </c:pt>
                <c:pt idx="808">
                  <c:v>2,132877</c:v>
                </c:pt>
                <c:pt idx="809">
                  <c:v>2,13582</c:v>
                </c:pt>
                <c:pt idx="810">
                  <c:v>2,138211</c:v>
                </c:pt>
                <c:pt idx="811">
                  <c:v>2,14066</c:v>
                </c:pt>
                <c:pt idx="812">
                  <c:v>2,143192</c:v>
                </c:pt>
                <c:pt idx="813">
                  <c:v>2,146097</c:v>
                </c:pt>
                <c:pt idx="814">
                  <c:v>2,148553</c:v>
                </c:pt>
                <c:pt idx="815">
                  <c:v>2,151044</c:v>
                </c:pt>
                <c:pt idx="816">
                  <c:v>2,153813</c:v>
                </c:pt>
                <c:pt idx="817">
                  <c:v>2,156445</c:v>
                </c:pt>
                <c:pt idx="818">
                  <c:v>2,159013</c:v>
                </c:pt>
                <c:pt idx="819">
                  <c:v>2,161562</c:v>
                </c:pt>
                <c:pt idx="820">
                  <c:v>2,164101</c:v>
                </c:pt>
                <c:pt idx="821">
                  <c:v>2,166936</c:v>
                </c:pt>
                <c:pt idx="822">
                  <c:v>2,169351</c:v>
                </c:pt>
                <c:pt idx="823">
                  <c:v>2,172166</c:v>
                </c:pt>
                <c:pt idx="824">
                  <c:v>2,174693</c:v>
                </c:pt>
                <c:pt idx="825">
                  <c:v>2,177449</c:v>
                </c:pt>
                <c:pt idx="826">
                  <c:v>2,179857</c:v>
                </c:pt>
                <c:pt idx="827">
                  <c:v>2,182646</c:v>
                </c:pt>
                <c:pt idx="828">
                  <c:v>2,185333</c:v>
                </c:pt>
                <c:pt idx="829">
                  <c:v>2,187953</c:v>
                </c:pt>
                <c:pt idx="830">
                  <c:v>2,190297</c:v>
                </c:pt>
                <c:pt idx="831">
                  <c:v>2,192918</c:v>
                </c:pt>
                <c:pt idx="832">
                  <c:v>2,195433</c:v>
                </c:pt>
                <c:pt idx="833">
                  <c:v>2,198039</c:v>
                </c:pt>
                <c:pt idx="834">
                  <c:v>2,201018</c:v>
                </c:pt>
                <c:pt idx="835">
                  <c:v>2,203264</c:v>
                </c:pt>
                <c:pt idx="836">
                  <c:v>2,20598</c:v>
                </c:pt>
                <c:pt idx="837">
                  <c:v>2,208545</c:v>
                </c:pt>
                <c:pt idx="838">
                  <c:v>2,211325</c:v>
                </c:pt>
                <c:pt idx="839">
                  <c:v>2,21396</c:v>
                </c:pt>
                <c:pt idx="840">
                  <c:v>2,216362</c:v>
                </c:pt>
                <c:pt idx="841">
                  <c:v>2,219112</c:v>
                </c:pt>
                <c:pt idx="842">
                  <c:v>2,222182</c:v>
                </c:pt>
                <c:pt idx="843">
                  <c:v>2,22431</c:v>
                </c:pt>
                <c:pt idx="844">
                  <c:v>2,226971</c:v>
                </c:pt>
                <c:pt idx="845">
                  <c:v>2,229532</c:v>
                </c:pt>
                <c:pt idx="846">
                  <c:v>2,232135</c:v>
                </c:pt>
                <c:pt idx="847">
                  <c:v>2,234691</c:v>
                </c:pt>
                <c:pt idx="848">
                  <c:v>2,237341</c:v>
                </c:pt>
                <c:pt idx="849">
                  <c:v>2,240085</c:v>
                </c:pt>
                <c:pt idx="850">
                  <c:v>2,242711</c:v>
                </c:pt>
                <c:pt idx="851">
                  <c:v>2,245326</c:v>
                </c:pt>
                <c:pt idx="852">
                  <c:v>2,247729</c:v>
                </c:pt>
                <c:pt idx="853">
                  <c:v>2,250575</c:v>
                </c:pt>
                <c:pt idx="854">
                  <c:v>2,252898</c:v>
                </c:pt>
                <c:pt idx="855">
                  <c:v>2,255751</c:v>
                </c:pt>
                <c:pt idx="856">
                  <c:v>2,258208</c:v>
                </c:pt>
                <c:pt idx="857">
                  <c:v>2,26102</c:v>
                </c:pt>
                <c:pt idx="858">
                  <c:v>2,263432</c:v>
                </c:pt>
                <c:pt idx="859">
                  <c:v>2,266103</c:v>
                </c:pt>
                <c:pt idx="860">
                  <c:v>2,268739</c:v>
                </c:pt>
                <c:pt idx="861">
                  <c:v>2,271329</c:v>
                </c:pt>
                <c:pt idx="862">
                  <c:v>2,273944</c:v>
                </c:pt>
                <c:pt idx="863">
                  <c:v>2,276657</c:v>
                </c:pt>
                <c:pt idx="864">
                  <c:v>2,27903</c:v>
                </c:pt>
                <c:pt idx="865">
                  <c:v>2,281799</c:v>
                </c:pt>
                <c:pt idx="866">
                  <c:v>2,284727</c:v>
                </c:pt>
                <c:pt idx="867">
                  <c:v>2,287057</c:v>
                </c:pt>
                <c:pt idx="868">
                  <c:v>2,289601</c:v>
                </c:pt>
                <c:pt idx="869">
                  <c:v>2,292169</c:v>
                </c:pt>
                <c:pt idx="870">
                  <c:v>2,294946</c:v>
                </c:pt>
                <c:pt idx="871">
                  <c:v>2,29758</c:v>
                </c:pt>
                <c:pt idx="872">
                  <c:v>2,300067</c:v>
                </c:pt>
                <c:pt idx="873">
                  <c:v>2,302869</c:v>
                </c:pt>
                <c:pt idx="874">
                  <c:v>2,305202</c:v>
                </c:pt>
                <c:pt idx="875">
                  <c:v>2,307915</c:v>
                </c:pt>
                <c:pt idx="876">
                  <c:v>2,310458</c:v>
                </c:pt>
                <c:pt idx="877">
                  <c:v>2,313211</c:v>
                </c:pt>
                <c:pt idx="878">
                  <c:v>2,315831</c:v>
                </c:pt>
                <c:pt idx="879">
                  <c:v>2,318288</c:v>
                </c:pt>
                <c:pt idx="880">
                  <c:v>2,320866</c:v>
                </c:pt>
                <c:pt idx="881">
                  <c:v>2,323926</c:v>
                </c:pt>
                <c:pt idx="882">
                  <c:v>2,326624</c:v>
                </c:pt>
                <c:pt idx="883">
                  <c:v>2,328912</c:v>
                </c:pt>
                <c:pt idx="884">
                  <c:v>2,331358</c:v>
                </c:pt>
                <c:pt idx="885">
                  <c:v>2,334094</c:v>
                </c:pt>
                <c:pt idx="886">
                  <c:v>2,336754</c:v>
                </c:pt>
                <c:pt idx="887">
                  <c:v>2,339726</c:v>
                </c:pt>
                <c:pt idx="888">
                  <c:v>2,341754</c:v>
                </c:pt>
                <c:pt idx="889">
                  <c:v>2,344516</c:v>
                </c:pt>
                <c:pt idx="890">
                  <c:v>2,34726</c:v>
                </c:pt>
                <c:pt idx="891">
                  <c:v>2,349753</c:v>
                </c:pt>
                <c:pt idx="892">
                  <c:v>2,352214</c:v>
                </c:pt>
                <c:pt idx="893">
                  <c:v>2,354932</c:v>
                </c:pt>
                <c:pt idx="894">
                  <c:v>2,35797</c:v>
                </c:pt>
                <c:pt idx="895">
                  <c:v>2,360535</c:v>
                </c:pt>
                <c:pt idx="896">
                  <c:v>2,36275</c:v>
                </c:pt>
                <c:pt idx="897">
                  <c:v>2,365535</c:v>
                </c:pt>
                <c:pt idx="898">
                  <c:v>2,367894</c:v>
                </c:pt>
                <c:pt idx="899">
                  <c:v>2,371179</c:v>
                </c:pt>
                <c:pt idx="900">
                  <c:v>2,373647</c:v>
                </c:pt>
                <c:pt idx="901">
                  <c:v>2,376115</c:v>
                </c:pt>
                <c:pt idx="902">
                  <c:v>2,378661</c:v>
                </c:pt>
                <c:pt idx="903">
                  <c:v>2,3814</c:v>
                </c:pt>
                <c:pt idx="904">
                  <c:v>2,384024</c:v>
                </c:pt>
                <c:pt idx="905">
                  <c:v>2,3866</c:v>
                </c:pt>
                <c:pt idx="906">
                  <c:v>2,38931</c:v>
                </c:pt>
                <c:pt idx="907">
                  <c:v>2,391299</c:v>
                </c:pt>
                <c:pt idx="908">
                  <c:v>2,393935</c:v>
                </c:pt>
                <c:pt idx="909">
                  <c:v>2,396918</c:v>
                </c:pt>
                <c:pt idx="910">
                  <c:v>2,399265</c:v>
                </c:pt>
                <c:pt idx="911">
                  <c:v>2,402168</c:v>
                </c:pt>
                <c:pt idx="912">
                  <c:v>2,404338</c:v>
                </c:pt>
                <c:pt idx="913">
                  <c:v>2,407449</c:v>
                </c:pt>
                <c:pt idx="914">
                  <c:v>2,409842</c:v>
                </c:pt>
                <c:pt idx="915">
                  <c:v>2,412428</c:v>
                </c:pt>
                <c:pt idx="916">
                  <c:v>2,414967</c:v>
                </c:pt>
                <c:pt idx="917">
                  <c:v>2,417674</c:v>
                </c:pt>
                <c:pt idx="918">
                  <c:v>2,420042</c:v>
                </c:pt>
                <c:pt idx="919">
                  <c:v>2,422908</c:v>
                </c:pt>
                <c:pt idx="920">
                  <c:v>2,425258</c:v>
                </c:pt>
                <c:pt idx="921">
                  <c:v>2,428143</c:v>
                </c:pt>
                <c:pt idx="922">
                  <c:v>2,430841</c:v>
                </c:pt>
                <c:pt idx="923">
                  <c:v>2,432996</c:v>
                </c:pt>
                <c:pt idx="924">
                  <c:v>2,435858</c:v>
                </c:pt>
                <c:pt idx="925">
                  <c:v>2,438231</c:v>
                </c:pt>
                <c:pt idx="926">
                  <c:v>2,440987</c:v>
                </c:pt>
                <c:pt idx="927">
                  <c:v>2,443781</c:v>
                </c:pt>
                <c:pt idx="928">
                  <c:v>2,446326</c:v>
                </c:pt>
                <c:pt idx="929">
                  <c:v>2,448918</c:v>
                </c:pt>
                <c:pt idx="930">
                  <c:v>2,451282</c:v>
                </c:pt>
                <c:pt idx="931">
                  <c:v>2,454172</c:v>
                </c:pt>
                <c:pt idx="932">
                  <c:v>2,45663</c:v>
                </c:pt>
                <c:pt idx="933">
                  <c:v>2,459209</c:v>
                </c:pt>
                <c:pt idx="934">
                  <c:v>2,462247</c:v>
                </c:pt>
                <c:pt idx="935">
                  <c:v>2,464594</c:v>
                </c:pt>
                <c:pt idx="936">
                  <c:v>2,467122</c:v>
                </c:pt>
                <c:pt idx="937">
                  <c:v>2,469781</c:v>
                </c:pt>
                <c:pt idx="938">
                  <c:v>2,472327</c:v>
                </c:pt>
                <c:pt idx="939">
                  <c:v>2,474983</c:v>
                </c:pt>
                <c:pt idx="940">
                  <c:v>2,477682</c:v>
                </c:pt>
                <c:pt idx="941">
                  <c:v>2,480136</c:v>
                </c:pt>
                <c:pt idx="942">
                  <c:v>2,482768</c:v>
                </c:pt>
                <c:pt idx="943">
                  <c:v>2,485515</c:v>
                </c:pt>
                <c:pt idx="944">
                  <c:v>2,487726</c:v>
                </c:pt>
                <c:pt idx="945">
                  <c:v>2,490593</c:v>
                </c:pt>
                <c:pt idx="946">
                  <c:v>2,492995</c:v>
                </c:pt>
                <c:pt idx="947">
                  <c:v>2,495633</c:v>
                </c:pt>
                <c:pt idx="948">
                  <c:v>2,498378</c:v>
                </c:pt>
                <c:pt idx="949">
                  <c:v>2,50101</c:v>
                </c:pt>
                <c:pt idx="950">
                  <c:v>2,5035</c:v>
                </c:pt>
                <c:pt idx="951">
                  <c:v>2,506055</c:v>
                </c:pt>
                <c:pt idx="952">
                  <c:v>2,508746</c:v>
                </c:pt>
                <c:pt idx="953">
                  <c:v>2,511195</c:v>
                </c:pt>
                <c:pt idx="954">
                  <c:v>2,513861</c:v>
                </c:pt>
                <c:pt idx="955">
                  <c:v>2,516548</c:v>
                </c:pt>
                <c:pt idx="956">
                  <c:v>2,519415</c:v>
                </c:pt>
                <c:pt idx="957">
                  <c:v>2,521855</c:v>
                </c:pt>
                <c:pt idx="958">
                  <c:v>2,524478</c:v>
                </c:pt>
                <c:pt idx="959">
                  <c:v>2,527216</c:v>
                </c:pt>
                <c:pt idx="960">
                  <c:v>2,52986</c:v>
                </c:pt>
                <c:pt idx="961">
                  <c:v>2,532216</c:v>
                </c:pt>
                <c:pt idx="962">
                  <c:v>2,53475</c:v>
                </c:pt>
                <c:pt idx="963">
                  <c:v>2,537616</c:v>
                </c:pt>
                <c:pt idx="964">
                  <c:v>2,539984</c:v>
                </c:pt>
                <c:pt idx="965">
                  <c:v>2,5429</c:v>
                </c:pt>
                <c:pt idx="966">
                  <c:v>2,545271</c:v>
                </c:pt>
                <c:pt idx="967">
                  <c:v>2,5478</c:v>
                </c:pt>
                <c:pt idx="968">
                  <c:v>2,550386</c:v>
                </c:pt>
                <c:pt idx="969">
                  <c:v>2,552972</c:v>
                </c:pt>
                <c:pt idx="970">
                  <c:v>2,555669</c:v>
                </c:pt>
                <c:pt idx="971">
                  <c:v>2,558354</c:v>
                </c:pt>
                <c:pt idx="972">
                  <c:v>2,560976</c:v>
                </c:pt>
                <c:pt idx="973">
                  <c:v>2,563527</c:v>
                </c:pt>
                <c:pt idx="974">
                  <c:v>2,56609</c:v>
                </c:pt>
                <c:pt idx="975">
                  <c:v>2,568634</c:v>
                </c:pt>
                <c:pt idx="976">
                  <c:v>2,571254</c:v>
                </c:pt>
                <c:pt idx="977">
                  <c:v>2,573862</c:v>
                </c:pt>
                <c:pt idx="978">
                  <c:v>2,576549</c:v>
                </c:pt>
                <c:pt idx="979">
                  <c:v>2,579352</c:v>
                </c:pt>
                <c:pt idx="980">
                  <c:v>2,582051</c:v>
                </c:pt>
                <c:pt idx="981">
                  <c:v>2,584444</c:v>
                </c:pt>
                <c:pt idx="982">
                  <c:v>2,587186</c:v>
                </c:pt>
                <c:pt idx="983">
                  <c:v>2,589711</c:v>
                </c:pt>
                <c:pt idx="984">
                  <c:v>2,592421</c:v>
                </c:pt>
                <c:pt idx="985">
                  <c:v>2,595027</c:v>
                </c:pt>
                <c:pt idx="986">
                  <c:v>2,597598</c:v>
                </c:pt>
                <c:pt idx="987">
                  <c:v>2,600378</c:v>
                </c:pt>
                <c:pt idx="988">
                  <c:v>2,602831</c:v>
                </c:pt>
                <c:pt idx="989">
                  <c:v>2,605634</c:v>
                </c:pt>
                <c:pt idx="990">
                  <c:v>2,608212</c:v>
                </c:pt>
                <c:pt idx="991">
                  <c:v>2,610715</c:v>
                </c:pt>
                <c:pt idx="992">
                  <c:v>2,613329</c:v>
                </c:pt>
                <c:pt idx="993">
                  <c:v>2,61577</c:v>
                </c:pt>
                <c:pt idx="994">
                  <c:v>2,61844</c:v>
                </c:pt>
                <c:pt idx="995">
                  <c:v>2,621111</c:v>
                </c:pt>
                <c:pt idx="996">
                  <c:v>2,623831</c:v>
                </c:pt>
                <c:pt idx="997">
                  <c:v>2,626163</c:v>
                </c:pt>
                <c:pt idx="998">
                  <c:v>2,629253</c:v>
                </c:pt>
                <c:pt idx="999">
                  <c:v>2,631384</c:v>
                </c:pt>
                <c:pt idx="1000">
                  <c:v>2,633974</c:v>
                </c:pt>
                <c:pt idx="1001">
                  <c:v>2,636618</c:v>
                </c:pt>
                <c:pt idx="1002">
                  <c:v>2,639468</c:v>
                </c:pt>
                <c:pt idx="1003">
                  <c:v>2,641837</c:v>
                </c:pt>
                <c:pt idx="1004">
                  <c:v>2,644536</c:v>
                </c:pt>
                <c:pt idx="1005">
                  <c:v>2,647478</c:v>
                </c:pt>
                <c:pt idx="1006">
                  <c:v>2,64971</c:v>
                </c:pt>
                <c:pt idx="1007">
                  <c:v>2,652379</c:v>
                </c:pt>
                <c:pt idx="1008">
                  <c:v>2,655032</c:v>
                </c:pt>
                <c:pt idx="1009">
                  <c:v>2,657637</c:v>
                </c:pt>
                <c:pt idx="1010">
                  <c:v>2,660277</c:v>
                </c:pt>
                <c:pt idx="1011">
                  <c:v>2,662701</c:v>
                </c:pt>
                <c:pt idx="1012">
                  <c:v>2,665363</c:v>
                </c:pt>
                <c:pt idx="1013">
                  <c:v>2,668097</c:v>
                </c:pt>
                <c:pt idx="1014">
                  <c:v>2,670879</c:v>
                </c:pt>
                <c:pt idx="1015">
                  <c:v>2,673253</c:v>
                </c:pt>
                <c:pt idx="1016">
                  <c:v>2,675932</c:v>
                </c:pt>
                <c:pt idx="1017">
                  <c:v>2,678481</c:v>
                </c:pt>
                <c:pt idx="1018">
                  <c:v>2,681152</c:v>
                </c:pt>
                <c:pt idx="1019">
                  <c:v>2,683751</c:v>
                </c:pt>
                <c:pt idx="1020">
                  <c:v>2,686461</c:v>
                </c:pt>
                <c:pt idx="1021">
                  <c:v>2,688985</c:v>
                </c:pt>
                <c:pt idx="1022">
                  <c:v>2,691637</c:v>
                </c:pt>
                <c:pt idx="1023">
                  <c:v>2,694371</c:v>
                </c:pt>
                <c:pt idx="1024">
                  <c:v>2,696944</c:v>
                </c:pt>
                <c:pt idx="1025">
                  <c:v>2,699672</c:v>
                </c:pt>
                <c:pt idx="1026">
                  <c:v>2,7026</c:v>
                </c:pt>
                <c:pt idx="1027">
                  <c:v>2,705396</c:v>
                </c:pt>
                <c:pt idx="1028">
                  <c:v>2,707642</c:v>
                </c:pt>
                <c:pt idx="1029">
                  <c:v>2,71039</c:v>
                </c:pt>
                <c:pt idx="1030">
                  <c:v>2,712952</c:v>
                </c:pt>
                <c:pt idx="1031">
                  <c:v>2,716016</c:v>
                </c:pt>
                <c:pt idx="1032">
                  <c:v>2,718791</c:v>
                </c:pt>
                <c:pt idx="1033">
                  <c:v>2,720909</c:v>
                </c:pt>
                <c:pt idx="1034">
                  <c:v>2,723557</c:v>
                </c:pt>
                <c:pt idx="1035">
                  <c:v>2,726463</c:v>
                </c:pt>
                <c:pt idx="1036">
                  <c:v>2,728856</c:v>
                </c:pt>
                <c:pt idx="1037">
                  <c:v>2,731824</c:v>
                </c:pt>
                <c:pt idx="1038">
                  <c:v>2,734131</c:v>
                </c:pt>
                <c:pt idx="1039">
                  <c:v>2,736797</c:v>
                </c:pt>
                <c:pt idx="1040">
                  <c:v>2,739528</c:v>
                </c:pt>
                <c:pt idx="1041">
                  <c:v>2,74212</c:v>
                </c:pt>
                <c:pt idx="1042">
                  <c:v>2,74485</c:v>
                </c:pt>
                <c:pt idx="1043">
                  <c:v>2,747456</c:v>
                </c:pt>
                <c:pt idx="1044">
                  <c:v>2,750163</c:v>
                </c:pt>
                <c:pt idx="1045">
                  <c:v>2,75275</c:v>
                </c:pt>
                <c:pt idx="1046">
                  <c:v>2,755565</c:v>
                </c:pt>
                <c:pt idx="1047">
                  <c:v>2,758061</c:v>
                </c:pt>
                <c:pt idx="1048">
                  <c:v>2,760664</c:v>
                </c:pt>
                <c:pt idx="1049">
                  <c:v>2,763245</c:v>
                </c:pt>
                <c:pt idx="1050">
                  <c:v>2,765825</c:v>
                </c:pt>
                <c:pt idx="1051">
                  <c:v>2,768446</c:v>
                </c:pt>
                <c:pt idx="1052">
                  <c:v>2,771358</c:v>
                </c:pt>
                <c:pt idx="1053">
                  <c:v>2,774083</c:v>
                </c:pt>
                <c:pt idx="1054">
                  <c:v>2,776411</c:v>
                </c:pt>
                <c:pt idx="1055">
                  <c:v>2,778986</c:v>
                </c:pt>
                <c:pt idx="1056">
                  <c:v>2,781599</c:v>
                </c:pt>
                <c:pt idx="1057">
                  <c:v>2,784598</c:v>
                </c:pt>
                <c:pt idx="1058">
                  <c:v>2,786841</c:v>
                </c:pt>
                <c:pt idx="1059">
                  <c:v>2,78943</c:v>
                </c:pt>
                <c:pt idx="1060">
                  <c:v>2,792096</c:v>
                </c:pt>
                <c:pt idx="1061">
                  <c:v>2,794835</c:v>
                </c:pt>
                <c:pt idx="1062">
                  <c:v>2,797426</c:v>
                </c:pt>
                <c:pt idx="1063">
                  <c:v>2,800026</c:v>
                </c:pt>
                <c:pt idx="1064">
                  <c:v>2,802657</c:v>
                </c:pt>
                <c:pt idx="1065">
                  <c:v>2,805652</c:v>
                </c:pt>
                <c:pt idx="1066">
                  <c:v>2,807907</c:v>
                </c:pt>
                <c:pt idx="1067">
                  <c:v>2,810626</c:v>
                </c:pt>
                <c:pt idx="1068">
                  <c:v>2,813202</c:v>
                </c:pt>
                <c:pt idx="1069">
                  <c:v>2,816029</c:v>
                </c:pt>
                <c:pt idx="1070">
                  <c:v>2,818503</c:v>
                </c:pt>
                <c:pt idx="1071">
                  <c:v>2,821223</c:v>
                </c:pt>
                <c:pt idx="1072">
                  <c:v>2,823795</c:v>
                </c:pt>
                <c:pt idx="1073">
                  <c:v>2,826404</c:v>
                </c:pt>
                <c:pt idx="1074">
                  <c:v>2,82917</c:v>
                </c:pt>
                <c:pt idx="1075">
                  <c:v>2,831717</c:v>
                </c:pt>
                <c:pt idx="1076">
                  <c:v>2,834279</c:v>
                </c:pt>
                <c:pt idx="1077">
                  <c:v>2,836981</c:v>
                </c:pt>
                <c:pt idx="1078">
                  <c:v>2,839578</c:v>
                </c:pt>
                <c:pt idx="1079">
                  <c:v>2,842236</c:v>
                </c:pt>
                <c:pt idx="1080">
                  <c:v>2,844957</c:v>
                </c:pt>
                <c:pt idx="1081">
                  <c:v>2,84743</c:v>
                </c:pt>
                <c:pt idx="1082">
                  <c:v>2,850336</c:v>
                </c:pt>
                <c:pt idx="1083">
                  <c:v>2,852698</c:v>
                </c:pt>
                <c:pt idx="1084">
                  <c:v>2,855377</c:v>
                </c:pt>
                <c:pt idx="1085">
                  <c:v>2,858029</c:v>
                </c:pt>
                <c:pt idx="1086">
                  <c:v>2,860699</c:v>
                </c:pt>
                <c:pt idx="1087">
                  <c:v>2,863396</c:v>
                </c:pt>
                <c:pt idx="1088">
                  <c:v>2,866147</c:v>
                </c:pt>
                <c:pt idx="1089">
                  <c:v>2,868365</c:v>
                </c:pt>
                <c:pt idx="1090">
                  <c:v>2,871568</c:v>
                </c:pt>
                <c:pt idx="1091">
                  <c:v>2,873695</c:v>
                </c:pt>
                <c:pt idx="1092">
                  <c:v>2,876357</c:v>
                </c:pt>
                <c:pt idx="1093">
                  <c:v>2,87901</c:v>
                </c:pt>
                <c:pt idx="1094">
                  <c:v>2,8817</c:v>
                </c:pt>
                <c:pt idx="1095">
                  <c:v>2,884238</c:v>
                </c:pt>
                <c:pt idx="1096">
                  <c:v>2,887248</c:v>
                </c:pt>
                <c:pt idx="1097">
                  <c:v>2,889546</c:v>
                </c:pt>
                <c:pt idx="1098">
                  <c:v>2,891945</c:v>
                </c:pt>
                <c:pt idx="1099">
                  <c:v>2,894577</c:v>
                </c:pt>
                <c:pt idx="1100">
                  <c:v>2,897212</c:v>
                </c:pt>
                <c:pt idx="1101">
                  <c:v>2,899911</c:v>
                </c:pt>
                <c:pt idx="1102">
                  <c:v>2,902481</c:v>
                </c:pt>
                <c:pt idx="1103">
                  <c:v>2,905273</c:v>
                </c:pt>
                <c:pt idx="1104">
                  <c:v>2,907832</c:v>
                </c:pt>
                <c:pt idx="1105">
                  <c:v>2,910226</c:v>
                </c:pt>
                <c:pt idx="1106">
                  <c:v>2,913318</c:v>
                </c:pt>
                <c:pt idx="1107">
                  <c:v>2,915543</c:v>
                </c:pt>
                <c:pt idx="1108">
                  <c:v>2,918002</c:v>
                </c:pt>
                <c:pt idx="1109">
                  <c:v>2,920633</c:v>
                </c:pt>
                <c:pt idx="1110">
                  <c:v>2,923474</c:v>
                </c:pt>
                <c:pt idx="1111">
                  <c:v>2,925832</c:v>
                </c:pt>
                <c:pt idx="1112">
                  <c:v>2,928767</c:v>
                </c:pt>
                <c:pt idx="1113">
                  <c:v>2,931404</c:v>
                </c:pt>
                <c:pt idx="1114">
                  <c:v>2,933803</c:v>
                </c:pt>
                <c:pt idx="1115">
                  <c:v>2,936418</c:v>
                </c:pt>
                <c:pt idx="1116">
                  <c:v>2,939186</c:v>
                </c:pt>
                <c:pt idx="1117">
                  <c:v>2,941599</c:v>
                </c:pt>
                <c:pt idx="1118">
                  <c:v>2,944246</c:v>
                </c:pt>
                <c:pt idx="1119">
                  <c:v>2,947302</c:v>
                </c:pt>
                <c:pt idx="1120">
                  <c:v>2,949336</c:v>
                </c:pt>
                <c:pt idx="1121">
                  <c:v>2,952066</c:v>
                </c:pt>
                <c:pt idx="1122">
                  <c:v>2,95455</c:v>
                </c:pt>
                <c:pt idx="1123">
                  <c:v>2,95715</c:v>
                </c:pt>
                <c:pt idx="1124">
                  <c:v>2,959909</c:v>
                </c:pt>
                <c:pt idx="1125">
                  <c:v>2,962434</c:v>
                </c:pt>
                <c:pt idx="1126">
                  <c:v>2,965233</c:v>
                </c:pt>
                <c:pt idx="1127">
                  <c:v>2,967993</c:v>
                </c:pt>
                <c:pt idx="1128">
                  <c:v>2,970471</c:v>
                </c:pt>
                <c:pt idx="1129">
                  <c:v>2,972923</c:v>
                </c:pt>
                <c:pt idx="1130">
                  <c:v>2,975864</c:v>
                </c:pt>
                <c:pt idx="1131">
                  <c:v>2,978252</c:v>
                </c:pt>
                <c:pt idx="1132">
                  <c:v>2,981151</c:v>
                </c:pt>
                <c:pt idx="1133">
                  <c:v>2,98365</c:v>
                </c:pt>
                <c:pt idx="1134">
                  <c:v>2,985988</c:v>
                </c:pt>
                <c:pt idx="1135">
                  <c:v>2,989011</c:v>
                </c:pt>
                <c:pt idx="1136">
                  <c:v>2,991164</c:v>
                </c:pt>
                <c:pt idx="1137">
                  <c:v>2,993896</c:v>
                </c:pt>
                <c:pt idx="1138">
                  <c:v>2,996577</c:v>
                </c:pt>
                <c:pt idx="1139">
                  <c:v>2,999149</c:v>
                </c:pt>
                <c:pt idx="1140">
                  <c:v>3,00161</c:v>
                </c:pt>
                <c:pt idx="1141">
                  <c:v>3,004176</c:v>
                </c:pt>
                <c:pt idx="1142">
                  <c:v>3,007088</c:v>
                </c:pt>
                <c:pt idx="1143">
                  <c:v>3,009587</c:v>
                </c:pt>
                <c:pt idx="1144">
                  <c:v>3,012117</c:v>
                </c:pt>
                <c:pt idx="1145">
                  <c:v>3,014674</c:v>
                </c:pt>
                <c:pt idx="1146">
                  <c:v>3,017183</c:v>
                </c:pt>
                <c:pt idx="1147">
                  <c:v>3,01985</c:v>
                </c:pt>
                <c:pt idx="1148">
                  <c:v>3,022664</c:v>
                </c:pt>
                <c:pt idx="1149">
                  <c:v>3,025201</c:v>
                </c:pt>
                <c:pt idx="1150">
                  <c:v>3,027948</c:v>
                </c:pt>
                <c:pt idx="1151">
                  <c:v>3,030446</c:v>
                </c:pt>
                <c:pt idx="1152">
                  <c:v>3,033096</c:v>
                </c:pt>
                <c:pt idx="1153">
                  <c:v>3,035812</c:v>
                </c:pt>
                <c:pt idx="1154">
                  <c:v>3,03824</c:v>
                </c:pt>
                <c:pt idx="1155">
                  <c:v>3,040921</c:v>
                </c:pt>
                <c:pt idx="1156">
                  <c:v>3,043353</c:v>
                </c:pt>
                <c:pt idx="1157">
                  <c:v>3,045995</c:v>
                </c:pt>
                <c:pt idx="1158">
                  <c:v>3,048694</c:v>
                </c:pt>
                <c:pt idx="1159">
                  <c:v>3,051205</c:v>
                </c:pt>
                <c:pt idx="1160">
                  <c:v>3,053737</c:v>
                </c:pt>
                <c:pt idx="1161">
                  <c:v>3,056622</c:v>
                </c:pt>
                <c:pt idx="1162">
                  <c:v>3,05907</c:v>
                </c:pt>
                <c:pt idx="1163">
                  <c:v>3,061642</c:v>
                </c:pt>
                <c:pt idx="1164">
                  <c:v>3,06441</c:v>
                </c:pt>
                <c:pt idx="1165">
                  <c:v>3,067043</c:v>
                </c:pt>
                <c:pt idx="1166">
                  <c:v>3,069482</c:v>
                </c:pt>
                <c:pt idx="1167">
                  <c:v>3,072171</c:v>
                </c:pt>
                <c:pt idx="1168">
                  <c:v>3,074808</c:v>
                </c:pt>
                <c:pt idx="1169">
                  <c:v>3,077597</c:v>
                </c:pt>
                <c:pt idx="1170">
                  <c:v>3,080167</c:v>
                </c:pt>
                <c:pt idx="1171">
                  <c:v>3,082489</c:v>
                </c:pt>
                <c:pt idx="1172">
                  <c:v>3,085629</c:v>
                </c:pt>
                <c:pt idx="1173">
                  <c:v>3,088077</c:v>
                </c:pt>
                <c:pt idx="1174">
                  <c:v>3,090445</c:v>
                </c:pt>
                <c:pt idx="1175">
                  <c:v>3,092879</c:v>
                </c:pt>
                <c:pt idx="1176">
                  <c:v>3,0961</c:v>
                </c:pt>
                <c:pt idx="1177">
                  <c:v>3,09821</c:v>
                </c:pt>
                <c:pt idx="1178">
                  <c:v>3,100871</c:v>
                </c:pt>
                <c:pt idx="1179">
                  <c:v>3,10368</c:v>
                </c:pt>
                <c:pt idx="1180">
                  <c:v>3,106049</c:v>
                </c:pt>
                <c:pt idx="1181">
                  <c:v>3,10885</c:v>
                </c:pt>
                <c:pt idx="1182">
                  <c:v>3,111104</c:v>
                </c:pt>
                <c:pt idx="1183">
                  <c:v>3,114273</c:v>
                </c:pt>
                <c:pt idx="1184">
                  <c:v>3,116731</c:v>
                </c:pt>
                <c:pt idx="1185">
                  <c:v>3,119066</c:v>
                </c:pt>
                <c:pt idx="1186">
                  <c:v>3,122311</c:v>
                </c:pt>
                <c:pt idx="1187">
                  <c:v>3,124736</c:v>
                </c:pt>
                <c:pt idx="1188">
                  <c:v>3,127196</c:v>
                </c:pt>
                <c:pt idx="1189">
                  <c:v>3,129596</c:v>
                </c:pt>
                <c:pt idx="1190">
                  <c:v>3,132535</c:v>
                </c:pt>
                <c:pt idx="1191">
                  <c:v>3,134999</c:v>
                </c:pt>
                <c:pt idx="1192">
                  <c:v>3,13766</c:v>
                </c:pt>
                <c:pt idx="1193">
                  <c:v>3,139833</c:v>
                </c:pt>
                <c:pt idx="1194">
                  <c:v>3,142912</c:v>
                </c:pt>
                <c:pt idx="1195">
                  <c:v>3,145026</c:v>
                </c:pt>
                <c:pt idx="1196">
                  <c:v>3,14774</c:v>
                </c:pt>
                <c:pt idx="1197">
                  <c:v>3,150381</c:v>
                </c:pt>
                <c:pt idx="1198">
                  <c:v>3,153018</c:v>
                </c:pt>
                <c:pt idx="1199">
                  <c:v>3,155734</c:v>
                </c:pt>
                <c:pt idx="1200">
                  <c:v>3,158527</c:v>
                </c:pt>
                <c:pt idx="1201">
                  <c:v>3,160989</c:v>
                </c:pt>
                <c:pt idx="1202">
                  <c:v>3,16346</c:v>
                </c:pt>
                <c:pt idx="1203">
                  <c:v>3,165961</c:v>
                </c:pt>
                <c:pt idx="1204">
                  <c:v>3,168785</c:v>
                </c:pt>
                <c:pt idx="1205">
                  <c:v>3,171481</c:v>
                </c:pt>
                <c:pt idx="1206">
                  <c:v>3,174046</c:v>
                </c:pt>
                <c:pt idx="1207">
                  <c:v>3,176407</c:v>
                </c:pt>
                <c:pt idx="1208">
                  <c:v>3,179166</c:v>
                </c:pt>
                <c:pt idx="1209">
                  <c:v>3,181628</c:v>
                </c:pt>
                <c:pt idx="1210">
                  <c:v>3,184503</c:v>
                </c:pt>
                <c:pt idx="1211">
                  <c:v>3,186832</c:v>
                </c:pt>
                <c:pt idx="1212">
                  <c:v>3,189522</c:v>
                </c:pt>
                <c:pt idx="1213">
                  <c:v>3,19212</c:v>
                </c:pt>
                <c:pt idx="1214">
                  <c:v>3,194894</c:v>
                </c:pt>
                <c:pt idx="1215">
                  <c:v>3,197646</c:v>
                </c:pt>
                <c:pt idx="1216">
                  <c:v>3,199814</c:v>
                </c:pt>
                <c:pt idx="1217">
                  <c:v>3,202704</c:v>
                </c:pt>
                <c:pt idx="1218">
                  <c:v>3,205032</c:v>
                </c:pt>
                <c:pt idx="1219">
                  <c:v>3,207829</c:v>
                </c:pt>
                <c:pt idx="1220">
                  <c:v>3,210541</c:v>
                </c:pt>
                <c:pt idx="1221">
                  <c:v>3,212891</c:v>
                </c:pt>
                <c:pt idx="1222">
                  <c:v>3,215474</c:v>
                </c:pt>
                <c:pt idx="1223">
                  <c:v>3,218127</c:v>
                </c:pt>
                <c:pt idx="1224">
                  <c:v>3,220738</c:v>
                </c:pt>
                <c:pt idx="1225">
                  <c:v>3,223421</c:v>
                </c:pt>
                <c:pt idx="1226">
                  <c:v>3,22627</c:v>
                </c:pt>
                <c:pt idx="1227">
                  <c:v>3,228973</c:v>
                </c:pt>
                <c:pt idx="1228">
                  <c:v>3,231113</c:v>
                </c:pt>
                <c:pt idx="1229">
                  <c:v>3,233855</c:v>
                </c:pt>
                <c:pt idx="1230">
                  <c:v>3,236649</c:v>
                </c:pt>
                <c:pt idx="1231">
                  <c:v>3,239066</c:v>
                </c:pt>
                <c:pt idx="1232">
                  <c:v>3,241586</c:v>
                </c:pt>
                <c:pt idx="1233">
                  <c:v>3,244444</c:v>
                </c:pt>
                <c:pt idx="1234">
                  <c:v>3,246956</c:v>
                </c:pt>
                <c:pt idx="1235">
                  <c:v>3,249837</c:v>
                </c:pt>
                <c:pt idx="1236">
                  <c:v>3,252292</c:v>
                </c:pt>
                <c:pt idx="1237">
                  <c:v>3,254662</c:v>
                </c:pt>
                <c:pt idx="1238">
                  <c:v>3,257326</c:v>
                </c:pt>
                <c:pt idx="1239">
                  <c:v>3,259775</c:v>
                </c:pt>
                <c:pt idx="1240">
                  <c:v>3,262685</c:v>
                </c:pt>
                <c:pt idx="1241">
                  <c:v>3,26539</c:v>
                </c:pt>
                <c:pt idx="1242">
                  <c:v>3,26777</c:v>
                </c:pt>
                <c:pt idx="1243">
                  <c:v>3,270538</c:v>
                </c:pt>
                <c:pt idx="1244">
                  <c:v>3,273016</c:v>
                </c:pt>
                <c:pt idx="1245">
                  <c:v>3,275505</c:v>
                </c:pt>
                <c:pt idx="1246">
                  <c:v>3,278073</c:v>
                </c:pt>
                <c:pt idx="1247">
                  <c:v>3,280728</c:v>
                </c:pt>
                <c:pt idx="1248">
                  <c:v>3,283751</c:v>
                </c:pt>
                <c:pt idx="1249">
                  <c:v>3,286023</c:v>
                </c:pt>
                <c:pt idx="1250">
                  <c:v>3,28895</c:v>
                </c:pt>
                <c:pt idx="1251">
                  <c:v>3,291107</c:v>
                </c:pt>
                <c:pt idx="1252">
                  <c:v>3,293784</c:v>
                </c:pt>
                <c:pt idx="1253">
                  <c:v>3,296591</c:v>
                </c:pt>
                <c:pt idx="1254">
                  <c:v>3,299164</c:v>
                </c:pt>
                <c:pt idx="1255">
                  <c:v>3,302042</c:v>
                </c:pt>
                <c:pt idx="1256">
                  <c:v>3,304227</c:v>
                </c:pt>
                <c:pt idx="1257">
                  <c:v>3,307158</c:v>
                </c:pt>
                <c:pt idx="1258">
                  <c:v>3,309837</c:v>
                </c:pt>
                <c:pt idx="1259">
                  <c:v>3,312419</c:v>
                </c:pt>
                <c:pt idx="1260">
                  <c:v>3,314659</c:v>
                </c:pt>
                <c:pt idx="1261">
                  <c:v>3,317326</c:v>
                </c:pt>
                <c:pt idx="1262">
                  <c:v>3,320099</c:v>
                </c:pt>
                <c:pt idx="1263">
                  <c:v>3,322655</c:v>
                </c:pt>
                <c:pt idx="1264">
                  <c:v>3,325113</c:v>
                </c:pt>
                <c:pt idx="1265">
                  <c:v>3,327588</c:v>
                </c:pt>
                <c:pt idx="1266">
                  <c:v>3,330222</c:v>
                </c:pt>
                <c:pt idx="1267">
                  <c:v>3,332964</c:v>
                </c:pt>
                <c:pt idx="1268">
                  <c:v>3,33591</c:v>
                </c:pt>
                <c:pt idx="1269">
                  <c:v>3,338074</c:v>
                </c:pt>
                <c:pt idx="1270">
                  <c:v>3,340669</c:v>
                </c:pt>
                <c:pt idx="1271">
                  <c:v>3,343315</c:v>
                </c:pt>
                <c:pt idx="1272">
                  <c:v>3,346217</c:v>
                </c:pt>
                <c:pt idx="1273">
                  <c:v>3,348767</c:v>
                </c:pt>
                <c:pt idx="1274">
                  <c:v>3,351233</c:v>
                </c:pt>
                <c:pt idx="1275">
                  <c:v>3,354007</c:v>
                </c:pt>
                <c:pt idx="1276">
                  <c:v>3,35643</c:v>
                </c:pt>
                <c:pt idx="1277">
                  <c:v>3,359193</c:v>
                </c:pt>
                <c:pt idx="1278">
                  <c:v>3,361717</c:v>
                </c:pt>
                <c:pt idx="1279">
                  <c:v>3,364368</c:v>
                </c:pt>
                <c:pt idx="1280">
                  <c:v>3,367084</c:v>
                </c:pt>
                <c:pt idx="1281">
                  <c:v>3,369434</c:v>
                </c:pt>
                <c:pt idx="1282">
                  <c:v>3,372539</c:v>
                </c:pt>
                <c:pt idx="1283">
                  <c:v>3,374867</c:v>
                </c:pt>
                <c:pt idx="1284">
                  <c:v>3,377333</c:v>
                </c:pt>
                <c:pt idx="1285">
                  <c:v>3,379939</c:v>
                </c:pt>
                <c:pt idx="1286">
                  <c:v>3,382668</c:v>
                </c:pt>
                <c:pt idx="1287">
                  <c:v>3,385034</c:v>
                </c:pt>
                <c:pt idx="1288">
                  <c:v>3,387822</c:v>
                </c:pt>
                <c:pt idx="1289">
                  <c:v>3,390269</c:v>
                </c:pt>
                <c:pt idx="1290">
                  <c:v>3,393111</c:v>
                </c:pt>
                <c:pt idx="1291">
                  <c:v>3,395911</c:v>
                </c:pt>
                <c:pt idx="1292">
                  <c:v>3,398567</c:v>
                </c:pt>
                <c:pt idx="1293">
                  <c:v>3,400748</c:v>
                </c:pt>
                <c:pt idx="1294">
                  <c:v>3,403741</c:v>
                </c:pt>
                <c:pt idx="1295">
                  <c:v>3,406276</c:v>
                </c:pt>
                <c:pt idx="1296">
                  <c:v>3,409167</c:v>
                </c:pt>
                <c:pt idx="1297">
                  <c:v>3,411472</c:v>
                </c:pt>
                <c:pt idx="1298">
                  <c:v>3,414296</c:v>
                </c:pt>
                <c:pt idx="1299">
                  <c:v>3,416637</c:v>
                </c:pt>
                <c:pt idx="1300">
                  <c:v>3,419398</c:v>
                </c:pt>
                <c:pt idx="1301">
                  <c:v>3,422124</c:v>
                </c:pt>
                <c:pt idx="1302">
                  <c:v>3,42477</c:v>
                </c:pt>
                <c:pt idx="1303">
                  <c:v>3,426947</c:v>
                </c:pt>
                <c:pt idx="1304">
                  <c:v>3,42975</c:v>
                </c:pt>
                <c:pt idx="1305">
                  <c:v>3,432312</c:v>
                </c:pt>
                <c:pt idx="1306">
                  <c:v>3,435008</c:v>
                </c:pt>
                <c:pt idx="1307">
                  <c:v>3,437617</c:v>
                </c:pt>
                <c:pt idx="1308">
                  <c:v>3,439754</c:v>
                </c:pt>
                <c:pt idx="1309">
                  <c:v>3,442682</c:v>
                </c:pt>
                <c:pt idx="1310">
                  <c:v>3,445364</c:v>
                </c:pt>
                <c:pt idx="1311">
                  <c:v>3,448015</c:v>
                </c:pt>
                <c:pt idx="1312">
                  <c:v>3,450414</c:v>
                </c:pt>
                <c:pt idx="1313">
                  <c:v>3,452969</c:v>
                </c:pt>
                <c:pt idx="1314">
                  <c:v>3,455734</c:v>
                </c:pt>
                <c:pt idx="1315">
                  <c:v>3,458177</c:v>
                </c:pt>
                <c:pt idx="1316">
                  <c:v>3,460905</c:v>
                </c:pt>
                <c:pt idx="1317">
                  <c:v>3,463196</c:v>
                </c:pt>
                <c:pt idx="1318">
                  <c:v>3,465828</c:v>
                </c:pt>
                <c:pt idx="1319">
                  <c:v>3,46871</c:v>
                </c:pt>
                <c:pt idx="1320">
                  <c:v>3,470964</c:v>
                </c:pt>
                <c:pt idx="1321">
                  <c:v>3,473738</c:v>
                </c:pt>
                <c:pt idx="1322">
                  <c:v>3,4763</c:v>
                </c:pt>
                <c:pt idx="1323">
                  <c:v>3,47899</c:v>
                </c:pt>
                <c:pt idx="1324">
                  <c:v>3,481514</c:v>
                </c:pt>
                <c:pt idx="1325">
                  <c:v>3,484308</c:v>
                </c:pt>
                <c:pt idx="1326">
                  <c:v>3,487033</c:v>
                </c:pt>
                <c:pt idx="1327">
                  <c:v>3,489339</c:v>
                </c:pt>
                <c:pt idx="1328">
                  <c:v>3,49229</c:v>
                </c:pt>
                <c:pt idx="1329">
                  <c:v>3,49469</c:v>
                </c:pt>
                <c:pt idx="1330">
                  <c:v>3,497098</c:v>
                </c:pt>
                <c:pt idx="1331">
                  <c:v>3,499612</c:v>
                </c:pt>
                <c:pt idx="1332">
                  <c:v>3,502499</c:v>
                </c:pt>
                <c:pt idx="1333">
                  <c:v>3,50511</c:v>
                </c:pt>
                <c:pt idx="1334">
                  <c:v>3,50773</c:v>
                </c:pt>
                <c:pt idx="1335">
                  <c:v>3,510104</c:v>
                </c:pt>
                <c:pt idx="1336">
                  <c:v>3,51319</c:v>
                </c:pt>
                <c:pt idx="1337">
                  <c:v>3,51555</c:v>
                </c:pt>
                <c:pt idx="1338">
                  <c:v>3,518071</c:v>
                </c:pt>
                <c:pt idx="1339">
                  <c:v>3,520686</c:v>
                </c:pt>
                <c:pt idx="1340">
                  <c:v>3,523097</c:v>
                </c:pt>
                <c:pt idx="1341">
                  <c:v>3,525813</c:v>
                </c:pt>
                <c:pt idx="1342">
                  <c:v>3,528625</c:v>
                </c:pt>
                <c:pt idx="1343">
                  <c:v>3,530814</c:v>
                </c:pt>
                <c:pt idx="1344">
                  <c:v>3,533887</c:v>
                </c:pt>
                <c:pt idx="1345">
                  <c:v>3,536412</c:v>
                </c:pt>
                <c:pt idx="1346">
                  <c:v>3,538936</c:v>
                </c:pt>
                <c:pt idx="1347">
                  <c:v>3,541341</c:v>
                </c:pt>
                <c:pt idx="1348">
                  <c:v>3,543947</c:v>
                </c:pt>
                <c:pt idx="1349">
                  <c:v>3,546611</c:v>
                </c:pt>
                <c:pt idx="1350">
                  <c:v>3,54921</c:v>
                </c:pt>
                <c:pt idx="1351">
                  <c:v>3,552005</c:v>
                </c:pt>
                <c:pt idx="1352">
                  <c:v>3,554297</c:v>
                </c:pt>
                <c:pt idx="1353">
                  <c:v>3,557417</c:v>
                </c:pt>
                <c:pt idx="1354">
                  <c:v>3,559979</c:v>
                </c:pt>
                <c:pt idx="1355">
                  <c:v>3,562236</c:v>
                </c:pt>
                <c:pt idx="1356">
                  <c:v>3,565105</c:v>
                </c:pt>
                <c:pt idx="1357">
                  <c:v>3,56768</c:v>
                </c:pt>
                <c:pt idx="1358">
                  <c:v>3,569955</c:v>
                </c:pt>
                <c:pt idx="1359">
                  <c:v>3,572629</c:v>
                </c:pt>
                <c:pt idx="1360">
                  <c:v>3,575331</c:v>
                </c:pt>
                <c:pt idx="1361">
                  <c:v>3,578027</c:v>
                </c:pt>
                <c:pt idx="1362">
                  <c:v>3,580682</c:v>
                </c:pt>
                <c:pt idx="1363">
                  <c:v>3,583337</c:v>
                </c:pt>
                <c:pt idx="1364">
                  <c:v>3,585818</c:v>
                </c:pt>
                <c:pt idx="1365">
                  <c:v>3,588492</c:v>
                </c:pt>
                <c:pt idx="1366">
                  <c:v>3,590747</c:v>
                </c:pt>
                <c:pt idx="1367">
                  <c:v>3,593784</c:v>
                </c:pt>
                <c:pt idx="1368">
                  <c:v>3,596281</c:v>
                </c:pt>
                <c:pt idx="1369">
                  <c:v>3,599092</c:v>
                </c:pt>
                <c:pt idx="1370">
                  <c:v>3,601312</c:v>
                </c:pt>
                <c:pt idx="1371">
                  <c:v>3,603966</c:v>
                </c:pt>
                <c:pt idx="1372">
                  <c:v>3,60658</c:v>
                </c:pt>
                <c:pt idx="1373">
                  <c:v>3,609619</c:v>
                </c:pt>
                <c:pt idx="1374">
                  <c:v>3,611832</c:v>
                </c:pt>
                <c:pt idx="1375">
                  <c:v>3,614603</c:v>
                </c:pt>
                <c:pt idx="1376">
                  <c:v>3,617276</c:v>
                </c:pt>
                <c:pt idx="1377">
                  <c:v>3,619971</c:v>
                </c:pt>
                <c:pt idx="1378">
                  <c:v>3,622354</c:v>
                </c:pt>
                <c:pt idx="1379">
                  <c:v>3,624753</c:v>
                </c:pt>
                <c:pt idx="1380">
                  <c:v>3,627406</c:v>
                </c:pt>
                <c:pt idx="1381">
                  <c:v>3,630208</c:v>
                </c:pt>
                <c:pt idx="1382">
                  <c:v>3,632568</c:v>
                </c:pt>
                <c:pt idx="1383">
                  <c:v>3,635597</c:v>
                </c:pt>
                <c:pt idx="1384">
                  <c:v>3,637909</c:v>
                </c:pt>
                <c:pt idx="1385">
                  <c:v>3,640631</c:v>
                </c:pt>
                <c:pt idx="1386">
                  <c:v>3,643016</c:v>
                </c:pt>
                <c:pt idx="1387">
                  <c:v>3,645508</c:v>
                </c:pt>
                <c:pt idx="1388">
                  <c:v>3,648572</c:v>
                </c:pt>
                <c:pt idx="1389">
                  <c:v>3,651274</c:v>
                </c:pt>
                <c:pt idx="1390">
                  <c:v>3,653421</c:v>
                </c:pt>
                <c:pt idx="1391">
                  <c:v>3,65605</c:v>
                </c:pt>
                <c:pt idx="1392">
                  <c:v>3,658745</c:v>
                </c:pt>
                <c:pt idx="1393">
                  <c:v>3,66123</c:v>
                </c:pt>
                <c:pt idx="1394">
                  <c:v>3,664131</c:v>
                </c:pt>
                <c:pt idx="1395">
                  <c:v>3,666426</c:v>
                </c:pt>
                <c:pt idx="1396">
                  <c:v>3,669098</c:v>
                </c:pt>
                <c:pt idx="1397">
                  <c:v>3,672026</c:v>
                </c:pt>
                <c:pt idx="1398">
                  <c:v>3,674358</c:v>
                </c:pt>
                <c:pt idx="1399">
                  <c:v>3,676944</c:v>
                </c:pt>
                <c:pt idx="1400">
                  <c:v>3,679544</c:v>
                </c:pt>
                <c:pt idx="1401">
                  <c:v>3,68244</c:v>
                </c:pt>
                <c:pt idx="1402">
                  <c:v>3,684682</c:v>
                </c:pt>
                <c:pt idx="1403">
                  <c:v>3,687286</c:v>
                </c:pt>
                <c:pt idx="1404">
                  <c:v>3,690068</c:v>
                </c:pt>
                <c:pt idx="1405">
                  <c:v>3,692604</c:v>
                </c:pt>
                <c:pt idx="1406">
                  <c:v>3,695387</c:v>
                </c:pt>
                <c:pt idx="1407">
                  <c:v>3,697865</c:v>
                </c:pt>
                <c:pt idx="1408">
                  <c:v>3,700366</c:v>
                </c:pt>
                <c:pt idx="1409">
                  <c:v>3,702998</c:v>
                </c:pt>
                <c:pt idx="1410">
                  <c:v>3,705508</c:v>
                </c:pt>
                <c:pt idx="1411">
                  <c:v>3,708214</c:v>
                </c:pt>
                <c:pt idx="1412">
                  <c:v>3,710759</c:v>
                </c:pt>
                <c:pt idx="1413">
                  <c:v>3,713661</c:v>
                </c:pt>
                <c:pt idx="1414">
                  <c:v>3,715952</c:v>
                </c:pt>
                <c:pt idx="1415">
                  <c:v>3,719012</c:v>
                </c:pt>
                <c:pt idx="1416">
                  <c:v>3,721222</c:v>
                </c:pt>
                <c:pt idx="1417">
                  <c:v>3,724075</c:v>
                </c:pt>
                <c:pt idx="1418">
                  <c:v>3,726555</c:v>
                </c:pt>
                <c:pt idx="1419">
                  <c:v>3,729182</c:v>
                </c:pt>
                <c:pt idx="1420">
                  <c:v>3,731773</c:v>
                </c:pt>
                <c:pt idx="1421">
                  <c:v>3,73418</c:v>
                </c:pt>
                <c:pt idx="1422">
                  <c:v>3,736847</c:v>
                </c:pt>
                <c:pt idx="1423">
                  <c:v>3,73951</c:v>
                </c:pt>
                <c:pt idx="1424">
                  <c:v>3,742093</c:v>
                </c:pt>
                <c:pt idx="1425">
                  <c:v>3,745137</c:v>
                </c:pt>
                <c:pt idx="1426">
                  <c:v>3,747272</c:v>
                </c:pt>
                <c:pt idx="1427">
                  <c:v>3,749928</c:v>
                </c:pt>
                <c:pt idx="1428">
                  <c:v>3,752777</c:v>
                </c:pt>
                <c:pt idx="1429">
                  <c:v>3,755251</c:v>
                </c:pt>
                <c:pt idx="1430">
                  <c:v>3,75797</c:v>
                </c:pt>
                <c:pt idx="1431">
                  <c:v>3,760353</c:v>
                </c:pt>
                <c:pt idx="1432">
                  <c:v>3,762921</c:v>
                </c:pt>
                <c:pt idx="1433">
                  <c:v>3,765697</c:v>
                </c:pt>
                <c:pt idx="1434">
                  <c:v>3,768335</c:v>
                </c:pt>
                <c:pt idx="1435">
                  <c:v>3,770793</c:v>
                </c:pt>
                <c:pt idx="1436">
                  <c:v>3,773613</c:v>
                </c:pt>
                <c:pt idx="1437">
                  <c:v>3,776231</c:v>
                </c:pt>
                <c:pt idx="1438">
                  <c:v>3,778564</c:v>
                </c:pt>
                <c:pt idx="1439">
                  <c:v>3,781371</c:v>
                </c:pt>
                <c:pt idx="1440">
                  <c:v>3,783907</c:v>
                </c:pt>
                <c:pt idx="1441">
                  <c:v>3,78674</c:v>
                </c:pt>
                <c:pt idx="1442">
                  <c:v>3,78933</c:v>
                </c:pt>
                <c:pt idx="1443">
                  <c:v>3,791832</c:v>
                </c:pt>
                <c:pt idx="1444">
                  <c:v>3,794536</c:v>
                </c:pt>
                <c:pt idx="1445">
                  <c:v>3,796783</c:v>
                </c:pt>
                <c:pt idx="1446">
                  <c:v>3,799545</c:v>
                </c:pt>
                <c:pt idx="1447">
                  <c:v>3,80224</c:v>
                </c:pt>
                <c:pt idx="1448">
                  <c:v>3,804749</c:v>
                </c:pt>
                <c:pt idx="1449">
                  <c:v>3,807567</c:v>
                </c:pt>
                <c:pt idx="1450">
                  <c:v>3,810106</c:v>
                </c:pt>
                <c:pt idx="1451">
                  <c:v>3,812563</c:v>
                </c:pt>
                <c:pt idx="1452">
                  <c:v>3,814931</c:v>
                </c:pt>
                <c:pt idx="1453">
                  <c:v>3,817648</c:v>
                </c:pt>
                <c:pt idx="1454">
                  <c:v>3,820244</c:v>
                </c:pt>
                <c:pt idx="1455">
                  <c:v>3,822752</c:v>
                </c:pt>
                <c:pt idx="1456">
                  <c:v>3,825487</c:v>
                </c:pt>
                <c:pt idx="1457">
                  <c:v>3,828285</c:v>
                </c:pt>
                <c:pt idx="1458">
                  <c:v>3,830722</c:v>
                </c:pt>
                <c:pt idx="1459">
                  <c:v>3,833577</c:v>
                </c:pt>
                <c:pt idx="1460">
                  <c:v>3,835841</c:v>
                </c:pt>
                <c:pt idx="1461">
                  <c:v>3,838571</c:v>
                </c:pt>
                <c:pt idx="1462">
                  <c:v>3,841147</c:v>
                </c:pt>
                <c:pt idx="1463">
                  <c:v>3,843886</c:v>
                </c:pt>
                <c:pt idx="1464">
                  <c:v>3,846399</c:v>
                </c:pt>
                <c:pt idx="1465">
                  <c:v>3,849075</c:v>
                </c:pt>
                <c:pt idx="1466">
                  <c:v>3,851688</c:v>
                </c:pt>
                <c:pt idx="1467">
                  <c:v>3,854277</c:v>
                </c:pt>
                <c:pt idx="1468">
                  <c:v>3,856755</c:v>
                </c:pt>
                <c:pt idx="1469">
                  <c:v>3,859464</c:v>
                </c:pt>
                <c:pt idx="1470">
                  <c:v>3,862067</c:v>
                </c:pt>
                <c:pt idx="1471">
                  <c:v>3,864848</c:v>
                </c:pt>
                <c:pt idx="1472">
                  <c:v>3,867299</c:v>
                </c:pt>
                <c:pt idx="1473">
                  <c:v>3,869878</c:v>
                </c:pt>
                <c:pt idx="1474">
                  <c:v>3,872414</c:v>
                </c:pt>
                <c:pt idx="1475">
                  <c:v>3,87505</c:v>
                </c:pt>
                <c:pt idx="1476">
                  <c:v>3,877612</c:v>
                </c:pt>
                <c:pt idx="1477">
                  <c:v>3,880312</c:v>
                </c:pt>
                <c:pt idx="1478">
                  <c:v>3,882872</c:v>
                </c:pt>
                <c:pt idx="1479">
                  <c:v>3,885585</c:v>
                </c:pt>
                <c:pt idx="1480">
                  <c:v>3,888121</c:v>
                </c:pt>
                <c:pt idx="1481">
                  <c:v>3,890936</c:v>
                </c:pt>
                <c:pt idx="1482">
                  <c:v>3,893288</c:v>
                </c:pt>
                <c:pt idx="1483">
                  <c:v>3,895923</c:v>
                </c:pt>
                <c:pt idx="1484">
                  <c:v>3,898659</c:v>
                </c:pt>
                <c:pt idx="1485">
                  <c:v>3,901176</c:v>
                </c:pt>
                <c:pt idx="1486">
                  <c:v>3,903905</c:v>
                </c:pt>
                <c:pt idx="1487">
                  <c:v>3,906413</c:v>
                </c:pt>
                <c:pt idx="1488">
                  <c:v>3,908992</c:v>
                </c:pt>
                <c:pt idx="1489">
                  <c:v>3,911774</c:v>
                </c:pt>
                <c:pt idx="1490">
                  <c:v>3,914604</c:v>
                </c:pt>
                <c:pt idx="1491">
                  <c:v>3,917451</c:v>
                </c:pt>
                <c:pt idx="1492">
                  <c:v>3,920134</c:v>
                </c:pt>
                <c:pt idx="1493">
                  <c:v>3,922751</c:v>
                </c:pt>
                <c:pt idx="1494">
                  <c:v>3,925386</c:v>
                </c:pt>
                <c:pt idx="1495">
                  <c:v>3,928029</c:v>
                </c:pt>
                <c:pt idx="1496">
                  <c:v>3,930544</c:v>
                </c:pt>
                <c:pt idx="1497">
                  <c:v>3,933159</c:v>
                </c:pt>
                <c:pt idx="1498">
                  <c:v>3,936029</c:v>
                </c:pt>
                <c:pt idx="1499">
                  <c:v>3,93847</c:v>
                </c:pt>
                <c:pt idx="1500">
                  <c:v>3,941212</c:v>
                </c:pt>
                <c:pt idx="1501">
                  <c:v>3,944014</c:v>
                </c:pt>
                <c:pt idx="1502">
                  <c:v>3,946449</c:v>
                </c:pt>
                <c:pt idx="1503">
                  <c:v>3,949182</c:v>
                </c:pt>
                <c:pt idx="1504">
                  <c:v>3,951988</c:v>
                </c:pt>
                <c:pt idx="1505">
                  <c:v>3,954642</c:v>
                </c:pt>
                <c:pt idx="1506">
                  <c:v>3,957367</c:v>
                </c:pt>
                <c:pt idx="1507">
                  <c:v>3,960045</c:v>
                </c:pt>
                <c:pt idx="1508">
                  <c:v>3,96304</c:v>
                </c:pt>
                <c:pt idx="1509">
                  <c:v>3,965233</c:v>
                </c:pt>
                <c:pt idx="1510">
                  <c:v>3,968069</c:v>
                </c:pt>
                <c:pt idx="1511">
                  <c:v>3,970979</c:v>
                </c:pt>
                <c:pt idx="1512">
                  <c:v>3,973492</c:v>
                </c:pt>
                <c:pt idx="1513">
                  <c:v>3,975708</c:v>
                </c:pt>
                <c:pt idx="1514">
                  <c:v>3,978473</c:v>
                </c:pt>
                <c:pt idx="1515">
                  <c:v>3,981189</c:v>
                </c:pt>
                <c:pt idx="1516">
                  <c:v>3,983743</c:v>
                </c:pt>
                <c:pt idx="1517">
                  <c:v>3,986247</c:v>
                </c:pt>
                <c:pt idx="1518">
                  <c:v>3,988895</c:v>
                </c:pt>
                <c:pt idx="1519">
                  <c:v>3,991786</c:v>
                </c:pt>
                <c:pt idx="1520">
                  <c:v>3,994167</c:v>
                </c:pt>
                <c:pt idx="1521">
                  <c:v>3,996965</c:v>
                </c:pt>
                <c:pt idx="1522">
                  <c:v>3,999564</c:v>
                </c:pt>
                <c:pt idx="1523">
                  <c:v>4,002226</c:v>
                </c:pt>
                <c:pt idx="1524">
                  <c:v>4,004785</c:v>
                </c:pt>
                <c:pt idx="1525">
                  <c:v>4,007375</c:v>
                </c:pt>
                <c:pt idx="1526">
                  <c:v>4,010019</c:v>
                </c:pt>
                <c:pt idx="1527">
                  <c:v>4,012616</c:v>
                </c:pt>
                <c:pt idx="1528">
                  <c:v>4,015343</c:v>
                </c:pt>
                <c:pt idx="1529">
                  <c:v>4,018019</c:v>
                </c:pt>
                <c:pt idx="1530">
                  <c:v>4,020699</c:v>
                </c:pt>
                <c:pt idx="1531">
                  <c:v>4,023601</c:v>
                </c:pt>
                <c:pt idx="1532">
                  <c:v>4,025729</c:v>
                </c:pt>
                <c:pt idx="1533">
                  <c:v>4,028471</c:v>
                </c:pt>
                <c:pt idx="1534">
                  <c:v>4,031107</c:v>
                </c:pt>
                <c:pt idx="1535">
                  <c:v>4,033606</c:v>
                </c:pt>
                <c:pt idx="1536">
                  <c:v>4,036237</c:v>
                </c:pt>
                <c:pt idx="1537">
                  <c:v>4,038834</c:v>
                </c:pt>
                <c:pt idx="1538">
                  <c:v>4,041481</c:v>
                </c:pt>
                <c:pt idx="1539">
                  <c:v>4,044019</c:v>
                </c:pt>
                <c:pt idx="1540">
                  <c:v>4,046658</c:v>
                </c:pt>
                <c:pt idx="1541">
                  <c:v>4,049332</c:v>
                </c:pt>
                <c:pt idx="1542">
                  <c:v>4,051889</c:v>
                </c:pt>
                <c:pt idx="1543">
                  <c:v>4,05466</c:v>
                </c:pt>
                <c:pt idx="1544">
                  <c:v>4,057504</c:v>
                </c:pt>
                <c:pt idx="1545">
                  <c:v>4,060013</c:v>
                </c:pt>
                <c:pt idx="1546">
                  <c:v>4,06235</c:v>
                </c:pt>
                <c:pt idx="1547">
                  <c:v>4,06519</c:v>
                </c:pt>
                <c:pt idx="1548">
                  <c:v>4,067577</c:v>
                </c:pt>
                <c:pt idx="1549">
                  <c:v>4,07029</c:v>
                </c:pt>
                <c:pt idx="1550">
                  <c:v>4,072954</c:v>
                </c:pt>
                <c:pt idx="1551">
                  <c:v>4,075648</c:v>
                </c:pt>
                <c:pt idx="1552">
                  <c:v>4,078629</c:v>
                </c:pt>
                <c:pt idx="1553">
                  <c:v>4,080772</c:v>
                </c:pt>
                <c:pt idx="1554">
                  <c:v>4,083183</c:v>
                </c:pt>
                <c:pt idx="1555">
                  <c:v>4,08582</c:v>
                </c:pt>
                <c:pt idx="1556">
                  <c:v>4,088855</c:v>
                </c:pt>
                <c:pt idx="1557">
                  <c:v>4,091165</c:v>
                </c:pt>
                <c:pt idx="1558">
                  <c:v>4,094179</c:v>
                </c:pt>
                <c:pt idx="1559">
                  <c:v>4,0965</c:v>
                </c:pt>
                <c:pt idx="1560">
                  <c:v>4,099239</c:v>
                </c:pt>
                <c:pt idx="1561">
                  <c:v>4,101575</c:v>
                </c:pt>
                <c:pt idx="1562">
                  <c:v>4,104031</c:v>
                </c:pt>
                <c:pt idx="1563">
                  <c:v>4,106683</c:v>
                </c:pt>
                <c:pt idx="1564">
                  <c:v>4,109732</c:v>
                </c:pt>
                <c:pt idx="1565">
                  <c:v>4,111935</c:v>
                </c:pt>
                <c:pt idx="1566">
                  <c:v>4,115144</c:v>
                </c:pt>
                <c:pt idx="1567">
                  <c:v>4,117262</c:v>
                </c:pt>
                <c:pt idx="1568">
                  <c:v>4,120088</c:v>
                </c:pt>
                <c:pt idx="1569">
                  <c:v>4,122369</c:v>
                </c:pt>
                <c:pt idx="1570">
                  <c:v>4,125307</c:v>
                </c:pt>
                <c:pt idx="1571">
                  <c:v>4,127795</c:v>
                </c:pt>
                <c:pt idx="1572">
                  <c:v>4,13028</c:v>
                </c:pt>
                <c:pt idx="1573">
                  <c:v>4,132774</c:v>
                </c:pt>
                <c:pt idx="1574">
                  <c:v>4,135411</c:v>
                </c:pt>
                <c:pt idx="1575">
                  <c:v>4,138094</c:v>
                </c:pt>
                <c:pt idx="1576">
                  <c:v>4,14066</c:v>
                </c:pt>
                <c:pt idx="1577">
                  <c:v>4,14326</c:v>
                </c:pt>
                <c:pt idx="1578">
                  <c:v>4,146037</c:v>
                </c:pt>
                <c:pt idx="1579">
                  <c:v>4,148564</c:v>
                </c:pt>
                <c:pt idx="1580">
                  <c:v>4,151097</c:v>
                </c:pt>
                <c:pt idx="1581">
                  <c:v>4,153705</c:v>
                </c:pt>
                <c:pt idx="1582">
                  <c:v>4,156261</c:v>
                </c:pt>
                <c:pt idx="1583">
                  <c:v>4,159041</c:v>
                </c:pt>
                <c:pt idx="1584">
                  <c:v>4,161671</c:v>
                </c:pt>
                <c:pt idx="1585">
                  <c:v>4,164394</c:v>
                </c:pt>
                <c:pt idx="1586">
                  <c:v>4,166771</c:v>
                </c:pt>
                <c:pt idx="1587">
                  <c:v>4,169855</c:v>
                </c:pt>
                <c:pt idx="1588">
                  <c:v>4,172084</c:v>
                </c:pt>
                <c:pt idx="1589">
                  <c:v>4,174612</c:v>
                </c:pt>
                <c:pt idx="1590">
                  <c:v>4,177173</c:v>
                </c:pt>
                <c:pt idx="1591">
                  <c:v>4,179918</c:v>
                </c:pt>
                <c:pt idx="1592">
                  <c:v>4,18293</c:v>
                </c:pt>
                <c:pt idx="1593">
                  <c:v>4,185088</c:v>
                </c:pt>
                <c:pt idx="1594">
                  <c:v>4,187761</c:v>
                </c:pt>
                <c:pt idx="1595">
                  <c:v>4,190207</c:v>
                </c:pt>
                <c:pt idx="1596">
                  <c:v>4,192831</c:v>
                </c:pt>
                <c:pt idx="1597">
                  <c:v>4,195702</c:v>
                </c:pt>
                <c:pt idx="1598">
                  <c:v>4,198004</c:v>
                </c:pt>
                <c:pt idx="1599">
                  <c:v>4,200705</c:v>
                </c:pt>
                <c:pt idx="1600">
                  <c:v>4,203203</c:v>
                </c:pt>
                <c:pt idx="1601">
                  <c:v>4,206149</c:v>
                </c:pt>
                <c:pt idx="1602">
                  <c:v>4,208684</c:v>
                </c:pt>
                <c:pt idx="1603">
                  <c:v>4,211244</c:v>
                </c:pt>
                <c:pt idx="1604">
                  <c:v>4,21387</c:v>
                </c:pt>
                <c:pt idx="1605">
                  <c:v>4,216707</c:v>
                </c:pt>
                <c:pt idx="1606">
                  <c:v>4,219144</c:v>
                </c:pt>
                <c:pt idx="1607">
                  <c:v>4,221999</c:v>
                </c:pt>
                <c:pt idx="1608">
                  <c:v>4,224106</c:v>
                </c:pt>
                <c:pt idx="1609">
                  <c:v>4,226895</c:v>
                </c:pt>
                <c:pt idx="1610">
                  <c:v>4,229355</c:v>
                </c:pt>
                <c:pt idx="1611">
                  <c:v>4,231888</c:v>
                </c:pt>
                <c:pt idx="1612">
                  <c:v>4,234576</c:v>
                </c:pt>
                <c:pt idx="1613">
                  <c:v>4,23719</c:v>
                </c:pt>
                <c:pt idx="1614">
                  <c:v>4,239708</c:v>
                </c:pt>
                <c:pt idx="1615">
                  <c:v>4,242345</c:v>
                </c:pt>
                <c:pt idx="1616">
                  <c:v>4,245238</c:v>
                </c:pt>
                <c:pt idx="1617">
                  <c:v>4,247714</c:v>
                </c:pt>
                <c:pt idx="1618">
                  <c:v>4,250186</c:v>
                </c:pt>
                <c:pt idx="1619">
                  <c:v>4,252975</c:v>
                </c:pt>
                <c:pt idx="1620">
                  <c:v>4,2554</c:v>
                </c:pt>
                <c:pt idx="1621">
                  <c:v>4,258279</c:v>
                </c:pt>
                <c:pt idx="1622">
                  <c:v>4,260695</c:v>
                </c:pt>
                <c:pt idx="1623">
                  <c:v>4,263397</c:v>
                </c:pt>
                <c:pt idx="1624">
                  <c:v>4,266104</c:v>
                </c:pt>
                <c:pt idx="1625">
                  <c:v>4,268501</c:v>
                </c:pt>
                <c:pt idx="1626">
                  <c:v>4,271098</c:v>
                </c:pt>
                <c:pt idx="1627">
                  <c:v>4,274208</c:v>
                </c:pt>
                <c:pt idx="1628">
                  <c:v>4,27635</c:v>
                </c:pt>
                <c:pt idx="1629">
                  <c:v>4,278966</c:v>
                </c:pt>
                <c:pt idx="1630">
                  <c:v>4,281769</c:v>
                </c:pt>
                <c:pt idx="1631">
                  <c:v>4,284229</c:v>
                </c:pt>
                <c:pt idx="1632">
                  <c:v>4,286911</c:v>
                </c:pt>
                <c:pt idx="1633">
                  <c:v>4,289514</c:v>
                </c:pt>
                <c:pt idx="1634">
                  <c:v>4,291971</c:v>
                </c:pt>
                <c:pt idx="1635">
                  <c:v>4,294943</c:v>
                </c:pt>
                <c:pt idx="1636">
                  <c:v>4,297626</c:v>
                </c:pt>
                <c:pt idx="1637">
                  <c:v>4,300168</c:v>
                </c:pt>
                <c:pt idx="1638">
                  <c:v>4,302681</c:v>
                </c:pt>
                <c:pt idx="1639">
                  <c:v>4,305177</c:v>
                </c:pt>
                <c:pt idx="1640">
                  <c:v>4,307619</c:v>
                </c:pt>
                <c:pt idx="1641">
                  <c:v>4,31084</c:v>
                </c:pt>
                <c:pt idx="1642">
                  <c:v>4,313264</c:v>
                </c:pt>
                <c:pt idx="1643">
                  <c:v>4,31566</c:v>
                </c:pt>
                <c:pt idx="1644">
                  <c:v>4,318195</c:v>
                </c:pt>
                <c:pt idx="1645">
                  <c:v>4,321307</c:v>
                </c:pt>
                <c:pt idx="1646">
                  <c:v>4,323785</c:v>
                </c:pt>
                <c:pt idx="1647">
                  <c:v>4,325978</c:v>
                </c:pt>
                <c:pt idx="1648">
                  <c:v>4,329146</c:v>
                </c:pt>
                <c:pt idx="1649">
                  <c:v>4,331616</c:v>
                </c:pt>
                <c:pt idx="1650">
                  <c:v>4,334053</c:v>
                </c:pt>
                <c:pt idx="1651">
                  <c:v>4,336768</c:v>
                </c:pt>
                <c:pt idx="1652">
                  <c:v>4,33911</c:v>
                </c:pt>
                <c:pt idx="1653">
                  <c:v>4,341594</c:v>
                </c:pt>
                <c:pt idx="1654">
                  <c:v>4,344177</c:v>
                </c:pt>
                <c:pt idx="1655">
                  <c:v>4,346667</c:v>
                </c:pt>
                <c:pt idx="1656">
                  <c:v>4,349344</c:v>
                </c:pt>
                <c:pt idx="1657">
                  <c:v>4,35188</c:v>
                </c:pt>
                <c:pt idx="1658">
                  <c:v>4,354518</c:v>
                </c:pt>
                <c:pt idx="1659">
                  <c:v>4,357298</c:v>
                </c:pt>
                <c:pt idx="1660">
                  <c:v>4,359674</c:v>
                </c:pt>
                <c:pt idx="1661">
                  <c:v>4,36272</c:v>
                </c:pt>
                <c:pt idx="1662">
                  <c:v>4,36528</c:v>
                </c:pt>
                <c:pt idx="1663">
                  <c:v>4,367741</c:v>
                </c:pt>
                <c:pt idx="1664">
                  <c:v>4,37032</c:v>
                </c:pt>
                <c:pt idx="1665">
                  <c:v>4,372748</c:v>
                </c:pt>
                <c:pt idx="1666">
                  <c:v>4,375436</c:v>
                </c:pt>
                <c:pt idx="1667">
                  <c:v>4,378407</c:v>
                </c:pt>
                <c:pt idx="1668">
                  <c:v>4,380835</c:v>
                </c:pt>
                <c:pt idx="1669">
                  <c:v>4,383363</c:v>
                </c:pt>
                <c:pt idx="1670">
                  <c:v>4,385913</c:v>
                </c:pt>
                <c:pt idx="1671">
                  <c:v>4,388557</c:v>
                </c:pt>
                <c:pt idx="1672">
                  <c:v>4,390993</c:v>
                </c:pt>
                <c:pt idx="1673">
                  <c:v>4,393575</c:v>
                </c:pt>
                <c:pt idx="1674">
                  <c:v>4,396602</c:v>
                </c:pt>
                <c:pt idx="1675">
                  <c:v>4,399081</c:v>
                </c:pt>
                <c:pt idx="1676">
                  <c:v>4,401463</c:v>
                </c:pt>
                <c:pt idx="1677">
                  <c:v>4,404329</c:v>
                </c:pt>
                <c:pt idx="1678">
                  <c:v>4,406841</c:v>
                </c:pt>
                <c:pt idx="1679">
                  <c:v>4,409491</c:v>
                </c:pt>
                <c:pt idx="1680">
                  <c:v>4,412067</c:v>
                </c:pt>
                <c:pt idx="1681">
                  <c:v>4,41472</c:v>
                </c:pt>
                <c:pt idx="1682">
                  <c:v>4,417204</c:v>
                </c:pt>
                <c:pt idx="1683">
                  <c:v>4,419907</c:v>
                </c:pt>
                <c:pt idx="1684">
                  <c:v>4,422516</c:v>
                </c:pt>
                <c:pt idx="1685">
                  <c:v>4,425009</c:v>
                </c:pt>
                <c:pt idx="1686">
                  <c:v>4,427931</c:v>
                </c:pt>
                <c:pt idx="1687">
                  <c:v>4,430264</c:v>
                </c:pt>
                <c:pt idx="1688">
                  <c:v>4,432968</c:v>
                </c:pt>
                <c:pt idx="1689">
                  <c:v>4,435736</c:v>
                </c:pt>
                <c:pt idx="1690">
                  <c:v>4,438089</c:v>
                </c:pt>
                <c:pt idx="1691">
                  <c:v>4,440483</c:v>
                </c:pt>
                <c:pt idx="1692">
                  <c:v>4,443393</c:v>
                </c:pt>
                <c:pt idx="1693">
                  <c:v>4,445866</c:v>
                </c:pt>
                <c:pt idx="1694">
                  <c:v>4,448486</c:v>
                </c:pt>
                <c:pt idx="1695">
                  <c:v>4,451259</c:v>
                </c:pt>
                <c:pt idx="1696">
                  <c:v>4,453879</c:v>
                </c:pt>
                <c:pt idx="1697">
                  <c:v>4,456187</c:v>
                </c:pt>
                <c:pt idx="1698">
                  <c:v>4,459122</c:v>
                </c:pt>
                <c:pt idx="1699">
                  <c:v>4,461783</c:v>
                </c:pt>
                <c:pt idx="1700">
                  <c:v>4,46413</c:v>
                </c:pt>
                <c:pt idx="1701">
                  <c:v>4,466588</c:v>
                </c:pt>
                <c:pt idx="1702">
                  <c:v>4,469688</c:v>
                </c:pt>
                <c:pt idx="1703">
                  <c:v>4,472386</c:v>
                </c:pt>
                <c:pt idx="1704">
                  <c:v>4,474399</c:v>
                </c:pt>
                <c:pt idx="1705">
                  <c:v>4,477034</c:v>
                </c:pt>
                <c:pt idx="1706">
                  <c:v>4,479823</c:v>
                </c:pt>
                <c:pt idx="1707">
                  <c:v>4,482484</c:v>
                </c:pt>
                <c:pt idx="1708">
                  <c:v>4,485484</c:v>
                </c:pt>
                <c:pt idx="1709">
                  <c:v>4,487447</c:v>
                </c:pt>
                <c:pt idx="1710">
                  <c:v>4,490356</c:v>
                </c:pt>
                <c:pt idx="1711">
                  <c:v>4,493315</c:v>
                </c:pt>
                <c:pt idx="1712">
                  <c:v>4,495644</c:v>
                </c:pt>
                <c:pt idx="1713">
                  <c:v>4,497868</c:v>
                </c:pt>
                <c:pt idx="1714">
                  <c:v>4,500832</c:v>
                </c:pt>
                <c:pt idx="1715">
                  <c:v>4,503284</c:v>
                </c:pt>
                <c:pt idx="1716">
                  <c:v>4,506233</c:v>
                </c:pt>
                <c:pt idx="1717">
                  <c:v>4,508499</c:v>
                </c:pt>
                <c:pt idx="1718">
                  <c:v>4,511588</c:v>
                </c:pt>
                <c:pt idx="1719">
                  <c:v>4,513867</c:v>
                </c:pt>
                <c:pt idx="1720">
                  <c:v>4,51604</c:v>
                </c:pt>
                <c:pt idx="1721">
                  <c:v>4,519318</c:v>
                </c:pt>
                <c:pt idx="1722">
                  <c:v>4,5214</c:v>
                </c:pt>
                <c:pt idx="1723">
                  <c:v>4,524362</c:v>
                </c:pt>
                <c:pt idx="1724">
                  <c:v>4,526581</c:v>
                </c:pt>
                <c:pt idx="1725">
                  <c:v>4,529417</c:v>
                </c:pt>
                <c:pt idx="1726">
                  <c:v>4,531642</c:v>
                </c:pt>
                <c:pt idx="1727">
                  <c:v>4,534752</c:v>
                </c:pt>
                <c:pt idx="1728">
                  <c:v>4,537308</c:v>
                </c:pt>
                <c:pt idx="1729">
                  <c:v>4,539557</c:v>
                </c:pt>
                <c:pt idx="1730">
                  <c:v>4,54252</c:v>
                </c:pt>
                <c:pt idx="1731">
                  <c:v>4,544655</c:v>
                </c:pt>
                <c:pt idx="1732">
                  <c:v>4,547345</c:v>
                </c:pt>
                <c:pt idx="1733">
                  <c:v>4,550339</c:v>
                </c:pt>
                <c:pt idx="1734">
                  <c:v>4,552464</c:v>
                </c:pt>
                <c:pt idx="1735">
                  <c:v>4,555383</c:v>
                </c:pt>
                <c:pt idx="1736">
                  <c:v>4,557837</c:v>
                </c:pt>
                <c:pt idx="1737">
                  <c:v>4,560759</c:v>
                </c:pt>
                <c:pt idx="1738">
                  <c:v>4,563441</c:v>
                </c:pt>
                <c:pt idx="1739">
                  <c:v>4,565671</c:v>
                </c:pt>
                <c:pt idx="1740">
                  <c:v>4,568347</c:v>
                </c:pt>
                <c:pt idx="1741">
                  <c:v>4,571057</c:v>
                </c:pt>
                <c:pt idx="1742">
                  <c:v>4,573814</c:v>
                </c:pt>
                <c:pt idx="1743">
                  <c:v>4,576389</c:v>
                </c:pt>
                <c:pt idx="1744">
                  <c:v>4,578876</c:v>
                </c:pt>
                <c:pt idx="1745">
                  <c:v>4,581113</c:v>
                </c:pt>
                <c:pt idx="1746">
                  <c:v>4,583781</c:v>
                </c:pt>
                <c:pt idx="1747">
                  <c:v>4,586307</c:v>
                </c:pt>
                <c:pt idx="1748">
                  <c:v>4,589316</c:v>
                </c:pt>
                <c:pt idx="1749">
                  <c:v>4,592157</c:v>
                </c:pt>
                <c:pt idx="1750">
                  <c:v>4,59462</c:v>
                </c:pt>
                <c:pt idx="1751">
                  <c:v>4,596785</c:v>
                </c:pt>
                <c:pt idx="1752">
                  <c:v>4,599515</c:v>
                </c:pt>
                <c:pt idx="1753">
                  <c:v>4,60237</c:v>
                </c:pt>
                <c:pt idx="1754">
                  <c:v>4,604549</c:v>
                </c:pt>
                <c:pt idx="1755">
                  <c:v>4,607468</c:v>
                </c:pt>
                <c:pt idx="1756">
                  <c:v>4,610268</c:v>
                </c:pt>
                <c:pt idx="1757">
                  <c:v>4,612495</c:v>
                </c:pt>
                <c:pt idx="1758">
                  <c:v>4,615092</c:v>
                </c:pt>
                <c:pt idx="1759">
                  <c:v>4,618178</c:v>
                </c:pt>
                <c:pt idx="1760">
                  <c:v>4,620346</c:v>
                </c:pt>
                <c:pt idx="1761">
                  <c:v>4,623154</c:v>
                </c:pt>
                <c:pt idx="1762">
                  <c:v>4,625926</c:v>
                </c:pt>
                <c:pt idx="1763">
                  <c:v>4,628108</c:v>
                </c:pt>
                <c:pt idx="1764">
                  <c:v>4,630779</c:v>
                </c:pt>
                <c:pt idx="1765">
                  <c:v>4,633345</c:v>
                </c:pt>
                <c:pt idx="1766">
                  <c:v>4,635944</c:v>
                </c:pt>
                <c:pt idx="1767">
                  <c:v>4,638603</c:v>
                </c:pt>
                <c:pt idx="1768">
                  <c:v>4,64119</c:v>
                </c:pt>
                <c:pt idx="1769">
                  <c:v>4,643811</c:v>
                </c:pt>
                <c:pt idx="1770">
                  <c:v>4,646593</c:v>
                </c:pt>
                <c:pt idx="1771">
                  <c:v>4,649428</c:v>
                </c:pt>
                <c:pt idx="1772">
                  <c:v>4,651399</c:v>
                </c:pt>
                <c:pt idx="1773">
                  <c:v>4,653972</c:v>
                </c:pt>
                <c:pt idx="1774">
                  <c:v>4,656685</c:v>
                </c:pt>
                <c:pt idx="1775">
                  <c:v>4,659465</c:v>
                </c:pt>
                <c:pt idx="1776">
                  <c:v>4,661914</c:v>
                </c:pt>
                <c:pt idx="1777">
                  <c:v>4,664641</c:v>
                </c:pt>
                <c:pt idx="1778">
                  <c:v>4,666998</c:v>
                </c:pt>
                <c:pt idx="1779">
                  <c:v>4,669926</c:v>
                </c:pt>
                <c:pt idx="1780">
                  <c:v>4,67245</c:v>
                </c:pt>
                <c:pt idx="1781">
                  <c:v>4,675125</c:v>
                </c:pt>
                <c:pt idx="1782">
                  <c:v>4,67765</c:v>
                </c:pt>
                <c:pt idx="1783">
                  <c:v>4,680305</c:v>
                </c:pt>
                <c:pt idx="1784">
                  <c:v>4,683176</c:v>
                </c:pt>
                <c:pt idx="1785">
                  <c:v>4,685292</c:v>
                </c:pt>
                <c:pt idx="1786">
                  <c:v>4,68782</c:v>
                </c:pt>
                <c:pt idx="1787">
                  <c:v>4,690508</c:v>
                </c:pt>
                <c:pt idx="1788">
                  <c:v>4,693517</c:v>
                </c:pt>
                <c:pt idx="1789">
                  <c:v>4,695723</c:v>
                </c:pt>
                <c:pt idx="1790">
                  <c:v>4,698378</c:v>
                </c:pt>
                <c:pt idx="1791">
                  <c:v>4,700925</c:v>
                </c:pt>
                <c:pt idx="1792">
                  <c:v>4,703389</c:v>
                </c:pt>
                <c:pt idx="1793">
                  <c:v>4,706013</c:v>
                </c:pt>
                <c:pt idx="1794">
                  <c:v>4,708606</c:v>
                </c:pt>
                <c:pt idx="1795">
                  <c:v>4,711685</c:v>
                </c:pt>
                <c:pt idx="1796">
                  <c:v>4,71427</c:v>
                </c:pt>
                <c:pt idx="1797">
                  <c:v>4,716841</c:v>
                </c:pt>
                <c:pt idx="1798">
                  <c:v>4,719128</c:v>
                </c:pt>
                <c:pt idx="1799">
                  <c:v>4,721748</c:v>
                </c:pt>
                <c:pt idx="1800">
                  <c:v>4,724533</c:v>
                </c:pt>
                <c:pt idx="1801">
                  <c:v>4,727089</c:v>
                </c:pt>
                <c:pt idx="1802">
                  <c:v>4,729726</c:v>
                </c:pt>
                <c:pt idx="1803">
                  <c:v>4,732492</c:v>
                </c:pt>
                <c:pt idx="1804">
                  <c:v>4,734845</c:v>
                </c:pt>
                <c:pt idx="1805">
                  <c:v>4,737386</c:v>
                </c:pt>
                <c:pt idx="1806">
                  <c:v>4,739868</c:v>
                </c:pt>
                <c:pt idx="1807">
                  <c:v>4,742648</c:v>
                </c:pt>
                <c:pt idx="1808">
                  <c:v>4,745316</c:v>
                </c:pt>
                <c:pt idx="1809">
                  <c:v>4,747952</c:v>
                </c:pt>
                <c:pt idx="1810">
                  <c:v>4,750522</c:v>
                </c:pt>
                <c:pt idx="1811">
                  <c:v>4,753403</c:v>
                </c:pt>
                <c:pt idx="1812">
                  <c:v>4,755507</c:v>
                </c:pt>
                <c:pt idx="1813">
                  <c:v>4,758133</c:v>
                </c:pt>
                <c:pt idx="1814">
                  <c:v>4,760701</c:v>
                </c:pt>
                <c:pt idx="1815">
                  <c:v>4,763379</c:v>
                </c:pt>
                <c:pt idx="1816">
                  <c:v>4,766112</c:v>
                </c:pt>
                <c:pt idx="1817">
                  <c:v>4,768524</c:v>
                </c:pt>
                <c:pt idx="1818">
                  <c:v>4,771599</c:v>
                </c:pt>
                <c:pt idx="1819">
                  <c:v>4,773903</c:v>
                </c:pt>
                <c:pt idx="1820">
                  <c:v>4,776491</c:v>
                </c:pt>
                <c:pt idx="1821">
                  <c:v>4,779443</c:v>
                </c:pt>
                <c:pt idx="1822">
                  <c:v>4,782101</c:v>
                </c:pt>
                <c:pt idx="1823">
                  <c:v>4,784288</c:v>
                </c:pt>
                <c:pt idx="1824">
                  <c:v>4,786725</c:v>
                </c:pt>
                <c:pt idx="1825">
                  <c:v>4,789333</c:v>
                </c:pt>
                <c:pt idx="1826">
                  <c:v>4,791983</c:v>
                </c:pt>
                <c:pt idx="1827">
                  <c:v>4,794768</c:v>
                </c:pt>
                <c:pt idx="1828">
                  <c:v>4,7974</c:v>
                </c:pt>
                <c:pt idx="1829">
                  <c:v>4,799725</c:v>
                </c:pt>
                <c:pt idx="1830">
                  <c:v>4,802902</c:v>
                </c:pt>
                <c:pt idx="1831">
                  <c:v>4,805229</c:v>
                </c:pt>
                <c:pt idx="1832">
                  <c:v>4,807681</c:v>
                </c:pt>
                <c:pt idx="1833">
                  <c:v>4,810477</c:v>
                </c:pt>
                <c:pt idx="1834">
                  <c:v>4,813112</c:v>
                </c:pt>
                <c:pt idx="1835">
                  <c:v>4,815573</c:v>
                </c:pt>
                <c:pt idx="1836">
                  <c:v>4,818007</c:v>
                </c:pt>
                <c:pt idx="1837">
                  <c:v>4,820576</c:v>
                </c:pt>
                <c:pt idx="1838">
                  <c:v>4,823637</c:v>
                </c:pt>
                <c:pt idx="1839">
                  <c:v>4,825916</c:v>
                </c:pt>
                <c:pt idx="1840">
                  <c:v>4,828777</c:v>
                </c:pt>
                <c:pt idx="1841">
                  <c:v>4,831058</c:v>
                </c:pt>
                <c:pt idx="1842">
                  <c:v>4,833725</c:v>
                </c:pt>
                <c:pt idx="1843">
                  <c:v>4,83669</c:v>
                </c:pt>
                <c:pt idx="1844">
                  <c:v>4,839284</c:v>
                </c:pt>
                <c:pt idx="1845">
                  <c:v>4,841437</c:v>
                </c:pt>
                <c:pt idx="1846">
                  <c:v>4,844199</c:v>
                </c:pt>
                <c:pt idx="1847">
                  <c:v>4,847112</c:v>
                </c:pt>
                <c:pt idx="1848">
                  <c:v>4,849248</c:v>
                </c:pt>
                <c:pt idx="1849">
                  <c:v>4,852034</c:v>
                </c:pt>
                <c:pt idx="1850">
                  <c:v>4,854594</c:v>
                </c:pt>
                <c:pt idx="1851">
                  <c:v>4,857744</c:v>
                </c:pt>
                <c:pt idx="1852">
                  <c:v>4,859714</c:v>
                </c:pt>
                <c:pt idx="1853">
                  <c:v>4,862666</c:v>
                </c:pt>
                <c:pt idx="1854">
                  <c:v>4,865157</c:v>
                </c:pt>
                <c:pt idx="1855">
                  <c:v>4,867578</c:v>
                </c:pt>
                <c:pt idx="1856">
                  <c:v>4,87011</c:v>
                </c:pt>
                <c:pt idx="1857">
                  <c:v>4,872717</c:v>
                </c:pt>
                <c:pt idx="1858">
                  <c:v>4,875838</c:v>
                </c:pt>
                <c:pt idx="1859">
                  <c:v>4,877893</c:v>
                </c:pt>
                <c:pt idx="1860">
                  <c:v>4,880688</c:v>
                </c:pt>
                <c:pt idx="1861">
                  <c:v>4,883145</c:v>
                </c:pt>
                <c:pt idx="1862">
                  <c:v>4,885936</c:v>
                </c:pt>
                <c:pt idx="1863">
                  <c:v>4,88829</c:v>
                </c:pt>
                <c:pt idx="1864">
                  <c:v>4,891354</c:v>
                </c:pt>
                <c:pt idx="1865">
                  <c:v>4,893513</c:v>
                </c:pt>
                <c:pt idx="1866">
                  <c:v>4,896422</c:v>
                </c:pt>
                <c:pt idx="1867">
                  <c:v>4,898988</c:v>
                </c:pt>
                <c:pt idx="1868">
                  <c:v>4,901326</c:v>
                </c:pt>
                <c:pt idx="1869">
                  <c:v>4,903957</c:v>
                </c:pt>
                <c:pt idx="1870">
                  <c:v>4,907106</c:v>
                </c:pt>
                <c:pt idx="1871">
                  <c:v>4,909521</c:v>
                </c:pt>
                <c:pt idx="1872">
                  <c:v>4,912276</c:v>
                </c:pt>
                <c:pt idx="1873">
                  <c:v>4,914888</c:v>
                </c:pt>
                <c:pt idx="1874">
                  <c:v>4,917358</c:v>
                </c:pt>
                <c:pt idx="1875">
                  <c:v>4,91991</c:v>
                </c:pt>
                <c:pt idx="1876">
                  <c:v>4,922372</c:v>
                </c:pt>
                <c:pt idx="1877">
                  <c:v>4,925035</c:v>
                </c:pt>
                <c:pt idx="1878">
                  <c:v>4,927716</c:v>
                </c:pt>
                <c:pt idx="1879">
                  <c:v>4,930113</c:v>
                </c:pt>
                <c:pt idx="1880">
                  <c:v>4,932919</c:v>
                </c:pt>
                <c:pt idx="1881">
                  <c:v>4,935606</c:v>
                </c:pt>
                <c:pt idx="1882">
                  <c:v>4,938168</c:v>
                </c:pt>
                <c:pt idx="1883">
                  <c:v>4,940387</c:v>
                </c:pt>
                <c:pt idx="1884">
                  <c:v>4,943491</c:v>
                </c:pt>
                <c:pt idx="1885">
                  <c:v>4,945566</c:v>
                </c:pt>
                <c:pt idx="1886">
                  <c:v>4,948517</c:v>
                </c:pt>
                <c:pt idx="1887">
                  <c:v>4,950841</c:v>
                </c:pt>
                <c:pt idx="1888">
                  <c:v>4,953984</c:v>
                </c:pt>
                <c:pt idx="1889">
                  <c:v>4,956059</c:v>
                </c:pt>
                <c:pt idx="1890">
                  <c:v>4,95882</c:v>
                </c:pt>
                <c:pt idx="1891">
                  <c:v>4,961642</c:v>
                </c:pt>
                <c:pt idx="1892">
                  <c:v>4,963794</c:v>
                </c:pt>
                <c:pt idx="1893">
                  <c:v>4,966689</c:v>
                </c:pt>
                <c:pt idx="1894">
                  <c:v>4,969118</c:v>
                </c:pt>
                <c:pt idx="1895">
                  <c:v>4,971954</c:v>
                </c:pt>
                <c:pt idx="1896">
                  <c:v>4,974687</c:v>
                </c:pt>
                <c:pt idx="1897">
                  <c:v>4,977319</c:v>
                </c:pt>
                <c:pt idx="1898">
                  <c:v>4,980003</c:v>
                </c:pt>
                <c:pt idx="1899">
                  <c:v>4,982112</c:v>
                </c:pt>
                <c:pt idx="1900">
                  <c:v>4,984766</c:v>
                </c:pt>
                <c:pt idx="1901">
                  <c:v>4,987814</c:v>
                </c:pt>
                <c:pt idx="1902">
                  <c:v>4,99019</c:v>
                </c:pt>
                <c:pt idx="1903">
                  <c:v>4,992783</c:v>
                </c:pt>
                <c:pt idx="1904">
                  <c:v>4,995322</c:v>
                </c:pt>
                <c:pt idx="1905">
                  <c:v>4,997943</c:v>
                </c:pt>
                <c:pt idx="1906">
                  <c:v>5,000673</c:v>
                </c:pt>
                <c:pt idx="1907">
                  <c:v>5,003207</c:v>
                </c:pt>
                <c:pt idx="1908">
                  <c:v>5,005928</c:v>
                </c:pt>
                <c:pt idx="1909">
                  <c:v>5,008385</c:v>
                </c:pt>
                <c:pt idx="1910">
                  <c:v>5,010876</c:v>
                </c:pt>
                <c:pt idx="1911">
                  <c:v>5,013457</c:v>
                </c:pt>
                <c:pt idx="1912">
                  <c:v>5,01609</c:v>
                </c:pt>
                <c:pt idx="1913">
                  <c:v>5,018462</c:v>
                </c:pt>
                <c:pt idx="1914">
                  <c:v>5,021465</c:v>
                </c:pt>
                <c:pt idx="1915">
                  <c:v>5,02397</c:v>
                </c:pt>
                <c:pt idx="1916">
                  <c:v>5,026675</c:v>
                </c:pt>
                <c:pt idx="1917">
                  <c:v>5,028897</c:v>
                </c:pt>
                <c:pt idx="1918">
                  <c:v>5,031854</c:v>
                </c:pt>
                <c:pt idx="1919">
                  <c:v>5,034451</c:v>
                </c:pt>
                <c:pt idx="1920">
                  <c:v>5,03708</c:v>
                </c:pt>
                <c:pt idx="1921">
                  <c:v>5,039507</c:v>
                </c:pt>
                <c:pt idx="1922">
                  <c:v>5,042177</c:v>
                </c:pt>
                <c:pt idx="1923">
                  <c:v>5,04453</c:v>
                </c:pt>
                <c:pt idx="1924">
                  <c:v>5,047392</c:v>
                </c:pt>
                <c:pt idx="1925">
                  <c:v>5,05009</c:v>
                </c:pt>
                <c:pt idx="1926">
                  <c:v>5,052327</c:v>
                </c:pt>
                <c:pt idx="1927">
                  <c:v>5,055197</c:v>
                </c:pt>
                <c:pt idx="1928">
                  <c:v>5,057684</c:v>
                </c:pt>
                <c:pt idx="1929">
                  <c:v>5,060164</c:v>
                </c:pt>
                <c:pt idx="1930">
                  <c:v>5,062851</c:v>
                </c:pt>
                <c:pt idx="1931">
                  <c:v>5,065625</c:v>
                </c:pt>
                <c:pt idx="1932">
                  <c:v>5,068283</c:v>
                </c:pt>
                <c:pt idx="1933">
                  <c:v>5,070972</c:v>
                </c:pt>
                <c:pt idx="1934">
                  <c:v>5,073366</c:v>
                </c:pt>
                <c:pt idx="1935">
                  <c:v>5,076013</c:v>
                </c:pt>
                <c:pt idx="1936">
                  <c:v>5,078365</c:v>
                </c:pt>
                <c:pt idx="1937">
                  <c:v>5,081364</c:v>
                </c:pt>
                <c:pt idx="1938">
                  <c:v>5,083954</c:v>
                </c:pt>
                <c:pt idx="1939">
                  <c:v>5,086395</c:v>
                </c:pt>
                <c:pt idx="1940">
                  <c:v>5,089122</c:v>
                </c:pt>
                <c:pt idx="1941">
                  <c:v>5,091811</c:v>
                </c:pt>
                <c:pt idx="1942">
                  <c:v>5,094452</c:v>
                </c:pt>
                <c:pt idx="1943">
                  <c:v>5,096849</c:v>
                </c:pt>
                <c:pt idx="1944">
                  <c:v>5,099561</c:v>
                </c:pt>
                <c:pt idx="1945">
                  <c:v>5,102281</c:v>
                </c:pt>
                <c:pt idx="1946">
                  <c:v>5,104576</c:v>
                </c:pt>
                <c:pt idx="1947">
                  <c:v>5,107211</c:v>
                </c:pt>
                <c:pt idx="1948">
                  <c:v>5,109644</c:v>
                </c:pt>
                <c:pt idx="1949">
                  <c:v>5,112292</c:v>
                </c:pt>
                <c:pt idx="1950">
                  <c:v>5,115109</c:v>
                </c:pt>
                <c:pt idx="1951">
                  <c:v>5,117485</c:v>
                </c:pt>
                <c:pt idx="1952">
                  <c:v>5,120293</c:v>
                </c:pt>
                <c:pt idx="1953">
                  <c:v>5,122903</c:v>
                </c:pt>
                <c:pt idx="1954">
                  <c:v>5,125331</c:v>
                </c:pt>
                <c:pt idx="1955">
                  <c:v>5,128337</c:v>
                </c:pt>
                <c:pt idx="1956">
                  <c:v>5,130792</c:v>
                </c:pt>
                <c:pt idx="1957">
                  <c:v>5,133369</c:v>
                </c:pt>
                <c:pt idx="1958">
                  <c:v>5,135793</c:v>
                </c:pt>
                <c:pt idx="1959">
                  <c:v>5,138475</c:v>
                </c:pt>
                <c:pt idx="1960">
                  <c:v>5,140947</c:v>
                </c:pt>
                <c:pt idx="1961">
                  <c:v>5,143727</c:v>
                </c:pt>
                <c:pt idx="1962">
                  <c:v>5,14624</c:v>
                </c:pt>
                <c:pt idx="1963">
                  <c:v>5,148793</c:v>
                </c:pt>
                <c:pt idx="1964">
                  <c:v>5,151433</c:v>
                </c:pt>
                <c:pt idx="1965">
                  <c:v>5,154062</c:v>
                </c:pt>
                <c:pt idx="1966">
                  <c:v>5,15676</c:v>
                </c:pt>
                <c:pt idx="1967">
                  <c:v>5,160069</c:v>
                </c:pt>
                <c:pt idx="1968">
                  <c:v>5,162923</c:v>
                </c:pt>
                <c:pt idx="1969">
                  <c:v>5,165732</c:v>
                </c:pt>
                <c:pt idx="1970">
                  <c:v>5,168552</c:v>
                </c:pt>
                <c:pt idx="1971">
                  <c:v>5,171852</c:v>
                </c:pt>
                <c:pt idx="1972">
                  <c:v>5,174574</c:v>
                </c:pt>
                <c:pt idx="1973">
                  <c:v>5,177319</c:v>
                </c:pt>
                <c:pt idx="1974">
                  <c:v>5,179959</c:v>
                </c:pt>
                <c:pt idx="1975">
                  <c:v>5,182774</c:v>
                </c:pt>
                <c:pt idx="1976">
                  <c:v>5,185545</c:v>
                </c:pt>
                <c:pt idx="1977">
                  <c:v>5,187645</c:v>
                </c:pt>
              </c:strCache>
            </c:strRef>
          </c:cat>
          <c:val>
            <c:numRef>
              <c:f>'CPI_ROC-Cafeteria'!$B$2:$B$1978</c:f>
              <c:numCache>
                <c:formatCode>General</c:formatCode>
                <c:ptCount val="197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5.5511151231257827E-17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'CPI_ROC-Cafeteria'!$C$1</c:f>
              <c:strCache>
                <c:ptCount val="1"/>
                <c:pt idx="0">
                  <c:v>CPI</c:v>
                </c:pt>
              </c:strCache>
            </c:strRef>
          </c:tx>
          <c:spPr>
            <a:ln w="23372">
              <a:solidFill>
                <a:srgbClr val="008000"/>
              </a:solidFill>
              <a:prstDash val="solid"/>
            </a:ln>
          </c:spPr>
          <c:marker>
            <c:symbol val="none"/>
          </c:marker>
          <c:cat>
            <c:strRef>
              <c:f>'CPI_ROC-Cafeteria'!$A$1:$A$1978</c:f>
              <c:strCache>
                <c:ptCount val="1978"/>
                <c:pt idx="0">
                  <c:v>BITRATE</c:v>
                </c:pt>
                <c:pt idx="1">
                  <c:v>0,010661</c:v>
                </c:pt>
                <c:pt idx="2">
                  <c:v>0,013084</c:v>
                </c:pt>
                <c:pt idx="3">
                  <c:v>0,016074</c:v>
                </c:pt>
                <c:pt idx="4">
                  <c:v>0,018474</c:v>
                </c:pt>
                <c:pt idx="5">
                  <c:v>0,021202</c:v>
                </c:pt>
                <c:pt idx="6">
                  <c:v>0,023874</c:v>
                </c:pt>
                <c:pt idx="7">
                  <c:v>0,026416</c:v>
                </c:pt>
                <c:pt idx="8">
                  <c:v>0,029128</c:v>
                </c:pt>
                <c:pt idx="9">
                  <c:v>0,031868</c:v>
                </c:pt>
                <c:pt idx="10">
                  <c:v>0,034679</c:v>
                </c:pt>
                <c:pt idx="11">
                  <c:v>0,037386</c:v>
                </c:pt>
                <c:pt idx="12">
                  <c:v>0,039977</c:v>
                </c:pt>
                <c:pt idx="13">
                  <c:v>0,042641</c:v>
                </c:pt>
                <c:pt idx="14">
                  <c:v>0,045169</c:v>
                </c:pt>
                <c:pt idx="15">
                  <c:v>0,047899</c:v>
                </c:pt>
                <c:pt idx="16">
                  <c:v>0,050323</c:v>
                </c:pt>
                <c:pt idx="17">
                  <c:v>0,053036</c:v>
                </c:pt>
                <c:pt idx="18">
                  <c:v>0,056067</c:v>
                </c:pt>
                <c:pt idx="19">
                  <c:v>0,058331</c:v>
                </c:pt>
                <c:pt idx="20">
                  <c:v>0,06131</c:v>
                </c:pt>
                <c:pt idx="21">
                  <c:v>0,063937</c:v>
                </c:pt>
                <c:pt idx="22">
                  <c:v>0,066626</c:v>
                </c:pt>
                <c:pt idx="23">
                  <c:v>0,069281</c:v>
                </c:pt>
                <c:pt idx="24">
                  <c:v>0,071724</c:v>
                </c:pt>
                <c:pt idx="25">
                  <c:v>0,074356</c:v>
                </c:pt>
                <c:pt idx="26">
                  <c:v>0,077058</c:v>
                </c:pt>
                <c:pt idx="27">
                  <c:v>0,079694</c:v>
                </c:pt>
                <c:pt idx="28">
                  <c:v>0,082291</c:v>
                </c:pt>
                <c:pt idx="29">
                  <c:v>0,085043</c:v>
                </c:pt>
                <c:pt idx="30">
                  <c:v>0,087607</c:v>
                </c:pt>
                <c:pt idx="31">
                  <c:v>0,090253</c:v>
                </c:pt>
                <c:pt idx="32">
                  <c:v>0,092876</c:v>
                </c:pt>
                <c:pt idx="33">
                  <c:v>0,095624</c:v>
                </c:pt>
                <c:pt idx="34">
                  <c:v>0,098151</c:v>
                </c:pt>
                <c:pt idx="35">
                  <c:v>0,100839</c:v>
                </c:pt>
                <c:pt idx="36">
                  <c:v>0,103519</c:v>
                </c:pt>
                <c:pt idx="37">
                  <c:v>0,10632</c:v>
                </c:pt>
                <c:pt idx="38">
                  <c:v>0,109085</c:v>
                </c:pt>
                <c:pt idx="39">
                  <c:v>0,111922</c:v>
                </c:pt>
                <c:pt idx="40">
                  <c:v>0,114711</c:v>
                </c:pt>
                <c:pt idx="41">
                  <c:v>0,117587</c:v>
                </c:pt>
                <c:pt idx="42">
                  <c:v>0,119966</c:v>
                </c:pt>
                <c:pt idx="43">
                  <c:v>0,12258</c:v>
                </c:pt>
                <c:pt idx="44">
                  <c:v>0,125627</c:v>
                </c:pt>
                <c:pt idx="45">
                  <c:v>0,127962</c:v>
                </c:pt>
                <c:pt idx="46">
                  <c:v>0,130624</c:v>
                </c:pt>
                <c:pt idx="47">
                  <c:v>0,133134</c:v>
                </c:pt>
                <c:pt idx="48">
                  <c:v>0,135594</c:v>
                </c:pt>
                <c:pt idx="49">
                  <c:v>0,138376</c:v>
                </c:pt>
                <c:pt idx="50">
                  <c:v>0,14081</c:v>
                </c:pt>
                <c:pt idx="51">
                  <c:v>0,143739</c:v>
                </c:pt>
                <c:pt idx="52">
                  <c:v>0,146097</c:v>
                </c:pt>
                <c:pt idx="53">
                  <c:v>0,148662</c:v>
                </c:pt>
                <c:pt idx="54">
                  <c:v>0,151379</c:v>
                </c:pt>
                <c:pt idx="55">
                  <c:v>0,154124</c:v>
                </c:pt>
                <c:pt idx="56">
                  <c:v>0,156619</c:v>
                </c:pt>
                <c:pt idx="57">
                  <c:v>0,159103</c:v>
                </c:pt>
                <c:pt idx="58">
                  <c:v>0,161787</c:v>
                </c:pt>
                <c:pt idx="59">
                  <c:v>0,164383</c:v>
                </c:pt>
                <c:pt idx="60">
                  <c:v>0,167284</c:v>
                </c:pt>
                <c:pt idx="61">
                  <c:v>0,169865</c:v>
                </c:pt>
                <c:pt idx="62">
                  <c:v>0,17218</c:v>
                </c:pt>
                <c:pt idx="63">
                  <c:v>0,174948</c:v>
                </c:pt>
                <c:pt idx="64">
                  <c:v>0,177448</c:v>
                </c:pt>
                <c:pt idx="65">
                  <c:v>0,180116</c:v>
                </c:pt>
                <c:pt idx="66">
                  <c:v>0,182809</c:v>
                </c:pt>
                <c:pt idx="67">
                  <c:v>0,185585</c:v>
                </c:pt>
                <c:pt idx="68">
                  <c:v>0,188173</c:v>
                </c:pt>
                <c:pt idx="69">
                  <c:v>0,191068</c:v>
                </c:pt>
                <c:pt idx="70">
                  <c:v>0,193695</c:v>
                </c:pt>
                <c:pt idx="71">
                  <c:v>0,196083</c:v>
                </c:pt>
                <c:pt idx="72">
                  <c:v>0,198726</c:v>
                </c:pt>
                <c:pt idx="73">
                  <c:v>0,201334</c:v>
                </c:pt>
                <c:pt idx="74">
                  <c:v>0,204109</c:v>
                </c:pt>
                <c:pt idx="75">
                  <c:v>0,20683</c:v>
                </c:pt>
                <c:pt idx="76">
                  <c:v>0,210075</c:v>
                </c:pt>
                <c:pt idx="77">
                  <c:v>0,212769</c:v>
                </c:pt>
                <c:pt idx="78">
                  <c:v>0,215382</c:v>
                </c:pt>
                <c:pt idx="79">
                  <c:v>0,218042</c:v>
                </c:pt>
                <c:pt idx="80">
                  <c:v>0,220587</c:v>
                </c:pt>
                <c:pt idx="81">
                  <c:v>0,223253</c:v>
                </c:pt>
                <c:pt idx="82">
                  <c:v>0,225768</c:v>
                </c:pt>
                <c:pt idx="83">
                  <c:v>0,2284</c:v>
                </c:pt>
                <c:pt idx="84">
                  <c:v>0,231062</c:v>
                </c:pt>
                <c:pt idx="85">
                  <c:v>0,233687</c:v>
                </c:pt>
                <c:pt idx="86">
                  <c:v>0,236324</c:v>
                </c:pt>
                <c:pt idx="87">
                  <c:v>0,238898</c:v>
                </c:pt>
                <c:pt idx="88">
                  <c:v>0,241563</c:v>
                </c:pt>
                <c:pt idx="89">
                  <c:v>0,244348</c:v>
                </c:pt>
                <c:pt idx="90">
                  <c:v>0,246919</c:v>
                </c:pt>
                <c:pt idx="91">
                  <c:v>0,249442</c:v>
                </c:pt>
                <c:pt idx="92">
                  <c:v>0,252203</c:v>
                </c:pt>
                <c:pt idx="93">
                  <c:v>0,254909</c:v>
                </c:pt>
                <c:pt idx="94">
                  <c:v>0,257455</c:v>
                </c:pt>
                <c:pt idx="95">
                  <c:v>0,260057</c:v>
                </c:pt>
                <c:pt idx="96">
                  <c:v>0,262831</c:v>
                </c:pt>
                <c:pt idx="97">
                  <c:v>0,265526</c:v>
                </c:pt>
                <c:pt idx="98">
                  <c:v>0,268117</c:v>
                </c:pt>
                <c:pt idx="99">
                  <c:v>0,270729</c:v>
                </c:pt>
                <c:pt idx="100">
                  <c:v>0,27346</c:v>
                </c:pt>
                <c:pt idx="101">
                  <c:v>0,275989</c:v>
                </c:pt>
                <c:pt idx="102">
                  <c:v>0,278642</c:v>
                </c:pt>
                <c:pt idx="103">
                  <c:v>0,281351</c:v>
                </c:pt>
                <c:pt idx="104">
                  <c:v>0,284077</c:v>
                </c:pt>
                <c:pt idx="105">
                  <c:v>0,286748</c:v>
                </c:pt>
                <c:pt idx="106">
                  <c:v>0,289598</c:v>
                </c:pt>
                <c:pt idx="107">
                  <c:v>0,292061</c:v>
                </c:pt>
                <c:pt idx="108">
                  <c:v>0,294766</c:v>
                </c:pt>
                <c:pt idx="109">
                  <c:v>0,297479</c:v>
                </c:pt>
                <c:pt idx="110">
                  <c:v>0,300203</c:v>
                </c:pt>
                <c:pt idx="111">
                  <c:v>0,302863</c:v>
                </c:pt>
                <c:pt idx="112">
                  <c:v>0,305357</c:v>
                </c:pt>
                <c:pt idx="113">
                  <c:v>0,308012</c:v>
                </c:pt>
                <c:pt idx="114">
                  <c:v>0,310614</c:v>
                </c:pt>
                <c:pt idx="115">
                  <c:v>0,313243</c:v>
                </c:pt>
                <c:pt idx="116">
                  <c:v>0,31615</c:v>
                </c:pt>
                <c:pt idx="117">
                  <c:v>0,318958</c:v>
                </c:pt>
                <c:pt idx="118">
                  <c:v>0,321584</c:v>
                </c:pt>
                <c:pt idx="119">
                  <c:v>0,324435</c:v>
                </c:pt>
                <c:pt idx="120">
                  <c:v>0,326761</c:v>
                </c:pt>
                <c:pt idx="121">
                  <c:v>0,329399</c:v>
                </c:pt>
                <c:pt idx="122">
                  <c:v>0,331851</c:v>
                </c:pt>
                <c:pt idx="123">
                  <c:v>0,334775</c:v>
                </c:pt>
                <c:pt idx="124">
                  <c:v>0,337216</c:v>
                </c:pt>
                <c:pt idx="125">
                  <c:v>0,339589</c:v>
                </c:pt>
                <c:pt idx="126">
                  <c:v>0,342387</c:v>
                </c:pt>
                <c:pt idx="127">
                  <c:v>0,345055</c:v>
                </c:pt>
                <c:pt idx="128">
                  <c:v>0,347739</c:v>
                </c:pt>
                <c:pt idx="129">
                  <c:v>0,350378</c:v>
                </c:pt>
                <c:pt idx="130">
                  <c:v>0,352682</c:v>
                </c:pt>
                <c:pt idx="131">
                  <c:v>0,35549</c:v>
                </c:pt>
                <c:pt idx="132">
                  <c:v>0,358113</c:v>
                </c:pt>
                <c:pt idx="133">
                  <c:v>0,360727</c:v>
                </c:pt>
                <c:pt idx="134">
                  <c:v>0,363219</c:v>
                </c:pt>
                <c:pt idx="135">
                  <c:v>0,366035</c:v>
                </c:pt>
                <c:pt idx="136">
                  <c:v>0,368588</c:v>
                </c:pt>
                <c:pt idx="137">
                  <c:v>0,371101</c:v>
                </c:pt>
                <c:pt idx="138">
                  <c:v>0,37386</c:v>
                </c:pt>
                <c:pt idx="139">
                  <c:v>0,376425</c:v>
                </c:pt>
                <c:pt idx="140">
                  <c:v>0,378999</c:v>
                </c:pt>
                <c:pt idx="141">
                  <c:v>0,381538</c:v>
                </c:pt>
                <c:pt idx="142">
                  <c:v>0,384142</c:v>
                </c:pt>
                <c:pt idx="143">
                  <c:v>0,386969</c:v>
                </c:pt>
                <c:pt idx="144">
                  <c:v>0,389397</c:v>
                </c:pt>
                <c:pt idx="145">
                  <c:v>0,39189</c:v>
                </c:pt>
                <c:pt idx="146">
                  <c:v>0,394478</c:v>
                </c:pt>
                <c:pt idx="147">
                  <c:v>0,397278</c:v>
                </c:pt>
                <c:pt idx="148">
                  <c:v>0,400233</c:v>
                </c:pt>
                <c:pt idx="149">
                  <c:v>0,40233</c:v>
                </c:pt>
                <c:pt idx="150">
                  <c:v>0,405052</c:v>
                </c:pt>
                <c:pt idx="151">
                  <c:v>0,407611</c:v>
                </c:pt>
                <c:pt idx="152">
                  <c:v>0,410216</c:v>
                </c:pt>
                <c:pt idx="153">
                  <c:v>0,412778</c:v>
                </c:pt>
                <c:pt idx="154">
                  <c:v>0,415471</c:v>
                </c:pt>
                <c:pt idx="155">
                  <c:v>0,418062</c:v>
                </c:pt>
                <c:pt idx="156">
                  <c:v>0,420831</c:v>
                </c:pt>
                <c:pt idx="157">
                  <c:v>0,42328</c:v>
                </c:pt>
                <c:pt idx="158">
                  <c:v>0,426028</c:v>
                </c:pt>
                <c:pt idx="159">
                  <c:v>0,428603</c:v>
                </c:pt>
                <c:pt idx="160">
                  <c:v>0,431467</c:v>
                </c:pt>
                <c:pt idx="161">
                  <c:v>0,433917</c:v>
                </c:pt>
                <c:pt idx="162">
                  <c:v>0,436435</c:v>
                </c:pt>
                <c:pt idx="163">
                  <c:v>0,439221</c:v>
                </c:pt>
                <c:pt idx="164">
                  <c:v>0,441768</c:v>
                </c:pt>
                <c:pt idx="165">
                  <c:v>0,44433</c:v>
                </c:pt>
                <c:pt idx="166">
                  <c:v>0,446965</c:v>
                </c:pt>
                <c:pt idx="167">
                  <c:v>0,449812</c:v>
                </c:pt>
                <c:pt idx="168">
                  <c:v>0,45224</c:v>
                </c:pt>
                <c:pt idx="169">
                  <c:v>0,454913</c:v>
                </c:pt>
                <c:pt idx="170">
                  <c:v>0,457587</c:v>
                </c:pt>
                <c:pt idx="171">
                  <c:v>0,46028</c:v>
                </c:pt>
                <c:pt idx="172">
                  <c:v>0,462671</c:v>
                </c:pt>
                <c:pt idx="173">
                  <c:v>0,465536</c:v>
                </c:pt>
                <c:pt idx="174">
                  <c:v>0,467979</c:v>
                </c:pt>
                <c:pt idx="175">
                  <c:v>0,470555</c:v>
                </c:pt>
                <c:pt idx="176">
                  <c:v>0,473163</c:v>
                </c:pt>
                <c:pt idx="177">
                  <c:v>0,475789</c:v>
                </c:pt>
                <c:pt idx="178">
                  <c:v>0,478479</c:v>
                </c:pt>
                <c:pt idx="179">
                  <c:v>0,481197</c:v>
                </c:pt>
                <c:pt idx="180">
                  <c:v>0,484425</c:v>
                </c:pt>
                <c:pt idx="181">
                  <c:v>0,48654</c:v>
                </c:pt>
                <c:pt idx="182">
                  <c:v>0,488953</c:v>
                </c:pt>
                <c:pt idx="183">
                  <c:v>0,491844</c:v>
                </c:pt>
                <c:pt idx="184">
                  <c:v>0,494217</c:v>
                </c:pt>
                <c:pt idx="185">
                  <c:v>0,496791</c:v>
                </c:pt>
                <c:pt idx="186">
                  <c:v>0,499591</c:v>
                </c:pt>
                <c:pt idx="187">
                  <c:v>0,502025</c:v>
                </c:pt>
                <c:pt idx="188">
                  <c:v>0,504732</c:v>
                </c:pt>
                <c:pt idx="189">
                  <c:v>0,507312</c:v>
                </c:pt>
                <c:pt idx="190">
                  <c:v>0,510069</c:v>
                </c:pt>
                <c:pt idx="191">
                  <c:v>0,51256</c:v>
                </c:pt>
                <c:pt idx="192">
                  <c:v>0,515242</c:v>
                </c:pt>
                <c:pt idx="193">
                  <c:v>0,517946</c:v>
                </c:pt>
                <c:pt idx="194">
                  <c:v>0,52047</c:v>
                </c:pt>
                <c:pt idx="195">
                  <c:v>0,523102</c:v>
                </c:pt>
                <c:pt idx="196">
                  <c:v>0,525885</c:v>
                </c:pt>
                <c:pt idx="197">
                  <c:v>0,52869</c:v>
                </c:pt>
                <c:pt idx="198">
                  <c:v>0,531476</c:v>
                </c:pt>
                <c:pt idx="199">
                  <c:v>0,534412</c:v>
                </c:pt>
                <c:pt idx="200">
                  <c:v>0,537065</c:v>
                </c:pt>
                <c:pt idx="201">
                  <c:v>0,540045</c:v>
                </c:pt>
                <c:pt idx="202">
                  <c:v>0,542676</c:v>
                </c:pt>
                <c:pt idx="203">
                  <c:v>0,545395</c:v>
                </c:pt>
                <c:pt idx="204">
                  <c:v>0,547978</c:v>
                </c:pt>
                <c:pt idx="205">
                  <c:v>0,550635</c:v>
                </c:pt>
                <c:pt idx="206">
                  <c:v>0,553249</c:v>
                </c:pt>
                <c:pt idx="207">
                  <c:v>0,55592</c:v>
                </c:pt>
                <c:pt idx="208">
                  <c:v>0,558496</c:v>
                </c:pt>
                <c:pt idx="209">
                  <c:v>0,561235</c:v>
                </c:pt>
                <c:pt idx="210">
                  <c:v>0,563834</c:v>
                </c:pt>
                <c:pt idx="211">
                  <c:v>0,566367</c:v>
                </c:pt>
                <c:pt idx="212">
                  <c:v>0,569093</c:v>
                </c:pt>
                <c:pt idx="213">
                  <c:v>0,571841</c:v>
                </c:pt>
                <c:pt idx="214">
                  <c:v>0,574347</c:v>
                </c:pt>
                <c:pt idx="215">
                  <c:v>0,577112</c:v>
                </c:pt>
                <c:pt idx="216">
                  <c:v>0,579666</c:v>
                </c:pt>
                <c:pt idx="217">
                  <c:v>0,582167</c:v>
                </c:pt>
                <c:pt idx="218">
                  <c:v>0,584955</c:v>
                </c:pt>
                <c:pt idx="219">
                  <c:v>0,587589</c:v>
                </c:pt>
                <c:pt idx="220">
                  <c:v>0,59014</c:v>
                </c:pt>
                <c:pt idx="221">
                  <c:v>0,592714</c:v>
                </c:pt>
                <c:pt idx="222">
                  <c:v>0,595462</c:v>
                </c:pt>
                <c:pt idx="223">
                  <c:v>0,598141</c:v>
                </c:pt>
                <c:pt idx="224">
                  <c:v>0,600679</c:v>
                </c:pt>
                <c:pt idx="225">
                  <c:v>0,603319</c:v>
                </c:pt>
                <c:pt idx="226">
                  <c:v>0,605875</c:v>
                </c:pt>
                <c:pt idx="227">
                  <c:v>0,608678</c:v>
                </c:pt>
                <c:pt idx="228">
                  <c:v>0,611319</c:v>
                </c:pt>
                <c:pt idx="229">
                  <c:v>0,613962</c:v>
                </c:pt>
                <c:pt idx="230">
                  <c:v>0,616508</c:v>
                </c:pt>
                <c:pt idx="231">
                  <c:v>0,619154</c:v>
                </c:pt>
                <c:pt idx="232">
                  <c:v>0,62189</c:v>
                </c:pt>
                <c:pt idx="233">
                  <c:v>0,624417</c:v>
                </c:pt>
                <c:pt idx="234">
                  <c:v>0,627124</c:v>
                </c:pt>
                <c:pt idx="235">
                  <c:v>0,629698</c:v>
                </c:pt>
                <c:pt idx="236">
                  <c:v>0,632272</c:v>
                </c:pt>
                <c:pt idx="237">
                  <c:v>0,634973</c:v>
                </c:pt>
                <c:pt idx="238">
                  <c:v>0,637628</c:v>
                </c:pt>
                <c:pt idx="239">
                  <c:v>0,640283</c:v>
                </c:pt>
                <c:pt idx="240">
                  <c:v>0,642857</c:v>
                </c:pt>
                <c:pt idx="241">
                  <c:v>0,645525</c:v>
                </c:pt>
                <c:pt idx="242">
                  <c:v>0,648177</c:v>
                </c:pt>
                <c:pt idx="243">
                  <c:v>0,650879</c:v>
                </c:pt>
                <c:pt idx="244">
                  <c:v>0,653583</c:v>
                </c:pt>
                <c:pt idx="245">
                  <c:v>0,656271</c:v>
                </c:pt>
                <c:pt idx="246">
                  <c:v>0,659196</c:v>
                </c:pt>
                <c:pt idx="247">
                  <c:v>0,661728</c:v>
                </c:pt>
                <c:pt idx="248">
                  <c:v>0,664424</c:v>
                </c:pt>
                <c:pt idx="249">
                  <c:v>0,667073</c:v>
                </c:pt>
                <c:pt idx="250">
                  <c:v>0,669615</c:v>
                </c:pt>
                <c:pt idx="251">
                  <c:v>0,67244</c:v>
                </c:pt>
                <c:pt idx="252">
                  <c:v>0,674936</c:v>
                </c:pt>
                <c:pt idx="253">
                  <c:v>0,677611</c:v>
                </c:pt>
                <c:pt idx="254">
                  <c:v>0,680028</c:v>
                </c:pt>
                <c:pt idx="255">
                  <c:v>0,682736</c:v>
                </c:pt>
                <c:pt idx="256">
                  <c:v>0,685455</c:v>
                </c:pt>
                <c:pt idx="257">
                  <c:v>0,688098</c:v>
                </c:pt>
                <c:pt idx="258">
                  <c:v>0,690846</c:v>
                </c:pt>
                <c:pt idx="259">
                  <c:v>0,693523</c:v>
                </c:pt>
                <c:pt idx="260">
                  <c:v>0,695853</c:v>
                </c:pt>
                <c:pt idx="261">
                  <c:v>0,698399</c:v>
                </c:pt>
                <c:pt idx="262">
                  <c:v>0,701167</c:v>
                </c:pt>
                <c:pt idx="263">
                  <c:v>0,703593</c:v>
                </c:pt>
                <c:pt idx="264">
                  <c:v>0,706329</c:v>
                </c:pt>
                <c:pt idx="265">
                  <c:v>0,708818</c:v>
                </c:pt>
                <c:pt idx="266">
                  <c:v>0,711365</c:v>
                </c:pt>
                <c:pt idx="267">
                  <c:v>0,714333</c:v>
                </c:pt>
                <c:pt idx="268">
                  <c:v>0,716701</c:v>
                </c:pt>
                <c:pt idx="269">
                  <c:v>0,719206</c:v>
                </c:pt>
                <c:pt idx="270">
                  <c:v>0,721838</c:v>
                </c:pt>
                <c:pt idx="271">
                  <c:v>0,724507</c:v>
                </c:pt>
                <c:pt idx="272">
                  <c:v>0,727469</c:v>
                </c:pt>
                <c:pt idx="273">
                  <c:v>0,729776</c:v>
                </c:pt>
                <c:pt idx="274">
                  <c:v>0,732463</c:v>
                </c:pt>
                <c:pt idx="275">
                  <c:v>0,734859</c:v>
                </c:pt>
                <c:pt idx="276">
                  <c:v>0,737622</c:v>
                </c:pt>
                <c:pt idx="277">
                  <c:v>0,740024</c:v>
                </c:pt>
                <c:pt idx="278">
                  <c:v>0,742807</c:v>
                </c:pt>
                <c:pt idx="279">
                  <c:v>0,74527</c:v>
                </c:pt>
                <c:pt idx="280">
                  <c:v>0,748299</c:v>
                </c:pt>
                <c:pt idx="281">
                  <c:v>0,75061</c:v>
                </c:pt>
                <c:pt idx="282">
                  <c:v>0,75323</c:v>
                </c:pt>
                <c:pt idx="283">
                  <c:v>0,755913</c:v>
                </c:pt>
                <c:pt idx="284">
                  <c:v>0,758659</c:v>
                </c:pt>
                <c:pt idx="285">
                  <c:v>0,7612</c:v>
                </c:pt>
                <c:pt idx="286">
                  <c:v>0,76413</c:v>
                </c:pt>
                <c:pt idx="287">
                  <c:v>0,766188</c:v>
                </c:pt>
                <c:pt idx="288">
                  <c:v>0,768939</c:v>
                </c:pt>
                <c:pt idx="289">
                  <c:v>0,771542</c:v>
                </c:pt>
                <c:pt idx="290">
                  <c:v>0,774207</c:v>
                </c:pt>
                <c:pt idx="291">
                  <c:v>0,77708</c:v>
                </c:pt>
                <c:pt idx="292">
                  <c:v>0,779659</c:v>
                </c:pt>
                <c:pt idx="293">
                  <c:v>0,781981</c:v>
                </c:pt>
                <c:pt idx="294">
                  <c:v>0,784587</c:v>
                </c:pt>
                <c:pt idx="295">
                  <c:v>0,787213</c:v>
                </c:pt>
                <c:pt idx="296">
                  <c:v>0,789726</c:v>
                </c:pt>
                <c:pt idx="297">
                  <c:v>0,792488</c:v>
                </c:pt>
                <c:pt idx="298">
                  <c:v>0,795041</c:v>
                </c:pt>
                <c:pt idx="299">
                  <c:v>0,797734</c:v>
                </c:pt>
                <c:pt idx="300">
                  <c:v>0,800485</c:v>
                </c:pt>
                <c:pt idx="301">
                  <c:v>0,803081</c:v>
                </c:pt>
                <c:pt idx="302">
                  <c:v>0,805455</c:v>
                </c:pt>
                <c:pt idx="303">
                  <c:v>0,807996</c:v>
                </c:pt>
                <c:pt idx="304">
                  <c:v>0,810663</c:v>
                </c:pt>
                <c:pt idx="305">
                  <c:v>0,813284</c:v>
                </c:pt>
                <c:pt idx="306">
                  <c:v>0,816187</c:v>
                </c:pt>
                <c:pt idx="307">
                  <c:v>0,818571</c:v>
                </c:pt>
                <c:pt idx="308">
                  <c:v>0,821419</c:v>
                </c:pt>
                <c:pt idx="309">
                  <c:v>0,823955</c:v>
                </c:pt>
                <c:pt idx="310">
                  <c:v>0,826439</c:v>
                </c:pt>
                <c:pt idx="311">
                  <c:v>0,828964</c:v>
                </c:pt>
                <c:pt idx="312">
                  <c:v>0,831619</c:v>
                </c:pt>
                <c:pt idx="313">
                  <c:v>0,834659</c:v>
                </c:pt>
                <c:pt idx="314">
                  <c:v>0,836934</c:v>
                </c:pt>
                <c:pt idx="315">
                  <c:v>0,839517</c:v>
                </c:pt>
                <c:pt idx="316">
                  <c:v>0,842131</c:v>
                </c:pt>
                <c:pt idx="317">
                  <c:v>0,844789</c:v>
                </c:pt>
                <c:pt idx="318">
                  <c:v>0,847325</c:v>
                </c:pt>
                <c:pt idx="319">
                  <c:v>0,850015</c:v>
                </c:pt>
                <c:pt idx="320">
                  <c:v>0,852747</c:v>
                </c:pt>
                <c:pt idx="321">
                  <c:v>0,855309</c:v>
                </c:pt>
                <c:pt idx="322">
                  <c:v>0,857965</c:v>
                </c:pt>
                <c:pt idx="323">
                  <c:v>0,860429</c:v>
                </c:pt>
                <c:pt idx="324">
                  <c:v>0,86331</c:v>
                </c:pt>
                <c:pt idx="325">
                  <c:v>0,865723</c:v>
                </c:pt>
                <c:pt idx="326">
                  <c:v>0,868321</c:v>
                </c:pt>
                <c:pt idx="327">
                  <c:v>0,871059</c:v>
                </c:pt>
                <c:pt idx="328">
                  <c:v>0,873683</c:v>
                </c:pt>
                <c:pt idx="329">
                  <c:v>0,876482</c:v>
                </c:pt>
                <c:pt idx="330">
                  <c:v>0,878871</c:v>
                </c:pt>
                <c:pt idx="331">
                  <c:v>0,881407</c:v>
                </c:pt>
                <c:pt idx="332">
                  <c:v>0,884052</c:v>
                </c:pt>
                <c:pt idx="333">
                  <c:v>0,886734</c:v>
                </c:pt>
                <c:pt idx="334">
                  <c:v>0,88934</c:v>
                </c:pt>
                <c:pt idx="335">
                  <c:v>0,891817</c:v>
                </c:pt>
                <c:pt idx="336">
                  <c:v>0,894592</c:v>
                </c:pt>
                <c:pt idx="337">
                  <c:v>0,897003</c:v>
                </c:pt>
                <c:pt idx="338">
                  <c:v>0,899748</c:v>
                </c:pt>
                <c:pt idx="339">
                  <c:v>0,902417</c:v>
                </c:pt>
                <c:pt idx="340">
                  <c:v>0,904999</c:v>
                </c:pt>
                <c:pt idx="341">
                  <c:v>0,907709</c:v>
                </c:pt>
                <c:pt idx="342">
                  <c:v>0,910117</c:v>
                </c:pt>
                <c:pt idx="343">
                  <c:v>0,912848</c:v>
                </c:pt>
                <c:pt idx="344">
                  <c:v>0,915424</c:v>
                </c:pt>
                <c:pt idx="345">
                  <c:v>0,918074</c:v>
                </c:pt>
                <c:pt idx="346">
                  <c:v>0,920734</c:v>
                </c:pt>
                <c:pt idx="347">
                  <c:v>0,923442</c:v>
                </c:pt>
                <c:pt idx="348">
                  <c:v>0,926027</c:v>
                </c:pt>
                <c:pt idx="349">
                  <c:v>0,928735</c:v>
                </c:pt>
                <c:pt idx="350">
                  <c:v>0,931328</c:v>
                </c:pt>
                <c:pt idx="351">
                  <c:v>0,933992</c:v>
                </c:pt>
                <c:pt idx="352">
                  <c:v>0,936525</c:v>
                </c:pt>
                <c:pt idx="353">
                  <c:v>0,939397</c:v>
                </c:pt>
                <c:pt idx="354">
                  <c:v>0,94175</c:v>
                </c:pt>
                <c:pt idx="355">
                  <c:v>0,94431</c:v>
                </c:pt>
                <c:pt idx="356">
                  <c:v>0,946983</c:v>
                </c:pt>
                <c:pt idx="357">
                  <c:v>0,949568</c:v>
                </c:pt>
                <c:pt idx="358">
                  <c:v>0,952252</c:v>
                </c:pt>
                <c:pt idx="359">
                  <c:v>0,954869</c:v>
                </c:pt>
                <c:pt idx="360">
                  <c:v>0,95739</c:v>
                </c:pt>
                <c:pt idx="361">
                  <c:v>0,959991</c:v>
                </c:pt>
                <c:pt idx="362">
                  <c:v>0,962708</c:v>
                </c:pt>
                <c:pt idx="363">
                  <c:v>0,965149</c:v>
                </c:pt>
                <c:pt idx="364">
                  <c:v>0,967867</c:v>
                </c:pt>
                <c:pt idx="365">
                  <c:v>0,970523</c:v>
                </c:pt>
                <c:pt idx="366">
                  <c:v>0,973155</c:v>
                </c:pt>
                <c:pt idx="367">
                  <c:v>0,975626</c:v>
                </c:pt>
                <c:pt idx="368">
                  <c:v>0,978302</c:v>
                </c:pt>
                <c:pt idx="369">
                  <c:v>0,980927</c:v>
                </c:pt>
                <c:pt idx="370">
                  <c:v>0,983717</c:v>
                </c:pt>
                <c:pt idx="371">
                  <c:v>0,986182</c:v>
                </c:pt>
                <c:pt idx="372">
                  <c:v>0,988654</c:v>
                </c:pt>
                <c:pt idx="373">
                  <c:v>0,991348</c:v>
                </c:pt>
                <c:pt idx="374">
                  <c:v>0,993991</c:v>
                </c:pt>
                <c:pt idx="375">
                  <c:v>0,996678</c:v>
                </c:pt>
                <c:pt idx="376">
                  <c:v>0,99917</c:v>
                </c:pt>
                <c:pt idx="377">
                  <c:v>1,001814</c:v>
                </c:pt>
                <c:pt idx="378">
                  <c:v>1,004424</c:v>
                </c:pt>
                <c:pt idx="379">
                  <c:v>1,0071</c:v>
                </c:pt>
                <c:pt idx="380">
                  <c:v>1,00975</c:v>
                </c:pt>
                <c:pt idx="381">
                  <c:v>1,012534</c:v>
                </c:pt>
                <c:pt idx="382">
                  <c:v>1,01499</c:v>
                </c:pt>
                <c:pt idx="383">
                  <c:v>1,017685</c:v>
                </c:pt>
                <c:pt idx="384">
                  <c:v>1,020316</c:v>
                </c:pt>
                <c:pt idx="385">
                  <c:v>1,022983</c:v>
                </c:pt>
                <c:pt idx="386">
                  <c:v>1,0258</c:v>
                </c:pt>
                <c:pt idx="387">
                  <c:v>1,028493</c:v>
                </c:pt>
                <c:pt idx="388">
                  <c:v>1,031093</c:v>
                </c:pt>
                <c:pt idx="389">
                  <c:v>1,033786</c:v>
                </c:pt>
                <c:pt idx="390">
                  <c:v>1,036327</c:v>
                </c:pt>
                <c:pt idx="391">
                  <c:v>1,039073</c:v>
                </c:pt>
                <c:pt idx="392">
                  <c:v>1,041646</c:v>
                </c:pt>
                <c:pt idx="393">
                  <c:v>1,044174</c:v>
                </c:pt>
                <c:pt idx="394">
                  <c:v>1,046844</c:v>
                </c:pt>
                <c:pt idx="395">
                  <c:v>1,049756</c:v>
                </c:pt>
                <c:pt idx="396">
                  <c:v>1,052641</c:v>
                </c:pt>
                <c:pt idx="397">
                  <c:v>1,055367</c:v>
                </c:pt>
                <c:pt idx="398">
                  <c:v>1,057973</c:v>
                </c:pt>
                <c:pt idx="399">
                  <c:v>1,060625</c:v>
                </c:pt>
                <c:pt idx="400">
                  <c:v>1,063316</c:v>
                </c:pt>
                <c:pt idx="401">
                  <c:v>1,066011</c:v>
                </c:pt>
                <c:pt idx="402">
                  <c:v>1,068602</c:v>
                </c:pt>
                <c:pt idx="403">
                  <c:v>1,071344</c:v>
                </c:pt>
                <c:pt idx="404">
                  <c:v>1,073918</c:v>
                </c:pt>
                <c:pt idx="405">
                  <c:v>1,076627</c:v>
                </c:pt>
                <c:pt idx="406">
                  <c:v>1,079306</c:v>
                </c:pt>
                <c:pt idx="407">
                  <c:v>1,081796</c:v>
                </c:pt>
                <c:pt idx="408">
                  <c:v>1,084468</c:v>
                </c:pt>
                <c:pt idx="409">
                  <c:v>1,087065</c:v>
                </c:pt>
                <c:pt idx="410">
                  <c:v>1,089757</c:v>
                </c:pt>
                <c:pt idx="411">
                  <c:v>1,092435</c:v>
                </c:pt>
                <c:pt idx="412">
                  <c:v>1,09507</c:v>
                </c:pt>
                <c:pt idx="413">
                  <c:v>1,097729</c:v>
                </c:pt>
                <c:pt idx="414">
                  <c:v>1,100211</c:v>
                </c:pt>
                <c:pt idx="415">
                  <c:v>1,102901</c:v>
                </c:pt>
                <c:pt idx="416">
                  <c:v>1,105632</c:v>
                </c:pt>
                <c:pt idx="417">
                  <c:v>1,108397</c:v>
                </c:pt>
                <c:pt idx="418">
                  <c:v>1,110793</c:v>
                </c:pt>
                <c:pt idx="419">
                  <c:v>1,113446</c:v>
                </c:pt>
                <c:pt idx="420">
                  <c:v>1,116098</c:v>
                </c:pt>
                <c:pt idx="421">
                  <c:v>1,118729</c:v>
                </c:pt>
                <c:pt idx="422">
                  <c:v>1,121324</c:v>
                </c:pt>
                <c:pt idx="423">
                  <c:v>1,124028</c:v>
                </c:pt>
                <c:pt idx="424">
                  <c:v>1,126662</c:v>
                </c:pt>
                <c:pt idx="425">
                  <c:v>1,129324</c:v>
                </c:pt>
                <c:pt idx="426">
                  <c:v>1,132042</c:v>
                </c:pt>
                <c:pt idx="427">
                  <c:v>1,134668</c:v>
                </c:pt>
                <c:pt idx="428">
                  <c:v>1,137308</c:v>
                </c:pt>
                <c:pt idx="429">
                  <c:v>1,139861</c:v>
                </c:pt>
                <c:pt idx="430">
                  <c:v>1,142517</c:v>
                </c:pt>
                <c:pt idx="431">
                  <c:v>1,145264</c:v>
                </c:pt>
                <c:pt idx="432">
                  <c:v>1,147971</c:v>
                </c:pt>
                <c:pt idx="433">
                  <c:v>1,150516</c:v>
                </c:pt>
                <c:pt idx="434">
                  <c:v>1,153069</c:v>
                </c:pt>
                <c:pt idx="435">
                  <c:v>1,155731</c:v>
                </c:pt>
                <c:pt idx="436">
                  <c:v>1,15833</c:v>
                </c:pt>
                <c:pt idx="437">
                  <c:v>1,160973</c:v>
                </c:pt>
                <c:pt idx="438">
                  <c:v>1,163737</c:v>
                </c:pt>
                <c:pt idx="439">
                  <c:v>1,166335</c:v>
                </c:pt>
                <c:pt idx="440">
                  <c:v>1,168925</c:v>
                </c:pt>
                <c:pt idx="441">
                  <c:v>1,171657</c:v>
                </c:pt>
                <c:pt idx="442">
                  <c:v>1,174162</c:v>
                </c:pt>
                <c:pt idx="443">
                  <c:v>1,176958</c:v>
                </c:pt>
                <c:pt idx="444">
                  <c:v>1,17979</c:v>
                </c:pt>
                <c:pt idx="445">
                  <c:v>1,182274</c:v>
                </c:pt>
                <c:pt idx="446">
                  <c:v>1,184787</c:v>
                </c:pt>
                <c:pt idx="447">
                  <c:v>1,187492</c:v>
                </c:pt>
                <c:pt idx="448">
                  <c:v>1,190164</c:v>
                </c:pt>
                <c:pt idx="449">
                  <c:v>1,192911</c:v>
                </c:pt>
                <c:pt idx="450">
                  <c:v>1,195277</c:v>
                </c:pt>
                <c:pt idx="451">
                  <c:v>1,197841</c:v>
                </c:pt>
                <c:pt idx="452">
                  <c:v>1,200401</c:v>
                </c:pt>
                <c:pt idx="453">
                  <c:v>1,203151</c:v>
                </c:pt>
                <c:pt idx="454">
                  <c:v>1,205623</c:v>
                </c:pt>
                <c:pt idx="455">
                  <c:v>1,208374</c:v>
                </c:pt>
                <c:pt idx="456">
                  <c:v>1,210922</c:v>
                </c:pt>
                <c:pt idx="457">
                  <c:v>1,213756</c:v>
                </c:pt>
                <c:pt idx="458">
                  <c:v>1,216235</c:v>
                </c:pt>
                <c:pt idx="459">
                  <c:v>1,218781</c:v>
                </c:pt>
                <c:pt idx="460">
                  <c:v>1,221696</c:v>
                </c:pt>
                <c:pt idx="461">
                  <c:v>1,224181</c:v>
                </c:pt>
                <c:pt idx="462">
                  <c:v>1,226743</c:v>
                </c:pt>
                <c:pt idx="463">
                  <c:v>1,229417</c:v>
                </c:pt>
                <c:pt idx="464">
                  <c:v>1,232095</c:v>
                </c:pt>
                <c:pt idx="465">
                  <c:v>1,234364</c:v>
                </c:pt>
                <c:pt idx="466">
                  <c:v>1,2371</c:v>
                </c:pt>
                <c:pt idx="467">
                  <c:v>1,239664</c:v>
                </c:pt>
                <c:pt idx="468">
                  <c:v>1,242174</c:v>
                </c:pt>
                <c:pt idx="469">
                  <c:v>1,244971</c:v>
                </c:pt>
                <c:pt idx="470">
                  <c:v>1,247408</c:v>
                </c:pt>
                <c:pt idx="471">
                  <c:v>1,25016</c:v>
                </c:pt>
                <c:pt idx="472">
                  <c:v>1,252776</c:v>
                </c:pt>
                <c:pt idx="473">
                  <c:v>1,255521</c:v>
                </c:pt>
                <c:pt idx="474">
                  <c:v>1,257843</c:v>
                </c:pt>
                <c:pt idx="475">
                  <c:v>1,260666</c:v>
                </c:pt>
                <c:pt idx="476">
                  <c:v>1,263281</c:v>
                </c:pt>
                <c:pt idx="477">
                  <c:v>1,265944</c:v>
                </c:pt>
                <c:pt idx="478">
                  <c:v>1,268384</c:v>
                </c:pt>
                <c:pt idx="479">
                  <c:v>1,271129</c:v>
                </c:pt>
                <c:pt idx="480">
                  <c:v>1,273836</c:v>
                </c:pt>
                <c:pt idx="481">
                  <c:v>1,276439</c:v>
                </c:pt>
                <c:pt idx="482">
                  <c:v>1,278795</c:v>
                </c:pt>
                <c:pt idx="483">
                  <c:v>1,281769</c:v>
                </c:pt>
                <c:pt idx="484">
                  <c:v>1,283907</c:v>
                </c:pt>
                <c:pt idx="485">
                  <c:v>1,286748</c:v>
                </c:pt>
                <c:pt idx="486">
                  <c:v>1,289337</c:v>
                </c:pt>
                <c:pt idx="487">
                  <c:v>1,292075</c:v>
                </c:pt>
                <c:pt idx="488">
                  <c:v>1,294429</c:v>
                </c:pt>
                <c:pt idx="489">
                  <c:v>1,297289</c:v>
                </c:pt>
                <c:pt idx="490">
                  <c:v>1,299628</c:v>
                </c:pt>
                <c:pt idx="491">
                  <c:v>1,302335</c:v>
                </c:pt>
                <c:pt idx="492">
                  <c:v>1,304893</c:v>
                </c:pt>
                <c:pt idx="493">
                  <c:v>1,307625</c:v>
                </c:pt>
                <c:pt idx="494">
                  <c:v>1,310136</c:v>
                </c:pt>
                <c:pt idx="495">
                  <c:v>1,312946</c:v>
                </c:pt>
                <c:pt idx="496">
                  <c:v>1,315247</c:v>
                </c:pt>
                <c:pt idx="497">
                  <c:v>1,31813</c:v>
                </c:pt>
                <c:pt idx="498">
                  <c:v>1,3205</c:v>
                </c:pt>
                <c:pt idx="499">
                  <c:v>1,323465</c:v>
                </c:pt>
                <c:pt idx="500">
                  <c:v>1,325822</c:v>
                </c:pt>
                <c:pt idx="501">
                  <c:v>1,328532</c:v>
                </c:pt>
                <c:pt idx="502">
                  <c:v>1,331071</c:v>
                </c:pt>
                <c:pt idx="503">
                  <c:v>1,333786</c:v>
                </c:pt>
                <c:pt idx="504">
                  <c:v>1,336337</c:v>
                </c:pt>
                <c:pt idx="505">
                  <c:v>1,33884</c:v>
                </c:pt>
                <c:pt idx="506">
                  <c:v>1,341743</c:v>
                </c:pt>
                <c:pt idx="507">
                  <c:v>1,344075</c:v>
                </c:pt>
                <c:pt idx="508">
                  <c:v>1,346988</c:v>
                </c:pt>
                <c:pt idx="509">
                  <c:v>1,349538</c:v>
                </c:pt>
                <c:pt idx="510">
                  <c:v>1,352051</c:v>
                </c:pt>
                <c:pt idx="511">
                  <c:v>1,354916</c:v>
                </c:pt>
                <c:pt idx="512">
                  <c:v>1,357433</c:v>
                </c:pt>
                <c:pt idx="513">
                  <c:v>1,359824</c:v>
                </c:pt>
                <c:pt idx="514">
                  <c:v>1,362341</c:v>
                </c:pt>
                <c:pt idx="515">
                  <c:v>1,36525</c:v>
                </c:pt>
                <c:pt idx="516">
                  <c:v>1,367612</c:v>
                </c:pt>
                <c:pt idx="517">
                  <c:v>1,370215</c:v>
                </c:pt>
                <c:pt idx="518">
                  <c:v>1,37305</c:v>
                </c:pt>
                <c:pt idx="519">
                  <c:v>1,375529</c:v>
                </c:pt>
                <c:pt idx="520">
                  <c:v>1,378354</c:v>
                </c:pt>
                <c:pt idx="521">
                  <c:v>1,380756</c:v>
                </c:pt>
                <c:pt idx="522">
                  <c:v>1,383441</c:v>
                </c:pt>
                <c:pt idx="523">
                  <c:v>1,386011</c:v>
                </c:pt>
                <c:pt idx="524">
                  <c:v>1,388879</c:v>
                </c:pt>
                <c:pt idx="525">
                  <c:v>1,391106</c:v>
                </c:pt>
                <c:pt idx="526">
                  <c:v>1,394037</c:v>
                </c:pt>
                <c:pt idx="527">
                  <c:v>1,396631</c:v>
                </c:pt>
                <c:pt idx="528">
                  <c:v>1,399237</c:v>
                </c:pt>
                <c:pt idx="529">
                  <c:v>1,40173</c:v>
                </c:pt>
                <c:pt idx="530">
                  <c:v>1,404227</c:v>
                </c:pt>
                <c:pt idx="531">
                  <c:v>1,406999</c:v>
                </c:pt>
                <c:pt idx="532">
                  <c:v>1,409721</c:v>
                </c:pt>
                <c:pt idx="533">
                  <c:v>1,412178</c:v>
                </c:pt>
                <c:pt idx="534">
                  <c:v>1,414801</c:v>
                </c:pt>
                <c:pt idx="535">
                  <c:v>1,417233</c:v>
                </c:pt>
                <c:pt idx="536">
                  <c:v>1,419911</c:v>
                </c:pt>
                <c:pt idx="537">
                  <c:v>1,422647</c:v>
                </c:pt>
                <c:pt idx="538">
                  <c:v>1,425227</c:v>
                </c:pt>
                <c:pt idx="539">
                  <c:v>1,427948</c:v>
                </c:pt>
                <c:pt idx="540">
                  <c:v>1,43029</c:v>
                </c:pt>
                <c:pt idx="541">
                  <c:v>1,433075</c:v>
                </c:pt>
                <c:pt idx="542">
                  <c:v>1,435733</c:v>
                </c:pt>
                <c:pt idx="543">
                  <c:v>1,438148</c:v>
                </c:pt>
                <c:pt idx="544">
                  <c:v>1,44072</c:v>
                </c:pt>
                <c:pt idx="545">
                  <c:v>1,443369</c:v>
                </c:pt>
                <c:pt idx="546">
                  <c:v>1,446318</c:v>
                </c:pt>
                <c:pt idx="547">
                  <c:v>1,448656</c:v>
                </c:pt>
                <c:pt idx="548">
                  <c:v>1,451312</c:v>
                </c:pt>
                <c:pt idx="549">
                  <c:v>1,453775</c:v>
                </c:pt>
                <c:pt idx="550">
                  <c:v>1,456613</c:v>
                </c:pt>
                <c:pt idx="551">
                  <c:v>1,459169</c:v>
                </c:pt>
                <c:pt idx="552">
                  <c:v>1,461943</c:v>
                </c:pt>
                <c:pt idx="553">
                  <c:v>1,464435</c:v>
                </c:pt>
                <c:pt idx="554">
                  <c:v>1,467139</c:v>
                </c:pt>
                <c:pt idx="555">
                  <c:v>1,469739</c:v>
                </c:pt>
                <c:pt idx="556">
                  <c:v>1,472182</c:v>
                </c:pt>
                <c:pt idx="557">
                  <c:v>1,474915</c:v>
                </c:pt>
                <c:pt idx="558">
                  <c:v>1,477597</c:v>
                </c:pt>
                <c:pt idx="559">
                  <c:v>1,479973</c:v>
                </c:pt>
                <c:pt idx="560">
                  <c:v>1,482622</c:v>
                </c:pt>
                <c:pt idx="561">
                  <c:v>1,485289</c:v>
                </c:pt>
                <c:pt idx="562">
                  <c:v>1,487846</c:v>
                </c:pt>
                <c:pt idx="563">
                  <c:v>1,490608</c:v>
                </c:pt>
                <c:pt idx="564">
                  <c:v>1,493225</c:v>
                </c:pt>
                <c:pt idx="565">
                  <c:v>1,495711</c:v>
                </c:pt>
                <c:pt idx="566">
                  <c:v>1,498486</c:v>
                </c:pt>
                <c:pt idx="567">
                  <c:v>1,501204</c:v>
                </c:pt>
                <c:pt idx="568">
                  <c:v>1,503534</c:v>
                </c:pt>
                <c:pt idx="569">
                  <c:v>1,506265</c:v>
                </c:pt>
                <c:pt idx="570">
                  <c:v>1,508778</c:v>
                </c:pt>
                <c:pt idx="571">
                  <c:v>1,511417</c:v>
                </c:pt>
                <c:pt idx="572">
                  <c:v>1,514034</c:v>
                </c:pt>
                <c:pt idx="573">
                  <c:v>1,516693</c:v>
                </c:pt>
                <c:pt idx="574">
                  <c:v>1,519507</c:v>
                </c:pt>
                <c:pt idx="575">
                  <c:v>1,521944</c:v>
                </c:pt>
                <c:pt idx="576">
                  <c:v>1,524683</c:v>
                </c:pt>
                <c:pt idx="577">
                  <c:v>1,527127</c:v>
                </c:pt>
                <c:pt idx="578">
                  <c:v>1,52984</c:v>
                </c:pt>
                <c:pt idx="579">
                  <c:v>1,532646</c:v>
                </c:pt>
                <c:pt idx="580">
                  <c:v>1,534966</c:v>
                </c:pt>
                <c:pt idx="581">
                  <c:v>1,537665</c:v>
                </c:pt>
                <c:pt idx="582">
                  <c:v>1,540388</c:v>
                </c:pt>
                <c:pt idx="583">
                  <c:v>1,543295</c:v>
                </c:pt>
                <c:pt idx="584">
                  <c:v>1,545505</c:v>
                </c:pt>
                <c:pt idx="585">
                  <c:v>1,548114</c:v>
                </c:pt>
                <c:pt idx="586">
                  <c:v>1,550621</c:v>
                </c:pt>
                <c:pt idx="587">
                  <c:v>1,553259</c:v>
                </c:pt>
                <c:pt idx="588">
                  <c:v>1,556137</c:v>
                </c:pt>
                <c:pt idx="589">
                  <c:v>1,558754</c:v>
                </c:pt>
                <c:pt idx="590">
                  <c:v>1,561037</c:v>
                </c:pt>
                <c:pt idx="591">
                  <c:v>1,564093</c:v>
                </c:pt>
                <c:pt idx="592">
                  <c:v>1,566388</c:v>
                </c:pt>
                <c:pt idx="593">
                  <c:v>1,569124</c:v>
                </c:pt>
                <c:pt idx="594">
                  <c:v>1,571516</c:v>
                </c:pt>
                <c:pt idx="595">
                  <c:v>1,574234</c:v>
                </c:pt>
                <c:pt idx="596">
                  <c:v>1,577066</c:v>
                </c:pt>
                <c:pt idx="597">
                  <c:v>1,579518</c:v>
                </c:pt>
                <c:pt idx="598">
                  <c:v>1,581854</c:v>
                </c:pt>
                <c:pt idx="599">
                  <c:v>1,584625</c:v>
                </c:pt>
                <c:pt idx="600">
                  <c:v>1,587117</c:v>
                </c:pt>
                <c:pt idx="601">
                  <c:v>1,589902</c:v>
                </c:pt>
                <c:pt idx="602">
                  <c:v>1,592328</c:v>
                </c:pt>
                <c:pt idx="603">
                  <c:v>1,594957</c:v>
                </c:pt>
                <c:pt idx="604">
                  <c:v>1,597551</c:v>
                </c:pt>
                <c:pt idx="605">
                  <c:v>1,600298</c:v>
                </c:pt>
                <c:pt idx="606">
                  <c:v>1,602916</c:v>
                </c:pt>
                <c:pt idx="607">
                  <c:v>1,605461</c:v>
                </c:pt>
                <c:pt idx="608">
                  <c:v>1,608264</c:v>
                </c:pt>
                <c:pt idx="609">
                  <c:v>1,610822</c:v>
                </c:pt>
                <c:pt idx="610">
                  <c:v>1,61347</c:v>
                </c:pt>
                <c:pt idx="611">
                  <c:v>1,615964</c:v>
                </c:pt>
                <c:pt idx="612">
                  <c:v>1,61864</c:v>
                </c:pt>
                <c:pt idx="613">
                  <c:v>1,62122</c:v>
                </c:pt>
                <c:pt idx="614">
                  <c:v>1,623882</c:v>
                </c:pt>
                <c:pt idx="615">
                  <c:v>1,626282</c:v>
                </c:pt>
                <c:pt idx="616">
                  <c:v>1,628886</c:v>
                </c:pt>
                <c:pt idx="617">
                  <c:v>1,631528</c:v>
                </c:pt>
                <c:pt idx="618">
                  <c:v>1,634265</c:v>
                </c:pt>
                <c:pt idx="619">
                  <c:v>1,636694</c:v>
                </c:pt>
                <c:pt idx="620">
                  <c:v>1,639522</c:v>
                </c:pt>
                <c:pt idx="621">
                  <c:v>1,642181</c:v>
                </c:pt>
                <c:pt idx="622">
                  <c:v>1,644597</c:v>
                </c:pt>
                <c:pt idx="623">
                  <c:v>1,647137</c:v>
                </c:pt>
                <c:pt idx="624">
                  <c:v>1,649966</c:v>
                </c:pt>
                <c:pt idx="625">
                  <c:v>1,652565</c:v>
                </c:pt>
                <c:pt idx="626">
                  <c:v>1,655081</c:v>
                </c:pt>
                <c:pt idx="627">
                  <c:v>1,657617</c:v>
                </c:pt>
                <c:pt idx="628">
                  <c:v>1,660414</c:v>
                </c:pt>
                <c:pt idx="629">
                  <c:v>1,663174</c:v>
                </c:pt>
                <c:pt idx="630">
                  <c:v>1,665617</c:v>
                </c:pt>
                <c:pt idx="631">
                  <c:v>1,668076</c:v>
                </c:pt>
                <c:pt idx="632">
                  <c:v>1,670699</c:v>
                </c:pt>
                <c:pt idx="633">
                  <c:v>1,673468</c:v>
                </c:pt>
                <c:pt idx="634">
                  <c:v>1,676108</c:v>
                </c:pt>
                <c:pt idx="635">
                  <c:v>1,678615</c:v>
                </c:pt>
                <c:pt idx="636">
                  <c:v>1,68118</c:v>
                </c:pt>
                <c:pt idx="637">
                  <c:v>1,683842</c:v>
                </c:pt>
                <c:pt idx="638">
                  <c:v>1,686548</c:v>
                </c:pt>
                <c:pt idx="639">
                  <c:v>1,689268</c:v>
                </c:pt>
                <c:pt idx="640">
                  <c:v>1,69201</c:v>
                </c:pt>
                <c:pt idx="641">
                  <c:v>1,694562</c:v>
                </c:pt>
                <c:pt idx="642">
                  <c:v>1,697026</c:v>
                </c:pt>
                <c:pt idx="643">
                  <c:v>1,699828</c:v>
                </c:pt>
                <c:pt idx="644">
                  <c:v>1,702434</c:v>
                </c:pt>
                <c:pt idx="645">
                  <c:v>1,705013</c:v>
                </c:pt>
                <c:pt idx="646">
                  <c:v>1,70751</c:v>
                </c:pt>
                <c:pt idx="647">
                  <c:v>1,710095</c:v>
                </c:pt>
                <c:pt idx="648">
                  <c:v>1,71277</c:v>
                </c:pt>
                <c:pt idx="649">
                  <c:v>1,715289</c:v>
                </c:pt>
                <c:pt idx="650">
                  <c:v>1,718037</c:v>
                </c:pt>
                <c:pt idx="651">
                  <c:v>1,720638</c:v>
                </c:pt>
                <c:pt idx="652">
                  <c:v>1,723187</c:v>
                </c:pt>
                <c:pt idx="653">
                  <c:v>1,725809</c:v>
                </c:pt>
                <c:pt idx="654">
                  <c:v>1,728362</c:v>
                </c:pt>
                <c:pt idx="655">
                  <c:v>1,731094</c:v>
                </c:pt>
                <c:pt idx="656">
                  <c:v>1,733661</c:v>
                </c:pt>
                <c:pt idx="657">
                  <c:v>1,736327</c:v>
                </c:pt>
                <c:pt idx="658">
                  <c:v>1,739049</c:v>
                </c:pt>
                <c:pt idx="659">
                  <c:v>1,741705</c:v>
                </c:pt>
                <c:pt idx="660">
                  <c:v>1,74454</c:v>
                </c:pt>
                <c:pt idx="661">
                  <c:v>1,747066</c:v>
                </c:pt>
                <c:pt idx="662">
                  <c:v>1,74993</c:v>
                </c:pt>
                <c:pt idx="663">
                  <c:v>1,752589</c:v>
                </c:pt>
                <c:pt idx="664">
                  <c:v>1,755321</c:v>
                </c:pt>
                <c:pt idx="665">
                  <c:v>1,75798</c:v>
                </c:pt>
                <c:pt idx="666">
                  <c:v>1,760555</c:v>
                </c:pt>
                <c:pt idx="667">
                  <c:v>1,763258</c:v>
                </c:pt>
                <c:pt idx="668">
                  <c:v>1,765915</c:v>
                </c:pt>
                <c:pt idx="669">
                  <c:v>1,768585</c:v>
                </c:pt>
                <c:pt idx="670">
                  <c:v>1,771199</c:v>
                </c:pt>
                <c:pt idx="671">
                  <c:v>1,773859</c:v>
                </c:pt>
                <c:pt idx="672">
                  <c:v>1,776543</c:v>
                </c:pt>
                <c:pt idx="673">
                  <c:v>1,779294</c:v>
                </c:pt>
                <c:pt idx="674">
                  <c:v>1,781795</c:v>
                </c:pt>
                <c:pt idx="675">
                  <c:v>1,784567</c:v>
                </c:pt>
                <c:pt idx="676">
                  <c:v>1,787051</c:v>
                </c:pt>
                <c:pt idx="677">
                  <c:v>1,789738</c:v>
                </c:pt>
                <c:pt idx="678">
                  <c:v>1,792397</c:v>
                </c:pt>
                <c:pt idx="679">
                  <c:v>1,795018</c:v>
                </c:pt>
                <c:pt idx="680">
                  <c:v>1,797697</c:v>
                </c:pt>
                <c:pt idx="681">
                  <c:v>1,800264</c:v>
                </c:pt>
                <c:pt idx="682">
                  <c:v>1,802858</c:v>
                </c:pt>
                <c:pt idx="683">
                  <c:v>1,805588</c:v>
                </c:pt>
                <c:pt idx="684">
                  <c:v>1,808299</c:v>
                </c:pt>
                <c:pt idx="685">
                  <c:v>1,810791</c:v>
                </c:pt>
                <c:pt idx="686">
                  <c:v>1,813521</c:v>
                </c:pt>
                <c:pt idx="687">
                  <c:v>1,816145</c:v>
                </c:pt>
                <c:pt idx="688">
                  <c:v>1,818715</c:v>
                </c:pt>
                <c:pt idx="689">
                  <c:v>1,821478</c:v>
                </c:pt>
                <c:pt idx="690">
                  <c:v>1,823991</c:v>
                </c:pt>
                <c:pt idx="691">
                  <c:v>1,826649</c:v>
                </c:pt>
                <c:pt idx="692">
                  <c:v>1,82924</c:v>
                </c:pt>
                <c:pt idx="693">
                  <c:v>1,831923</c:v>
                </c:pt>
                <c:pt idx="694">
                  <c:v>1,834653</c:v>
                </c:pt>
                <c:pt idx="695">
                  <c:v>1,837163</c:v>
                </c:pt>
                <c:pt idx="696">
                  <c:v>1,839821</c:v>
                </c:pt>
                <c:pt idx="697">
                  <c:v>1,842476</c:v>
                </c:pt>
                <c:pt idx="698">
                  <c:v>1,845049</c:v>
                </c:pt>
                <c:pt idx="699">
                  <c:v>1,847714</c:v>
                </c:pt>
                <c:pt idx="700">
                  <c:v>1,850284</c:v>
                </c:pt>
                <c:pt idx="701">
                  <c:v>1,853004</c:v>
                </c:pt>
                <c:pt idx="702">
                  <c:v>1,855707</c:v>
                </c:pt>
                <c:pt idx="703">
                  <c:v>1,8584</c:v>
                </c:pt>
                <c:pt idx="704">
                  <c:v>1,860912</c:v>
                </c:pt>
                <c:pt idx="705">
                  <c:v>1,86358</c:v>
                </c:pt>
                <c:pt idx="706">
                  <c:v>1,866129</c:v>
                </c:pt>
                <c:pt idx="707">
                  <c:v>1,86882</c:v>
                </c:pt>
                <c:pt idx="708">
                  <c:v>1,87133</c:v>
                </c:pt>
                <c:pt idx="709">
                  <c:v>1,87399</c:v>
                </c:pt>
                <c:pt idx="710">
                  <c:v>1,876682</c:v>
                </c:pt>
                <c:pt idx="711">
                  <c:v>1,87919</c:v>
                </c:pt>
                <c:pt idx="712">
                  <c:v>1,881886</c:v>
                </c:pt>
                <c:pt idx="713">
                  <c:v>1,884602</c:v>
                </c:pt>
                <c:pt idx="714">
                  <c:v>1,887154</c:v>
                </c:pt>
                <c:pt idx="715">
                  <c:v>1,889842</c:v>
                </c:pt>
                <c:pt idx="716">
                  <c:v>1,892462</c:v>
                </c:pt>
                <c:pt idx="717">
                  <c:v>1,895058</c:v>
                </c:pt>
                <c:pt idx="718">
                  <c:v>1,897757</c:v>
                </c:pt>
                <c:pt idx="719">
                  <c:v>1,900395</c:v>
                </c:pt>
                <c:pt idx="720">
                  <c:v>1,90295</c:v>
                </c:pt>
                <c:pt idx="721">
                  <c:v>1,905978</c:v>
                </c:pt>
                <c:pt idx="722">
                  <c:v>1,90824</c:v>
                </c:pt>
                <c:pt idx="723">
                  <c:v>1,910893</c:v>
                </c:pt>
                <c:pt idx="724">
                  <c:v>1,913858</c:v>
                </c:pt>
                <c:pt idx="725">
                  <c:v>1,916071</c:v>
                </c:pt>
                <c:pt idx="726">
                  <c:v>1,918779</c:v>
                </c:pt>
                <c:pt idx="727">
                  <c:v>1,921468</c:v>
                </c:pt>
                <c:pt idx="728">
                  <c:v>1,923894</c:v>
                </c:pt>
                <c:pt idx="729">
                  <c:v>1,926552</c:v>
                </c:pt>
                <c:pt idx="730">
                  <c:v>1,929105</c:v>
                </c:pt>
                <c:pt idx="731">
                  <c:v>1,931912</c:v>
                </c:pt>
                <c:pt idx="732">
                  <c:v>1,934633</c:v>
                </c:pt>
                <c:pt idx="733">
                  <c:v>1,937125</c:v>
                </c:pt>
                <c:pt idx="734">
                  <c:v>1,939893</c:v>
                </c:pt>
                <c:pt idx="735">
                  <c:v>1,942738</c:v>
                </c:pt>
                <c:pt idx="736">
                  <c:v>1,944977</c:v>
                </c:pt>
                <c:pt idx="737">
                  <c:v>1,947604</c:v>
                </c:pt>
                <c:pt idx="738">
                  <c:v>1,950116</c:v>
                </c:pt>
                <c:pt idx="739">
                  <c:v>1,952809</c:v>
                </c:pt>
                <c:pt idx="740">
                  <c:v>1,955252</c:v>
                </c:pt>
                <c:pt idx="741">
                  <c:v>1,958116</c:v>
                </c:pt>
                <c:pt idx="742">
                  <c:v>1,960548</c:v>
                </c:pt>
                <c:pt idx="743">
                  <c:v>1,963263</c:v>
                </c:pt>
                <c:pt idx="744">
                  <c:v>1,965941</c:v>
                </c:pt>
                <c:pt idx="745">
                  <c:v>1,968687</c:v>
                </c:pt>
                <c:pt idx="746">
                  <c:v>1,970901</c:v>
                </c:pt>
                <c:pt idx="747">
                  <c:v>1,973724</c:v>
                </c:pt>
                <c:pt idx="748">
                  <c:v>1,976118</c:v>
                </c:pt>
                <c:pt idx="749">
                  <c:v>1,978804</c:v>
                </c:pt>
                <c:pt idx="750">
                  <c:v>1,98168</c:v>
                </c:pt>
                <c:pt idx="751">
                  <c:v>1,983949</c:v>
                </c:pt>
                <c:pt idx="752">
                  <c:v>1,986876</c:v>
                </c:pt>
                <c:pt idx="753">
                  <c:v>1,9892</c:v>
                </c:pt>
                <c:pt idx="754">
                  <c:v>1,991872</c:v>
                </c:pt>
                <c:pt idx="755">
                  <c:v>1,994632</c:v>
                </c:pt>
                <c:pt idx="756">
                  <c:v>1,997115</c:v>
                </c:pt>
                <c:pt idx="757">
                  <c:v>1,999881</c:v>
                </c:pt>
                <c:pt idx="758">
                  <c:v>2,002188</c:v>
                </c:pt>
                <c:pt idx="759">
                  <c:v>2,00482</c:v>
                </c:pt>
                <c:pt idx="760">
                  <c:v>2,007732</c:v>
                </c:pt>
                <c:pt idx="761">
                  <c:v>2,010396</c:v>
                </c:pt>
                <c:pt idx="762">
                  <c:v>2,012822</c:v>
                </c:pt>
                <c:pt idx="763">
                  <c:v>2,015295</c:v>
                </c:pt>
                <c:pt idx="764">
                  <c:v>2,017947</c:v>
                </c:pt>
                <c:pt idx="765">
                  <c:v>2,020491</c:v>
                </c:pt>
                <c:pt idx="766">
                  <c:v>2,023335</c:v>
                </c:pt>
                <c:pt idx="767">
                  <c:v>2,025787</c:v>
                </c:pt>
                <c:pt idx="768">
                  <c:v>2,028438</c:v>
                </c:pt>
                <c:pt idx="769">
                  <c:v>2,03094</c:v>
                </c:pt>
                <c:pt idx="770">
                  <c:v>2,03372</c:v>
                </c:pt>
                <c:pt idx="771">
                  <c:v>2,036192</c:v>
                </c:pt>
                <c:pt idx="772">
                  <c:v>2,038846</c:v>
                </c:pt>
                <c:pt idx="773">
                  <c:v>2,041589</c:v>
                </c:pt>
                <c:pt idx="774">
                  <c:v>2,044092</c:v>
                </c:pt>
                <c:pt idx="775">
                  <c:v>2,046756</c:v>
                </c:pt>
                <c:pt idx="776">
                  <c:v>2,04931</c:v>
                </c:pt>
                <c:pt idx="777">
                  <c:v>2,051999</c:v>
                </c:pt>
                <c:pt idx="778">
                  <c:v>2,054698</c:v>
                </c:pt>
                <c:pt idx="779">
                  <c:v>2,057262</c:v>
                </c:pt>
                <c:pt idx="780">
                  <c:v>2,059792</c:v>
                </c:pt>
                <c:pt idx="781">
                  <c:v>2,062436</c:v>
                </c:pt>
                <c:pt idx="782">
                  <c:v>2,065132</c:v>
                </c:pt>
                <c:pt idx="783">
                  <c:v>2,067833</c:v>
                </c:pt>
                <c:pt idx="784">
                  <c:v>2,070174</c:v>
                </c:pt>
                <c:pt idx="785">
                  <c:v>2,072755</c:v>
                </c:pt>
                <c:pt idx="786">
                  <c:v>2,075337</c:v>
                </c:pt>
                <c:pt idx="787">
                  <c:v>2,078224</c:v>
                </c:pt>
                <c:pt idx="788">
                  <c:v>2,080656</c:v>
                </c:pt>
                <c:pt idx="789">
                  <c:v>2,083296</c:v>
                </c:pt>
                <c:pt idx="790">
                  <c:v>2,0858</c:v>
                </c:pt>
                <c:pt idx="791">
                  <c:v>2,08842</c:v>
                </c:pt>
                <c:pt idx="792">
                  <c:v>2,091142</c:v>
                </c:pt>
                <c:pt idx="793">
                  <c:v>2,0937</c:v>
                </c:pt>
                <c:pt idx="794">
                  <c:v>2,096194</c:v>
                </c:pt>
                <c:pt idx="795">
                  <c:v>2,099234</c:v>
                </c:pt>
                <c:pt idx="796">
                  <c:v>2,101898</c:v>
                </c:pt>
                <c:pt idx="797">
                  <c:v>2,104411</c:v>
                </c:pt>
                <c:pt idx="798">
                  <c:v>2,107001</c:v>
                </c:pt>
                <c:pt idx="799">
                  <c:v>2,109338</c:v>
                </c:pt>
                <c:pt idx="800">
                  <c:v>2,112257</c:v>
                </c:pt>
                <c:pt idx="801">
                  <c:v>2,114769</c:v>
                </c:pt>
                <c:pt idx="802">
                  <c:v>2,117297</c:v>
                </c:pt>
                <c:pt idx="803">
                  <c:v>2,119936</c:v>
                </c:pt>
                <c:pt idx="804">
                  <c:v>2,122464</c:v>
                </c:pt>
                <c:pt idx="805">
                  <c:v>2,125125</c:v>
                </c:pt>
                <c:pt idx="806">
                  <c:v>2,12757</c:v>
                </c:pt>
                <c:pt idx="807">
                  <c:v>2,130318</c:v>
                </c:pt>
                <c:pt idx="808">
                  <c:v>2,132877</c:v>
                </c:pt>
                <c:pt idx="809">
                  <c:v>2,13582</c:v>
                </c:pt>
                <c:pt idx="810">
                  <c:v>2,138211</c:v>
                </c:pt>
                <c:pt idx="811">
                  <c:v>2,14066</c:v>
                </c:pt>
                <c:pt idx="812">
                  <c:v>2,143192</c:v>
                </c:pt>
                <c:pt idx="813">
                  <c:v>2,146097</c:v>
                </c:pt>
                <c:pt idx="814">
                  <c:v>2,148553</c:v>
                </c:pt>
                <c:pt idx="815">
                  <c:v>2,151044</c:v>
                </c:pt>
                <c:pt idx="816">
                  <c:v>2,153813</c:v>
                </c:pt>
                <c:pt idx="817">
                  <c:v>2,156445</c:v>
                </c:pt>
                <c:pt idx="818">
                  <c:v>2,159013</c:v>
                </c:pt>
                <c:pt idx="819">
                  <c:v>2,161562</c:v>
                </c:pt>
                <c:pt idx="820">
                  <c:v>2,164101</c:v>
                </c:pt>
                <c:pt idx="821">
                  <c:v>2,166936</c:v>
                </c:pt>
                <c:pt idx="822">
                  <c:v>2,169351</c:v>
                </c:pt>
                <c:pt idx="823">
                  <c:v>2,172166</c:v>
                </c:pt>
                <c:pt idx="824">
                  <c:v>2,174693</c:v>
                </c:pt>
                <c:pt idx="825">
                  <c:v>2,177449</c:v>
                </c:pt>
                <c:pt idx="826">
                  <c:v>2,179857</c:v>
                </c:pt>
                <c:pt idx="827">
                  <c:v>2,182646</c:v>
                </c:pt>
                <c:pt idx="828">
                  <c:v>2,185333</c:v>
                </c:pt>
                <c:pt idx="829">
                  <c:v>2,187953</c:v>
                </c:pt>
                <c:pt idx="830">
                  <c:v>2,190297</c:v>
                </c:pt>
                <c:pt idx="831">
                  <c:v>2,192918</c:v>
                </c:pt>
                <c:pt idx="832">
                  <c:v>2,195433</c:v>
                </c:pt>
                <c:pt idx="833">
                  <c:v>2,198039</c:v>
                </c:pt>
                <c:pt idx="834">
                  <c:v>2,201018</c:v>
                </c:pt>
                <c:pt idx="835">
                  <c:v>2,203264</c:v>
                </c:pt>
                <c:pt idx="836">
                  <c:v>2,20598</c:v>
                </c:pt>
                <c:pt idx="837">
                  <c:v>2,208545</c:v>
                </c:pt>
                <c:pt idx="838">
                  <c:v>2,211325</c:v>
                </c:pt>
                <c:pt idx="839">
                  <c:v>2,21396</c:v>
                </c:pt>
                <c:pt idx="840">
                  <c:v>2,216362</c:v>
                </c:pt>
                <c:pt idx="841">
                  <c:v>2,219112</c:v>
                </c:pt>
                <c:pt idx="842">
                  <c:v>2,222182</c:v>
                </c:pt>
                <c:pt idx="843">
                  <c:v>2,22431</c:v>
                </c:pt>
                <c:pt idx="844">
                  <c:v>2,226971</c:v>
                </c:pt>
                <c:pt idx="845">
                  <c:v>2,229532</c:v>
                </c:pt>
                <c:pt idx="846">
                  <c:v>2,232135</c:v>
                </c:pt>
                <c:pt idx="847">
                  <c:v>2,234691</c:v>
                </c:pt>
                <c:pt idx="848">
                  <c:v>2,237341</c:v>
                </c:pt>
                <c:pt idx="849">
                  <c:v>2,240085</c:v>
                </c:pt>
                <c:pt idx="850">
                  <c:v>2,242711</c:v>
                </c:pt>
                <c:pt idx="851">
                  <c:v>2,245326</c:v>
                </c:pt>
                <c:pt idx="852">
                  <c:v>2,247729</c:v>
                </c:pt>
                <c:pt idx="853">
                  <c:v>2,250575</c:v>
                </c:pt>
                <c:pt idx="854">
                  <c:v>2,252898</c:v>
                </c:pt>
                <c:pt idx="855">
                  <c:v>2,255751</c:v>
                </c:pt>
                <c:pt idx="856">
                  <c:v>2,258208</c:v>
                </c:pt>
                <c:pt idx="857">
                  <c:v>2,26102</c:v>
                </c:pt>
                <c:pt idx="858">
                  <c:v>2,263432</c:v>
                </c:pt>
                <c:pt idx="859">
                  <c:v>2,266103</c:v>
                </c:pt>
                <c:pt idx="860">
                  <c:v>2,268739</c:v>
                </c:pt>
                <c:pt idx="861">
                  <c:v>2,271329</c:v>
                </c:pt>
                <c:pt idx="862">
                  <c:v>2,273944</c:v>
                </c:pt>
                <c:pt idx="863">
                  <c:v>2,276657</c:v>
                </c:pt>
                <c:pt idx="864">
                  <c:v>2,27903</c:v>
                </c:pt>
                <c:pt idx="865">
                  <c:v>2,281799</c:v>
                </c:pt>
                <c:pt idx="866">
                  <c:v>2,284727</c:v>
                </c:pt>
                <c:pt idx="867">
                  <c:v>2,287057</c:v>
                </c:pt>
                <c:pt idx="868">
                  <c:v>2,289601</c:v>
                </c:pt>
                <c:pt idx="869">
                  <c:v>2,292169</c:v>
                </c:pt>
                <c:pt idx="870">
                  <c:v>2,294946</c:v>
                </c:pt>
                <c:pt idx="871">
                  <c:v>2,29758</c:v>
                </c:pt>
                <c:pt idx="872">
                  <c:v>2,300067</c:v>
                </c:pt>
                <c:pt idx="873">
                  <c:v>2,302869</c:v>
                </c:pt>
                <c:pt idx="874">
                  <c:v>2,305202</c:v>
                </c:pt>
                <c:pt idx="875">
                  <c:v>2,307915</c:v>
                </c:pt>
                <c:pt idx="876">
                  <c:v>2,310458</c:v>
                </c:pt>
                <c:pt idx="877">
                  <c:v>2,313211</c:v>
                </c:pt>
                <c:pt idx="878">
                  <c:v>2,315831</c:v>
                </c:pt>
                <c:pt idx="879">
                  <c:v>2,318288</c:v>
                </c:pt>
                <c:pt idx="880">
                  <c:v>2,320866</c:v>
                </c:pt>
                <c:pt idx="881">
                  <c:v>2,323926</c:v>
                </c:pt>
                <c:pt idx="882">
                  <c:v>2,326624</c:v>
                </c:pt>
                <c:pt idx="883">
                  <c:v>2,328912</c:v>
                </c:pt>
                <c:pt idx="884">
                  <c:v>2,331358</c:v>
                </c:pt>
                <c:pt idx="885">
                  <c:v>2,334094</c:v>
                </c:pt>
                <c:pt idx="886">
                  <c:v>2,336754</c:v>
                </c:pt>
                <c:pt idx="887">
                  <c:v>2,339726</c:v>
                </c:pt>
                <c:pt idx="888">
                  <c:v>2,341754</c:v>
                </c:pt>
                <c:pt idx="889">
                  <c:v>2,344516</c:v>
                </c:pt>
                <c:pt idx="890">
                  <c:v>2,34726</c:v>
                </c:pt>
                <c:pt idx="891">
                  <c:v>2,349753</c:v>
                </c:pt>
                <c:pt idx="892">
                  <c:v>2,352214</c:v>
                </c:pt>
                <c:pt idx="893">
                  <c:v>2,354932</c:v>
                </c:pt>
                <c:pt idx="894">
                  <c:v>2,35797</c:v>
                </c:pt>
                <c:pt idx="895">
                  <c:v>2,360535</c:v>
                </c:pt>
                <c:pt idx="896">
                  <c:v>2,36275</c:v>
                </c:pt>
                <c:pt idx="897">
                  <c:v>2,365535</c:v>
                </c:pt>
                <c:pt idx="898">
                  <c:v>2,367894</c:v>
                </c:pt>
                <c:pt idx="899">
                  <c:v>2,371179</c:v>
                </c:pt>
                <c:pt idx="900">
                  <c:v>2,373647</c:v>
                </c:pt>
                <c:pt idx="901">
                  <c:v>2,376115</c:v>
                </c:pt>
                <c:pt idx="902">
                  <c:v>2,378661</c:v>
                </c:pt>
                <c:pt idx="903">
                  <c:v>2,3814</c:v>
                </c:pt>
                <c:pt idx="904">
                  <c:v>2,384024</c:v>
                </c:pt>
                <c:pt idx="905">
                  <c:v>2,3866</c:v>
                </c:pt>
                <c:pt idx="906">
                  <c:v>2,38931</c:v>
                </c:pt>
                <c:pt idx="907">
                  <c:v>2,391299</c:v>
                </c:pt>
                <c:pt idx="908">
                  <c:v>2,393935</c:v>
                </c:pt>
                <c:pt idx="909">
                  <c:v>2,396918</c:v>
                </c:pt>
                <c:pt idx="910">
                  <c:v>2,399265</c:v>
                </c:pt>
                <c:pt idx="911">
                  <c:v>2,402168</c:v>
                </c:pt>
                <c:pt idx="912">
                  <c:v>2,404338</c:v>
                </c:pt>
                <c:pt idx="913">
                  <c:v>2,407449</c:v>
                </c:pt>
                <c:pt idx="914">
                  <c:v>2,409842</c:v>
                </c:pt>
                <c:pt idx="915">
                  <c:v>2,412428</c:v>
                </c:pt>
                <c:pt idx="916">
                  <c:v>2,414967</c:v>
                </c:pt>
                <c:pt idx="917">
                  <c:v>2,417674</c:v>
                </c:pt>
                <c:pt idx="918">
                  <c:v>2,420042</c:v>
                </c:pt>
                <c:pt idx="919">
                  <c:v>2,422908</c:v>
                </c:pt>
                <c:pt idx="920">
                  <c:v>2,425258</c:v>
                </c:pt>
                <c:pt idx="921">
                  <c:v>2,428143</c:v>
                </c:pt>
                <c:pt idx="922">
                  <c:v>2,430841</c:v>
                </c:pt>
                <c:pt idx="923">
                  <c:v>2,432996</c:v>
                </c:pt>
                <c:pt idx="924">
                  <c:v>2,435858</c:v>
                </c:pt>
                <c:pt idx="925">
                  <c:v>2,438231</c:v>
                </c:pt>
                <c:pt idx="926">
                  <c:v>2,440987</c:v>
                </c:pt>
                <c:pt idx="927">
                  <c:v>2,443781</c:v>
                </c:pt>
                <c:pt idx="928">
                  <c:v>2,446326</c:v>
                </c:pt>
                <c:pt idx="929">
                  <c:v>2,448918</c:v>
                </c:pt>
                <c:pt idx="930">
                  <c:v>2,451282</c:v>
                </c:pt>
                <c:pt idx="931">
                  <c:v>2,454172</c:v>
                </c:pt>
                <c:pt idx="932">
                  <c:v>2,45663</c:v>
                </c:pt>
                <c:pt idx="933">
                  <c:v>2,459209</c:v>
                </c:pt>
                <c:pt idx="934">
                  <c:v>2,462247</c:v>
                </c:pt>
                <c:pt idx="935">
                  <c:v>2,464594</c:v>
                </c:pt>
                <c:pt idx="936">
                  <c:v>2,467122</c:v>
                </c:pt>
                <c:pt idx="937">
                  <c:v>2,469781</c:v>
                </c:pt>
                <c:pt idx="938">
                  <c:v>2,472327</c:v>
                </c:pt>
                <c:pt idx="939">
                  <c:v>2,474983</c:v>
                </c:pt>
                <c:pt idx="940">
                  <c:v>2,477682</c:v>
                </c:pt>
                <c:pt idx="941">
                  <c:v>2,480136</c:v>
                </c:pt>
                <c:pt idx="942">
                  <c:v>2,482768</c:v>
                </c:pt>
                <c:pt idx="943">
                  <c:v>2,485515</c:v>
                </c:pt>
                <c:pt idx="944">
                  <c:v>2,487726</c:v>
                </c:pt>
                <c:pt idx="945">
                  <c:v>2,490593</c:v>
                </c:pt>
                <c:pt idx="946">
                  <c:v>2,492995</c:v>
                </c:pt>
                <c:pt idx="947">
                  <c:v>2,495633</c:v>
                </c:pt>
                <c:pt idx="948">
                  <c:v>2,498378</c:v>
                </c:pt>
                <c:pt idx="949">
                  <c:v>2,50101</c:v>
                </c:pt>
                <c:pt idx="950">
                  <c:v>2,5035</c:v>
                </c:pt>
                <c:pt idx="951">
                  <c:v>2,506055</c:v>
                </c:pt>
                <c:pt idx="952">
                  <c:v>2,508746</c:v>
                </c:pt>
                <c:pt idx="953">
                  <c:v>2,511195</c:v>
                </c:pt>
                <c:pt idx="954">
                  <c:v>2,513861</c:v>
                </c:pt>
                <c:pt idx="955">
                  <c:v>2,516548</c:v>
                </c:pt>
                <c:pt idx="956">
                  <c:v>2,519415</c:v>
                </c:pt>
                <c:pt idx="957">
                  <c:v>2,521855</c:v>
                </c:pt>
                <c:pt idx="958">
                  <c:v>2,524478</c:v>
                </c:pt>
                <c:pt idx="959">
                  <c:v>2,527216</c:v>
                </c:pt>
                <c:pt idx="960">
                  <c:v>2,52986</c:v>
                </c:pt>
                <c:pt idx="961">
                  <c:v>2,532216</c:v>
                </c:pt>
                <c:pt idx="962">
                  <c:v>2,53475</c:v>
                </c:pt>
                <c:pt idx="963">
                  <c:v>2,537616</c:v>
                </c:pt>
                <c:pt idx="964">
                  <c:v>2,539984</c:v>
                </c:pt>
                <c:pt idx="965">
                  <c:v>2,5429</c:v>
                </c:pt>
                <c:pt idx="966">
                  <c:v>2,545271</c:v>
                </c:pt>
                <c:pt idx="967">
                  <c:v>2,5478</c:v>
                </c:pt>
                <c:pt idx="968">
                  <c:v>2,550386</c:v>
                </c:pt>
                <c:pt idx="969">
                  <c:v>2,552972</c:v>
                </c:pt>
                <c:pt idx="970">
                  <c:v>2,555669</c:v>
                </c:pt>
                <c:pt idx="971">
                  <c:v>2,558354</c:v>
                </c:pt>
                <c:pt idx="972">
                  <c:v>2,560976</c:v>
                </c:pt>
                <c:pt idx="973">
                  <c:v>2,563527</c:v>
                </c:pt>
                <c:pt idx="974">
                  <c:v>2,56609</c:v>
                </c:pt>
                <c:pt idx="975">
                  <c:v>2,568634</c:v>
                </c:pt>
                <c:pt idx="976">
                  <c:v>2,571254</c:v>
                </c:pt>
                <c:pt idx="977">
                  <c:v>2,573862</c:v>
                </c:pt>
                <c:pt idx="978">
                  <c:v>2,576549</c:v>
                </c:pt>
                <c:pt idx="979">
                  <c:v>2,579352</c:v>
                </c:pt>
                <c:pt idx="980">
                  <c:v>2,582051</c:v>
                </c:pt>
                <c:pt idx="981">
                  <c:v>2,584444</c:v>
                </c:pt>
                <c:pt idx="982">
                  <c:v>2,587186</c:v>
                </c:pt>
                <c:pt idx="983">
                  <c:v>2,589711</c:v>
                </c:pt>
                <c:pt idx="984">
                  <c:v>2,592421</c:v>
                </c:pt>
                <c:pt idx="985">
                  <c:v>2,595027</c:v>
                </c:pt>
                <c:pt idx="986">
                  <c:v>2,597598</c:v>
                </c:pt>
                <c:pt idx="987">
                  <c:v>2,600378</c:v>
                </c:pt>
                <c:pt idx="988">
                  <c:v>2,602831</c:v>
                </c:pt>
                <c:pt idx="989">
                  <c:v>2,605634</c:v>
                </c:pt>
                <c:pt idx="990">
                  <c:v>2,608212</c:v>
                </c:pt>
                <c:pt idx="991">
                  <c:v>2,610715</c:v>
                </c:pt>
                <c:pt idx="992">
                  <c:v>2,613329</c:v>
                </c:pt>
                <c:pt idx="993">
                  <c:v>2,61577</c:v>
                </c:pt>
                <c:pt idx="994">
                  <c:v>2,61844</c:v>
                </c:pt>
                <c:pt idx="995">
                  <c:v>2,621111</c:v>
                </c:pt>
                <c:pt idx="996">
                  <c:v>2,623831</c:v>
                </c:pt>
                <c:pt idx="997">
                  <c:v>2,626163</c:v>
                </c:pt>
                <c:pt idx="998">
                  <c:v>2,629253</c:v>
                </c:pt>
                <c:pt idx="999">
                  <c:v>2,631384</c:v>
                </c:pt>
                <c:pt idx="1000">
                  <c:v>2,633974</c:v>
                </c:pt>
                <c:pt idx="1001">
                  <c:v>2,636618</c:v>
                </c:pt>
                <c:pt idx="1002">
                  <c:v>2,639468</c:v>
                </c:pt>
                <c:pt idx="1003">
                  <c:v>2,641837</c:v>
                </c:pt>
                <c:pt idx="1004">
                  <c:v>2,644536</c:v>
                </c:pt>
                <c:pt idx="1005">
                  <c:v>2,647478</c:v>
                </c:pt>
                <c:pt idx="1006">
                  <c:v>2,64971</c:v>
                </c:pt>
                <c:pt idx="1007">
                  <c:v>2,652379</c:v>
                </c:pt>
                <c:pt idx="1008">
                  <c:v>2,655032</c:v>
                </c:pt>
                <c:pt idx="1009">
                  <c:v>2,657637</c:v>
                </c:pt>
                <c:pt idx="1010">
                  <c:v>2,660277</c:v>
                </c:pt>
                <c:pt idx="1011">
                  <c:v>2,662701</c:v>
                </c:pt>
                <c:pt idx="1012">
                  <c:v>2,665363</c:v>
                </c:pt>
                <c:pt idx="1013">
                  <c:v>2,668097</c:v>
                </c:pt>
                <c:pt idx="1014">
                  <c:v>2,670879</c:v>
                </c:pt>
                <c:pt idx="1015">
                  <c:v>2,673253</c:v>
                </c:pt>
                <c:pt idx="1016">
                  <c:v>2,675932</c:v>
                </c:pt>
                <c:pt idx="1017">
                  <c:v>2,678481</c:v>
                </c:pt>
                <c:pt idx="1018">
                  <c:v>2,681152</c:v>
                </c:pt>
                <c:pt idx="1019">
                  <c:v>2,683751</c:v>
                </c:pt>
                <c:pt idx="1020">
                  <c:v>2,686461</c:v>
                </c:pt>
                <c:pt idx="1021">
                  <c:v>2,688985</c:v>
                </c:pt>
                <c:pt idx="1022">
                  <c:v>2,691637</c:v>
                </c:pt>
                <c:pt idx="1023">
                  <c:v>2,694371</c:v>
                </c:pt>
                <c:pt idx="1024">
                  <c:v>2,696944</c:v>
                </c:pt>
                <c:pt idx="1025">
                  <c:v>2,699672</c:v>
                </c:pt>
                <c:pt idx="1026">
                  <c:v>2,7026</c:v>
                </c:pt>
                <c:pt idx="1027">
                  <c:v>2,705396</c:v>
                </c:pt>
                <c:pt idx="1028">
                  <c:v>2,707642</c:v>
                </c:pt>
                <c:pt idx="1029">
                  <c:v>2,71039</c:v>
                </c:pt>
                <c:pt idx="1030">
                  <c:v>2,712952</c:v>
                </c:pt>
                <c:pt idx="1031">
                  <c:v>2,716016</c:v>
                </c:pt>
                <c:pt idx="1032">
                  <c:v>2,718791</c:v>
                </c:pt>
                <c:pt idx="1033">
                  <c:v>2,720909</c:v>
                </c:pt>
                <c:pt idx="1034">
                  <c:v>2,723557</c:v>
                </c:pt>
                <c:pt idx="1035">
                  <c:v>2,726463</c:v>
                </c:pt>
                <c:pt idx="1036">
                  <c:v>2,728856</c:v>
                </c:pt>
                <c:pt idx="1037">
                  <c:v>2,731824</c:v>
                </c:pt>
                <c:pt idx="1038">
                  <c:v>2,734131</c:v>
                </c:pt>
                <c:pt idx="1039">
                  <c:v>2,736797</c:v>
                </c:pt>
                <c:pt idx="1040">
                  <c:v>2,739528</c:v>
                </c:pt>
                <c:pt idx="1041">
                  <c:v>2,74212</c:v>
                </c:pt>
                <c:pt idx="1042">
                  <c:v>2,74485</c:v>
                </c:pt>
                <c:pt idx="1043">
                  <c:v>2,747456</c:v>
                </c:pt>
                <c:pt idx="1044">
                  <c:v>2,750163</c:v>
                </c:pt>
                <c:pt idx="1045">
                  <c:v>2,75275</c:v>
                </c:pt>
                <c:pt idx="1046">
                  <c:v>2,755565</c:v>
                </c:pt>
                <c:pt idx="1047">
                  <c:v>2,758061</c:v>
                </c:pt>
                <c:pt idx="1048">
                  <c:v>2,760664</c:v>
                </c:pt>
                <c:pt idx="1049">
                  <c:v>2,763245</c:v>
                </c:pt>
                <c:pt idx="1050">
                  <c:v>2,765825</c:v>
                </c:pt>
                <c:pt idx="1051">
                  <c:v>2,768446</c:v>
                </c:pt>
                <c:pt idx="1052">
                  <c:v>2,771358</c:v>
                </c:pt>
                <c:pt idx="1053">
                  <c:v>2,774083</c:v>
                </c:pt>
                <c:pt idx="1054">
                  <c:v>2,776411</c:v>
                </c:pt>
                <c:pt idx="1055">
                  <c:v>2,778986</c:v>
                </c:pt>
                <c:pt idx="1056">
                  <c:v>2,781599</c:v>
                </c:pt>
                <c:pt idx="1057">
                  <c:v>2,784598</c:v>
                </c:pt>
                <c:pt idx="1058">
                  <c:v>2,786841</c:v>
                </c:pt>
                <c:pt idx="1059">
                  <c:v>2,78943</c:v>
                </c:pt>
                <c:pt idx="1060">
                  <c:v>2,792096</c:v>
                </c:pt>
                <c:pt idx="1061">
                  <c:v>2,794835</c:v>
                </c:pt>
                <c:pt idx="1062">
                  <c:v>2,797426</c:v>
                </c:pt>
                <c:pt idx="1063">
                  <c:v>2,800026</c:v>
                </c:pt>
                <c:pt idx="1064">
                  <c:v>2,802657</c:v>
                </c:pt>
                <c:pt idx="1065">
                  <c:v>2,805652</c:v>
                </c:pt>
                <c:pt idx="1066">
                  <c:v>2,807907</c:v>
                </c:pt>
                <c:pt idx="1067">
                  <c:v>2,810626</c:v>
                </c:pt>
                <c:pt idx="1068">
                  <c:v>2,813202</c:v>
                </c:pt>
                <c:pt idx="1069">
                  <c:v>2,816029</c:v>
                </c:pt>
                <c:pt idx="1070">
                  <c:v>2,818503</c:v>
                </c:pt>
                <c:pt idx="1071">
                  <c:v>2,821223</c:v>
                </c:pt>
                <c:pt idx="1072">
                  <c:v>2,823795</c:v>
                </c:pt>
                <c:pt idx="1073">
                  <c:v>2,826404</c:v>
                </c:pt>
                <c:pt idx="1074">
                  <c:v>2,82917</c:v>
                </c:pt>
                <c:pt idx="1075">
                  <c:v>2,831717</c:v>
                </c:pt>
                <c:pt idx="1076">
                  <c:v>2,834279</c:v>
                </c:pt>
                <c:pt idx="1077">
                  <c:v>2,836981</c:v>
                </c:pt>
                <c:pt idx="1078">
                  <c:v>2,839578</c:v>
                </c:pt>
                <c:pt idx="1079">
                  <c:v>2,842236</c:v>
                </c:pt>
                <c:pt idx="1080">
                  <c:v>2,844957</c:v>
                </c:pt>
                <c:pt idx="1081">
                  <c:v>2,84743</c:v>
                </c:pt>
                <c:pt idx="1082">
                  <c:v>2,850336</c:v>
                </c:pt>
                <c:pt idx="1083">
                  <c:v>2,852698</c:v>
                </c:pt>
                <c:pt idx="1084">
                  <c:v>2,855377</c:v>
                </c:pt>
                <c:pt idx="1085">
                  <c:v>2,858029</c:v>
                </c:pt>
                <c:pt idx="1086">
                  <c:v>2,860699</c:v>
                </c:pt>
                <c:pt idx="1087">
                  <c:v>2,863396</c:v>
                </c:pt>
                <c:pt idx="1088">
                  <c:v>2,866147</c:v>
                </c:pt>
                <c:pt idx="1089">
                  <c:v>2,868365</c:v>
                </c:pt>
                <c:pt idx="1090">
                  <c:v>2,871568</c:v>
                </c:pt>
                <c:pt idx="1091">
                  <c:v>2,873695</c:v>
                </c:pt>
                <c:pt idx="1092">
                  <c:v>2,876357</c:v>
                </c:pt>
                <c:pt idx="1093">
                  <c:v>2,87901</c:v>
                </c:pt>
                <c:pt idx="1094">
                  <c:v>2,8817</c:v>
                </c:pt>
                <c:pt idx="1095">
                  <c:v>2,884238</c:v>
                </c:pt>
                <c:pt idx="1096">
                  <c:v>2,887248</c:v>
                </c:pt>
                <c:pt idx="1097">
                  <c:v>2,889546</c:v>
                </c:pt>
                <c:pt idx="1098">
                  <c:v>2,891945</c:v>
                </c:pt>
                <c:pt idx="1099">
                  <c:v>2,894577</c:v>
                </c:pt>
                <c:pt idx="1100">
                  <c:v>2,897212</c:v>
                </c:pt>
                <c:pt idx="1101">
                  <c:v>2,899911</c:v>
                </c:pt>
                <c:pt idx="1102">
                  <c:v>2,902481</c:v>
                </c:pt>
                <c:pt idx="1103">
                  <c:v>2,905273</c:v>
                </c:pt>
                <c:pt idx="1104">
                  <c:v>2,907832</c:v>
                </c:pt>
                <c:pt idx="1105">
                  <c:v>2,910226</c:v>
                </c:pt>
                <c:pt idx="1106">
                  <c:v>2,913318</c:v>
                </c:pt>
                <c:pt idx="1107">
                  <c:v>2,915543</c:v>
                </c:pt>
                <c:pt idx="1108">
                  <c:v>2,918002</c:v>
                </c:pt>
                <c:pt idx="1109">
                  <c:v>2,920633</c:v>
                </c:pt>
                <c:pt idx="1110">
                  <c:v>2,923474</c:v>
                </c:pt>
                <c:pt idx="1111">
                  <c:v>2,925832</c:v>
                </c:pt>
                <c:pt idx="1112">
                  <c:v>2,928767</c:v>
                </c:pt>
                <c:pt idx="1113">
                  <c:v>2,931404</c:v>
                </c:pt>
                <c:pt idx="1114">
                  <c:v>2,933803</c:v>
                </c:pt>
                <c:pt idx="1115">
                  <c:v>2,936418</c:v>
                </c:pt>
                <c:pt idx="1116">
                  <c:v>2,939186</c:v>
                </c:pt>
                <c:pt idx="1117">
                  <c:v>2,941599</c:v>
                </c:pt>
                <c:pt idx="1118">
                  <c:v>2,944246</c:v>
                </c:pt>
                <c:pt idx="1119">
                  <c:v>2,947302</c:v>
                </c:pt>
                <c:pt idx="1120">
                  <c:v>2,949336</c:v>
                </c:pt>
                <c:pt idx="1121">
                  <c:v>2,952066</c:v>
                </c:pt>
                <c:pt idx="1122">
                  <c:v>2,95455</c:v>
                </c:pt>
                <c:pt idx="1123">
                  <c:v>2,95715</c:v>
                </c:pt>
                <c:pt idx="1124">
                  <c:v>2,959909</c:v>
                </c:pt>
                <c:pt idx="1125">
                  <c:v>2,962434</c:v>
                </c:pt>
                <c:pt idx="1126">
                  <c:v>2,965233</c:v>
                </c:pt>
                <c:pt idx="1127">
                  <c:v>2,967993</c:v>
                </c:pt>
                <c:pt idx="1128">
                  <c:v>2,970471</c:v>
                </c:pt>
                <c:pt idx="1129">
                  <c:v>2,972923</c:v>
                </c:pt>
                <c:pt idx="1130">
                  <c:v>2,975864</c:v>
                </c:pt>
                <c:pt idx="1131">
                  <c:v>2,978252</c:v>
                </c:pt>
                <c:pt idx="1132">
                  <c:v>2,981151</c:v>
                </c:pt>
                <c:pt idx="1133">
                  <c:v>2,98365</c:v>
                </c:pt>
                <c:pt idx="1134">
                  <c:v>2,985988</c:v>
                </c:pt>
                <c:pt idx="1135">
                  <c:v>2,989011</c:v>
                </c:pt>
                <c:pt idx="1136">
                  <c:v>2,991164</c:v>
                </c:pt>
                <c:pt idx="1137">
                  <c:v>2,993896</c:v>
                </c:pt>
                <c:pt idx="1138">
                  <c:v>2,996577</c:v>
                </c:pt>
                <c:pt idx="1139">
                  <c:v>2,999149</c:v>
                </c:pt>
                <c:pt idx="1140">
                  <c:v>3,00161</c:v>
                </c:pt>
                <c:pt idx="1141">
                  <c:v>3,004176</c:v>
                </c:pt>
                <c:pt idx="1142">
                  <c:v>3,007088</c:v>
                </c:pt>
                <c:pt idx="1143">
                  <c:v>3,009587</c:v>
                </c:pt>
                <c:pt idx="1144">
                  <c:v>3,012117</c:v>
                </c:pt>
                <c:pt idx="1145">
                  <c:v>3,014674</c:v>
                </c:pt>
                <c:pt idx="1146">
                  <c:v>3,017183</c:v>
                </c:pt>
                <c:pt idx="1147">
                  <c:v>3,01985</c:v>
                </c:pt>
                <c:pt idx="1148">
                  <c:v>3,022664</c:v>
                </c:pt>
                <c:pt idx="1149">
                  <c:v>3,025201</c:v>
                </c:pt>
                <c:pt idx="1150">
                  <c:v>3,027948</c:v>
                </c:pt>
                <c:pt idx="1151">
                  <c:v>3,030446</c:v>
                </c:pt>
                <c:pt idx="1152">
                  <c:v>3,033096</c:v>
                </c:pt>
                <c:pt idx="1153">
                  <c:v>3,035812</c:v>
                </c:pt>
                <c:pt idx="1154">
                  <c:v>3,03824</c:v>
                </c:pt>
                <c:pt idx="1155">
                  <c:v>3,040921</c:v>
                </c:pt>
                <c:pt idx="1156">
                  <c:v>3,043353</c:v>
                </c:pt>
                <c:pt idx="1157">
                  <c:v>3,045995</c:v>
                </c:pt>
                <c:pt idx="1158">
                  <c:v>3,048694</c:v>
                </c:pt>
                <c:pt idx="1159">
                  <c:v>3,051205</c:v>
                </c:pt>
                <c:pt idx="1160">
                  <c:v>3,053737</c:v>
                </c:pt>
                <c:pt idx="1161">
                  <c:v>3,056622</c:v>
                </c:pt>
                <c:pt idx="1162">
                  <c:v>3,05907</c:v>
                </c:pt>
                <c:pt idx="1163">
                  <c:v>3,061642</c:v>
                </c:pt>
                <c:pt idx="1164">
                  <c:v>3,06441</c:v>
                </c:pt>
                <c:pt idx="1165">
                  <c:v>3,067043</c:v>
                </c:pt>
                <c:pt idx="1166">
                  <c:v>3,069482</c:v>
                </c:pt>
                <c:pt idx="1167">
                  <c:v>3,072171</c:v>
                </c:pt>
                <c:pt idx="1168">
                  <c:v>3,074808</c:v>
                </c:pt>
                <c:pt idx="1169">
                  <c:v>3,077597</c:v>
                </c:pt>
                <c:pt idx="1170">
                  <c:v>3,080167</c:v>
                </c:pt>
                <c:pt idx="1171">
                  <c:v>3,082489</c:v>
                </c:pt>
                <c:pt idx="1172">
                  <c:v>3,085629</c:v>
                </c:pt>
                <c:pt idx="1173">
                  <c:v>3,088077</c:v>
                </c:pt>
                <c:pt idx="1174">
                  <c:v>3,090445</c:v>
                </c:pt>
                <c:pt idx="1175">
                  <c:v>3,092879</c:v>
                </c:pt>
                <c:pt idx="1176">
                  <c:v>3,0961</c:v>
                </c:pt>
                <c:pt idx="1177">
                  <c:v>3,09821</c:v>
                </c:pt>
                <c:pt idx="1178">
                  <c:v>3,100871</c:v>
                </c:pt>
                <c:pt idx="1179">
                  <c:v>3,10368</c:v>
                </c:pt>
                <c:pt idx="1180">
                  <c:v>3,106049</c:v>
                </c:pt>
                <c:pt idx="1181">
                  <c:v>3,10885</c:v>
                </c:pt>
                <c:pt idx="1182">
                  <c:v>3,111104</c:v>
                </c:pt>
                <c:pt idx="1183">
                  <c:v>3,114273</c:v>
                </c:pt>
                <c:pt idx="1184">
                  <c:v>3,116731</c:v>
                </c:pt>
                <c:pt idx="1185">
                  <c:v>3,119066</c:v>
                </c:pt>
                <c:pt idx="1186">
                  <c:v>3,122311</c:v>
                </c:pt>
                <c:pt idx="1187">
                  <c:v>3,124736</c:v>
                </c:pt>
                <c:pt idx="1188">
                  <c:v>3,127196</c:v>
                </c:pt>
                <c:pt idx="1189">
                  <c:v>3,129596</c:v>
                </c:pt>
                <c:pt idx="1190">
                  <c:v>3,132535</c:v>
                </c:pt>
                <c:pt idx="1191">
                  <c:v>3,134999</c:v>
                </c:pt>
                <c:pt idx="1192">
                  <c:v>3,13766</c:v>
                </c:pt>
                <c:pt idx="1193">
                  <c:v>3,139833</c:v>
                </c:pt>
                <c:pt idx="1194">
                  <c:v>3,142912</c:v>
                </c:pt>
                <c:pt idx="1195">
                  <c:v>3,145026</c:v>
                </c:pt>
                <c:pt idx="1196">
                  <c:v>3,14774</c:v>
                </c:pt>
                <c:pt idx="1197">
                  <c:v>3,150381</c:v>
                </c:pt>
                <c:pt idx="1198">
                  <c:v>3,153018</c:v>
                </c:pt>
                <c:pt idx="1199">
                  <c:v>3,155734</c:v>
                </c:pt>
                <c:pt idx="1200">
                  <c:v>3,158527</c:v>
                </c:pt>
                <c:pt idx="1201">
                  <c:v>3,160989</c:v>
                </c:pt>
                <c:pt idx="1202">
                  <c:v>3,16346</c:v>
                </c:pt>
                <c:pt idx="1203">
                  <c:v>3,165961</c:v>
                </c:pt>
                <c:pt idx="1204">
                  <c:v>3,168785</c:v>
                </c:pt>
                <c:pt idx="1205">
                  <c:v>3,171481</c:v>
                </c:pt>
                <c:pt idx="1206">
                  <c:v>3,174046</c:v>
                </c:pt>
                <c:pt idx="1207">
                  <c:v>3,176407</c:v>
                </c:pt>
                <c:pt idx="1208">
                  <c:v>3,179166</c:v>
                </c:pt>
                <c:pt idx="1209">
                  <c:v>3,181628</c:v>
                </c:pt>
                <c:pt idx="1210">
                  <c:v>3,184503</c:v>
                </c:pt>
                <c:pt idx="1211">
                  <c:v>3,186832</c:v>
                </c:pt>
                <c:pt idx="1212">
                  <c:v>3,189522</c:v>
                </c:pt>
                <c:pt idx="1213">
                  <c:v>3,19212</c:v>
                </c:pt>
                <c:pt idx="1214">
                  <c:v>3,194894</c:v>
                </c:pt>
                <c:pt idx="1215">
                  <c:v>3,197646</c:v>
                </c:pt>
                <c:pt idx="1216">
                  <c:v>3,199814</c:v>
                </c:pt>
                <c:pt idx="1217">
                  <c:v>3,202704</c:v>
                </c:pt>
                <c:pt idx="1218">
                  <c:v>3,205032</c:v>
                </c:pt>
                <c:pt idx="1219">
                  <c:v>3,207829</c:v>
                </c:pt>
                <c:pt idx="1220">
                  <c:v>3,210541</c:v>
                </c:pt>
                <c:pt idx="1221">
                  <c:v>3,212891</c:v>
                </c:pt>
                <c:pt idx="1222">
                  <c:v>3,215474</c:v>
                </c:pt>
                <c:pt idx="1223">
                  <c:v>3,218127</c:v>
                </c:pt>
                <c:pt idx="1224">
                  <c:v>3,220738</c:v>
                </c:pt>
                <c:pt idx="1225">
                  <c:v>3,223421</c:v>
                </c:pt>
                <c:pt idx="1226">
                  <c:v>3,22627</c:v>
                </c:pt>
                <c:pt idx="1227">
                  <c:v>3,228973</c:v>
                </c:pt>
                <c:pt idx="1228">
                  <c:v>3,231113</c:v>
                </c:pt>
                <c:pt idx="1229">
                  <c:v>3,233855</c:v>
                </c:pt>
                <c:pt idx="1230">
                  <c:v>3,236649</c:v>
                </c:pt>
                <c:pt idx="1231">
                  <c:v>3,239066</c:v>
                </c:pt>
                <c:pt idx="1232">
                  <c:v>3,241586</c:v>
                </c:pt>
                <c:pt idx="1233">
                  <c:v>3,244444</c:v>
                </c:pt>
                <c:pt idx="1234">
                  <c:v>3,246956</c:v>
                </c:pt>
                <c:pt idx="1235">
                  <c:v>3,249837</c:v>
                </c:pt>
                <c:pt idx="1236">
                  <c:v>3,252292</c:v>
                </c:pt>
                <c:pt idx="1237">
                  <c:v>3,254662</c:v>
                </c:pt>
                <c:pt idx="1238">
                  <c:v>3,257326</c:v>
                </c:pt>
                <c:pt idx="1239">
                  <c:v>3,259775</c:v>
                </c:pt>
                <c:pt idx="1240">
                  <c:v>3,262685</c:v>
                </c:pt>
                <c:pt idx="1241">
                  <c:v>3,26539</c:v>
                </c:pt>
                <c:pt idx="1242">
                  <c:v>3,26777</c:v>
                </c:pt>
                <c:pt idx="1243">
                  <c:v>3,270538</c:v>
                </c:pt>
                <c:pt idx="1244">
                  <c:v>3,273016</c:v>
                </c:pt>
                <c:pt idx="1245">
                  <c:v>3,275505</c:v>
                </c:pt>
                <c:pt idx="1246">
                  <c:v>3,278073</c:v>
                </c:pt>
                <c:pt idx="1247">
                  <c:v>3,280728</c:v>
                </c:pt>
                <c:pt idx="1248">
                  <c:v>3,283751</c:v>
                </c:pt>
                <c:pt idx="1249">
                  <c:v>3,286023</c:v>
                </c:pt>
                <c:pt idx="1250">
                  <c:v>3,28895</c:v>
                </c:pt>
                <c:pt idx="1251">
                  <c:v>3,291107</c:v>
                </c:pt>
                <c:pt idx="1252">
                  <c:v>3,293784</c:v>
                </c:pt>
                <c:pt idx="1253">
                  <c:v>3,296591</c:v>
                </c:pt>
                <c:pt idx="1254">
                  <c:v>3,299164</c:v>
                </c:pt>
                <c:pt idx="1255">
                  <c:v>3,302042</c:v>
                </c:pt>
                <c:pt idx="1256">
                  <c:v>3,304227</c:v>
                </c:pt>
                <c:pt idx="1257">
                  <c:v>3,307158</c:v>
                </c:pt>
                <c:pt idx="1258">
                  <c:v>3,309837</c:v>
                </c:pt>
                <c:pt idx="1259">
                  <c:v>3,312419</c:v>
                </c:pt>
                <c:pt idx="1260">
                  <c:v>3,314659</c:v>
                </c:pt>
                <c:pt idx="1261">
                  <c:v>3,317326</c:v>
                </c:pt>
                <c:pt idx="1262">
                  <c:v>3,320099</c:v>
                </c:pt>
                <c:pt idx="1263">
                  <c:v>3,322655</c:v>
                </c:pt>
                <c:pt idx="1264">
                  <c:v>3,325113</c:v>
                </c:pt>
                <c:pt idx="1265">
                  <c:v>3,327588</c:v>
                </c:pt>
                <c:pt idx="1266">
                  <c:v>3,330222</c:v>
                </c:pt>
                <c:pt idx="1267">
                  <c:v>3,332964</c:v>
                </c:pt>
                <c:pt idx="1268">
                  <c:v>3,33591</c:v>
                </c:pt>
                <c:pt idx="1269">
                  <c:v>3,338074</c:v>
                </c:pt>
                <c:pt idx="1270">
                  <c:v>3,340669</c:v>
                </c:pt>
                <c:pt idx="1271">
                  <c:v>3,343315</c:v>
                </c:pt>
                <c:pt idx="1272">
                  <c:v>3,346217</c:v>
                </c:pt>
                <c:pt idx="1273">
                  <c:v>3,348767</c:v>
                </c:pt>
                <c:pt idx="1274">
                  <c:v>3,351233</c:v>
                </c:pt>
                <c:pt idx="1275">
                  <c:v>3,354007</c:v>
                </c:pt>
                <c:pt idx="1276">
                  <c:v>3,35643</c:v>
                </c:pt>
                <c:pt idx="1277">
                  <c:v>3,359193</c:v>
                </c:pt>
                <c:pt idx="1278">
                  <c:v>3,361717</c:v>
                </c:pt>
                <c:pt idx="1279">
                  <c:v>3,364368</c:v>
                </c:pt>
                <c:pt idx="1280">
                  <c:v>3,367084</c:v>
                </c:pt>
                <c:pt idx="1281">
                  <c:v>3,369434</c:v>
                </c:pt>
                <c:pt idx="1282">
                  <c:v>3,372539</c:v>
                </c:pt>
                <c:pt idx="1283">
                  <c:v>3,374867</c:v>
                </c:pt>
                <c:pt idx="1284">
                  <c:v>3,377333</c:v>
                </c:pt>
                <c:pt idx="1285">
                  <c:v>3,379939</c:v>
                </c:pt>
                <c:pt idx="1286">
                  <c:v>3,382668</c:v>
                </c:pt>
                <c:pt idx="1287">
                  <c:v>3,385034</c:v>
                </c:pt>
                <c:pt idx="1288">
                  <c:v>3,387822</c:v>
                </c:pt>
                <c:pt idx="1289">
                  <c:v>3,390269</c:v>
                </c:pt>
                <c:pt idx="1290">
                  <c:v>3,393111</c:v>
                </c:pt>
                <c:pt idx="1291">
                  <c:v>3,395911</c:v>
                </c:pt>
                <c:pt idx="1292">
                  <c:v>3,398567</c:v>
                </c:pt>
                <c:pt idx="1293">
                  <c:v>3,400748</c:v>
                </c:pt>
                <c:pt idx="1294">
                  <c:v>3,403741</c:v>
                </c:pt>
                <c:pt idx="1295">
                  <c:v>3,406276</c:v>
                </c:pt>
                <c:pt idx="1296">
                  <c:v>3,409167</c:v>
                </c:pt>
                <c:pt idx="1297">
                  <c:v>3,411472</c:v>
                </c:pt>
                <c:pt idx="1298">
                  <c:v>3,414296</c:v>
                </c:pt>
                <c:pt idx="1299">
                  <c:v>3,416637</c:v>
                </c:pt>
                <c:pt idx="1300">
                  <c:v>3,419398</c:v>
                </c:pt>
                <c:pt idx="1301">
                  <c:v>3,422124</c:v>
                </c:pt>
                <c:pt idx="1302">
                  <c:v>3,42477</c:v>
                </c:pt>
                <c:pt idx="1303">
                  <c:v>3,426947</c:v>
                </c:pt>
                <c:pt idx="1304">
                  <c:v>3,42975</c:v>
                </c:pt>
                <c:pt idx="1305">
                  <c:v>3,432312</c:v>
                </c:pt>
                <c:pt idx="1306">
                  <c:v>3,435008</c:v>
                </c:pt>
                <c:pt idx="1307">
                  <c:v>3,437617</c:v>
                </c:pt>
                <c:pt idx="1308">
                  <c:v>3,439754</c:v>
                </c:pt>
                <c:pt idx="1309">
                  <c:v>3,442682</c:v>
                </c:pt>
                <c:pt idx="1310">
                  <c:v>3,445364</c:v>
                </c:pt>
                <c:pt idx="1311">
                  <c:v>3,448015</c:v>
                </c:pt>
                <c:pt idx="1312">
                  <c:v>3,450414</c:v>
                </c:pt>
                <c:pt idx="1313">
                  <c:v>3,452969</c:v>
                </c:pt>
                <c:pt idx="1314">
                  <c:v>3,455734</c:v>
                </c:pt>
                <c:pt idx="1315">
                  <c:v>3,458177</c:v>
                </c:pt>
                <c:pt idx="1316">
                  <c:v>3,460905</c:v>
                </c:pt>
                <c:pt idx="1317">
                  <c:v>3,463196</c:v>
                </c:pt>
                <c:pt idx="1318">
                  <c:v>3,465828</c:v>
                </c:pt>
                <c:pt idx="1319">
                  <c:v>3,46871</c:v>
                </c:pt>
                <c:pt idx="1320">
                  <c:v>3,470964</c:v>
                </c:pt>
                <c:pt idx="1321">
                  <c:v>3,473738</c:v>
                </c:pt>
                <c:pt idx="1322">
                  <c:v>3,4763</c:v>
                </c:pt>
                <c:pt idx="1323">
                  <c:v>3,47899</c:v>
                </c:pt>
                <c:pt idx="1324">
                  <c:v>3,481514</c:v>
                </c:pt>
                <c:pt idx="1325">
                  <c:v>3,484308</c:v>
                </c:pt>
                <c:pt idx="1326">
                  <c:v>3,487033</c:v>
                </c:pt>
                <c:pt idx="1327">
                  <c:v>3,489339</c:v>
                </c:pt>
                <c:pt idx="1328">
                  <c:v>3,49229</c:v>
                </c:pt>
                <c:pt idx="1329">
                  <c:v>3,49469</c:v>
                </c:pt>
                <c:pt idx="1330">
                  <c:v>3,497098</c:v>
                </c:pt>
                <c:pt idx="1331">
                  <c:v>3,499612</c:v>
                </c:pt>
                <c:pt idx="1332">
                  <c:v>3,502499</c:v>
                </c:pt>
                <c:pt idx="1333">
                  <c:v>3,50511</c:v>
                </c:pt>
                <c:pt idx="1334">
                  <c:v>3,50773</c:v>
                </c:pt>
                <c:pt idx="1335">
                  <c:v>3,510104</c:v>
                </c:pt>
                <c:pt idx="1336">
                  <c:v>3,51319</c:v>
                </c:pt>
                <c:pt idx="1337">
                  <c:v>3,51555</c:v>
                </c:pt>
                <c:pt idx="1338">
                  <c:v>3,518071</c:v>
                </c:pt>
                <c:pt idx="1339">
                  <c:v>3,520686</c:v>
                </c:pt>
                <c:pt idx="1340">
                  <c:v>3,523097</c:v>
                </c:pt>
                <c:pt idx="1341">
                  <c:v>3,525813</c:v>
                </c:pt>
                <c:pt idx="1342">
                  <c:v>3,528625</c:v>
                </c:pt>
                <c:pt idx="1343">
                  <c:v>3,530814</c:v>
                </c:pt>
                <c:pt idx="1344">
                  <c:v>3,533887</c:v>
                </c:pt>
                <c:pt idx="1345">
                  <c:v>3,536412</c:v>
                </c:pt>
                <c:pt idx="1346">
                  <c:v>3,538936</c:v>
                </c:pt>
                <c:pt idx="1347">
                  <c:v>3,541341</c:v>
                </c:pt>
                <c:pt idx="1348">
                  <c:v>3,543947</c:v>
                </c:pt>
                <c:pt idx="1349">
                  <c:v>3,546611</c:v>
                </c:pt>
                <c:pt idx="1350">
                  <c:v>3,54921</c:v>
                </c:pt>
                <c:pt idx="1351">
                  <c:v>3,552005</c:v>
                </c:pt>
                <c:pt idx="1352">
                  <c:v>3,554297</c:v>
                </c:pt>
                <c:pt idx="1353">
                  <c:v>3,557417</c:v>
                </c:pt>
                <c:pt idx="1354">
                  <c:v>3,559979</c:v>
                </c:pt>
                <c:pt idx="1355">
                  <c:v>3,562236</c:v>
                </c:pt>
                <c:pt idx="1356">
                  <c:v>3,565105</c:v>
                </c:pt>
                <c:pt idx="1357">
                  <c:v>3,56768</c:v>
                </c:pt>
                <c:pt idx="1358">
                  <c:v>3,569955</c:v>
                </c:pt>
                <c:pt idx="1359">
                  <c:v>3,572629</c:v>
                </c:pt>
                <c:pt idx="1360">
                  <c:v>3,575331</c:v>
                </c:pt>
                <c:pt idx="1361">
                  <c:v>3,578027</c:v>
                </c:pt>
                <c:pt idx="1362">
                  <c:v>3,580682</c:v>
                </c:pt>
                <c:pt idx="1363">
                  <c:v>3,583337</c:v>
                </c:pt>
                <c:pt idx="1364">
                  <c:v>3,585818</c:v>
                </c:pt>
                <c:pt idx="1365">
                  <c:v>3,588492</c:v>
                </c:pt>
                <c:pt idx="1366">
                  <c:v>3,590747</c:v>
                </c:pt>
                <c:pt idx="1367">
                  <c:v>3,593784</c:v>
                </c:pt>
                <c:pt idx="1368">
                  <c:v>3,596281</c:v>
                </c:pt>
                <c:pt idx="1369">
                  <c:v>3,599092</c:v>
                </c:pt>
                <c:pt idx="1370">
                  <c:v>3,601312</c:v>
                </c:pt>
                <c:pt idx="1371">
                  <c:v>3,603966</c:v>
                </c:pt>
                <c:pt idx="1372">
                  <c:v>3,60658</c:v>
                </c:pt>
                <c:pt idx="1373">
                  <c:v>3,609619</c:v>
                </c:pt>
                <c:pt idx="1374">
                  <c:v>3,611832</c:v>
                </c:pt>
                <c:pt idx="1375">
                  <c:v>3,614603</c:v>
                </c:pt>
                <c:pt idx="1376">
                  <c:v>3,617276</c:v>
                </c:pt>
                <c:pt idx="1377">
                  <c:v>3,619971</c:v>
                </c:pt>
                <c:pt idx="1378">
                  <c:v>3,622354</c:v>
                </c:pt>
                <c:pt idx="1379">
                  <c:v>3,624753</c:v>
                </c:pt>
                <c:pt idx="1380">
                  <c:v>3,627406</c:v>
                </c:pt>
                <c:pt idx="1381">
                  <c:v>3,630208</c:v>
                </c:pt>
                <c:pt idx="1382">
                  <c:v>3,632568</c:v>
                </c:pt>
                <c:pt idx="1383">
                  <c:v>3,635597</c:v>
                </c:pt>
                <c:pt idx="1384">
                  <c:v>3,637909</c:v>
                </c:pt>
                <c:pt idx="1385">
                  <c:v>3,640631</c:v>
                </c:pt>
                <c:pt idx="1386">
                  <c:v>3,643016</c:v>
                </c:pt>
                <c:pt idx="1387">
                  <c:v>3,645508</c:v>
                </c:pt>
                <c:pt idx="1388">
                  <c:v>3,648572</c:v>
                </c:pt>
                <c:pt idx="1389">
                  <c:v>3,651274</c:v>
                </c:pt>
                <c:pt idx="1390">
                  <c:v>3,653421</c:v>
                </c:pt>
                <c:pt idx="1391">
                  <c:v>3,65605</c:v>
                </c:pt>
                <c:pt idx="1392">
                  <c:v>3,658745</c:v>
                </c:pt>
                <c:pt idx="1393">
                  <c:v>3,66123</c:v>
                </c:pt>
                <c:pt idx="1394">
                  <c:v>3,664131</c:v>
                </c:pt>
                <c:pt idx="1395">
                  <c:v>3,666426</c:v>
                </c:pt>
                <c:pt idx="1396">
                  <c:v>3,669098</c:v>
                </c:pt>
                <c:pt idx="1397">
                  <c:v>3,672026</c:v>
                </c:pt>
                <c:pt idx="1398">
                  <c:v>3,674358</c:v>
                </c:pt>
                <c:pt idx="1399">
                  <c:v>3,676944</c:v>
                </c:pt>
                <c:pt idx="1400">
                  <c:v>3,679544</c:v>
                </c:pt>
                <c:pt idx="1401">
                  <c:v>3,68244</c:v>
                </c:pt>
                <c:pt idx="1402">
                  <c:v>3,684682</c:v>
                </c:pt>
                <c:pt idx="1403">
                  <c:v>3,687286</c:v>
                </c:pt>
                <c:pt idx="1404">
                  <c:v>3,690068</c:v>
                </c:pt>
                <c:pt idx="1405">
                  <c:v>3,692604</c:v>
                </c:pt>
                <c:pt idx="1406">
                  <c:v>3,695387</c:v>
                </c:pt>
                <c:pt idx="1407">
                  <c:v>3,697865</c:v>
                </c:pt>
                <c:pt idx="1408">
                  <c:v>3,700366</c:v>
                </c:pt>
                <c:pt idx="1409">
                  <c:v>3,702998</c:v>
                </c:pt>
                <c:pt idx="1410">
                  <c:v>3,705508</c:v>
                </c:pt>
                <c:pt idx="1411">
                  <c:v>3,708214</c:v>
                </c:pt>
                <c:pt idx="1412">
                  <c:v>3,710759</c:v>
                </c:pt>
                <c:pt idx="1413">
                  <c:v>3,713661</c:v>
                </c:pt>
                <c:pt idx="1414">
                  <c:v>3,715952</c:v>
                </c:pt>
                <c:pt idx="1415">
                  <c:v>3,719012</c:v>
                </c:pt>
                <c:pt idx="1416">
                  <c:v>3,721222</c:v>
                </c:pt>
                <c:pt idx="1417">
                  <c:v>3,724075</c:v>
                </c:pt>
                <c:pt idx="1418">
                  <c:v>3,726555</c:v>
                </c:pt>
                <c:pt idx="1419">
                  <c:v>3,729182</c:v>
                </c:pt>
                <c:pt idx="1420">
                  <c:v>3,731773</c:v>
                </c:pt>
                <c:pt idx="1421">
                  <c:v>3,73418</c:v>
                </c:pt>
                <c:pt idx="1422">
                  <c:v>3,736847</c:v>
                </c:pt>
                <c:pt idx="1423">
                  <c:v>3,73951</c:v>
                </c:pt>
                <c:pt idx="1424">
                  <c:v>3,742093</c:v>
                </c:pt>
                <c:pt idx="1425">
                  <c:v>3,745137</c:v>
                </c:pt>
                <c:pt idx="1426">
                  <c:v>3,747272</c:v>
                </c:pt>
                <c:pt idx="1427">
                  <c:v>3,749928</c:v>
                </c:pt>
                <c:pt idx="1428">
                  <c:v>3,752777</c:v>
                </c:pt>
                <c:pt idx="1429">
                  <c:v>3,755251</c:v>
                </c:pt>
                <c:pt idx="1430">
                  <c:v>3,75797</c:v>
                </c:pt>
                <c:pt idx="1431">
                  <c:v>3,760353</c:v>
                </c:pt>
                <c:pt idx="1432">
                  <c:v>3,762921</c:v>
                </c:pt>
                <c:pt idx="1433">
                  <c:v>3,765697</c:v>
                </c:pt>
                <c:pt idx="1434">
                  <c:v>3,768335</c:v>
                </c:pt>
                <c:pt idx="1435">
                  <c:v>3,770793</c:v>
                </c:pt>
                <c:pt idx="1436">
                  <c:v>3,773613</c:v>
                </c:pt>
                <c:pt idx="1437">
                  <c:v>3,776231</c:v>
                </c:pt>
                <c:pt idx="1438">
                  <c:v>3,778564</c:v>
                </c:pt>
                <c:pt idx="1439">
                  <c:v>3,781371</c:v>
                </c:pt>
                <c:pt idx="1440">
                  <c:v>3,783907</c:v>
                </c:pt>
                <c:pt idx="1441">
                  <c:v>3,78674</c:v>
                </c:pt>
                <c:pt idx="1442">
                  <c:v>3,78933</c:v>
                </c:pt>
                <c:pt idx="1443">
                  <c:v>3,791832</c:v>
                </c:pt>
                <c:pt idx="1444">
                  <c:v>3,794536</c:v>
                </c:pt>
                <c:pt idx="1445">
                  <c:v>3,796783</c:v>
                </c:pt>
                <c:pt idx="1446">
                  <c:v>3,799545</c:v>
                </c:pt>
                <c:pt idx="1447">
                  <c:v>3,80224</c:v>
                </c:pt>
                <c:pt idx="1448">
                  <c:v>3,804749</c:v>
                </c:pt>
                <c:pt idx="1449">
                  <c:v>3,807567</c:v>
                </c:pt>
                <c:pt idx="1450">
                  <c:v>3,810106</c:v>
                </c:pt>
                <c:pt idx="1451">
                  <c:v>3,812563</c:v>
                </c:pt>
                <c:pt idx="1452">
                  <c:v>3,814931</c:v>
                </c:pt>
                <c:pt idx="1453">
                  <c:v>3,817648</c:v>
                </c:pt>
                <c:pt idx="1454">
                  <c:v>3,820244</c:v>
                </c:pt>
                <c:pt idx="1455">
                  <c:v>3,822752</c:v>
                </c:pt>
                <c:pt idx="1456">
                  <c:v>3,825487</c:v>
                </c:pt>
                <c:pt idx="1457">
                  <c:v>3,828285</c:v>
                </c:pt>
                <c:pt idx="1458">
                  <c:v>3,830722</c:v>
                </c:pt>
                <c:pt idx="1459">
                  <c:v>3,833577</c:v>
                </c:pt>
                <c:pt idx="1460">
                  <c:v>3,835841</c:v>
                </c:pt>
                <c:pt idx="1461">
                  <c:v>3,838571</c:v>
                </c:pt>
                <c:pt idx="1462">
                  <c:v>3,841147</c:v>
                </c:pt>
                <c:pt idx="1463">
                  <c:v>3,843886</c:v>
                </c:pt>
                <c:pt idx="1464">
                  <c:v>3,846399</c:v>
                </c:pt>
                <c:pt idx="1465">
                  <c:v>3,849075</c:v>
                </c:pt>
                <c:pt idx="1466">
                  <c:v>3,851688</c:v>
                </c:pt>
                <c:pt idx="1467">
                  <c:v>3,854277</c:v>
                </c:pt>
                <c:pt idx="1468">
                  <c:v>3,856755</c:v>
                </c:pt>
                <c:pt idx="1469">
                  <c:v>3,859464</c:v>
                </c:pt>
                <c:pt idx="1470">
                  <c:v>3,862067</c:v>
                </c:pt>
                <c:pt idx="1471">
                  <c:v>3,864848</c:v>
                </c:pt>
                <c:pt idx="1472">
                  <c:v>3,867299</c:v>
                </c:pt>
                <c:pt idx="1473">
                  <c:v>3,869878</c:v>
                </c:pt>
                <c:pt idx="1474">
                  <c:v>3,872414</c:v>
                </c:pt>
                <c:pt idx="1475">
                  <c:v>3,87505</c:v>
                </c:pt>
                <c:pt idx="1476">
                  <c:v>3,877612</c:v>
                </c:pt>
                <c:pt idx="1477">
                  <c:v>3,880312</c:v>
                </c:pt>
                <c:pt idx="1478">
                  <c:v>3,882872</c:v>
                </c:pt>
                <c:pt idx="1479">
                  <c:v>3,885585</c:v>
                </c:pt>
                <c:pt idx="1480">
                  <c:v>3,888121</c:v>
                </c:pt>
                <c:pt idx="1481">
                  <c:v>3,890936</c:v>
                </c:pt>
                <c:pt idx="1482">
                  <c:v>3,893288</c:v>
                </c:pt>
                <c:pt idx="1483">
                  <c:v>3,895923</c:v>
                </c:pt>
                <c:pt idx="1484">
                  <c:v>3,898659</c:v>
                </c:pt>
                <c:pt idx="1485">
                  <c:v>3,901176</c:v>
                </c:pt>
                <c:pt idx="1486">
                  <c:v>3,903905</c:v>
                </c:pt>
                <c:pt idx="1487">
                  <c:v>3,906413</c:v>
                </c:pt>
                <c:pt idx="1488">
                  <c:v>3,908992</c:v>
                </c:pt>
                <c:pt idx="1489">
                  <c:v>3,911774</c:v>
                </c:pt>
                <c:pt idx="1490">
                  <c:v>3,914604</c:v>
                </c:pt>
                <c:pt idx="1491">
                  <c:v>3,917451</c:v>
                </c:pt>
                <c:pt idx="1492">
                  <c:v>3,920134</c:v>
                </c:pt>
                <c:pt idx="1493">
                  <c:v>3,922751</c:v>
                </c:pt>
                <c:pt idx="1494">
                  <c:v>3,925386</c:v>
                </c:pt>
                <c:pt idx="1495">
                  <c:v>3,928029</c:v>
                </c:pt>
                <c:pt idx="1496">
                  <c:v>3,930544</c:v>
                </c:pt>
                <c:pt idx="1497">
                  <c:v>3,933159</c:v>
                </c:pt>
                <c:pt idx="1498">
                  <c:v>3,936029</c:v>
                </c:pt>
                <c:pt idx="1499">
                  <c:v>3,93847</c:v>
                </c:pt>
                <c:pt idx="1500">
                  <c:v>3,941212</c:v>
                </c:pt>
                <c:pt idx="1501">
                  <c:v>3,944014</c:v>
                </c:pt>
                <c:pt idx="1502">
                  <c:v>3,946449</c:v>
                </c:pt>
                <c:pt idx="1503">
                  <c:v>3,949182</c:v>
                </c:pt>
                <c:pt idx="1504">
                  <c:v>3,951988</c:v>
                </c:pt>
                <c:pt idx="1505">
                  <c:v>3,954642</c:v>
                </c:pt>
                <c:pt idx="1506">
                  <c:v>3,957367</c:v>
                </c:pt>
                <c:pt idx="1507">
                  <c:v>3,960045</c:v>
                </c:pt>
                <c:pt idx="1508">
                  <c:v>3,96304</c:v>
                </c:pt>
                <c:pt idx="1509">
                  <c:v>3,965233</c:v>
                </c:pt>
                <c:pt idx="1510">
                  <c:v>3,968069</c:v>
                </c:pt>
                <c:pt idx="1511">
                  <c:v>3,970979</c:v>
                </c:pt>
                <c:pt idx="1512">
                  <c:v>3,973492</c:v>
                </c:pt>
                <c:pt idx="1513">
                  <c:v>3,975708</c:v>
                </c:pt>
                <c:pt idx="1514">
                  <c:v>3,978473</c:v>
                </c:pt>
                <c:pt idx="1515">
                  <c:v>3,981189</c:v>
                </c:pt>
                <c:pt idx="1516">
                  <c:v>3,983743</c:v>
                </c:pt>
                <c:pt idx="1517">
                  <c:v>3,986247</c:v>
                </c:pt>
                <c:pt idx="1518">
                  <c:v>3,988895</c:v>
                </c:pt>
                <c:pt idx="1519">
                  <c:v>3,991786</c:v>
                </c:pt>
                <c:pt idx="1520">
                  <c:v>3,994167</c:v>
                </c:pt>
                <c:pt idx="1521">
                  <c:v>3,996965</c:v>
                </c:pt>
                <c:pt idx="1522">
                  <c:v>3,999564</c:v>
                </c:pt>
                <c:pt idx="1523">
                  <c:v>4,002226</c:v>
                </c:pt>
                <c:pt idx="1524">
                  <c:v>4,004785</c:v>
                </c:pt>
                <c:pt idx="1525">
                  <c:v>4,007375</c:v>
                </c:pt>
                <c:pt idx="1526">
                  <c:v>4,010019</c:v>
                </c:pt>
                <c:pt idx="1527">
                  <c:v>4,012616</c:v>
                </c:pt>
                <c:pt idx="1528">
                  <c:v>4,015343</c:v>
                </c:pt>
                <c:pt idx="1529">
                  <c:v>4,018019</c:v>
                </c:pt>
                <c:pt idx="1530">
                  <c:v>4,020699</c:v>
                </c:pt>
                <c:pt idx="1531">
                  <c:v>4,023601</c:v>
                </c:pt>
                <c:pt idx="1532">
                  <c:v>4,025729</c:v>
                </c:pt>
                <c:pt idx="1533">
                  <c:v>4,028471</c:v>
                </c:pt>
                <c:pt idx="1534">
                  <c:v>4,031107</c:v>
                </c:pt>
                <c:pt idx="1535">
                  <c:v>4,033606</c:v>
                </c:pt>
                <c:pt idx="1536">
                  <c:v>4,036237</c:v>
                </c:pt>
                <c:pt idx="1537">
                  <c:v>4,038834</c:v>
                </c:pt>
                <c:pt idx="1538">
                  <c:v>4,041481</c:v>
                </c:pt>
                <c:pt idx="1539">
                  <c:v>4,044019</c:v>
                </c:pt>
                <c:pt idx="1540">
                  <c:v>4,046658</c:v>
                </c:pt>
                <c:pt idx="1541">
                  <c:v>4,049332</c:v>
                </c:pt>
                <c:pt idx="1542">
                  <c:v>4,051889</c:v>
                </c:pt>
                <c:pt idx="1543">
                  <c:v>4,05466</c:v>
                </c:pt>
                <c:pt idx="1544">
                  <c:v>4,057504</c:v>
                </c:pt>
                <c:pt idx="1545">
                  <c:v>4,060013</c:v>
                </c:pt>
                <c:pt idx="1546">
                  <c:v>4,06235</c:v>
                </c:pt>
                <c:pt idx="1547">
                  <c:v>4,06519</c:v>
                </c:pt>
                <c:pt idx="1548">
                  <c:v>4,067577</c:v>
                </c:pt>
                <c:pt idx="1549">
                  <c:v>4,07029</c:v>
                </c:pt>
                <c:pt idx="1550">
                  <c:v>4,072954</c:v>
                </c:pt>
                <c:pt idx="1551">
                  <c:v>4,075648</c:v>
                </c:pt>
                <c:pt idx="1552">
                  <c:v>4,078629</c:v>
                </c:pt>
                <c:pt idx="1553">
                  <c:v>4,080772</c:v>
                </c:pt>
                <c:pt idx="1554">
                  <c:v>4,083183</c:v>
                </c:pt>
                <c:pt idx="1555">
                  <c:v>4,08582</c:v>
                </c:pt>
                <c:pt idx="1556">
                  <c:v>4,088855</c:v>
                </c:pt>
                <c:pt idx="1557">
                  <c:v>4,091165</c:v>
                </c:pt>
                <c:pt idx="1558">
                  <c:v>4,094179</c:v>
                </c:pt>
                <c:pt idx="1559">
                  <c:v>4,0965</c:v>
                </c:pt>
                <c:pt idx="1560">
                  <c:v>4,099239</c:v>
                </c:pt>
                <c:pt idx="1561">
                  <c:v>4,101575</c:v>
                </c:pt>
                <c:pt idx="1562">
                  <c:v>4,104031</c:v>
                </c:pt>
                <c:pt idx="1563">
                  <c:v>4,106683</c:v>
                </c:pt>
                <c:pt idx="1564">
                  <c:v>4,109732</c:v>
                </c:pt>
                <c:pt idx="1565">
                  <c:v>4,111935</c:v>
                </c:pt>
                <c:pt idx="1566">
                  <c:v>4,115144</c:v>
                </c:pt>
                <c:pt idx="1567">
                  <c:v>4,117262</c:v>
                </c:pt>
                <c:pt idx="1568">
                  <c:v>4,120088</c:v>
                </c:pt>
                <c:pt idx="1569">
                  <c:v>4,122369</c:v>
                </c:pt>
                <c:pt idx="1570">
                  <c:v>4,125307</c:v>
                </c:pt>
                <c:pt idx="1571">
                  <c:v>4,127795</c:v>
                </c:pt>
                <c:pt idx="1572">
                  <c:v>4,13028</c:v>
                </c:pt>
                <c:pt idx="1573">
                  <c:v>4,132774</c:v>
                </c:pt>
                <c:pt idx="1574">
                  <c:v>4,135411</c:v>
                </c:pt>
                <c:pt idx="1575">
                  <c:v>4,138094</c:v>
                </c:pt>
                <c:pt idx="1576">
                  <c:v>4,14066</c:v>
                </c:pt>
                <c:pt idx="1577">
                  <c:v>4,14326</c:v>
                </c:pt>
                <c:pt idx="1578">
                  <c:v>4,146037</c:v>
                </c:pt>
                <c:pt idx="1579">
                  <c:v>4,148564</c:v>
                </c:pt>
                <c:pt idx="1580">
                  <c:v>4,151097</c:v>
                </c:pt>
                <c:pt idx="1581">
                  <c:v>4,153705</c:v>
                </c:pt>
                <c:pt idx="1582">
                  <c:v>4,156261</c:v>
                </c:pt>
                <c:pt idx="1583">
                  <c:v>4,159041</c:v>
                </c:pt>
                <c:pt idx="1584">
                  <c:v>4,161671</c:v>
                </c:pt>
                <c:pt idx="1585">
                  <c:v>4,164394</c:v>
                </c:pt>
                <c:pt idx="1586">
                  <c:v>4,166771</c:v>
                </c:pt>
                <c:pt idx="1587">
                  <c:v>4,169855</c:v>
                </c:pt>
                <c:pt idx="1588">
                  <c:v>4,172084</c:v>
                </c:pt>
                <c:pt idx="1589">
                  <c:v>4,174612</c:v>
                </c:pt>
                <c:pt idx="1590">
                  <c:v>4,177173</c:v>
                </c:pt>
                <c:pt idx="1591">
                  <c:v>4,179918</c:v>
                </c:pt>
                <c:pt idx="1592">
                  <c:v>4,18293</c:v>
                </c:pt>
                <c:pt idx="1593">
                  <c:v>4,185088</c:v>
                </c:pt>
                <c:pt idx="1594">
                  <c:v>4,187761</c:v>
                </c:pt>
                <c:pt idx="1595">
                  <c:v>4,190207</c:v>
                </c:pt>
                <c:pt idx="1596">
                  <c:v>4,192831</c:v>
                </c:pt>
                <c:pt idx="1597">
                  <c:v>4,195702</c:v>
                </c:pt>
                <c:pt idx="1598">
                  <c:v>4,198004</c:v>
                </c:pt>
                <c:pt idx="1599">
                  <c:v>4,200705</c:v>
                </c:pt>
                <c:pt idx="1600">
                  <c:v>4,203203</c:v>
                </c:pt>
                <c:pt idx="1601">
                  <c:v>4,206149</c:v>
                </c:pt>
                <c:pt idx="1602">
                  <c:v>4,208684</c:v>
                </c:pt>
                <c:pt idx="1603">
                  <c:v>4,211244</c:v>
                </c:pt>
                <c:pt idx="1604">
                  <c:v>4,21387</c:v>
                </c:pt>
                <c:pt idx="1605">
                  <c:v>4,216707</c:v>
                </c:pt>
                <c:pt idx="1606">
                  <c:v>4,219144</c:v>
                </c:pt>
                <c:pt idx="1607">
                  <c:v>4,221999</c:v>
                </c:pt>
                <c:pt idx="1608">
                  <c:v>4,224106</c:v>
                </c:pt>
                <c:pt idx="1609">
                  <c:v>4,226895</c:v>
                </c:pt>
                <c:pt idx="1610">
                  <c:v>4,229355</c:v>
                </c:pt>
                <c:pt idx="1611">
                  <c:v>4,231888</c:v>
                </c:pt>
                <c:pt idx="1612">
                  <c:v>4,234576</c:v>
                </c:pt>
                <c:pt idx="1613">
                  <c:v>4,23719</c:v>
                </c:pt>
                <c:pt idx="1614">
                  <c:v>4,239708</c:v>
                </c:pt>
                <c:pt idx="1615">
                  <c:v>4,242345</c:v>
                </c:pt>
                <c:pt idx="1616">
                  <c:v>4,245238</c:v>
                </c:pt>
                <c:pt idx="1617">
                  <c:v>4,247714</c:v>
                </c:pt>
                <c:pt idx="1618">
                  <c:v>4,250186</c:v>
                </c:pt>
                <c:pt idx="1619">
                  <c:v>4,252975</c:v>
                </c:pt>
                <c:pt idx="1620">
                  <c:v>4,2554</c:v>
                </c:pt>
                <c:pt idx="1621">
                  <c:v>4,258279</c:v>
                </c:pt>
                <c:pt idx="1622">
                  <c:v>4,260695</c:v>
                </c:pt>
                <c:pt idx="1623">
                  <c:v>4,263397</c:v>
                </c:pt>
                <c:pt idx="1624">
                  <c:v>4,266104</c:v>
                </c:pt>
                <c:pt idx="1625">
                  <c:v>4,268501</c:v>
                </c:pt>
                <c:pt idx="1626">
                  <c:v>4,271098</c:v>
                </c:pt>
                <c:pt idx="1627">
                  <c:v>4,274208</c:v>
                </c:pt>
                <c:pt idx="1628">
                  <c:v>4,27635</c:v>
                </c:pt>
                <c:pt idx="1629">
                  <c:v>4,278966</c:v>
                </c:pt>
                <c:pt idx="1630">
                  <c:v>4,281769</c:v>
                </c:pt>
                <c:pt idx="1631">
                  <c:v>4,284229</c:v>
                </c:pt>
                <c:pt idx="1632">
                  <c:v>4,286911</c:v>
                </c:pt>
                <c:pt idx="1633">
                  <c:v>4,289514</c:v>
                </c:pt>
                <c:pt idx="1634">
                  <c:v>4,291971</c:v>
                </c:pt>
                <c:pt idx="1635">
                  <c:v>4,294943</c:v>
                </c:pt>
                <c:pt idx="1636">
                  <c:v>4,297626</c:v>
                </c:pt>
                <c:pt idx="1637">
                  <c:v>4,300168</c:v>
                </c:pt>
                <c:pt idx="1638">
                  <c:v>4,302681</c:v>
                </c:pt>
                <c:pt idx="1639">
                  <c:v>4,305177</c:v>
                </c:pt>
                <c:pt idx="1640">
                  <c:v>4,307619</c:v>
                </c:pt>
                <c:pt idx="1641">
                  <c:v>4,31084</c:v>
                </c:pt>
                <c:pt idx="1642">
                  <c:v>4,313264</c:v>
                </c:pt>
                <c:pt idx="1643">
                  <c:v>4,31566</c:v>
                </c:pt>
                <c:pt idx="1644">
                  <c:v>4,318195</c:v>
                </c:pt>
                <c:pt idx="1645">
                  <c:v>4,321307</c:v>
                </c:pt>
                <c:pt idx="1646">
                  <c:v>4,323785</c:v>
                </c:pt>
                <c:pt idx="1647">
                  <c:v>4,325978</c:v>
                </c:pt>
                <c:pt idx="1648">
                  <c:v>4,329146</c:v>
                </c:pt>
                <c:pt idx="1649">
                  <c:v>4,331616</c:v>
                </c:pt>
                <c:pt idx="1650">
                  <c:v>4,334053</c:v>
                </c:pt>
                <c:pt idx="1651">
                  <c:v>4,336768</c:v>
                </c:pt>
                <c:pt idx="1652">
                  <c:v>4,33911</c:v>
                </c:pt>
                <c:pt idx="1653">
                  <c:v>4,341594</c:v>
                </c:pt>
                <c:pt idx="1654">
                  <c:v>4,344177</c:v>
                </c:pt>
                <c:pt idx="1655">
                  <c:v>4,346667</c:v>
                </c:pt>
                <c:pt idx="1656">
                  <c:v>4,349344</c:v>
                </c:pt>
                <c:pt idx="1657">
                  <c:v>4,35188</c:v>
                </c:pt>
                <c:pt idx="1658">
                  <c:v>4,354518</c:v>
                </c:pt>
                <c:pt idx="1659">
                  <c:v>4,357298</c:v>
                </c:pt>
                <c:pt idx="1660">
                  <c:v>4,359674</c:v>
                </c:pt>
                <c:pt idx="1661">
                  <c:v>4,36272</c:v>
                </c:pt>
                <c:pt idx="1662">
                  <c:v>4,36528</c:v>
                </c:pt>
                <c:pt idx="1663">
                  <c:v>4,367741</c:v>
                </c:pt>
                <c:pt idx="1664">
                  <c:v>4,37032</c:v>
                </c:pt>
                <c:pt idx="1665">
                  <c:v>4,372748</c:v>
                </c:pt>
                <c:pt idx="1666">
                  <c:v>4,375436</c:v>
                </c:pt>
                <c:pt idx="1667">
                  <c:v>4,378407</c:v>
                </c:pt>
                <c:pt idx="1668">
                  <c:v>4,380835</c:v>
                </c:pt>
                <c:pt idx="1669">
                  <c:v>4,383363</c:v>
                </c:pt>
                <c:pt idx="1670">
                  <c:v>4,385913</c:v>
                </c:pt>
                <c:pt idx="1671">
                  <c:v>4,388557</c:v>
                </c:pt>
                <c:pt idx="1672">
                  <c:v>4,390993</c:v>
                </c:pt>
                <c:pt idx="1673">
                  <c:v>4,393575</c:v>
                </c:pt>
                <c:pt idx="1674">
                  <c:v>4,396602</c:v>
                </c:pt>
                <c:pt idx="1675">
                  <c:v>4,399081</c:v>
                </c:pt>
                <c:pt idx="1676">
                  <c:v>4,401463</c:v>
                </c:pt>
                <c:pt idx="1677">
                  <c:v>4,404329</c:v>
                </c:pt>
                <c:pt idx="1678">
                  <c:v>4,406841</c:v>
                </c:pt>
                <c:pt idx="1679">
                  <c:v>4,409491</c:v>
                </c:pt>
                <c:pt idx="1680">
                  <c:v>4,412067</c:v>
                </c:pt>
                <c:pt idx="1681">
                  <c:v>4,41472</c:v>
                </c:pt>
                <c:pt idx="1682">
                  <c:v>4,417204</c:v>
                </c:pt>
                <c:pt idx="1683">
                  <c:v>4,419907</c:v>
                </c:pt>
                <c:pt idx="1684">
                  <c:v>4,422516</c:v>
                </c:pt>
                <c:pt idx="1685">
                  <c:v>4,425009</c:v>
                </c:pt>
                <c:pt idx="1686">
                  <c:v>4,427931</c:v>
                </c:pt>
                <c:pt idx="1687">
                  <c:v>4,430264</c:v>
                </c:pt>
                <c:pt idx="1688">
                  <c:v>4,432968</c:v>
                </c:pt>
                <c:pt idx="1689">
                  <c:v>4,435736</c:v>
                </c:pt>
                <c:pt idx="1690">
                  <c:v>4,438089</c:v>
                </c:pt>
                <c:pt idx="1691">
                  <c:v>4,440483</c:v>
                </c:pt>
                <c:pt idx="1692">
                  <c:v>4,443393</c:v>
                </c:pt>
                <c:pt idx="1693">
                  <c:v>4,445866</c:v>
                </c:pt>
                <c:pt idx="1694">
                  <c:v>4,448486</c:v>
                </c:pt>
                <c:pt idx="1695">
                  <c:v>4,451259</c:v>
                </c:pt>
                <c:pt idx="1696">
                  <c:v>4,453879</c:v>
                </c:pt>
                <c:pt idx="1697">
                  <c:v>4,456187</c:v>
                </c:pt>
                <c:pt idx="1698">
                  <c:v>4,459122</c:v>
                </c:pt>
                <c:pt idx="1699">
                  <c:v>4,461783</c:v>
                </c:pt>
                <c:pt idx="1700">
                  <c:v>4,46413</c:v>
                </c:pt>
                <c:pt idx="1701">
                  <c:v>4,466588</c:v>
                </c:pt>
                <c:pt idx="1702">
                  <c:v>4,469688</c:v>
                </c:pt>
                <c:pt idx="1703">
                  <c:v>4,472386</c:v>
                </c:pt>
                <c:pt idx="1704">
                  <c:v>4,474399</c:v>
                </c:pt>
                <c:pt idx="1705">
                  <c:v>4,477034</c:v>
                </c:pt>
                <c:pt idx="1706">
                  <c:v>4,479823</c:v>
                </c:pt>
                <c:pt idx="1707">
                  <c:v>4,482484</c:v>
                </c:pt>
                <c:pt idx="1708">
                  <c:v>4,485484</c:v>
                </c:pt>
                <c:pt idx="1709">
                  <c:v>4,487447</c:v>
                </c:pt>
                <c:pt idx="1710">
                  <c:v>4,490356</c:v>
                </c:pt>
                <c:pt idx="1711">
                  <c:v>4,493315</c:v>
                </c:pt>
                <c:pt idx="1712">
                  <c:v>4,495644</c:v>
                </c:pt>
                <c:pt idx="1713">
                  <c:v>4,497868</c:v>
                </c:pt>
                <c:pt idx="1714">
                  <c:v>4,500832</c:v>
                </c:pt>
                <c:pt idx="1715">
                  <c:v>4,503284</c:v>
                </c:pt>
                <c:pt idx="1716">
                  <c:v>4,506233</c:v>
                </c:pt>
                <c:pt idx="1717">
                  <c:v>4,508499</c:v>
                </c:pt>
                <c:pt idx="1718">
                  <c:v>4,511588</c:v>
                </c:pt>
                <c:pt idx="1719">
                  <c:v>4,513867</c:v>
                </c:pt>
                <c:pt idx="1720">
                  <c:v>4,51604</c:v>
                </c:pt>
                <c:pt idx="1721">
                  <c:v>4,519318</c:v>
                </c:pt>
                <c:pt idx="1722">
                  <c:v>4,5214</c:v>
                </c:pt>
                <c:pt idx="1723">
                  <c:v>4,524362</c:v>
                </c:pt>
                <c:pt idx="1724">
                  <c:v>4,526581</c:v>
                </c:pt>
                <c:pt idx="1725">
                  <c:v>4,529417</c:v>
                </c:pt>
                <c:pt idx="1726">
                  <c:v>4,531642</c:v>
                </c:pt>
                <c:pt idx="1727">
                  <c:v>4,534752</c:v>
                </c:pt>
                <c:pt idx="1728">
                  <c:v>4,537308</c:v>
                </c:pt>
                <c:pt idx="1729">
                  <c:v>4,539557</c:v>
                </c:pt>
                <c:pt idx="1730">
                  <c:v>4,54252</c:v>
                </c:pt>
                <c:pt idx="1731">
                  <c:v>4,544655</c:v>
                </c:pt>
                <c:pt idx="1732">
                  <c:v>4,547345</c:v>
                </c:pt>
                <c:pt idx="1733">
                  <c:v>4,550339</c:v>
                </c:pt>
                <c:pt idx="1734">
                  <c:v>4,552464</c:v>
                </c:pt>
                <c:pt idx="1735">
                  <c:v>4,555383</c:v>
                </c:pt>
                <c:pt idx="1736">
                  <c:v>4,557837</c:v>
                </c:pt>
                <c:pt idx="1737">
                  <c:v>4,560759</c:v>
                </c:pt>
                <c:pt idx="1738">
                  <c:v>4,563441</c:v>
                </c:pt>
                <c:pt idx="1739">
                  <c:v>4,565671</c:v>
                </c:pt>
                <c:pt idx="1740">
                  <c:v>4,568347</c:v>
                </c:pt>
                <c:pt idx="1741">
                  <c:v>4,571057</c:v>
                </c:pt>
                <c:pt idx="1742">
                  <c:v>4,573814</c:v>
                </c:pt>
                <c:pt idx="1743">
                  <c:v>4,576389</c:v>
                </c:pt>
                <c:pt idx="1744">
                  <c:v>4,578876</c:v>
                </c:pt>
                <c:pt idx="1745">
                  <c:v>4,581113</c:v>
                </c:pt>
                <c:pt idx="1746">
                  <c:v>4,583781</c:v>
                </c:pt>
                <c:pt idx="1747">
                  <c:v>4,586307</c:v>
                </c:pt>
                <c:pt idx="1748">
                  <c:v>4,589316</c:v>
                </c:pt>
                <c:pt idx="1749">
                  <c:v>4,592157</c:v>
                </c:pt>
                <c:pt idx="1750">
                  <c:v>4,59462</c:v>
                </c:pt>
                <c:pt idx="1751">
                  <c:v>4,596785</c:v>
                </c:pt>
                <c:pt idx="1752">
                  <c:v>4,599515</c:v>
                </c:pt>
                <c:pt idx="1753">
                  <c:v>4,60237</c:v>
                </c:pt>
                <c:pt idx="1754">
                  <c:v>4,604549</c:v>
                </c:pt>
                <c:pt idx="1755">
                  <c:v>4,607468</c:v>
                </c:pt>
                <c:pt idx="1756">
                  <c:v>4,610268</c:v>
                </c:pt>
                <c:pt idx="1757">
                  <c:v>4,612495</c:v>
                </c:pt>
                <c:pt idx="1758">
                  <c:v>4,615092</c:v>
                </c:pt>
                <c:pt idx="1759">
                  <c:v>4,618178</c:v>
                </c:pt>
                <c:pt idx="1760">
                  <c:v>4,620346</c:v>
                </c:pt>
                <c:pt idx="1761">
                  <c:v>4,623154</c:v>
                </c:pt>
                <c:pt idx="1762">
                  <c:v>4,625926</c:v>
                </c:pt>
                <c:pt idx="1763">
                  <c:v>4,628108</c:v>
                </c:pt>
                <c:pt idx="1764">
                  <c:v>4,630779</c:v>
                </c:pt>
                <c:pt idx="1765">
                  <c:v>4,633345</c:v>
                </c:pt>
                <c:pt idx="1766">
                  <c:v>4,635944</c:v>
                </c:pt>
                <c:pt idx="1767">
                  <c:v>4,638603</c:v>
                </c:pt>
                <c:pt idx="1768">
                  <c:v>4,64119</c:v>
                </c:pt>
                <c:pt idx="1769">
                  <c:v>4,643811</c:v>
                </c:pt>
                <c:pt idx="1770">
                  <c:v>4,646593</c:v>
                </c:pt>
                <c:pt idx="1771">
                  <c:v>4,649428</c:v>
                </c:pt>
                <c:pt idx="1772">
                  <c:v>4,651399</c:v>
                </c:pt>
                <c:pt idx="1773">
                  <c:v>4,653972</c:v>
                </c:pt>
                <c:pt idx="1774">
                  <c:v>4,656685</c:v>
                </c:pt>
                <c:pt idx="1775">
                  <c:v>4,659465</c:v>
                </c:pt>
                <c:pt idx="1776">
                  <c:v>4,661914</c:v>
                </c:pt>
                <c:pt idx="1777">
                  <c:v>4,664641</c:v>
                </c:pt>
                <c:pt idx="1778">
                  <c:v>4,666998</c:v>
                </c:pt>
                <c:pt idx="1779">
                  <c:v>4,669926</c:v>
                </c:pt>
                <c:pt idx="1780">
                  <c:v>4,67245</c:v>
                </c:pt>
                <c:pt idx="1781">
                  <c:v>4,675125</c:v>
                </c:pt>
                <c:pt idx="1782">
                  <c:v>4,67765</c:v>
                </c:pt>
                <c:pt idx="1783">
                  <c:v>4,680305</c:v>
                </c:pt>
                <c:pt idx="1784">
                  <c:v>4,683176</c:v>
                </c:pt>
                <c:pt idx="1785">
                  <c:v>4,685292</c:v>
                </c:pt>
                <c:pt idx="1786">
                  <c:v>4,68782</c:v>
                </c:pt>
                <c:pt idx="1787">
                  <c:v>4,690508</c:v>
                </c:pt>
                <c:pt idx="1788">
                  <c:v>4,693517</c:v>
                </c:pt>
                <c:pt idx="1789">
                  <c:v>4,695723</c:v>
                </c:pt>
                <c:pt idx="1790">
                  <c:v>4,698378</c:v>
                </c:pt>
                <c:pt idx="1791">
                  <c:v>4,700925</c:v>
                </c:pt>
                <c:pt idx="1792">
                  <c:v>4,703389</c:v>
                </c:pt>
                <c:pt idx="1793">
                  <c:v>4,706013</c:v>
                </c:pt>
                <c:pt idx="1794">
                  <c:v>4,708606</c:v>
                </c:pt>
                <c:pt idx="1795">
                  <c:v>4,711685</c:v>
                </c:pt>
                <c:pt idx="1796">
                  <c:v>4,71427</c:v>
                </c:pt>
                <c:pt idx="1797">
                  <c:v>4,716841</c:v>
                </c:pt>
                <c:pt idx="1798">
                  <c:v>4,719128</c:v>
                </c:pt>
                <c:pt idx="1799">
                  <c:v>4,721748</c:v>
                </c:pt>
                <c:pt idx="1800">
                  <c:v>4,724533</c:v>
                </c:pt>
                <c:pt idx="1801">
                  <c:v>4,727089</c:v>
                </c:pt>
                <c:pt idx="1802">
                  <c:v>4,729726</c:v>
                </c:pt>
                <c:pt idx="1803">
                  <c:v>4,732492</c:v>
                </c:pt>
                <c:pt idx="1804">
                  <c:v>4,734845</c:v>
                </c:pt>
                <c:pt idx="1805">
                  <c:v>4,737386</c:v>
                </c:pt>
                <c:pt idx="1806">
                  <c:v>4,739868</c:v>
                </c:pt>
                <c:pt idx="1807">
                  <c:v>4,742648</c:v>
                </c:pt>
                <c:pt idx="1808">
                  <c:v>4,745316</c:v>
                </c:pt>
                <c:pt idx="1809">
                  <c:v>4,747952</c:v>
                </c:pt>
                <c:pt idx="1810">
                  <c:v>4,750522</c:v>
                </c:pt>
                <c:pt idx="1811">
                  <c:v>4,753403</c:v>
                </c:pt>
                <c:pt idx="1812">
                  <c:v>4,755507</c:v>
                </c:pt>
                <c:pt idx="1813">
                  <c:v>4,758133</c:v>
                </c:pt>
                <c:pt idx="1814">
                  <c:v>4,760701</c:v>
                </c:pt>
                <c:pt idx="1815">
                  <c:v>4,763379</c:v>
                </c:pt>
                <c:pt idx="1816">
                  <c:v>4,766112</c:v>
                </c:pt>
                <c:pt idx="1817">
                  <c:v>4,768524</c:v>
                </c:pt>
                <c:pt idx="1818">
                  <c:v>4,771599</c:v>
                </c:pt>
                <c:pt idx="1819">
                  <c:v>4,773903</c:v>
                </c:pt>
                <c:pt idx="1820">
                  <c:v>4,776491</c:v>
                </c:pt>
                <c:pt idx="1821">
                  <c:v>4,779443</c:v>
                </c:pt>
                <c:pt idx="1822">
                  <c:v>4,782101</c:v>
                </c:pt>
                <c:pt idx="1823">
                  <c:v>4,784288</c:v>
                </c:pt>
                <c:pt idx="1824">
                  <c:v>4,786725</c:v>
                </c:pt>
                <c:pt idx="1825">
                  <c:v>4,789333</c:v>
                </c:pt>
                <c:pt idx="1826">
                  <c:v>4,791983</c:v>
                </c:pt>
                <c:pt idx="1827">
                  <c:v>4,794768</c:v>
                </c:pt>
                <c:pt idx="1828">
                  <c:v>4,7974</c:v>
                </c:pt>
                <c:pt idx="1829">
                  <c:v>4,799725</c:v>
                </c:pt>
                <c:pt idx="1830">
                  <c:v>4,802902</c:v>
                </c:pt>
                <c:pt idx="1831">
                  <c:v>4,805229</c:v>
                </c:pt>
                <c:pt idx="1832">
                  <c:v>4,807681</c:v>
                </c:pt>
                <c:pt idx="1833">
                  <c:v>4,810477</c:v>
                </c:pt>
                <c:pt idx="1834">
                  <c:v>4,813112</c:v>
                </c:pt>
                <c:pt idx="1835">
                  <c:v>4,815573</c:v>
                </c:pt>
                <c:pt idx="1836">
                  <c:v>4,818007</c:v>
                </c:pt>
                <c:pt idx="1837">
                  <c:v>4,820576</c:v>
                </c:pt>
                <c:pt idx="1838">
                  <c:v>4,823637</c:v>
                </c:pt>
                <c:pt idx="1839">
                  <c:v>4,825916</c:v>
                </c:pt>
                <c:pt idx="1840">
                  <c:v>4,828777</c:v>
                </c:pt>
                <c:pt idx="1841">
                  <c:v>4,831058</c:v>
                </c:pt>
                <c:pt idx="1842">
                  <c:v>4,833725</c:v>
                </c:pt>
                <c:pt idx="1843">
                  <c:v>4,83669</c:v>
                </c:pt>
                <c:pt idx="1844">
                  <c:v>4,839284</c:v>
                </c:pt>
                <c:pt idx="1845">
                  <c:v>4,841437</c:v>
                </c:pt>
                <c:pt idx="1846">
                  <c:v>4,844199</c:v>
                </c:pt>
                <c:pt idx="1847">
                  <c:v>4,847112</c:v>
                </c:pt>
                <c:pt idx="1848">
                  <c:v>4,849248</c:v>
                </c:pt>
                <c:pt idx="1849">
                  <c:v>4,852034</c:v>
                </c:pt>
                <c:pt idx="1850">
                  <c:v>4,854594</c:v>
                </c:pt>
                <c:pt idx="1851">
                  <c:v>4,857744</c:v>
                </c:pt>
                <c:pt idx="1852">
                  <c:v>4,859714</c:v>
                </c:pt>
                <c:pt idx="1853">
                  <c:v>4,862666</c:v>
                </c:pt>
                <c:pt idx="1854">
                  <c:v>4,865157</c:v>
                </c:pt>
                <c:pt idx="1855">
                  <c:v>4,867578</c:v>
                </c:pt>
                <c:pt idx="1856">
                  <c:v>4,87011</c:v>
                </c:pt>
                <c:pt idx="1857">
                  <c:v>4,872717</c:v>
                </c:pt>
                <c:pt idx="1858">
                  <c:v>4,875838</c:v>
                </c:pt>
                <c:pt idx="1859">
                  <c:v>4,877893</c:v>
                </c:pt>
                <c:pt idx="1860">
                  <c:v>4,880688</c:v>
                </c:pt>
                <c:pt idx="1861">
                  <c:v>4,883145</c:v>
                </c:pt>
                <c:pt idx="1862">
                  <c:v>4,885936</c:v>
                </c:pt>
                <c:pt idx="1863">
                  <c:v>4,88829</c:v>
                </c:pt>
                <c:pt idx="1864">
                  <c:v>4,891354</c:v>
                </c:pt>
                <c:pt idx="1865">
                  <c:v>4,893513</c:v>
                </c:pt>
                <c:pt idx="1866">
                  <c:v>4,896422</c:v>
                </c:pt>
                <c:pt idx="1867">
                  <c:v>4,898988</c:v>
                </c:pt>
                <c:pt idx="1868">
                  <c:v>4,901326</c:v>
                </c:pt>
                <c:pt idx="1869">
                  <c:v>4,903957</c:v>
                </c:pt>
                <c:pt idx="1870">
                  <c:v>4,907106</c:v>
                </c:pt>
                <c:pt idx="1871">
                  <c:v>4,909521</c:v>
                </c:pt>
                <c:pt idx="1872">
                  <c:v>4,912276</c:v>
                </c:pt>
                <c:pt idx="1873">
                  <c:v>4,914888</c:v>
                </c:pt>
                <c:pt idx="1874">
                  <c:v>4,917358</c:v>
                </c:pt>
                <c:pt idx="1875">
                  <c:v>4,91991</c:v>
                </c:pt>
                <c:pt idx="1876">
                  <c:v>4,922372</c:v>
                </c:pt>
                <c:pt idx="1877">
                  <c:v>4,925035</c:v>
                </c:pt>
                <c:pt idx="1878">
                  <c:v>4,927716</c:v>
                </c:pt>
                <c:pt idx="1879">
                  <c:v>4,930113</c:v>
                </c:pt>
                <c:pt idx="1880">
                  <c:v>4,932919</c:v>
                </c:pt>
                <c:pt idx="1881">
                  <c:v>4,935606</c:v>
                </c:pt>
                <c:pt idx="1882">
                  <c:v>4,938168</c:v>
                </c:pt>
                <c:pt idx="1883">
                  <c:v>4,940387</c:v>
                </c:pt>
                <c:pt idx="1884">
                  <c:v>4,943491</c:v>
                </c:pt>
                <c:pt idx="1885">
                  <c:v>4,945566</c:v>
                </c:pt>
                <c:pt idx="1886">
                  <c:v>4,948517</c:v>
                </c:pt>
                <c:pt idx="1887">
                  <c:v>4,950841</c:v>
                </c:pt>
                <c:pt idx="1888">
                  <c:v>4,953984</c:v>
                </c:pt>
                <c:pt idx="1889">
                  <c:v>4,956059</c:v>
                </c:pt>
                <c:pt idx="1890">
                  <c:v>4,95882</c:v>
                </c:pt>
                <c:pt idx="1891">
                  <c:v>4,961642</c:v>
                </c:pt>
                <c:pt idx="1892">
                  <c:v>4,963794</c:v>
                </c:pt>
                <c:pt idx="1893">
                  <c:v>4,966689</c:v>
                </c:pt>
                <c:pt idx="1894">
                  <c:v>4,969118</c:v>
                </c:pt>
                <c:pt idx="1895">
                  <c:v>4,971954</c:v>
                </c:pt>
                <c:pt idx="1896">
                  <c:v>4,974687</c:v>
                </c:pt>
                <c:pt idx="1897">
                  <c:v>4,977319</c:v>
                </c:pt>
                <c:pt idx="1898">
                  <c:v>4,980003</c:v>
                </c:pt>
                <c:pt idx="1899">
                  <c:v>4,982112</c:v>
                </c:pt>
                <c:pt idx="1900">
                  <c:v>4,984766</c:v>
                </c:pt>
                <c:pt idx="1901">
                  <c:v>4,987814</c:v>
                </c:pt>
                <c:pt idx="1902">
                  <c:v>4,99019</c:v>
                </c:pt>
                <c:pt idx="1903">
                  <c:v>4,992783</c:v>
                </c:pt>
                <c:pt idx="1904">
                  <c:v>4,995322</c:v>
                </c:pt>
                <c:pt idx="1905">
                  <c:v>4,997943</c:v>
                </c:pt>
                <c:pt idx="1906">
                  <c:v>5,000673</c:v>
                </c:pt>
                <c:pt idx="1907">
                  <c:v>5,003207</c:v>
                </c:pt>
                <c:pt idx="1908">
                  <c:v>5,005928</c:v>
                </c:pt>
                <c:pt idx="1909">
                  <c:v>5,008385</c:v>
                </c:pt>
                <c:pt idx="1910">
                  <c:v>5,010876</c:v>
                </c:pt>
                <c:pt idx="1911">
                  <c:v>5,013457</c:v>
                </c:pt>
                <c:pt idx="1912">
                  <c:v>5,01609</c:v>
                </c:pt>
                <c:pt idx="1913">
                  <c:v>5,018462</c:v>
                </c:pt>
                <c:pt idx="1914">
                  <c:v>5,021465</c:v>
                </c:pt>
                <c:pt idx="1915">
                  <c:v>5,02397</c:v>
                </c:pt>
                <c:pt idx="1916">
                  <c:v>5,026675</c:v>
                </c:pt>
                <c:pt idx="1917">
                  <c:v>5,028897</c:v>
                </c:pt>
                <c:pt idx="1918">
                  <c:v>5,031854</c:v>
                </c:pt>
                <c:pt idx="1919">
                  <c:v>5,034451</c:v>
                </c:pt>
                <c:pt idx="1920">
                  <c:v>5,03708</c:v>
                </c:pt>
                <c:pt idx="1921">
                  <c:v>5,039507</c:v>
                </c:pt>
                <c:pt idx="1922">
                  <c:v>5,042177</c:v>
                </c:pt>
                <c:pt idx="1923">
                  <c:v>5,04453</c:v>
                </c:pt>
                <c:pt idx="1924">
                  <c:v>5,047392</c:v>
                </c:pt>
                <c:pt idx="1925">
                  <c:v>5,05009</c:v>
                </c:pt>
                <c:pt idx="1926">
                  <c:v>5,052327</c:v>
                </c:pt>
                <c:pt idx="1927">
                  <c:v>5,055197</c:v>
                </c:pt>
                <c:pt idx="1928">
                  <c:v>5,057684</c:v>
                </c:pt>
                <c:pt idx="1929">
                  <c:v>5,060164</c:v>
                </c:pt>
                <c:pt idx="1930">
                  <c:v>5,062851</c:v>
                </c:pt>
                <c:pt idx="1931">
                  <c:v>5,065625</c:v>
                </c:pt>
                <c:pt idx="1932">
                  <c:v>5,068283</c:v>
                </c:pt>
                <c:pt idx="1933">
                  <c:v>5,070972</c:v>
                </c:pt>
                <c:pt idx="1934">
                  <c:v>5,073366</c:v>
                </c:pt>
                <c:pt idx="1935">
                  <c:v>5,076013</c:v>
                </c:pt>
                <c:pt idx="1936">
                  <c:v>5,078365</c:v>
                </c:pt>
                <c:pt idx="1937">
                  <c:v>5,081364</c:v>
                </c:pt>
                <c:pt idx="1938">
                  <c:v>5,083954</c:v>
                </c:pt>
                <c:pt idx="1939">
                  <c:v>5,086395</c:v>
                </c:pt>
                <c:pt idx="1940">
                  <c:v>5,089122</c:v>
                </c:pt>
                <c:pt idx="1941">
                  <c:v>5,091811</c:v>
                </c:pt>
                <c:pt idx="1942">
                  <c:v>5,094452</c:v>
                </c:pt>
                <c:pt idx="1943">
                  <c:v>5,096849</c:v>
                </c:pt>
                <c:pt idx="1944">
                  <c:v>5,099561</c:v>
                </c:pt>
                <c:pt idx="1945">
                  <c:v>5,102281</c:v>
                </c:pt>
                <c:pt idx="1946">
                  <c:v>5,104576</c:v>
                </c:pt>
                <c:pt idx="1947">
                  <c:v>5,107211</c:v>
                </c:pt>
                <c:pt idx="1948">
                  <c:v>5,109644</c:v>
                </c:pt>
                <c:pt idx="1949">
                  <c:v>5,112292</c:v>
                </c:pt>
                <c:pt idx="1950">
                  <c:v>5,115109</c:v>
                </c:pt>
                <c:pt idx="1951">
                  <c:v>5,117485</c:v>
                </c:pt>
                <c:pt idx="1952">
                  <c:v>5,120293</c:v>
                </c:pt>
                <c:pt idx="1953">
                  <c:v>5,122903</c:v>
                </c:pt>
                <c:pt idx="1954">
                  <c:v>5,125331</c:v>
                </c:pt>
                <c:pt idx="1955">
                  <c:v>5,128337</c:v>
                </c:pt>
                <c:pt idx="1956">
                  <c:v>5,130792</c:v>
                </c:pt>
                <c:pt idx="1957">
                  <c:v>5,133369</c:v>
                </c:pt>
                <c:pt idx="1958">
                  <c:v>5,135793</c:v>
                </c:pt>
                <c:pt idx="1959">
                  <c:v>5,138475</c:v>
                </c:pt>
                <c:pt idx="1960">
                  <c:v>5,140947</c:v>
                </c:pt>
                <c:pt idx="1961">
                  <c:v>5,143727</c:v>
                </c:pt>
                <c:pt idx="1962">
                  <c:v>5,14624</c:v>
                </c:pt>
                <c:pt idx="1963">
                  <c:v>5,148793</c:v>
                </c:pt>
                <c:pt idx="1964">
                  <c:v>5,151433</c:v>
                </c:pt>
                <c:pt idx="1965">
                  <c:v>5,154062</c:v>
                </c:pt>
                <c:pt idx="1966">
                  <c:v>5,15676</c:v>
                </c:pt>
                <c:pt idx="1967">
                  <c:v>5,160069</c:v>
                </c:pt>
                <c:pt idx="1968">
                  <c:v>5,162923</c:v>
                </c:pt>
                <c:pt idx="1969">
                  <c:v>5,165732</c:v>
                </c:pt>
                <c:pt idx="1970">
                  <c:v>5,168552</c:v>
                </c:pt>
                <c:pt idx="1971">
                  <c:v>5,171852</c:v>
                </c:pt>
                <c:pt idx="1972">
                  <c:v>5,174574</c:v>
                </c:pt>
                <c:pt idx="1973">
                  <c:v>5,177319</c:v>
                </c:pt>
                <c:pt idx="1974">
                  <c:v>5,179959</c:v>
                </c:pt>
                <c:pt idx="1975">
                  <c:v>5,182774</c:v>
                </c:pt>
                <c:pt idx="1976">
                  <c:v>5,185545</c:v>
                </c:pt>
                <c:pt idx="1977">
                  <c:v>5,187645</c:v>
                </c:pt>
              </c:strCache>
            </c:strRef>
          </c:cat>
          <c:val>
            <c:numRef>
              <c:f>'CPI_ROC-Cafeteria'!$C$2:$C$1978</c:f>
              <c:numCache>
                <c:formatCode>General</c:formatCode>
                <c:ptCount val="1977"/>
                <c:pt idx="0">
                  <c:v>-4.5950000000000001E-3</c:v>
                </c:pt>
                <c:pt idx="1">
                  <c:v>3.9960000000000004E-3</c:v>
                </c:pt>
                <c:pt idx="2">
                  <c:v>-3.6230999999999999E-2</c:v>
                </c:pt>
                <c:pt idx="3">
                  <c:v>-1.6348000000000001E-2</c:v>
                </c:pt>
                <c:pt idx="4">
                  <c:v>-2.0889000000000001E-2</c:v>
                </c:pt>
                <c:pt idx="5">
                  <c:v>-4.2382999999999997E-2</c:v>
                </c:pt>
                <c:pt idx="6">
                  <c:v>-1.3814E-2</c:v>
                </c:pt>
                <c:pt idx="7">
                  <c:v>-4.6084E-2</c:v>
                </c:pt>
                <c:pt idx="8">
                  <c:v>-2.9234E-2</c:v>
                </c:pt>
                <c:pt idx="9">
                  <c:v>-2.9600000000000001E-2</c:v>
                </c:pt>
                <c:pt idx="10">
                  <c:v>-3.1689000000000002E-2</c:v>
                </c:pt>
                <c:pt idx="11">
                  <c:v>-3.8154E-2</c:v>
                </c:pt>
                <c:pt idx="12">
                  <c:v>-2.7564000000000002E-2</c:v>
                </c:pt>
                <c:pt idx="13">
                  <c:v>-2.7127999999999999E-2</c:v>
                </c:pt>
                <c:pt idx="14">
                  <c:v>-2.7892E-2</c:v>
                </c:pt>
                <c:pt idx="15">
                  <c:v>-1.4539E-2</c:v>
                </c:pt>
                <c:pt idx="16">
                  <c:v>-1.8942000000000001E-2</c:v>
                </c:pt>
                <c:pt idx="17">
                  <c:v>-1.0978999999999999E-2</c:v>
                </c:pt>
                <c:pt idx="18">
                  <c:v>-3.1726999999999998E-2</c:v>
                </c:pt>
                <c:pt idx="19">
                  <c:v>-6.4122999999999999E-2</c:v>
                </c:pt>
                <c:pt idx="20">
                  <c:v>-5.9970999999999997E-2</c:v>
                </c:pt>
                <c:pt idx="21">
                  <c:v>-6.2344999999999998E-2</c:v>
                </c:pt>
                <c:pt idx="22">
                  <c:v>-6.5759999999999999E-2</c:v>
                </c:pt>
                <c:pt idx="23">
                  <c:v>-6.5935999999999995E-2</c:v>
                </c:pt>
                <c:pt idx="24">
                  <c:v>-7.7071000000000001E-2</c:v>
                </c:pt>
                <c:pt idx="25">
                  <c:v>-9.5809000000000005E-2</c:v>
                </c:pt>
                <c:pt idx="26">
                  <c:v>-8.0531000000000005E-2</c:v>
                </c:pt>
                <c:pt idx="27">
                  <c:v>-7.2654999999999997E-2</c:v>
                </c:pt>
                <c:pt idx="28">
                  <c:v>-7.7261999999999997E-2</c:v>
                </c:pt>
                <c:pt idx="29">
                  <c:v>-8.8734999999999994E-2</c:v>
                </c:pt>
                <c:pt idx="30">
                  <c:v>-8.9704999999999993E-2</c:v>
                </c:pt>
                <c:pt idx="31">
                  <c:v>-8.3066000000000001E-2</c:v>
                </c:pt>
                <c:pt idx="32">
                  <c:v>-7.1876999999999996E-2</c:v>
                </c:pt>
                <c:pt idx="33">
                  <c:v>-5.3224E-2</c:v>
                </c:pt>
                <c:pt idx="34">
                  <c:v>-5.8931999999999998E-2</c:v>
                </c:pt>
                <c:pt idx="35">
                  <c:v>-7.9905000000000004E-2</c:v>
                </c:pt>
                <c:pt idx="36">
                  <c:v>-6.6455E-2</c:v>
                </c:pt>
                <c:pt idx="37">
                  <c:v>-7.3071999999999998E-2</c:v>
                </c:pt>
                <c:pt idx="38">
                  <c:v>-6.1421000000000003E-2</c:v>
                </c:pt>
                <c:pt idx="39">
                  <c:v>-4.0599000000000003E-2</c:v>
                </c:pt>
                <c:pt idx="40">
                  <c:v>-3.6561999999999997E-2</c:v>
                </c:pt>
                <c:pt idx="41">
                  <c:v>-3.4985000000000002E-2</c:v>
                </c:pt>
                <c:pt idx="42">
                  <c:v>-3.9426000000000003E-2</c:v>
                </c:pt>
                <c:pt idx="43">
                  <c:v>-4.4977000000000003E-2</c:v>
                </c:pt>
                <c:pt idx="44">
                  <c:v>-4.4380000000000003E-2</c:v>
                </c:pt>
                <c:pt idx="45">
                  <c:v>-4.8823999999999999E-2</c:v>
                </c:pt>
                <c:pt idx="46">
                  <c:v>-5.2668E-2</c:v>
                </c:pt>
                <c:pt idx="47">
                  <c:v>-5.7068000000000001E-2</c:v>
                </c:pt>
                <c:pt idx="48">
                  <c:v>-6.1329000000000002E-2</c:v>
                </c:pt>
                <c:pt idx="49">
                  <c:v>-6.2415999999999999E-2</c:v>
                </c:pt>
                <c:pt idx="50">
                  <c:v>-6.7734000000000003E-2</c:v>
                </c:pt>
                <c:pt idx="51">
                  <c:v>-7.6809000000000002E-2</c:v>
                </c:pt>
                <c:pt idx="52">
                  <c:v>-7.4166999999999997E-2</c:v>
                </c:pt>
                <c:pt idx="53">
                  <c:v>-7.3195999999999997E-2</c:v>
                </c:pt>
                <c:pt idx="54">
                  <c:v>-6.9996000000000003E-2</c:v>
                </c:pt>
                <c:pt idx="55">
                  <c:v>-8.4354999999999999E-2</c:v>
                </c:pt>
                <c:pt idx="56">
                  <c:v>-8.6808999999999997E-2</c:v>
                </c:pt>
                <c:pt idx="57">
                  <c:v>-8.6681999999999995E-2</c:v>
                </c:pt>
                <c:pt idx="58">
                  <c:v>-8.7627999999999998E-2</c:v>
                </c:pt>
                <c:pt idx="59">
                  <c:v>-8.6543999999999996E-2</c:v>
                </c:pt>
                <c:pt idx="60">
                  <c:v>-8.2124000000000003E-2</c:v>
                </c:pt>
                <c:pt idx="61">
                  <c:v>-7.9870999999999998E-2</c:v>
                </c:pt>
                <c:pt idx="62">
                  <c:v>-7.8796000000000005E-2</c:v>
                </c:pt>
                <c:pt idx="63">
                  <c:v>-8.5057999999999995E-2</c:v>
                </c:pt>
                <c:pt idx="64">
                  <c:v>-7.1801000000000004E-2</c:v>
                </c:pt>
                <c:pt idx="65">
                  <c:v>-6.5031000000000005E-2</c:v>
                </c:pt>
                <c:pt idx="66">
                  <c:v>-5.0179000000000001E-2</c:v>
                </c:pt>
                <c:pt idx="67">
                  <c:v>-3.0474000000000001E-2</c:v>
                </c:pt>
                <c:pt idx="68">
                  <c:v>-1.3048000000000001E-2</c:v>
                </c:pt>
                <c:pt idx="69">
                  <c:v>-2.6925999999999999E-2</c:v>
                </c:pt>
                <c:pt idx="70">
                  <c:v>-4.5657999999999997E-2</c:v>
                </c:pt>
                <c:pt idx="71">
                  <c:v>-6.3589999999999994E-2</c:v>
                </c:pt>
                <c:pt idx="72">
                  <c:v>-8.0069000000000001E-2</c:v>
                </c:pt>
                <c:pt idx="73">
                  <c:v>-9.9363000000000007E-2</c:v>
                </c:pt>
                <c:pt idx="74">
                  <c:v>-0.118078</c:v>
                </c:pt>
                <c:pt idx="75">
                  <c:v>-0.13140399999999999</c:v>
                </c:pt>
                <c:pt idx="76">
                  <c:v>-0.13722000000000001</c:v>
                </c:pt>
                <c:pt idx="77">
                  <c:v>-0.137765</c:v>
                </c:pt>
                <c:pt idx="78">
                  <c:v>-0.139291</c:v>
                </c:pt>
                <c:pt idx="79">
                  <c:v>-0.14078299999999999</c:v>
                </c:pt>
                <c:pt idx="80">
                  <c:v>-0.13577</c:v>
                </c:pt>
                <c:pt idx="81">
                  <c:v>-0.135628</c:v>
                </c:pt>
                <c:pt idx="82">
                  <c:v>-0.13806599999999999</c:v>
                </c:pt>
                <c:pt idx="83">
                  <c:v>-0.13630700000000001</c:v>
                </c:pt>
                <c:pt idx="84">
                  <c:v>-0.137126</c:v>
                </c:pt>
                <c:pt idx="85">
                  <c:v>-0.13938700000000001</c:v>
                </c:pt>
                <c:pt idx="86">
                  <c:v>-0.13794300000000001</c:v>
                </c:pt>
                <c:pt idx="87">
                  <c:v>-0.143259</c:v>
                </c:pt>
                <c:pt idx="88">
                  <c:v>-0.13891999999999999</c:v>
                </c:pt>
                <c:pt idx="89">
                  <c:v>-0.14185300000000001</c:v>
                </c:pt>
                <c:pt idx="90">
                  <c:v>-0.15235000000000001</c:v>
                </c:pt>
                <c:pt idx="91">
                  <c:v>-0.16244900000000001</c:v>
                </c:pt>
                <c:pt idx="92">
                  <c:v>-0.16758899999999999</c:v>
                </c:pt>
                <c:pt idx="93">
                  <c:v>-0.18265500000000001</c:v>
                </c:pt>
                <c:pt idx="94">
                  <c:v>-0.19376699999999999</c:v>
                </c:pt>
                <c:pt idx="95">
                  <c:v>-0.19262199999999999</c:v>
                </c:pt>
                <c:pt idx="96">
                  <c:v>-0.18826599999999999</c:v>
                </c:pt>
                <c:pt idx="97">
                  <c:v>-0.175839</c:v>
                </c:pt>
                <c:pt idx="98">
                  <c:v>-0.163104</c:v>
                </c:pt>
                <c:pt idx="99">
                  <c:v>-0.15914600000000001</c:v>
                </c:pt>
                <c:pt idx="100">
                  <c:v>-0.15709500000000001</c:v>
                </c:pt>
                <c:pt idx="101">
                  <c:v>-0.156088</c:v>
                </c:pt>
                <c:pt idx="102">
                  <c:v>-0.15559000000000001</c:v>
                </c:pt>
                <c:pt idx="103">
                  <c:v>-0.17058300000000001</c:v>
                </c:pt>
                <c:pt idx="104">
                  <c:v>-0.17693400000000001</c:v>
                </c:pt>
                <c:pt idx="105">
                  <c:v>-0.17785699999999999</c:v>
                </c:pt>
                <c:pt idx="106">
                  <c:v>-0.16847899999999999</c:v>
                </c:pt>
                <c:pt idx="107">
                  <c:v>-0.158693</c:v>
                </c:pt>
                <c:pt idx="108">
                  <c:v>-0.1434</c:v>
                </c:pt>
                <c:pt idx="109">
                  <c:v>-0.12292</c:v>
                </c:pt>
                <c:pt idx="110">
                  <c:v>-0.10453900000000001</c:v>
                </c:pt>
                <c:pt idx="111">
                  <c:v>-8.2026000000000002E-2</c:v>
                </c:pt>
                <c:pt idx="112">
                  <c:v>-6.0657999999999997E-2</c:v>
                </c:pt>
                <c:pt idx="113">
                  <c:v>-4.2842999999999999E-2</c:v>
                </c:pt>
                <c:pt idx="114">
                  <c:v>-1.6868999999999999E-2</c:v>
                </c:pt>
                <c:pt idx="115">
                  <c:v>-2.5936000000000001E-2</c:v>
                </c:pt>
                <c:pt idx="116">
                  <c:v>-3.1468000000000003E-2</c:v>
                </c:pt>
                <c:pt idx="117">
                  <c:v>-3.3607999999999999E-2</c:v>
                </c:pt>
                <c:pt idx="118">
                  <c:v>-3.5728000000000003E-2</c:v>
                </c:pt>
                <c:pt idx="119">
                  <c:v>-3.7997999999999997E-2</c:v>
                </c:pt>
                <c:pt idx="120">
                  <c:v>-4.3797000000000003E-2</c:v>
                </c:pt>
                <c:pt idx="121">
                  <c:v>-4.6015E-2</c:v>
                </c:pt>
                <c:pt idx="122">
                  <c:v>-5.2247000000000002E-2</c:v>
                </c:pt>
                <c:pt idx="123">
                  <c:v>-5.2261000000000002E-2</c:v>
                </c:pt>
                <c:pt idx="124">
                  <c:v>-5.7977000000000001E-2</c:v>
                </c:pt>
                <c:pt idx="125">
                  <c:v>-6.198E-2</c:v>
                </c:pt>
                <c:pt idx="126">
                  <c:v>-6.8109000000000003E-2</c:v>
                </c:pt>
                <c:pt idx="127">
                  <c:v>-7.1430999999999994E-2</c:v>
                </c:pt>
                <c:pt idx="128">
                  <c:v>-7.6235999999999998E-2</c:v>
                </c:pt>
                <c:pt idx="129">
                  <c:v>-7.8225000000000003E-2</c:v>
                </c:pt>
                <c:pt idx="130">
                  <c:v>-7.8631999999999994E-2</c:v>
                </c:pt>
                <c:pt idx="131">
                  <c:v>-8.4482000000000002E-2</c:v>
                </c:pt>
                <c:pt idx="132">
                  <c:v>-8.8549000000000003E-2</c:v>
                </c:pt>
                <c:pt idx="133">
                  <c:v>-9.2891000000000001E-2</c:v>
                </c:pt>
                <c:pt idx="134">
                  <c:v>-9.9006999999999998E-2</c:v>
                </c:pt>
                <c:pt idx="135">
                  <c:v>-0.102635</c:v>
                </c:pt>
                <c:pt idx="136">
                  <c:v>-0.107569</c:v>
                </c:pt>
                <c:pt idx="137">
                  <c:v>-0.110205</c:v>
                </c:pt>
                <c:pt idx="138">
                  <c:v>-0.112968</c:v>
                </c:pt>
                <c:pt idx="139">
                  <c:v>-0.11636000000000001</c:v>
                </c:pt>
                <c:pt idx="140">
                  <c:v>-0.119728</c:v>
                </c:pt>
                <c:pt idx="141">
                  <c:v>-0.119153</c:v>
                </c:pt>
                <c:pt idx="142">
                  <c:v>-0.123059</c:v>
                </c:pt>
                <c:pt idx="143">
                  <c:v>-0.12889</c:v>
                </c:pt>
                <c:pt idx="144">
                  <c:v>-0.13055900000000001</c:v>
                </c:pt>
                <c:pt idx="145">
                  <c:v>-0.135378</c:v>
                </c:pt>
                <c:pt idx="146">
                  <c:v>-0.13036</c:v>
                </c:pt>
                <c:pt idx="147">
                  <c:v>-0.13290299999999999</c:v>
                </c:pt>
                <c:pt idx="148">
                  <c:v>-0.135962</c:v>
                </c:pt>
                <c:pt idx="149">
                  <c:v>-0.14124700000000001</c:v>
                </c:pt>
                <c:pt idx="150">
                  <c:v>-0.14882200000000001</c:v>
                </c:pt>
                <c:pt idx="151">
                  <c:v>-0.15504299999999999</c:v>
                </c:pt>
                <c:pt idx="152">
                  <c:v>-0.16220200000000001</c:v>
                </c:pt>
                <c:pt idx="153">
                  <c:v>-0.17066500000000001</c:v>
                </c:pt>
                <c:pt idx="154">
                  <c:v>-0.17050699999999999</c:v>
                </c:pt>
                <c:pt idx="155">
                  <c:v>-0.16700999999999999</c:v>
                </c:pt>
                <c:pt idx="156">
                  <c:v>-0.164466</c:v>
                </c:pt>
                <c:pt idx="157">
                  <c:v>-0.15876699999999999</c:v>
                </c:pt>
                <c:pt idx="158">
                  <c:v>-0.15196100000000001</c:v>
                </c:pt>
                <c:pt idx="159">
                  <c:v>-0.14182700000000001</c:v>
                </c:pt>
                <c:pt idx="160">
                  <c:v>-0.139599</c:v>
                </c:pt>
                <c:pt idx="161">
                  <c:v>-0.13978499999999999</c:v>
                </c:pt>
                <c:pt idx="162">
                  <c:v>-0.142427</c:v>
                </c:pt>
                <c:pt idx="163">
                  <c:v>-0.14117299999999999</c:v>
                </c:pt>
                <c:pt idx="164">
                  <c:v>-0.14297399999999999</c:v>
                </c:pt>
                <c:pt idx="165">
                  <c:v>-0.14222799999999999</c:v>
                </c:pt>
                <c:pt idx="166">
                  <c:v>-0.134407</c:v>
                </c:pt>
                <c:pt idx="167">
                  <c:v>-0.13520099999999999</c:v>
                </c:pt>
                <c:pt idx="168">
                  <c:v>-0.12489500000000001</c:v>
                </c:pt>
                <c:pt idx="169">
                  <c:v>-0.11744499999999999</c:v>
                </c:pt>
                <c:pt idx="170">
                  <c:v>-0.111093</c:v>
                </c:pt>
                <c:pt idx="171">
                  <c:v>-9.9717E-2</c:v>
                </c:pt>
                <c:pt idx="172">
                  <c:v>-9.0884999999999994E-2</c:v>
                </c:pt>
                <c:pt idx="173">
                  <c:v>-8.0610000000000001E-2</c:v>
                </c:pt>
                <c:pt idx="174">
                  <c:v>-7.7417E-2</c:v>
                </c:pt>
                <c:pt idx="175">
                  <c:v>-6.7377999999999993E-2</c:v>
                </c:pt>
                <c:pt idx="176">
                  <c:v>-5.6799000000000002E-2</c:v>
                </c:pt>
                <c:pt idx="177">
                  <c:v>-4.1332000000000001E-2</c:v>
                </c:pt>
                <c:pt idx="178">
                  <c:v>-1.7121999999999998E-2</c:v>
                </c:pt>
                <c:pt idx="179">
                  <c:v>-1.2475E-2</c:v>
                </c:pt>
                <c:pt idx="180">
                  <c:v>-2.1853999999999998E-2</c:v>
                </c:pt>
                <c:pt idx="181">
                  <c:v>-3.2702000000000002E-2</c:v>
                </c:pt>
                <c:pt idx="182">
                  <c:v>-4.3173000000000003E-2</c:v>
                </c:pt>
                <c:pt idx="183">
                  <c:v>-5.1090000000000003E-2</c:v>
                </c:pt>
                <c:pt idx="184">
                  <c:v>-5.9667999999999999E-2</c:v>
                </c:pt>
                <c:pt idx="185">
                  <c:v>-6.5394999999999995E-2</c:v>
                </c:pt>
                <c:pt idx="186">
                  <c:v>-7.4218000000000006E-2</c:v>
                </c:pt>
                <c:pt idx="187">
                  <c:v>-8.3710000000000007E-2</c:v>
                </c:pt>
                <c:pt idx="188">
                  <c:v>-9.4678999999999999E-2</c:v>
                </c:pt>
                <c:pt idx="189">
                  <c:v>-0.10553</c:v>
                </c:pt>
                <c:pt idx="190">
                  <c:v>-0.114896</c:v>
                </c:pt>
                <c:pt idx="191">
                  <c:v>-0.12578600000000001</c:v>
                </c:pt>
                <c:pt idx="192">
                  <c:v>-0.13499900000000001</c:v>
                </c:pt>
                <c:pt idx="193">
                  <c:v>-0.145649</c:v>
                </c:pt>
                <c:pt idx="194">
                  <c:v>-0.15722</c:v>
                </c:pt>
                <c:pt idx="195">
                  <c:v>-0.16365199999999999</c:v>
                </c:pt>
                <c:pt idx="196">
                  <c:v>-0.17216200000000001</c:v>
                </c:pt>
                <c:pt idx="197">
                  <c:v>-0.18015</c:v>
                </c:pt>
                <c:pt idx="198">
                  <c:v>-0.186838</c:v>
                </c:pt>
                <c:pt idx="199">
                  <c:v>-0.197299</c:v>
                </c:pt>
                <c:pt idx="200">
                  <c:v>-0.20329800000000001</c:v>
                </c:pt>
                <c:pt idx="201">
                  <c:v>-0.206701</c:v>
                </c:pt>
                <c:pt idx="202">
                  <c:v>-0.20444399999999999</c:v>
                </c:pt>
                <c:pt idx="203">
                  <c:v>-0.20566000000000001</c:v>
                </c:pt>
                <c:pt idx="204">
                  <c:v>-0.20458200000000001</c:v>
                </c:pt>
                <c:pt idx="205">
                  <c:v>-0.205788</c:v>
                </c:pt>
                <c:pt idx="206">
                  <c:v>-0.21081800000000001</c:v>
                </c:pt>
                <c:pt idx="207">
                  <c:v>-0.209979</c:v>
                </c:pt>
                <c:pt idx="208">
                  <c:v>-0.21282899999999999</c:v>
                </c:pt>
                <c:pt idx="209">
                  <c:v>-0.218529</c:v>
                </c:pt>
                <c:pt idx="210">
                  <c:v>-0.22148699999999999</c:v>
                </c:pt>
                <c:pt idx="211">
                  <c:v>-0.22034100000000001</c:v>
                </c:pt>
                <c:pt idx="212">
                  <c:v>-0.213948</c:v>
                </c:pt>
                <c:pt idx="213">
                  <c:v>-0.20971999999999999</c:v>
                </c:pt>
                <c:pt idx="214">
                  <c:v>-0.20391899999999999</c:v>
                </c:pt>
                <c:pt idx="215">
                  <c:v>-0.197603</c:v>
                </c:pt>
                <c:pt idx="216">
                  <c:v>-0.19032499999999999</c:v>
                </c:pt>
                <c:pt idx="217">
                  <c:v>-0.182419</c:v>
                </c:pt>
                <c:pt idx="218">
                  <c:v>-0.172733</c:v>
                </c:pt>
                <c:pt idx="219">
                  <c:v>-0.169096</c:v>
                </c:pt>
                <c:pt idx="220">
                  <c:v>-0.16672799999999999</c:v>
                </c:pt>
                <c:pt idx="221">
                  <c:v>-0.15987199999999999</c:v>
                </c:pt>
                <c:pt idx="222">
                  <c:v>-0.15392500000000001</c:v>
                </c:pt>
                <c:pt idx="223">
                  <c:v>-0.15251999999999999</c:v>
                </c:pt>
                <c:pt idx="224">
                  <c:v>-0.14777899999999999</c:v>
                </c:pt>
                <c:pt idx="225">
                  <c:v>-0.14480299999999999</c:v>
                </c:pt>
                <c:pt idx="226">
                  <c:v>-0.14735200000000001</c:v>
                </c:pt>
                <c:pt idx="227">
                  <c:v>-0.147622</c:v>
                </c:pt>
                <c:pt idx="228">
                  <c:v>-0.14510500000000001</c:v>
                </c:pt>
                <c:pt idx="229">
                  <c:v>-0.13753699999999999</c:v>
                </c:pt>
                <c:pt idx="230">
                  <c:v>-0.130408</c:v>
                </c:pt>
                <c:pt idx="231">
                  <c:v>-0.123324</c:v>
                </c:pt>
                <c:pt idx="232">
                  <c:v>-0.11760900000000001</c:v>
                </c:pt>
                <c:pt idx="233">
                  <c:v>-0.107082</c:v>
                </c:pt>
                <c:pt idx="234">
                  <c:v>-9.0453000000000006E-2</c:v>
                </c:pt>
                <c:pt idx="235">
                  <c:v>-7.4901999999999996E-2</c:v>
                </c:pt>
                <c:pt idx="236">
                  <c:v>-6.5239000000000005E-2</c:v>
                </c:pt>
                <c:pt idx="237">
                  <c:v>-5.9679999999999997E-2</c:v>
                </c:pt>
                <c:pt idx="238">
                  <c:v>-5.0486000000000003E-2</c:v>
                </c:pt>
                <c:pt idx="239">
                  <c:v>-3.8567999999999998E-2</c:v>
                </c:pt>
                <c:pt idx="240">
                  <c:v>-2.5420000000000002E-2</c:v>
                </c:pt>
                <c:pt idx="241">
                  <c:v>-2.7261000000000001E-2</c:v>
                </c:pt>
                <c:pt idx="242">
                  <c:v>-2.3746E-2</c:v>
                </c:pt>
                <c:pt idx="243">
                  <c:v>-2.4243000000000001E-2</c:v>
                </c:pt>
                <c:pt idx="244">
                  <c:v>-2.4837000000000001E-2</c:v>
                </c:pt>
                <c:pt idx="245">
                  <c:v>-1.7725999999999999E-2</c:v>
                </c:pt>
                <c:pt idx="246">
                  <c:v>-1.081E-2</c:v>
                </c:pt>
                <c:pt idx="247">
                  <c:v>-1.494E-2</c:v>
                </c:pt>
                <c:pt idx="248">
                  <c:v>-1.6164000000000001E-2</c:v>
                </c:pt>
                <c:pt idx="249">
                  <c:v>-1.8499000000000002E-2</c:v>
                </c:pt>
                <c:pt idx="250">
                  <c:v>-2.0177E-2</c:v>
                </c:pt>
                <c:pt idx="251">
                  <c:v>-2.1042999999999999E-2</c:v>
                </c:pt>
                <c:pt idx="252">
                  <c:v>-2.4622999999999999E-2</c:v>
                </c:pt>
                <c:pt idx="253">
                  <c:v>-2.4136999999999999E-2</c:v>
                </c:pt>
                <c:pt idx="254">
                  <c:v>-2.7151000000000002E-2</c:v>
                </c:pt>
                <c:pt idx="255">
                  <c:v>-3.1362000000000001E-2</c:v>
                </c:pt>
                <c:pt idx="256">
                  <c:v>-3.3524999999999999E-2</c:v>
                </c:pt>
                <c:pt idx="257">
                  <c:v>-3.5338000000000001E-2</c:v>
                </c:pt>
                <c:pt idx="258">
                  <c:v>-3.8056E-2</c:v>
                </c:pt>
                <c:pt idx="259">
                  <c:v>-3.7976999999999997E-2</c:v>
                </c:pt>
                <c:pt idx="260">
                  <c:v>-3.9800000000000002E-2</c:v>
                </c:pt>
                <c:pt idx="261">
                  <c:v>-4.0874000000000001E-2</c:v>
                </c:pt>
                <c:pt idx="262">
                  <c:v>-4.3235000000000003E-2</c:v>
                </c:pt>
                <c:pt idx="263">
                  <c:v>-4.7217000000000002E-2</c:v>
                </c:pt>
                <c:pt idx="264">
                  <c:v>-5.2131999999999998E-2</c:v>
                </c:pt>
                <c:pt idx="265">
                  <c:v>-5.4665999999999999E-2</c:v>
                </c:pt>
                <c:pt idx="266">
                  <c:v>-5.8347000000000003E-2</c:v>
                </c:pt>
                <c:pt idx="267">
                  <c:v>-6.1247999999999997E-2</c:v>
                </c:pt>
                <c:pt idx="268">
                  <c:v>-6.0217E-2</c:v>
                </c:pt>
                <c:pt idx="269">
                  <c:v>-6.4710000000000004E-2</c:v>
                </c:pt>
                <c:pt idx="270">
                  <c:v>-6.7741999999999997E-2</c:v>
                </c:pt>
                <c:pt idx="271">
                  <c:v>-7.0595000000000005E-2</c:v>
                </c:pt>
                <c:pt idx="272">
                  <c:v>-7.5789999999999996E-2</c:v>
                </c:pt>
                <c:pt idx="273">
                  <c:v>-7.9221E-2</c:v>
                </c:pt>
                <c:pt idx="274">
                  <c:v>-8.2186999999999996E-2</c:v>
                </c:pt>
                <c:pt idx="275">
                  <c:v>-8.5244E-2</c:v>
                </c:pt>
                <c:pt idx="276">
                  <c:v>-8.6532999999999999E-2</c:v>
                </c:pt>
                <c:pt idx="277">
                  <c:v>-8.7973999999999997E-2</c:v>
                </c:pt>
                <c:pt idx="278">
                  <c:v>-9.2559000000000002E-2</c:v>
                </c:pt>
                <c:pt idx="279">
                  <c:v>-8.9676000000000006E-2</c:v>
                </c:pt>
                <c:pt idx="280">
                  <c:v>-9.5205999999999999E-2</c:v>
                </c:pt>
                <c:pt idx="281">
                  <c:v>-0.100813</c:v>
                </c:pt>
                <c:pt idx="282">
                  <c:v>-0.103279</c:v>
                </c:pt>
                <c:pt idx="283">
                  <c:v>-0.11168</c:v>
                </c:pt>
                <c:pt idx="284">
                  <c:v>-0.11459800000000001</c:v>
                </c:pt>
                <c:pt idx="285">
                  <c:v>-0.122058</c:v>
                </c:pt>
                <c:pt idx="286">
                  <c:v>-0.12803200000000001</c:v>
                </c:pt>
                <c:pt idx="287">
                  <c:v>-0.13117300000000001</c:v>
                </c:pt>
                <c:pt idx="288">
                  <c:v>-0.136824</c:v>
                </c:pt>
                <c:pt idx="289">
                  <c:v>-0.14141500000000001</c:v>
                </c:pt>
                <c:pt idx="290">
                  <c:v>-0.14233699999999999</c:v>
                </c:pt>
                <c:pt idx="291">
                  <c:v>-0.14074900000000001</c:v>
                </c:pt>
                <c:pt idx="292">
                  <c:v>-0.14111899999999999</c:v>
                </c:pt>
                <c:pt idx="293">
                  <c:v>-0.139932</c:v>
                </c:pt>
                <c:pt idx="294">
                  <c:v>-0.14120099999999999</c:v>
                </c:pt>
                <c:pt idx="295">
                  <c:v>-0.14177300000000001</c:v>
                </c:pt>
                <c:pt idx="296">
                  <c:v>-0.141786</c:v>
                </c:pt>
                <c:pt idx="297">
                  <c:v>-0.142563</c:v>
                </c:pt>
                <c:pt idx="298">
                  <c:v>-0.14028199999999999</c:v>
                </c:pt>
                <c:pt idx="299">
                  <c:v>-0.14182700000000001</c:v>
                </c:pt>
                <c:pt idx="300">
                  <c:v>-0.13988800000000001</c:v>
                </c:pt>
                <c:pt idx="301">
                  <c:v>-0.13736799999999999</c:v>
                </c:pt>
                <c:pt idx="302">
                  <c:v>-0.135909</c:v>
                </c:pt>
                <c:pt idx="303">
                  <c:v>-0.13217999999999999</c:v>
                </c:pt>
                <c:pt idx="304">
                  <c:v>-0.13567399999999999</c:v>
                </c:pt>
                <c:pt idx="305">
                  <c:v>-0.13563800000000001</c:v>
                </c:pt>
                <c:pt idx="306">
                  <c:v>-0.13553100000000001</c:v>
                </c:pt>
                <c:pt idx="307">
                  <c:v>-0.136627</c:v>
                </c:pt>
                <c:pt idx="308">
                  <c:v>-0.13786399999999999</c:v>
                </c:pt>
                <c:pt idx="309">
                  <c:v>-0.13896</c:v>
                </c:pt>
                <c:pt idx="310">
                  <c:v>-0.14033699999999999</c:v>
                </c:pt>
                <c:pt idx="311">
                  <c:v>-0.14146</c:v>
                </c:pt>
                <c:pt idx="312">
                  <c:v>-0.14192299999999999</c:v>
                </c:pt>
                <c:pt idx="313">
                  <c:v>-0.14097999999999999</c:v>
                </c:pt>
                <c:pt idx="314">
                  <c:v>-0.13661799999999999</c:v>
                </c:pt>
                <c:pt idx="315">
                  <c:v>-0.14130200000000001</c:v>
                </c:pt>
                <c:pt idx="316">
                  <c:v>-0.13878599999999999</c:v>
                </c:pt>
                <c:pt idx="317">
                  <c:v>-0.139047</c:v>
                </c:pt>
                <c:pt idx="318">
                  <c:v>-0.13961599999999999</c:v>
                </c:pt>
                <c:pt idx="319">
                  <c:v>-0.13639499999999999</c:v>
                </c:pt>
                <c:pt idx="320">
                  <c:v>-0.13236999999999999</c:v>
                </c:pt>
                <c:pt idx="321">
                  <c:v>-0.13186700000000001</c:v>
                </c:pt>
                <c:pt idx="322">
                  <c:v>-0.130661</c:v>
                </c:pt>
                <c:pt idx="323">
                  <c:v>-0.12513299999999999</c:v>
                </c:pt>
                <c:pt idx="324">
                  <c:v>-0.12234399999999999</c:v>
                </c:pt>
                <c:pt idx="325">
                  <c:v>-0.120479</c:v>
                </c:pt>
                <c:pt idx="326">
                  <c:v>-0.119185</c:v>
                </c:pt>
                <c:pt idx="327">
                  <c:v>-0.117562</c:v>
                </c:pt>
                <c:pt idx="328">
                  <c:v>-0.107376</c:v>
                </c:pt>
                <c:pt idx="329">
                  <c:v>-0.10363600000000001</c:v>
                </c:pt>
                <c:pt idx="330">
                  <c:v>-9.3752000000000002E-2</c:v>
                </c:pt>
                <c:pt idx="331">
                  <c:v>-9.2466000000000007E-2</c:v>
                </c:pt>
                <c:pt idx="332">
                  <c:v>-8.5268999999999998E-2</c:v>
                </c:pt>
                <c:pt idx="333">
                  <c:v>-8.1977999999999995E-2</c:v>
                </c:pt>
                <c:pt idx="334">
                  <c:v>-7.8581999999999999E-2</c:v>
                </c:pt>
                <c:pt idx="335">
                  <c:v>-7.5948000000000002E-2</c:v>
                </c:pt>
                <c:pt idx="336">
                  <c:v>-7.0352999999999999E-2</c:v>
                </c:pt>
                <c:pt idx="337">
                  <c:v>-6.1924E-2</c:v>
                </c:pt>
                <c:pt idx="338">
                  <c:v>-5.6528000000000002E-2</c:v>
                </c:pt>
                <c:pt idx="339">
                  <c:v>-4.5883E-2</c:v>
                </c:pt>
                <c:pt idx="340">
                  <c:v>-3.3188000000000002E-2</c:v>
                </c:pt>
                <c:pt idx="341">
                  <c:v>-2.4396999999999999E-2</c:v>
                </c:pt>
                <c:pt idx="342">
                  <c:v>-1.9283999999999999E-2</c:v>
                </c:pt>
                <c:pt idx="343">
                  <c:v>-1.255E-2</c:v>
                </c:pt>
                <c:pt idx="344">
                  <c:v>-1.0337000000000001E-2</c:v>
                </c:pt>
                <c:pt idx="345">
                  <c:v>-5.7790000000000003E-3</c:v>
                </c:pt>
                <c:pt idx="346">
                  <c:v>-8.1499999999999993E-3</c:v>
                </c:pt>
                <c:pt idx="347">
                  <c:v>-4.7609999999999996E-3</c:v>
                </c:pt>
                <c:pt idx="348">
                  <c:v>-4.509E-3</c:v>
                </c:pt>
                <c:pt idx="349">
                  <c:v>-9.2250000000000006E-3</c:v>
                </c:pt>
                <c:pt idx="350">
                  <c:v>-1.7597000000000002E-2</c:v>
                </c:pt>
                <c:pt idx="351">
                  <c:v>-2.2914E-2</c:v>
                </c:pt>
                <c:pt idx="352">
                  <c:v>-3.0306E-2</c:v>
                </c:pt>
                <c:pt idx="353">
                  <c:v>-3.5333999999999997E-2</c:v>
                </c:pt>
                <c:pt idx="354">
                  <c:v>-4.2941E-2</c:v>
                </c:pt>
                <c:pt idx="355">
                  <c:v>-4.7072000000000003E-2</c:v>
                </c:pt>
                <c:pt idx="356">
                  <c:v>-5.4050000000000001E-2</c:v>
                </c:pt>
                <c:pt idx="357">
                  <c:v>-6.0554999999999998E-2</c:v>
                </c:pt>
                <c:pt idx="358">
                  <c:v>-6.5164E-2</c:v>
                </c:pt>
                <c:pt idx="359">
                  <c:v>-7.1790999999999994E-2</c:v>
                </c:pt>
                <c:pt idx="360">
                  <c:v>-7.8473000000000001E-2</c:v>
                </c:pt>
                <c:pt idx="361">
                  <c:v>-8.5786000000000001E-2</c:v>
                </c:pt>
                <c:pt idx="362">
                  <c:v>-9.0520000000000003E-2</c:v>
                </c:pt>
                <c:pt idx="363">
                  <c:v>-9.8891999999999994E-2</c:v>
                </c:pt>
                <c:pt idx="364">
                  <c:v>-0.10498399999999999</c:v>
                </c:pt>
                <c:pt idx="365">
                  <c:v>-0.109259</c:v>
                </c:pt>
                <c:pt idx="366">
                  <c:v>-0.113527</c:v>
                </c:pt>
                <c:pt idx="367">
                  <c:v>-0.121277</c:v>
                </c:pt>
                <c:pt idx="368">
                  <c:v>-0.12617</c:v>
                </c:pt>
                <c:pt idx="369">
                  <c:v>-0.13170899999999999</c:v>
                </c:pt>
                <c:pt idx="370">
                  <c:v>-0.13752</c:v>
                </c:pt>
                <c:pt idx="371">
                  <c:v>-0.142041</c:v>
                </c:pt>
                <c:pt idx="372">
                  <c:v>-0.145122</c:v>
                </c:pt>
                <c:pt idx="373">
                  <c:v>-0.150364</c:v>
                </c:pt>
                <c:pt idx="374">
                  <c:v>-0.155721</c:v>
                </c:pt>
                <c:pt idx="375">
                  <c:v>-0.16092100000000001</c:v>
                </c:pt>
                <c:pt idx="376">
                  <c:v>-0.165739</c:v>
                </c:pt>
                <c:pt idx="377">
                  <c:v>-0.16792499999999999</c:v>
                </c:pt>
                <c:pt idx="378">
                  <c:v>-0.17027300000000001</c:v>
                </c:pt>
                <c:pt idx="379">
                  <c:v>-0.17297100000000001</c:v>
                </c:pt>
                <c:pt idx="380">
                  <c:v>-0.174286</c:v>
                </c:pt>
                <c:pt idx="381">
                  <c:v>-0.178232</c:v>
                </c:pt>
                <c:pt idx="382">
                  <c:v>-0.18099899999999999</c:v>
                </c:pt>
                <c:pt idx="383">
                  <c:v>-0.184142</c:v>
                </c:pt>
                <c:pt idx="384">
                  <c:v>-0.186636</c:v>
                </c:pt>
                <c:pt idx="385">
                  <c:v>-0.186829</c:v>
                </c:pt>
                <c:pt idx="386">
                  <c:v>-0.189669</c:v>
                </c:pt>
                <c:pt idx="387">
                  <c:v>-0.19047500000000001</c:v>
                </c:pt>
                <c:pt idx="388">
                  <c:v>-0.19560900000000001</c:v>
                </c:pt>
                <c:pt idx="389">
                  <c:v>-0.19900599999999999</c:v>
                </c:pt>
                <c:pt idx="390">
                  <c:v>-0.20044999999999999</c:v>
                </c:pt>
                <c:pt idx="391">
                  <c:v>-0.20502899999999999</c:v>
                </c:pt>
                <c:pt idx="392">
                  <c:v>-0.207952</c:v>
                </c:pt>
                <c:pt idx="393">
                  <c:v>-0.21046999999999999</c:v>
                </c:pt>
                <c:pt idx="394">
                  <c:v>-0.20998900000000001</c:v>
                </c:pt>
                <c:pt idx="395">
                  <c:v>-0.210646</c:v>
                </c:pt>
                <c:pt idx="396">
                  <c:v>-0.212172</c:v>
                </c:pt>
                <c:pt idx="397">
                  <c:v>-0.20940300000000001</c:v>
                </c:pt>
                <c:pt idx="398">
                  <c:v>-0.21197199999999999</c:v>
                </c:pt>
                <c:pt idx="399">
                  <c:v>-0.21185399999999999</c:v>
                </c:pt>
                <c:pt idx="400">
                  <c:v>-0.21527099999999999</c:v>
                </c:pt>
                <c:pt idx="401">
                  <c:v>-0.21738499999999999</c:v>
                </c:pt>
                <c:pt idx="402">
                  <c:v>-0.21481500000000001</c:v>
                </c:pt>
                <c:pt idx="403">
                  <c:v>-0.210114</c:v>
                </c:pt>
                <c:pt idx="404">
                  <c:v>-0.20263999999999999</c:v>
                </c:pt>
                <c:pt idx="405">
                  <c:v>-0.19906499999999999</c:v>
                </c:pt>
                <c:pt idx="406">
                  <c:v>-0.195719</c:v>
                </c:pt>
                <c:pt idx="407">
                  <c:v>-0.194686</c:v>
                </c:pt>
                <c:pt idx="408">
                  <c:v>-0.19550999999999999</c:v>
                </c:pt>
                <c:pt idx="409">
                  <c:v>-0.19332299999999999</c:v>
                </c:pt>
                <c:pt idx="410">
                  <c:v>-0.190224</c:v>
                </c:pt>
                <c:pt idx="411">
                  <c:v>-0.186836</c:v>
                </c:pt>
                <c:pt idx="412">
                  <c:v>-0.18088499999999999</c:v>
                </c:pt>
                <c:pt idx="413">
                  <c:v>-0.176258</c:v>
                </c:pt>
                <c:pt idx="414">
                  <c:v>-0.17374000000000001</c:v>
                </c:pt>
                <c:pt idx="415">
                  <c:v>-0.174483</c:v>
                </c:pt>
                <c:pt idx="416">
                  <c:v>-0.16727500000000001</c:v>
                </c:pt>
                <c:pt idx="417">
                  <c:v>-0.15829799999999999</c:v>
                </c:pt>
                <c:pt idx="418">
                  <c:v>-0.15295800000000001</c:v>
                </c:pt>
                <c:pt idx="419">
                  <c:v>-0.14830099999999999</c:v>
                </c:pt>
                <c:pt idx="420">
                  <c:v>-0.14586199999999999</c:v>
                </c:pt>
                <c:pt idx="421">
                  <c:v>-0.144341</c:v>
                </c:pt>
                <c:pt idx="422">
                  <c:v>-0.13838</c:v>
                </c:pt>
                <c:pt idx="423">
                  <c:v>-0.135987</c:v>
                </c:pt>
                <c:pt idx="424">
                  <c:v>-0.12853400000000001</c:v>
                </c:pt>
                <c:pt idx="425">
                  <c:v>-0.123406</c:v>
                </c:pt>
                <c:pt idx="426">
                  <c:v>-0.11834</c:v>
                </c:pt>
                <c:pt idx="427">
                  <c:v>-0.11352</c:v>
                </c:pt>
                <c:pt idx="428">
                  <c:v>-0.106465</c:v>
                </c:pt>
                <c:pt idx="429">
                  <c:v>-9.9392999999999995E-2</c:v>
                </c:pt>
                <c:pt idx="430">
                  <c:v>-8.9094000000000007E-2</c:v>
                </c:pt>
                <c:pt idx="431">
                  <c:v>-8.0006999999999995E-2</c:v>
                </c:pt>
                <c:pt idx="432">
                  <c:v>-7.0100999999999997E-2</c:v>
                </c:pt>
                <c:pt idx="433">
                  <c:v>-6.4211000000000004E-2</c:v>
                </c:pt>
                <c:pt idx="434">
                  <c:v>-5.7757999999999997E-2</c:v>
                </c:pt>
                <c:pt idx="435">
                  <c:v>-5.457E-2</c:v>
                </c:pt>
                <c:pt idx="436">
                  <c:v>-5.4268999999999998E-2</c:v>
                </c:pt>
                <c:pt idx="437">
                  <c:v>-4.7262999999999999E-2</c:v>
                </c:pt>
                <c:pt idx="438">
                  <c:v>-3.7769999999999998E-2</c:v>
                </c:pt>
                <c:pt idx="439">
                  <c:v>-2.7695999999999998E-2</c:v>
                </c:pt>
                <c:pt idx="440">
                  <c:v>-1.448E-2</c:v>
                </c:pt>
                <c:pt idx="441">
                  <c:v>-8.234E-3</c:v>
                </c:pt>
                <c:pt idx="442">
                  <c:v>-5.1450000000000003E-3</c:v>
                </c:pt>
                <c:pt idx="443">
                  <c:v>-4.15E-3</c:v>
                </c:pt>
                <c:pt idx="444">
                  <c:v>-6.9820000000000004E-3</c:v>
                </c:pt>
                <c:pt idx="445">
                  <c:v>-6.4000000000000003E-3</c:v>
                </c:pt>
                <c:pt idx="446">
                  <c:v>-9.4660000000000005E-3</c:v>
                </c:pt>
                <c:pt idx="447">
                  <c:v>-9.6629999999999997E-3</c:v>
                </c:pt>
                <c:pt idx="448">
                  <c:v>-1.1544E-2</c:v>
                </c:pt>
                <c:pt idx="449">
                  <c:v>-1.3207E-2</c:v>
                </c:pt>
                <c:pt idx="450">
                  <c:v>-1.4249E-2</c:v>
                </c:pt>
                <c:pt idx="451">
                  <c:v>-1.5353E-2</c:v>
                </c:pt>
                <c:pt idx="452">
                  <c:v>-1.7566999999999999E-2</c:v>
                </c:pt>
                <c:pt idx="453">
                  <c:v>-1.779E-2</c:v>
                </c:pt>
                <c:pt idx="454">
                  <c:v>-2.0681000000000001E-2</c:v>
                </c:pt>
                <c:pt idx="455">
                  <c:v>-2.2123E-2</c:v>
                </c:pt>
                <c:pt idx="456">
                  <c:v>-2.6769999999999999E-2</c:v>
                </c:pt>
                <c:pt idx="457">
                  <c:v>-2.7494999999999999E-2</c:v>
                </c:pt>
                <c:pt idx="458">
                  <c:v>-3.0395999999999999E-2</c:v>
                </c:pt>
                <c:pt idx="459">
                  <c:v>-3.2515000000000002E-2</c:v>
                </c:pt>
                <c:pt idx="460">
                  <c:v>-3.3374000000000001E-2</c:v>
                </c:pt>
                <c:pt idx="461">
                  <c:v>-3.6262999999999997E-2</c:v>
                </c:pt>
                <c:pt idx="462">
                  <c:v>-3.6583999999999998E-2</c:v>
                </c:pt>
                <c:pt idx="463">
                  <c:v>-3.9329000000000003E-2</c:v>
                </c:pt>
                <c:pt idx="464">
                  <c:v>-4.1735000000000001E-2</c:v>
                </c:pt>
                <c:pt idx="465">
                  <c:v>-4.5637999999999998E-2</c:v>
                </c:pt>
                <c:pt idx="466">
                  <c:v>-4.8819000000000001E-2</c:v>
                </c:pt>
                <c:pt idx="467">
                  <c:v>-5.0951000000000003E-2</c:v>
                </c:pt>
                <c:pt idx="468">
                  <c:v>-5.4600000000000003E-2</c:v>
                </c:pt>
                <c:pt idx="469">
                  <c:v>-5.6377999999999998E-2</c:v>
                </c:pt>
                <c:pt idx="470">
                  <c:v>-5.8381000000000002E-2</c:v>
                </c:pt>
                <c:pt idx="471">
                  <c:v>-6.0102000000000003E-2</c:v>
                </c:pt>
                <c:pt idx="472">
                  <c:v>-6.2920000000000004E-2</c:v>
                </c:pt>
                <c:pt idx="473">
                  <c:v>-6.3159999999999994E-2</c:v>
                </c:pt>
                <c:pt idx="474">
                  <c:v>-6.8498000000000003E-2</c:v>
                </c:pt>
                <c:pt idx="475">
                  <c:v>-7.2202000000000002E-2</c:v>
                </c:pt>
                <c:pt idx="476">
                  <c:v>-7.7853000000000006E-2</c:v>
                </c:pt>
                <c:pt idx="477">
                  <c:v>-8.2210000000000005E-2</c:v>
                </c:pt>
                <c:pt idx="478">
                  <c:v>-8.5583999999999993E-2</c:v>
                </c:pt>
                <c:pt idx="479">
                  <c:v>-8.8070999999999997E-2</c:v>
                </c:pt>
                <c:pt idx="480">
                  <c:v>-9.2121999999999996E-2</c:v>
                </c:pt>
                <c:pt idx="481">
                  <c:v>-9.1606000000000007E-2</c:v>
                </c:pt>
                <c:pt idx="482">
                  <c:v>-9.7495999999999999E-2</c:v>
                </c:pt>
                <c:pt idx="483">
                  <c:v>-0.10011100000000001</c:v>
                </c:pt>
                <c:pt idx="484">
                  <c:v>-0.100968</c:v>
                </c:pt>
                <c:pt idx="485">
                  <c:v>-0.10245899999999999</c:v>
                </c:pt>
                <c:pt idx="486">
                  <c:v>-0.102162</c:v>
                </c:pt>
                <c:pt idx="487">
                  <c:v>-0.101337</c:v>
                </c:pt>
                <c:pt idx="488">
                  <c:v>-9.9238000000000007E-2</c:v>
                </c:pt>
                <c:pt idx="489">
                  <c:v>-0.10018100000000001</c:v>
                </c:pt>
                <c:pt idx="490">
                  <c:v>-0.10003099999999999</c:v>
                </c:pt>
                <c:pt idx="491">
                  <c:v>-9.6867999999999996E-2</c:v>
                </c:pt>
                <c:pt idx="492">
                  <c:v>-9.8835000000000006E-2</c:v>
                </c:pt>
                <c:pt idx="493">
                  <c:v>-9.8240999999999995E-2</c:v>
                </c:pt>
                <c:pt idx="494">
                  <c:v>-9.8841999999999999E-2</c:v>
                </c:pt>
                <c:pt idx="495">
                  <c:v>-0.100628</c:v>
                </c:pt>
                <c:pt idx="496">
                  <c:v>-9.9054000000000003E-2</c:v>
                </c:pt>
                <c:pt idx="497">
                  <c:v>-9.7467999999999999E-2</c:v>
                </c:pt>
                <c:pt idx="498">
                  <c:v>-9.8154000000000005E-2</c:v>
                </c:pt>
                <c:pt idx="499">
                  <c:v>-9.7211000000000006E-2</c:v>
                </c:pt>
                <c:pt idx="500">
                  <c:v>-9.8462999999999995E-2</c:v>
                </c:pt>
                <c:pt idx="501">
                  <c:v>-9.9367999999999998E-2</c:v>
                </c:pt>
                <c:pt idx="502">
                  <c:v>-0.103518</c:v>
                </c:pt>
                <c:pt idx="503">
                  <c:v>-0.10538400000000001</c:v>
                </c:pt>
                <c:pt idx="504">
                  <c:v>-0.103606</c:v>
                </c:pt>
                <c:pt idx="505">
                  <c:v>-0.104792</c:v>
                </c:pt>
                <c:pt idx="506">
                  <c:v>-0.10628</c:v>
                </c:pt>
                <c:pt idx="507">
                  <c:v>-0.105654</c:v>
                </c:pt>
                <c:pt idx="508">
                  <c:v>-0.109528</c:v>
                </c:pt>
                <c:pt idx="509">
                  <c:v>-0.109291</c:v>
                </c:pt>
                <c:pt idx="510">
                  <c:v>-0.110498</c:v>
                </c:pt>
                <c:pt idx="511">
                  <c:v>-0.112799</c:v>
                </c:pt>
                <c:pt idx="512">
                  <c:v>-0.112785</c:v>
                </c:pt>
                <c:pt idx="513">
                  <c:v>-0.11254500000000001</c:v>
                </c:pt>
                <c:pt idx="514">
                  <c:v>-0.113272</c:v>
                </c:pt>
                <c:pt idx="515">
                  <c:v>-0.114772</c:v>
                </c:pt>
                <c:pt idx="516">
                  <c:v>-0.113784</c:v>
                </c:pt>
                <c:pt idx="517">
                  <c:v>-0.114214</c:v>
                </c:pt>
                <c:pt idx="518">
                  <c:v>-0.11725099999999999</c:v>
                </c:pt>
                <c:pt idx="519">
                  <c:v>-0.116714</c:v>
                </c:pt>
                <c:pt idx="520">
                  <c:v>-0.11602800000000001</c:v>
                </c:pt>
                <c:pt idx="521">
                  <c:v>-0.114564</c:v>
                </c:pt>
                <c:pt idx="522">
                  <c:v>-0.112625</c:v>
                </c:pt>
                <c:pt idx="523">
                  <c:v>-0.11358799999999999</c:v>
                </c:pt>
                <c:pt idx="524">
                  <c:v>-0.111578</c:v>
                </c:pt>
                <c:pt idx="525">
                  <c:v>-0.111654</c:v>
                </c:pt>
                <c:pt idx="526">
                  <c:v>-0.11082699999999999</c:v>
                </c:pt>
                <c:pt idx="527">
                  <c:v>-0.111055</c:v>
                </c:pt>
                <c:pt idx="528">
                  <c:v>-0.110695</c:v>
                </c:pt>
                <c:pt idx="529">
                  <c:v>-0.11029700000000001</c:v>
                </c:pt>
                <c:pt idx="530">
                  <c:v>-0.10717400000000001</c:v>
                </c:pt>
                <c:pt idx="531">
                  <c:v>-0.104431</c:v>
                </c:pt>
                <c:pt idx="532">
                  <c:v>-0.10541499999999999</c:v>
                </c:pt>
                <c:pt idx="533">
                  <c:v>-0.106931</c:v>
                </c:pt>
                <c:pt idx="534">
                  <c:v>-0.106277</c:v>
                </c:pt>
                <c:pt idx="535">
                  <c:v>-0.10782799999999999</c:v>
                </c:pt>
                <c:pt idx="536">
                  <c:v>-0.106653</c:v>
                </c:pt>
                <c:pt idx="537">
                  <c:v>-0.101075</c:v>
                </c:pt>
                <c:pt idx="538">
                  <c:v>-0.10349800000000001</c:v>
                </c:pt>
                <c:pt idx="539">
                  <c:v>-0.100317</c:v>
                </c:pt>
                <c:pt idx="540">
                  <c:v>-0.100608</c:v>
                </c:pt>
                <c:pt idx="541">
                  <c:v>-9.9224999999999994E-2</c:v>
                </c:pt>
                <c:pt idx="542">
                  <c:v>-9.5413999999999999E-2</c:v>
                </c:pt>
                <c:pt idx="543">
                  <c:v>-9.4838000000000006E-2</c:v>
                </c:pt>
                <c:pt idx="544">
                  <c:v>-9.3453999999999995E-2</c:v>
                </c:pt>
                <c:pt idx="545">
                  <c:v>-9.3116000000000004E-2</c:v>
                </c:pt>
                <c:pt idx="546">
                  <c:v>-9.1400999999999996E-2</c:v>
                </c:pt>
                <c:pt idx="547">
                  <c:v>-8.9708999999999997E-2</c:v>
                </c:pt>
                <c:pt idx="548">
                  <c:v>-8.9761999999999995E-2</c:v>
                </c:pt>
                <c:pt idx="549">
                  <c:v>-8.7712999999999999E-2</c:v>
                </c:pt>
                <c:pt idx="550">
                  <c:v>-8.4936999999999999E-2</c:v>
                </c:pt>
                <c:pt idx="551">
                  <c:v>-8.1765000000000004E-2</c:v>
                </c:pt>
                <c:pt idx="552">
                  <c:v>-7.9150999999999999E-2</c:v>
                </c:pt>
                <c:pt idx="553">
                  <c:v>-7.3080999999999993E-2</c:v>
                </c:pt>
                <c:pt idx="554">
                  <c:v>-7.3232000000000005E-2</c:v>
                </c:pt>
                <c:pt idx="555">
                  <c:v>-6.7377999999999993E-2</c:v>
                </c:pt>
                <c:pt idx="556">
                  <c:v>-6.4498E-2</c:v>
                </c:pt>
                <c:pt idx="557">
                  <c:v>-6.1043E-2</c:v>
                </c:pt>
                <c:pt idx="558">
                  <c:v>-5.5130999999999999E-2</c:v>
                </c:pt>
                <c:pt idx="559">
                  <c:v>-5.2422999999999997E-2</c:v>
                </c:pt>
                <c:pt idx="560">
                  <c:v>-4.9208000000000002E-2</c:v>
                </c:pt>
                <c:pt idx="561">
                  <c:v>-4.5064E-2</c:v>
                </c:pt>
                <c:pt idx="562">
                  <c:v>-4.1424999999999997E-2</c:v>
                </c:pt>
                <c:pt idx="563">
                  <c:v>-3.7137999999999997E-2</c:v>
                </c:pt>
                <c:pt idx="564">
                  <c:v>-3.2439999999999997E-2</c:v>
                </c:pt>
                <c:pt idx="565">
                  <c:v>-2.9527999999999999E-2</c:v>
                </c:pt>
                <c:pt idx="566">
                  <c:v>-2.8170000000000001E-2</c:v>
                </c:pt>
                <c:pt idx="567">
                  <c:v>-3.0286E-2</c:v>
                </c:pt>
                <c:pt idx="568">
                  <c:v>-2.8324999999999999E-2</c:v>
                </c:pt>
                <c:pt idx="569">
                  <c:v>-2.7736E-2</c:v>
                </c:pt>
                <c:pt idx="570">
                  <c:v>-2.5742999999999999E-2</c:v>
                </c:pt>
                <c:pt idx="571">
                  <c:v>-2.1145000000000001E-2</c:v>
                </c:pt>
                <c:pt idx="572">
                  <c:v>-1.8197999999999999E-2</c:v>
                </c:pt>
                <c:pt idx="573">
                  <c:v>-1.4873000000000001E-2</c:v>
                </c:pt>
                <c:pt idx="574">
                  <c:v>-1.0114E-2</c:v>
                </c:pt>
                <c:pt idx="575">
                  <c:v>-4.8339999999999998E-3</c:v>
                </c:pt>
                <c:pt idx="576">
                  <c:v>-1.188E-3</c:v>
                </c:pt>
                <c:pt idx="577">
                  <c:v>-4.9760000000000004E-3</c:v>
                </c:pt>
                <c:pt idx="578">
                  <c:v>-1.0038E-2</c:v>
                </c:pt>
                <c:pt idx="579">
                  <c:v>-1.5535999999999999E-2</c:v>
                </c:pt>
                <c:pt idx="580">
                  <c:v>-2.0622999999999999E-2</c:v>
                </c:pt>
                <c:pt idx="581">
                  <c:v>-2.4511000000000002E-2</c:v>
                </c:pt>
                <c:pt idx="582">
                  <c:v>-3.006E-2</c:v>
                </c:pt>
                <c:pt idx="583">
                  <c:v>-3.3565999999999999E-2</c:v>
                </c:pt>
                <c:pt idx="584">
                  <c:v>-3.8247000000000003E-2</c:v>
                </c:pt>
                <c:pt idx="585">
                  <c:v>-4.0979000000000002E-2</c:v>
                </c:pt>
                <c:pt idx="586">
                  <c:v>-4.6960000000000002E-2</c:v>
                </c:pt>
                <c:pt idx="587">
                  <c:v>-5.1097999999999998E-2</c:v>
                </c:pt>
                <c:pt idx="588">
                  <c:v>-5.3713999999999998E-2</c:v>
                </c:pt>
                <c:pt idx="589">
                  <c:v>-5.8477000000000001E-2</c:v>
                </c:pt>
                <c:pt idx="590">
                  <c:v>-6.1967000000000001E-2</c:v>
                </c:pt>
                <c:pt idx="591">
                  <c:v>-6.6096000000000002E-2</c:v>
                </c:pt>
                <c:pt idx="592">
                  <c:v>-7.0544999999999997E-2</c:v>
                </c:pt>
                <c:pt idx="593">
                  <c:v>-7.4845999999999996E-2</c:v>
                </c:pt>
                <c:pt idx="594">
                  <c:v>-7.9744999999999996E-2</c:v>
                </c:pt>
                <c:pt idx="595">
                  <c:v>-8.3918999999999994E-2</c:v>
                </c:pt>
                <c:pt idx="596">
                  <c:v>-8.8091000000000003E-2</c:v>
                </c:pt>
                <c:pt idx="597">
                  <c:v>-9.0679999999999997E-2</c:v>
                </c:pt>
                <c:pt idx="598">
                  <c:v>-9.6266000000000004E-2</c:v>
                </c:pt>
                <c:pt idx="599">
                  <c:v>-9.9449999999999997E-2</c:v>
                </c:pt>
                <c:pt idx="600">
                  <c:v>-0.10292900000000001</c:v>
                </c:pt>
                <c:pt idx="601">
                  <c:v>-0.10675900000000001</c:v>
                </c:pt>
                <c:pt idx="602">
                  <c:v>-0.10971499999999999</c:v>
                </c:pt>
                <c:pt idx="603">
                  <c:v>-0.113445</c:v>
                </c:pt>
                <c:pt idx="604">
                  <c:v>-0.117142</c:v>
                </c:pt>
                <c:pt idx="605">
                  <c:v>-0.119698</c:v>
                </c:pt>
                <c:pt idx="606">
                  <c:v>-0.124565</c:v>
                </c:pt>
                <c:pt idx="607">
                  <c:v>-0.12825700000000001</c:v>
                </c:pt>
                <c:pt idx="608">
                  <c:v>-0.132103</c:v>
                </c:pt>
                <c:pt idx="609">
                  <c:v>-0.13419900000000001</c:v>
                </c:pt>
                <c:pt idx="610">
                  <c:v>-0.13961599999999999</c:v>
                </c:pt>
                <c:pt idx="611">
                  <c:v>-0.141985</c:v>
                </c:pt>
                <c:pt idx="612">
                  <c:v>-0.14486299999999999</c:v>
                </c:pt>
                <c:pt idx="613">
                  <c:v>-0.14871100000000001</c:v>
                </c:pt>
                <c:pt idx="614">
                  <c:v>-0.15173500000000001</c:v>
                </c:pt>
                <c:pt idx="615">
                  <c:v>-0.15326899999999999</c:v>
                </c:pt>
                <c:pt idx="616">
                  <c:v>-0.157829</c:v>
                </c:pt>
                <c:pt idx="617">
                  <c:v>-0.16205900000000001</c:v>
                </c:pt>
                <c:pt idx="618">
                  <c:v>-0.16528200000000001</c:v>
                </c:pt>
                <c:pt idx="619">
                  <c:v>-0.168183</c:v>
                </c:pt>
                <c:pt idx="620">
                  <c:v>-0.16950599999999999</c:v>
                </c:pt>
                <c:pt idx="621">
                  <c:v>-0.170682</c:v>
                </c:pt>
                <c:pt idx="622">
                  <c:v>-0.173016</c:v>
                </c:pt>
                <c:pt idx="623">
                  <c:v>-0.17380100000000001</c:v>
                </c:pt>
                <c:pt idx="624">
                  <c:v>-0.175539</c:v>
                </c:pt>
                <c:pt idx="625">
                  <c:v>-0.177179</c:v>
                </c:pt>
                <c:pt idx="626">
                  <c:v>-0.17874000000000001</c:v>
                </c:pt>
                <c:pt idx="627">
                  <c:v>-0.18033399999999999</c:v>
                </c:pt>
                <c:pt idx="628">
                  <c:v>-0.18229699999999999</c:v>
                </c:pt>
                <c:pt idx="629">
                  <c:v>-0.18407299999999999</c:v>
                </c:pt>
                <c:pt idx="630">
                  <c:v>-0.18552199999999999</c:v>
                </c:pt>
                <c:pt idx="631">
                  <c:v>-0.187113</c:v>
                </c:pt>
                <c:pt idx="632">
                  <c:v>-0.18978700000000001</c:v>
                </c:pt>
                <c:pt idx="633">
                  <c:v>-0.19161400000000001</c:v>
                </c:pt>
                <c:pt idx="634">
                  <c:v>-0.19333600000000001</c:v>
                </c:pt>
                <c:pt idx="635">
                  <c:v>-0.19352900000000001</c:v>
                </c:pt>
                <c:pt idx="636">
                  <c:v>-0.19308800000000001</c:v>
                </c:pt>
                <c:pt idx="637">
                  <c:v>-0.19262799999999999</c:v>
                </c:pt>
                <c:pt idx="638">
                  <c:v>-0.195601</c:v>
                </c:pt>
                <c:pt idx="639">
                  <c:v>-0.19701299999999999</c:v>
                </c:pt>
                <c:pt idx="640">
                  <c:v>-0.19800699999999999</c:v>
                </c:pt>
                <c:pt idx="641">
                  <c:v>-0.19811999999999999</c:v>
                </c:pt>
                <c:pt idx="642">
                  <c:v>-0.199628</c:v>
                </c:pt>
                <c:pt idx="643">
                  <c:v>-0.200826</c:v>
                </c:pt>
                <c:pt idx="644">
                  <c:v>-0.20191100000000001</c:v>
                </c:pt>
                <c:pt idx="645">
                  <c:v>-0.203042</c:v>
                </c:pt>
                <c:pt idx="646">
                  <c:v>-0.206764</c:v>
                </c:pt>
                <c:pt idx="647">
                  <c:v>-0.208065</c:v>
                </c:pt>
                <c:pt idx="648">
                  <c:v>-0.21090100000000001</c:v>
                </c:pt>
                <c:pt idx="649">
                  <c:v>-0.213084</c:v>
                </c:pt>
                <c:pt idx="650">
                  <c:v>-0.21448700000000001</c:v>
                </c:pt>
                <c:pt idx="651">
                  <c:v>-0.21520700000000001</c:v>
                </c:pt>
                <c:pt idx="652">
                  <c:v>-0.217034</c:v>
                </c:pt>
                <c:pt idx="653">
                  <c:v>-0.217226</c:v>
                </c:pt>
                <c:pt idx="654">
                  <c:v>-0.22112200000000001</c:v>
                </c:pt>
                <c:pt idx="655">
                  <c:v>-0.22234999999999999</c:v>
                </c:pt>
                <c:pt idx="656">
                  <c:v>-0.220305</c:v>
                </c:pt>
                <c:pt idx="657">
                  <c:v>-0.21871499999999999</c:v>
                </c:pt>
                <c:pt idx="658">
                  <c:v>-0.21523600000000001</c:v>
                </c:pt>
                <c:pt idx="659">
                  <c:v>-0.212779</c:v>
                </c:pt>
                <c:pt idx="660">
                  <c:v>-0.21151300000000001</c:v>
                </c:pt>
                <c:pt idx="661">
                  <c:v>-0.213897</c:v>
                </c:pt>
                <c:pt idx="662">
                  <c:v>-0.21545400000000001</c:v>
                </c:pt>
                <c:pt idx="663">
                  <c:v>-0.215476</c:v>
                </c:pt>
                <c:pt idx="664">
                  <c:v>-0.22014300000000001</c:v>
                </c:pt>
                <c:pt idx="665">
                  <c:v>-0.22081400000000001</c:v>
                </c:pt>
                <c:pt idx="666">
                  <c:v>-0.224136</c:v>
                </c:pt>
                <c:pt idx="667">
                  <c:v>-0.225605</c:v>
                </c:pt>
                <c:pt idx="668">
                  <c:v>-0.22584799999999999</c:v>
                </c:pt>
                <c:pt idx="669">
                  <c:v>-0.224687</c:v>
                </c:pt>
                <c:pt idx="670">
                  <c:v>-0.223805</c:v>
                </c:pt>
                <c:pt idx="671">
                  <c:v>-0.224188</c:v>
                </c:pt>
                <c:pt idx="672">
                  <c:v>-0.219167</c:v>
                </c:pt>
                <c:pt idx="673">
                  <c:v>-0.216115</c:v>
                </c:pt>
                <c:pt idx="674">
                  <c:v>-0.214033</c:v>
                </c:pt>
                <c:pt idx="675">
                  <c:v>-0.211368</c:v>
                </c:pt>
                <c:pt idx="676">
                  <c:v>-0.20840900000000001</c:v>
                </c:pt>
                <c:pt idx="677">
                  <c:v>-0.20605999999999999</c:v>
                </c:pt>
                <c:pt idx="678">
                  <c:v>-0.20433200000000001</c:v>
                </c:pt>
                <c:pt idx="679">
                  <c:v>-0.20031099999999999</c:v>
                </c:pt>
                <c:pt idx="680">
                  <c:v>-0.198045</c:v>
                </c:pt>
                <c:pt idx="681">
                  <c:v>-0.19553300000000001</c:v>
                </c:pt>
                <c:pt idx="682">
                  <c:v>-0.19367300000000001</c:v>
                </c:pt>
                <c:pt idx="683">
                  <c:v>-0.196157</c:v>
                </c:pt>
                <c:pt idx="684">
                  <c:v>-0.19614300000000001</c:v>
                </c:pt>
                <c:pt idx="685">
                  <c:v>-0.197798</c:v>
                </c:pt>
                <c:pt idx="686">
                  <c:v>-0.19658200000000001</c:v>
                </c:pt>
                <c:pt idx="687">
                  <c:v>-0.19426499999999999</c:v>
                </c:pt>
                <c:pt idx="688">
                  <c:v>-0.190305</c:v>
                </c:pt>
                <c:pt idx="689">
                  <c:v>-0.18675800000000001</c:v>
                </c:pt>
                <c:pt idx="690">
                  <c:v>-0.180226</c:v>
                </c:pt>
                <c:pt idx="691">
                  <c:v>-0.17627399999999999</c:v>
                </c:pt>
                <c:pt idx="692">
                  <c:v>-0.17516699999999999</c:v>
                </c:pt>
                <c:pt idx="693">
                  <c:v>-0.169907</c:v>
                </c:pt>
                <c:pt idx="694">
                  <c:v>-0.16616900000000001</c:v>
                </c:pt>
                <c:pt idx="695">
                  <c:v>-0.160825</c:v>
                </c:pt>
                <c:pt idx="696">
                  <c:v>-0.15612500000000001</c:v>
                </c:pt>
                <c:pt idx="697">
                  <c:v>-0.15180199999999999</c:v>
                </c:pt>
                <c:pt idx="698">
                  <c:v>-0.14660400000000001</c:v>
                </c:pt>
                <c:pt idx="699">
                  <c:v>-0.14102300000000001</c:v>
                </c:pt>
                <c:pt idx="700">
                  <c:v>-0.13302900000000001</c:v>
                </c:pt>
                <c:pt idx="701">
                  <c:v>-0.123656</c:v>
                </c:pt>
                <c:pt idx="702">
                  <c:v>-0.119168</c:v>
                </c:pt>
                <c:pt idx="703">
                  <c:v>-0.112388</c:v>
                </c:pt>
                <c:pt idx="704">
                  <c:v>-0.10474799999999999</c:v>
                </c:pt>
                <c:pt idx="705">
                  <c:v>-0.100184</c:v>
                </c:pt>
                <c:pt idx="706">
                  <c:v>-9.2786999999999994E-2</c:v>
                </c:pt>
                <c:pt idx="707">
                  <c:v>-8.8384000000000004E-2</c:v>
                </c:pt>
                <c:pt idx="708">
                  <c:v>-8.2032999999999995E-2</c:v>
                </c:pt>
                <c:pt idx="709">
                  <c:v>-7.5951000000000005E-2</c:v>
                </c:pt>
                <c:pt idx="710">
                  <c:v>-6.7391999999999994E-2</c:v>
                </c:pt>
                <c:pt idx="711">
                  <c:v>-5.5599000000000003E-2</c:v>
                </c:pt>
                <c:pt idx="712">
                  <c:v>-4.6060999999999998E-2</c:v>
                </c:pt>
                <c:pt idx="713">
                  <c:v>-3.4618000000000003E-2</c:v>
                </c:pt>
                <c:pt idx="714">
                  <c:v>-2.4674999999999999E-2</c:v>
                </c:pt>
                <c:pt idx="715">
                  <c:v>-1.7249E-2</c:v>
                </c:pt>
                <c:pt idx="716">
                  <c:v>-1.1512E-2</c:v>
                </c:pt>
                <c:pt idx="717">
                  <c:v>-1.038E-2</c:v>
                </c:pt>
                <c:pt idx="718">
                  <c:v>-8.6990000000000001E-3</c:v>
                </c:pt>
                <c:pt idx="719">
                  <c:v>-1.1442000000000001E-2</c:v>
                </c:pt>
                <c:pt idx="720">
                  <c:v>-1.162E-2</c:v>
                </c:pt>
                <c:pt idx="721">
                  <c:v>-1.2194999999999999E-2</c:v>
                </c:pt>
                <c:pt idx="722">
                  <c:v>-1.2854000000000001E-2</c:v>
                </c:pt>
                <c:pt idx="723">
                  <c:v>-1.3448E-2</c:v>
                </c:pt>
                <c:pt idx="724">
                  <c:v>-1.5751000000000001E-2</c:v>
                </c:pt>
                <c:pt idx="725">
                  <c:v>-1.6284E-2</c:v>
                </c:pt>
                <c:pt idx="726">
                  <c:v>-1.9154000000000001E-2</c:v>
                </c:pt>
                <c:pt idx="727">
                  <c:v>-2.0955999999999999E-2</c:v>
                </c:pt>
                <c:pt idx="728">
                  <c:v>-2.1691999999999999E-2</c:v>
                </c:pt>
                <c:pt idx="729">
                  <c:v>-2.3303000000000001E-2</c:v>
                </c:pt>
                <c:pt idx="730">
                  <c:v>-2.367E-2</c:v>
                </c:pt>
                <c:pt idx="731">
                  <c:v>-2.5231E-2</c:v>
                </c:pt>
                <c:pt idx="732">
                  <c:v>-2.7288E-2</c:v>
                </c:pt>
                <c:pt idx="733">
                  <c:v>-2.8299999999999999E-2</c:v>
                </c:pt>
                <c:pt idx="734">
                  <c:v>-3.1265000000000001E-2</c:v>
                </c:pt>
                <c:pt idx="735">
                  <c:v>-3.5574000000000001E-2</c:v>
                </c:pt>
                <c:pt idx="736">
                  <c:v>-3.7469000000000002E-2</c:v>
                </c:pt>
                <c:pt idx="737">
                  <c:v>-4.1140000000000003E-2</c:v>
                </c:pt>
                <c:pt idx="738">
                  <c:v>-4.3582000000000003E-2</c:v>
                </c:pt>
                <c:pt idx="739">
                  <c:v>-4.3742999999999997E-2</c:v>
                </c:pt>
                <c:pt idx="740">
                  <c:v>-4.5939000000000001E-2</c:v>
                </c:pt>
                <c:pt idx="741">
                  <c:v>-4.8372999999999999E-2</c:v>
                </c:pt>
                <c:pt idx="742">
                  <c:v>-4.8606999999999997E-2</c:v>
                </c:pt>
                <c:pt idx="743">
                  <c:v>-5.0738999999999999E-2</c:v>
                </c:pt>
                <c:pt idx="744">
                  <c:v>-5.2738E-2</c:v>
                </c:pt>
                <c:pt idx="745">
                  <c:v>-5.3559000000000002E-2</c:v>
                </c:pt>
                <c:pt idx="746">
                  <c:v>-5.6871999999999999E-2</c:v>
                </c:pt>
                <c:pt idx="747">
                  <c:v>-5.9233000000000001E-2</c:v>
                </c:pt>
                <c:pt idx="748">
                  <c:v>-6.3460000000000003E-2</c:v>
                </c:pt>
                <c:pt idx="749">
                  <c:v>-6.6178000000000001E-2</c:v>
                </c:pt>
                <c:pt idx="750">
                  <c:v>-6.7102999999999996E-2</c:v>
                </c:pt>
                <c:pt idx="751">
                  <c:v>-7.0009000000000002E-2</c:v>
                </c:pt>
                <c:pt idx="752">
                  <c:v>-7.2423000000000001E-2</c:v>
                </c:pt>
                <c:pt idx="753">
                  <c:v>-7.3769000000000001E-2</c:v>
                </c:pt>
                <c:pt idx="754">
                  <c:v>-7.7758999999999995E-2</c:v>
                </c:pt>
                <c:pt idx="755">
                  <c:v>-7.9579999999999998E-2</c:v>
                </c:pt>
                <c:pt idx="756">
                  <c:v>-8.0146999999999996E-2</c:v>
                </c:pt>
                <c:pt idx="757">
                  <c:v>-8.3196999999999993E-2</c:v>
                </c:pt>
                <c:pt idx="758">
                  <c:v>-8.6710999999999996E-2</c:v>
                </c:pt>
                <c:pt idx="759">
                  <c:v>-8.6702000000000001E-2</c:v>
                </c:pt>
                <c:pt idx="760">
                  <c:v>-8.8298000000000001E-2</c:v>
                </c:pt>
                <c:pt idx="761">
                  <c:v>-8.7430999999999995E-2</c:v>
                </c:pt>
                <c:pt idx="762">
                  <c:v>-8.7850999999999999E-2</c:v>
                </c:pt>
                <c:pt idx="763">
                  <c:v>-8.8325000000000001E-2</c:v>
                </c:pt>
                <c:pt idx="764">
                  <c:v>-8.8197999999999999E-2</c:v>
                </c:pt>
                <c:pt idx="765">
                  <c:v>-8.8746000000000005E-2</c:v>
                </c:pt>
                <c:pt idx="766">
                  <c:v>-8.9570999999999998E-2</c:v>
                </c:pt>
                <c:pt idx="767">
                  <c:v>-8.9300000000000004E-2</c:v>
                </c:pt>
                <c:pt idx="768">
                  <c:v>-8.9376999999999998E-2</c:v>
                </c:pt>
                <c:pt idx="769">
                  <c:v>-8.7887999999999994E-2</c:v>
                </c:pt>
                <c:pt idx="770">
                  <c:v>-8.8849999999999998E-2</c:v>
                </c:pt>
                <c:pt idx="771">
                  <c:v>-8.8650000000000007E-2</c:v>
                </c:pt>
                <c:pt idx="772">
                  <c:v>-8.9028999999999997E-2</c:v>
                </c:pt>
                <c:pt idx="773">
                  <c:v>-9.0227000000000002E-2</c:v>
                </c:pt>
                <c:pt idx="774">
                  <c:v>-9.1609999999999997E-2</c:v>
                </c:pt>
                <c:pt idx="775">
                  <c:v>-9.1004000000000002E-2</c:v>
                </c:pt>
                <c:pt idx="776">
                  <c:v>-9.1846999999999998E-2</c:v>
                </c:pt>
                <c:pt idx="777">
                  <c:v>-9.4884999999999997E-2</c:v>
                </c:pt>
                <c:pt idx="778">
                  <c:v>-9.3579999999999997E-2</c:v>
                </c:pt>
                <c:pt idx="779">
                  <c:v>-9.4059000000000004E-2</c:v>
                </c:pt>
                <c:pt idx="780">
                  <c:v>-9.5852999999999994E-2</c:v>
                </c:pt>
                <c:pt idx="781">
                  <c:v>-9.7834000000000004E-2</c:v>
                </c:pt>
                <c:pt idx="782">
                  <c:v>-9.7895999999999997E-2</c:v>
                </c:pt>
                <c:pt idx="783">
                  <c:v>-9.8241999999999996E-2</c:v>
                </c:pt>
                <c:pt idx="784">
                  <c:v>-9.8183000000000006E-2</c:v>
                </c:pt>
                <c:pt idx="785">
                  <c:v>-9.7552E-2</c:v>
                </c:pt>
                <c:pt idx="786">
                  <c:v>-0.10015400000000001</c:v>
                </c:pt>
                <c:pt idx="787">
                  <c:v>-9.8331000000000002E-2</c:v>
                </c:pt>
                <c:pt idx="788">
                  <c:v>-9.8746E-2</c:v>
                </c:pt>
                <c:pt idx="789">
                  <c:v>-9.9693000000000004E-2</c:v>
                </c:pt>
                <c:pt idx="790">
                  <c:v>-9.9653000000000005E-2</c:v>
                </c:pt>
                <c:pt idx="791">
                  <c:v>-0.102119</c:v>
                </c:pt>
                <c:pt idx="792">
                  <c:v>-0.10206899999999999</c:v>
                </c:pt>
                <c:pt idx="793">
                  <c:v>-0.10270600000000001</c:v>
                </c:pt>
                <c:pt idx="794">
                  <c:v>-0.10296</c:v>
                </c:pt>
                <c:pt idx="795">
                  <c:v>-0.104301</c:v>
                </c:pt>
                <c:pt idx="796">
                  <c:v>-0.1071</c:v>
                </c:pt>
                <c:pt idx="797">
                  <c:v>-0.107252</c:v>
                </c:pt>
                <c:pt idx="798">
                  <c:v>-0.107844</c:v>
                </c:pt>
                <c:pt idx="799">
                  <c:v>-0.111488</c:v>
                </c:pt>
                <c:pt idx="800">
                  <c:v>-0.11365599999999999</c:v>
                </c:pt>
                <c:pt idx="801">
                  <c:v>-0.11358600000000001</c:v>
                </c:pt>
                <c:pt idx="802">
                  <c:v>-0.121423</c:v>
                </c:pt>
                <c:pt idx="803">
                  <c:v>-0.120828</c:v>
                </c:pt>
                <c:pt idx="804">
                  <c:v>-0.120777</c:v>
                </c:pt>
                <c:pt idx="805">
                  <c:v>-0.12334299999999999</c:v>
                </c:pt>
                <c:pt idx="806">
                  <c:v>-0.12212199999999999</c:v>
                </c:pt>
                <c:pt idx="807">
                  <c:v>-0.122515</c:v>
                </c:pt>
                <c:pt idx="808">
                  <c:v>-0.12396500000000001</c:v>
                </c:pt>
                <c:pt idx="809">
                  <c:v>-0.12422900000000001</c:v>
                </c:pt>
                <c:pt idx="810">
                  <c:v>-0.12551399999999999</c:v>
                </c:pt>
                <c:pt idx="811">
                  <c:v>-0.125116</c:v>
                </c:pt>
                <c:pt idx="812">
                  <c:v>-0.12601999999999999</c:v>
                </c:pt>
                <c:pt idx="813">
                  <c:v>-0.127169</c:v>
                </c:pt>
                <c:pt idx="814">
                  <c:v>-0.126193</c:v>
                </c:pt>
                <c:pt idx="815">
                  <c:v>-0.12930900000000001</c:v>
                </c:pt>
                <c:pt idx="816">
                  <c:v>-0.13058500000000001</c:v>
                </c:pt>
                <c:pt idx="817">
                  <c:v>-0.12956899999999999</c:v>
                </c:pt>
                <c:pt idx="818">
                  <c:v>-0.12958800000000001</c:v>
                </c:pt>
                <c:pt idx="819">
                  <c:v>-0.12665499999999999</c:v>
                </c:pt>
                <c:pt idx="820">
                  <c:v>-0.126524</c:v>
                </c:pt>
                <c:pt idx="821">
                  <c:v>-0.128469</c:v>
                </c:pt>
                <c:pt idx="822">
                  <c:v>-0.129215</c:v>
                </c:pt>
                <c:pt idx="823">
                  <c:v>-0.13111800000000001</c:v>
                </c:pt>
                <c:pt idx="824">
                  <c:v>-0.12873000000000001</c:v>
                </c:pt>
                <c:pt idx="825">
                  <c:v>-0.13012899999999999</c:v>
                </c:pt>
                <c:pt idx="826">
                  <c:v>-0.129223</c:v>
                </c:pt>
                <c:pt idx="827">
                  <c:v>-0.12854499999999999</c:v>
                </c:pt>
                <c:pt idx="828">
                  <c:v>-0.13000300000000001</c:v>
                </c:pt>
                <c:pt idx="829">
                  <c:v>-0.128085</c:v>
                </c:pt>
                <c:pt idx="830">
                  <c:v>-0.13105800000000001</c:v>
                </c:pt>
                <c:pt idx="831">
                  <c:v>-0.130692</c:v>
                </c:pt>
                <c:pt idx="832">
                  <c:v>-0.12986</c:v>
                </c:pt>
                <c:pt idx="833">
                  <c:v>-0.12862599999999999</c:v>
                </c:pt>
                <c:pt idx="834">
                  <c:v>-0.127501</c:v>
                </c:pt>
                <c:pt idx="835">
                  <c:v>-0.12910199999999999</c:v>
                </c:pt>
                <c:pt idx="836">
                  <c:v>-0.12714800000000001</c:v>
                </c:pt>
                <c:pt idx="837">
                  <c:v>-0.12748300000000001</c:v>
                </c:pt>
                <c:pt idx="838">
                  <c:v>-0.126309</c:v>
                </c:pt>
                <c:pt idx="839">
                  <c:v>-0.124113</c:v>
                </c:pt>
                <c:pt idx="840">
                  <c:v>-0.126189</c:v>
                </c:pt>
                <c:pt idx="841">
                  <c:v>-0.123475</c:v>
                </c:pt>
                <c:pt idx="842">
                  <c:v>-0.124236</c:v>
                </c:pt>
                <c:pt idx="843">
                  <c:v>-0.12156400000000001</c:v>
                </c:pt>
                <c:pt idx="844">
                  <c:v>-0.122054</c:v>
                </c:pt>
                <c:pt idx="845">
                  <c:v>-0.120492</c:v>
                </c:pt>
                <c:pt idx="846">
                  <c:v>-0.11981899999999999</c:v>
                </c:pt>
                <c:pt idx="847">
                  <c:v>-0.120223</c:v>
                </c:pt>
                <c:pt idx="848">
                  <c:v>-0.119813</c:v>
                </c:pt>
                <c:pt idx="849">
                  <c:v>-0.11666600000000001</c:v>
                </c:pt>
                <c:pt idx="850">
                  <c:v>-0.11490599999999999</c:v>
                </c:pt>
                <c:pt idx="851">
                  <c:v>-0.114397</c:v>
                </c:pt>
                <c:pt idx="852">
                  <c:v>-0.114978</c:v>
                </c:pt>
                <c:pt idx="853">
                  <c:v>-0.111003</c:v>
                </c:pt>
                <c:pt idx="854">
                  <c:v>-0.106945</c:v>
                </c:pt>
                <c:pt idx="855">
                  <c:v>-0.10366499999999999</c:v>
                </c:pt>
                <c:pt idx="856">
                  <c:v>-0.10131900000000001</c:v>
                </c:pt>
                <c:pt idx="857">
                  <c:v>-0.10073799999999999</c:v>
                </c:pt>
                <c:pt idx="858">
                  <c:v>-9.8759E-2</c:v>
                </c:pt>
                <c:pt idx="859">
                  <c:v>-9.6474000000000004E-2</c:v>
                </c:pt>
                <c:pt idx="860">
                  <c:v>-9.3736E-2</c:v>
                </c:pt>
                <c:pt idx="861">
                  <c:v>-8.9910000000000004E-2</c:v>
                </c:pt>
                <c:pt idx="862">
                  <c:v>-8.9080000000000006E-2</c:v>
                </c:pt>
                <c:pt idx="863">
                  <c:v>-8.6249999999999993E-2</c:v>
                </c:pt>
                <c:pt idx="864">
                  <c:v>-8.3746000000000001E-2</c:v>
                </c:pt>
                <c:pt idx="865">
                  <c:v>-8.0206E-2</c:v>
                </c:pt>
                <c:pt idx="866">
                  <c:v>-7.9897999999999997E-2</c:v>
                </c:pt>
                <c:pt idx="867">
                  <c:v>-7.9771999999999996E-2</c:v>
                </c:pt>
                <c:pt idx="868">
                  <c:v>-7.7228000000000005E-2</c:v>
                </c:pt>
                <c:pt idx="869">
                  <c:v>-7.7351000000000003E-2</c:v>
                </c:pt>
                <c:pt idx="870">
                  <c:v>-7.6665999999999998E-2</c:v>
                </c:pt>
                <c:pt idx="871">
                  <c:v>-7.3649999999999993E-2</c:v>
                </c:pt>
                <c:pt idx="872">
                  <c:v>-7.3607000000000006E-2</c:v>
                </c:pt>
                <c:pt idx="873">
                  <c:v>-6.8534999999999999E-2</c:v>
                </c:pt>
                <c:pt idx="874">
                  <c:v>-6.8715999999999999E-2</c:v>
                </c:pt>
                <c:pt idx="875">
                  <c:v>-6.7223000000000005E-2</c:v>
                </c:pt>
                <c:pt idx="876">
                  <c:v>-6.3238000000000003E-2</c:v>
                </c:pt>
                <c:pt idx="877">
                  <c:v>-5.7474999999999998E-2</c:v>
                </c:pt>
                <c:pt idx="878">
                  <c:v>-5.3953000000000001E-2</c:v>
                </c:pt>
                <c:pt idx="879">
                  <c:v>-5.2689E-2</c:v>
                </c:pt>
                <c:pt idx="880">
                  <c:v>-4.8471E-2</c:v>
                </c:pt>
                <c:pt idx="881">
                  <c:v>-4.3608000000000001E-2</c:v>
                </c:pt>
                <c:pt idx="882">
                  <c:v>-3.9299000000000001E-2</c:v>
                </c:pt>
                <c:pt idx="883">
                  <c:v>-3.5862999999999999E-2</c:v>
                </c:pt>
                <c:pt idx="884">
                  <c:v>-3.0113000000000001E-2</c:v>
                </c:pt>
                <c:pt idx="885">
                  <c:v>-2.6221999999999999E-2</c:v>
                </c:pt>
                <c:pt idx="886">
                  <c:v>-2.0237999999999999E-2</c:v>
                </c:pt>
                <c:pt idx="887">
                  <c:v>-1.8228999999999999E-2</c:v>
                </c:pt>
                <c:pt idx="888">
                  <c:v>-1.3207E-2</c:v>
                </c:pt>
                <c:pt idx="889">
                  <c:v>-1.0036E-2</c:v>
                </c:pt>
                <c:pt idx="890">
                  <c:v>-7.1679999999999999E-3</c:v>
                </c:pt>
                <c:pt idx="891">
                  <c:v>-5.8170000000000001E-3</c:v>
                </c:pt>
                <c:pt idx="892">
                  <c:v>-1.3063999999999999E-2</c:v>
                </c:pt>
                <c:pt idx="893">
                  <c:v>-1.7335E-2</c:v>
                </c:pt>
                <c:pt idx="894">
                  <c:v>-2.3002000000000002E-2</c:v>
                </c:pt>
                <c:pt idx="895">
                  <c:v>-2.6440000000000002E-2</c:v>
                </c:pt>
                <c:pt idx="896">
                  <c:v>-3.117E-2</c:v>
                </c:pt>
                <c:pt idx="897">
                  <c:v>-3.6013000000000003E-2</c:v>
                </c:pt>
                <c:pt idx="898">
                  <c:v>-4.1064999999999997E-2</c:v>
                </c:pt>
                <c:pt idx="899">
                  <c:v>-4.6776999999999999E-2</c:v>
                </c:pt>
                <c:pt idx="900">
                  <c:v>-5.1267E-2</c:v>
                </c:pt>
                <c:pt idx="901">
                  <c:v>-5.5162999999999997E-2</c:v>
                </c:pt>
                <c:pt idx="902">
                  <c:v>-5.9152000000000003E-2</c:v>
                </c:pt>
                <c:pt idx="903">
                  <c:v>-6.3214000000000006E-2</c:v>
                </c:pt>
                <c:pt idx="904">
                  <c:v>-6.8107000000000001E-2</c:v>
                </c:pt>
                <c:pt idx="905">
                  <c:v>-7.2100999999999998E-2</c:v>
                </c:pt>
                <c:pt idx="906">
                  <c:v>-7.5140999999999999E-2</c:v>
                </c:pt>
                <c:pt idx="907">
                  <c:v>-7.7964000000000006E-2</c:v>
                </c:pt>
                <c:pt idx="908">
                  <c:v>-8.4640999999999994E-2</c:v>
                </c:pt>
                <c:pt idx="909">
                  <c:v>-8.7915999999999994E-2</c:v>
                </c:pt>
                <c:pt idx="910">
                  <c:v>-9.3298000000000006E-2</c:v>
                </c:pt>
                <c:pt idx="911">
                  <c:v>-9.5717999999999998E-2</c:v>
                </c:pt>
                <c:pt idx="912">
                  <c:v>-0.101454</c:v>
                </c:pt>
                <c:pt idx="913">
                  <c:v>-0.10477499999999999</c:v>
                </c:pt>
                <c:pt idx="914">
                  <c:v>-0.10929999999999999</c:v>
                </c:pt>
                <c:pt idx="915">
                  <c:v>-0.112224</c:v>
                </c:pt>
                <c:pt idx="916">
                  <c:v>-0.118465</c:v>
                </c:pt>
                <c:pt idx="917">
                  <c:v>-0.121909</c:v>
                </c:pt>
                <c:pt idx="918">
                  <c:v>-0.12695100000000001</c:v>
                </c:pt>
                <c:pt idx="919">
                  <c:v>-0.13043399999999999</c:v>
                </c:pt>
                <c:pt idx="920">
                  <c:v>-0.13427600000000001</c:v>
                </c:pt>
                <c:pt idx="921">
                  <c:v>-0.13836999999999999</c:v>
                </c:pt>
                <c:pt idx="922">
                  <c:v>-0.140517</c:v>
                </c:pt>
                <c:pt idx="923">
                  <c:v>-0.144624</c:v>
                </c:pt>
                <c:pt idx="924">
                  <c:v>-0.14840999999999999</c:v>
                </c:pt>
                <c:pt idx="925">
                  <c:v>-0.15027299999999999</c:v>
                </c:pt>
                <c:pt idx="926">
                  <c:v>-0.15498200000000001</c:v>
                </c:pt>
                <c:pt idx="927">
                  <c:v>-0.15836600000000001</c:v>
                </c:pt>
                <c:pt idx="928">
                  <c:v>-0.16317000000000001</c:v>
                </c:pt>
                <c:pt idx="929">
                  <c:v>-0.16611000000000001</c:v>
                </c:pt>
                <c:pt idx="930">
                  <c:v>-0.170681</c:v>
                </c:pt>
                <c:pt idx="931">
                  <c:v>-0.17472499999999999</c:v>
                </c:pt>
                <c:pt idx="932">
                  <c:v>-0.17811299999999999</c:v>
                </c:pt>
                <c:pt idx="933">
                  <c:v>-0.18234800000000001</c:v>
                </c:pt>
                <c:pt idx="934">
                  <c:v>-0.18482199999999999</c:v>
                </c:pt>
                <c:pt idx="935">
                  <c:v>-0.188665</c:v>
                </c:pt>
                <c:pt idx="936">
                  <c:v>-0.19040499999999999</c:v>
                </c:pt>
                <c:pt idx="937">
                  <c:v>-0.19489999999999999</c:v>
                </c:pt>
                <c:pt idx="938">
                  <c:v>-0.198325</c:v>
                </c:pt>
                <c:pt idx="939">
                  <c:v>-0.20205899999999999</c:v>
                </c:pt>
                <c:pt idx="940">
                  <c:v>-0.20565</c:v>
                </c:pt>
                <c:pt idx="941">
                  <c:v>-0.208814</c:v>
                </c:pt>
                <c:pt idx="942">
                  <c:v>-0.21287700000000001</c:v>
                </c:pt>
                <c:pt idx="943">
                  <c:v>-0.21511</c:v>
                </c:pt>
                <c:pt idx="944">
                  <c:v>-0.219143</c:v>
                </c:pt>
                <c:pt idx="945">
                  <c:v>-0.22259499999999999</c:v>
                </c:pt>
                <c:pt idx="946">
                  <c:v>-0.226162</c:v>
                </c:pt>
                <c:pt idx="947">
                  <c:v>-0.22825699999999999</c:v>
                </c:pt>
                <c:pt idx="948">
                  <c:v>-0.23105999999999999</c:v>
                </c:pt>
                <c:pt idx="949">
                  <c:v>-0.232931</c:v>
                </c:pt>
                <c:pt idx="950">
                  <c:v>-0.235989</c:v>
                </c:pt>
                <c:pt idx="951">
                  <c:v>-0.23751900000000001</c:v>
                </c:pt>
                <c:pt idx="952">
                  <c:v>-0.23978099999999999</c:v>
                </c:pt>
                <c:pt idx="953">
                  <c:v>-0.24340400000000001</c:v>
                </c:pt>
                <c:pt idx="954">
                  <c:v>-0.244704</c:v>
                </c:pt>
                <c:pt idx="955">
                  <c:v>-0.24798500000000001</c:v>
                </c:pt>
                <c:pt idx="956">
                  <c:v>-0.25140899999999999</c:v>
                </c:pt>
                <c:pt idx="957">
                  <c:v>-0.253193</c:v>
                </c:pt>
                <c:pt idx="958">
                  <c:v>-0.25543100000000002</c:v>
                </c:pt>
                <c:pt idx="959">
                  <c:v>-0.25644</c:v>
                </c:pt>
                <c:pt idx="960">
                  <c:v>-0.256832</c:v>
                </c:pt>
                <c:pt idx="961">
                  <c:v>-0.260299</c:v>
                </c:pt>
                <c:pt idx="962">
                  <c:v>-0.26210499999999998</c:v>
                </c:pt>
                <c:pt idx="963">
                  <c:v>-0.265098</c:v>
                </c:pt>
                <c:pt idx="964">
                  <c:v>-0.26701200000000003</c:v>
                </c:pt>
                <c:pt idx="965">
                  <c:v>-0.26718799999999998</c:v>
                </c:pt>
                <c:pt idx="966">
                  <c:v>-0.27217000000000002</c:v>
                </c:pt>
                <c:pt idx="967">
                  <c:v>-0.27258399999999999</c:v>
                </c:pt>
                <c:pt idx="968">
                  <c:v>-0.27477600000000002</c:v>
                </c:pt>
                <c:pt idx="969">
                  <c:v>-0.27763500000000002</c:v>
                </c:pt>
                <c:pt idx="970">
                  <c:v>-0.27918900000000002</c:v>
                </c:pt>
                <c:pt idx="971">
                  <c:v>-0.28261999999999998</c:v>
                </c:pt>
                <c:pt idx="972">
                  <c:v>-0.28285900000000003</c:v>
                </c:pt>
                <c:pt idx="973">
                  <c:v>-0.28507199999999999</c:v>
                </c:pt>
                <c:pt idx="974">
                  <c:v>-0.28667700000000002</c:v>
                </c:pt>
                <c:pt idx="975">
                  <c:v>-0.28811900000000001</c:v>
                </c:pt>
                <c:pt idx="976">
                  <c:v>-0.28879700000000003</c:v>
                </c:pt>
                <c:pt idx="977">
                  <c:v>-0.28653899999999999</c:v>
                </c:pt>
                <c:pt idx="978">
                  <c:v>-0.28644500000000001</c:v>
                </c:pt>
                <c:pt idx="979">
                  <c:v>-0.28823399999999999</c:v>
                </c:pt>
                <c:pt idx="980">
                  <c:v>-0.29030499999999998</c:v>
                </c:pt>
                <c:pt idx="981">
                  <c:v>-0.29083100000000001</c:v>
                </c:pt>
                <c:pt idx="982">
                  <c:v>-0.29101199999999999</c:v>
                </c:pt>
                <c:pt idx="983">
                  <c:v>-0.29387600000000003</c:v>
                </c:pt>
                <c:pt idx="984">
                  <c:v>-0.29582599999999998</c:v>
                </c:pt>
                <c:pt idx="985">
                  <c:v>-0.29611599999999999</c:v>
                </c:pt>
                <c:pt idx="986">
                  <c:v>-0.29687400000000003</c:v>
                </c:pt>
                <c:pt idx="987">
                  <c:v>-0.298682</c:v>
                </c:pt>
                <c:pt idx="988">
                  <c:v>-0.29876599999999998</c:v>
                </c:pt>
                <c:pt idx="989">
                  <c:v>-0.30051899999999998</c:v>
                </c:pt>
                <c:pt idx="990">
                  <c:v>-0.30269600000000002</c:v>
                </c:pt>
                <c:pt idx="991">
                  <c:v>-0.30302200000000001</c:v>
                </c:pt>
                <c:pt idx="992">
                  <c:v>-0.30692000000000003</c:v>
                </c:pt>
                <c:pt idx="993">
                  <c:v>-0.30777100000000002</c:v>
                </c:pt>
                <c:pt idx="994">
                  <c:v>-0.310946</c:v>
                </c:pt>
                <c:pt idx="995">
                  <c:v>-0.31382199999999999</c:v>
                </c:pt>
                <c:pt idx="996">
                  <c:v>-0.31472600000000001</c:v>
                </c:pt>
                <c:pt idx="997">
                  <c:v>-0.31687399999999999</c:v>
                </c:pt>
                <c:pt idx="998">
                  <c:v>-0.31711400000000001</c:v>
                </c:pt>
                <c:pt idx="999">
                  <c:v>-0.31821100000000002</c:v>
                </c:pt>
                <c:pt idx="1000">
                  <c:v>-0.32022499999999998</c:v>
                </c:pt>
                <c:pt idx="1001">
                  <c:v>-0.322411</c:v>
                </c:pt>
                <c:pt idx="1002">
                  <c:v>-0.32333200000000001</c:v>
                </c:pt>
                <c:pt idx="1003">
                  <c:v>-0.325183</c:v>
                </c:pt>
                <c:pt idx="1004">
                  <c:v>-0.32739200000000002</c:v>
                </c:pt>
                <c:pt idx="1005">
                  <c:v>-0.327486</c:v>
                </c:pt>
                <c:pt idx="1006">
                  <c:v>-0.32896599999999998</c:v>
                </c:pt>
                <c:pt idx="1007">
                  <c:v>-0.329372</c:v>
                </c:pt>
                <c:pt idx="1008">
                  <c:v>-0.33019399999999999</c:v>
                </c:pt>
                <c:pt idx="1009">
                  <c:v>-0.33026699999999998</c:v>
                </c:pt>
                <c:pt idx="1010">
                  <c:v>-0.32967600000000002</c:v>
                </c:pt>
                <c:pt idx="1011">
                  <c:v>-0.32811600000000002</c:v>
                </c:pt>
                <c:pt idx="1012">
                  <c:v>-0.32975599999999999</c:v>
                </c:pt>
                <c:pt idx="1013">
                  <c:v>-0.32944000000000001</c:v>
                </c:pt>
                <c:pt idx="1014">
                  <c:v>-0.32863500000000001</c:v>
                </c:pt>
                <c:pt idx="1015">
                  <c:v>-0.32858799999999999</c:v>
                </c:pt>
                <c:pt idx="1016">
                  <c:v>-0.32556099999999999</c:v>
                </c:pt>
                <c:pt idx="1017">
                  <c:v>-0.324322</c:v>
                </c:pt>
                <c:pt idx="1018">
                  <c:v>-0.32633200000000001</c:v>
                </c:pt>
                <c:pt idx="1019">
                  <c:v>-0.32508399999999998</c:v>
                </c:pt>
                <c:pt idx="1020">
                  <c:v>-0.32452199999999998</c:v>
                </c:pt>
                <c:pt idx="1021">
                  <c:v>-0.32461400000000001</c:v>
                </c:pt>
                <c:pt idx="1022">
                  <c:v>-0.32419300000000001</c:v>
                </c:pt>
                <c:pt idx="1023">
                  <c:v>-0.320934</c:v>
                </c:pt>
                <c:pt idx="1024">
                  <c:v>-0.31482399999999999</c:v>
                </c:pt>
                <c:pt idx="1025">
                  <c:v>-0.311805</c:v>
                </c:pt>
                <c:pt idx="1026">
                  <c:v>-0.30996099999999999</c:v>
                </c:pt>
                <c:pt idx="1027">
                  <c:v>-0.30906299999999998</c:v>
                </c:pt>
                <c:pt idx="1028">
                  <c:v>-0.30695699999999998</c:v>
                </c:pt>
                <c:pt idx="1029">
                  <c:v>-0.300485</c:v>
                </c:pt>
                <c:pt idx="1030">
                  <c:v>-0.29732199999999998</c:v>
                </c:pt>
                <c:pt idx="1031">
                  <c:v>-0.29595900000000003</c:v>
                </c:pt>
                <c:pt idx="1032">
                  <c:v>-0.29589900000000002</c:v>
                </c:pt>
                <c:pt idx="1033">
                  <c:v>-0.29627300000000001</c:v>
                </c:pt>
                <c:pt idx="1034">
                  <c:v>-0.29405700000000001</c:v>
                </c:pt>
                <c:pt idx="1035">
                  <c:v>-0.29550300000000002</c:v>
                </c:pt>
                <c:pt idx="1036">
                  <c:v>-0.29807800000000001</c:v>
                </c:pt>
                <c:pt idx="1037">
                  <c:v>-0.29700500000000002</c:v>
                </c:pt>
                <c:pt idx="1038">
                  <c:v>-0.30077999999999999</c:v>
                </c:pt>
                <c:pt idx="1039">
                  <c:v>-0.299485</c:v>
                </c:pt>
                <c:pt idx="1040">
                  <c:v>-0.29694399999999999</c:v>
                </c:pt>
                <c:pt idx="1041">
                  <c:v>-0.29353000000000001</c:v>
                </c:pt>
                <c:pt idx="1042">
                  <c:v>-0.29480699999999999</c:v>
                </c:pt>
                <c:pt idx="1043">
                  <c:v>-0.29160599999999998</c:v>
                </c:pt>
                <c:pt idx="1044">
                  <c:v>-0.28990700000000003</c:v>
                </c:pt>
                <c:pt idx="1045">
                  <c:v>-0.28569099999999997</c:v>
                </c:pt>
                <c:pt idx="1046">
                  <c:v>-0.28244799999999998</c:v>
                </c:pt>
                <c:pt idx="1047">
                  <c:v>-0.27571800000000002</c:v>
                </c:pt>
                <c:pt idx="1048">
                  <c:v>-0.26611499999999999</c:v>
                </c:pt>
                <c:pt idx="1049">
                  <c:v>-0.259189</c:v>
                </c:pt>
                <c:pt idx="1050">
                  <c:v>-0.25116699999999997</c:v>
                </c:pt>
                <c:pt idx="1051">
                  <c:v>-0.24199999999999999</c:v>
                </c:pt>
                <c:pt idx="1052">
                  <c:v>-0.234484</c:v>
                </c:pt>
                <c:pt idx="1053">
                  <c:v>-0.22955800000000001</c:v>
                </c:pt>
                <c:pt idx="1054">
                  <c:v>-0.22142400000000001</c:v>
                </c:pt>
                <c:pt idx="1055">
                  <c:v>-0.217419</c:v>
                </c:pt>
                <c:pt idx="1056">
                  <c:v>-0.21032000000000001</c:v>
                </c:pt>
                <c:pt idx="1057">
                  <c:v>-0.20480400000000001</c:v>
                </c:pt>
                <c:pt idx="1058">
                  <c:v>-0.195467</c:v>
                </c:pt>
                <c:pt idx="1059">
                  <c:v>-0.191969</c:v>
                </c:pt>
                <c:pt idx="1060">
                  <c:v>-0.18753500000000001</c:v>
                </c:pt>
                <c:pt idx="1061">
                  <c:v>-0.18124899999999999</c:v>
                </c:pt>
                <c:pt idx="1062">
                  <c:v>-0.17764099999999999</c:v>
                </c:pt>
                <c:pt idx="1063">
                  <c:v>-0.17069699999999999</c:v>
                </c:pt>
                <c:pt idx="1064">
                  <c:v>-0.16345100000000001</c:v>
                </c:pt>
                <c:pt idx="1065">
                  <c:v>-0.15872</c:v>
                </c:pt>
                <c:pt idx="1066">
                  <c:v>-0.15135499999999999</c:v>
                </c:pt>
                <c:pt idx="1067">
                  <c:v>-0.14896300000000001</c:v>
                </c:pt>
                <c:pt idx="1068">
                  <c:v>-0.147535</c:v>
                </c:pt>
                <c:pt idx="1069">
                  <c:v>-0.144536</c:v>
                </c:pt>
                <c:pt idx="1070">
                  <c:v>-0.141486</c:v>
                </c:pt>
                <c:pt idx="1071">
                  <c:v>-0.13725799999999999</c:v>
                </c:pt>
                <c:pt idx="1072">
                  <c:v>-0.13139400000000001</c:v>
                </c:pt>
                <c:pt idx="1073">
                  <c:v>-0.12209100000000001</c:v>
                </c:pt>
                <c:pt idx="1074">
                  <c:v>-0.114357</c:v>
                </c:pt>
                <c:pt idx="1075">
                  <c:v>-0.10395799999999999</c:v>
                </c:pt>
                <c:pt idx="1076">
                  <c:v>-9.8565E-2</c:v>
                </c:pt>
                <c:pt idx="1077">
                  <c:v>-9.1416999999999998E-2</c:v>
                </c:pt>
                <c:pt idx="1078">
                  <c:v>-8.3774000000000001E-2</c:v>
                </c:pt>
                <c:pt idx="1079">
                  <c:v>-7.7965000000000007E-2</c:v>
                </c:pt>
                <c:pt idx="1080">
                  <c:v>-6.966E-2</c:v>
                </c:pt>
                <c:pt idx="1081">
                  <c:v>-6.0894999999999998E-2</c:v>
                </c:pt>
                <c:pt idx="1082">
                  <c:v>-5.5583E-2</c:v>
                </c:pt>
                <c:pt idx="1083">
                  <c:v>-4.4706999999999997E-2</c:v>
                </c:pt>
                <c:pt idx="1084">
                  <c:v>-3.6278999999999999E-2</c:v>
                </c:pt>
                <c:pt idx="1085">
                  <c:v>-2.7113999999999999E-2</c:v>
                </c:pt>
                <c:pt idx="1086">
                  <c:v>-1.6441000000000001E-2</c:v>
                </c:pt>
                <c:pt idx="1087">
                  <c:v>-5.0340000000000003E-3</c:v>
                </c:pt>
                <c:pt idx="1088">
                  <c:v>-5.71E-4</c:v>
                </c:pt>
                <c:pt idx="1089">
                  <c:v>-1.085E-3</c:v>
                </c:pt>
                <c:pt idx="1090">
                  <c:v>-1.836E-3</c:v>
                </c:pt>
                <c:pt idx="1091">
                  <c:v>-2.1900000000000001E-4</c:v>
                </c:pt>
                <c:pt idx="1092">
                  <c:v>-2.0170000000000001E-3</c:v>
                </c:pt>
                <c:pt idx="1093">
                  <c:v>-2.8779999999999999E-3</c:v>
                </c:pt>
                <c:pt idx="1094">
                  <c:v>-3.032E-3</c:v>
                </c:pt>
                <c:pt idx="1095">
                  <c:v>-6.1019999999999998E-3</c:v>
                </c:pt>
                <c:pt idx="1096">
                  <c:v>-6.8250000000000003E-3</c:v>
                </c:pt>
                <c:pt idx="1097">
                  <c:v>-7.6870000000000003E-3</c:v>
                </c:pt>
                <c:pt idx="1098">
                  <c:v>-9.9139999999999992E-3</c:v>
                </c:pt>
                <c:pt idx="1099">
                  <c:v>-1.3108E-2</c:v>
                </c:pt>
                <c:pt idx="1100">
                  <c:v>-1.3573E-2</c:v>
                </c:pt>
                <c:pt idx="1101">
                  <c:v>-1.5172E-2</c:v>
                </c:pt>
                <c:pt idx="1102">
                  <c:v>-1.4874999999999999E-2</c:v>
                </c:pt>
                <c:pt idx="1103">
                  <c:v>-1.7991E-2</c:v>
                </c:pt>
                <c:pt idx="1104">
                  <c:v>-1.9202E-2</c:v>
                </c:pt>
                <c:pt idx="1105">
                  <c:v>-2.0917000000000002E-2</c:v>
                </c:pt>
                <c:pt idx="1106">
                  <c:v>-2.1038999999999999E-2</c:v>
                </c:pt>
                <c:pt idx="1107">
                  <c:v>-2.2904999999999998E-2</c:v>
                </c:pt>
                <c:pt idx="1108">
                  <c:v>-2.1756000000000001E-2</c:v>
                </c:pt>
                <c:pt idx="1109">
                  <c:v>-2.4629000000000002E-2</c:v>
                </c:pt>
                <c:pt idx="1110">
                  <c:v>-2.3689000000000002E-2</c:v>
                </c:pt>
                <c:pt idx="1111">
                  <c:v>-2.5904E-2</c:v>
                </c:pt>
                <c:pt idx="1112">
                  <c:v>-2.6782E-2</c:v>
                </c:pt>
                <c:pt idx="1113">
                  <c:v>-2.7293999999999999E-2</c:v>
                </c:pt>
                <c:pt idx="1114">
                  <c:v>-2.8825E-2</c:v>
                </c:pt>
                <c:pt idx="1115">
                  <c:v>-2.9024999999999999E-2</c:v>
                </c:pt>
                <c:pt idx="1116">
                  <c:v>-3.2883999999999997E-2</c:v>
                </c:pt>
                <c:pt idx="1117">
                  <c:v>-3.3751000000000003E-2</c:v>
                </c:pt>
                <c:pt idx="1118">
                  <c:v>-3.7805999999999999E-2</c:v>
                </c:pt>
                <c:pt idx="1119">
                  <c:v>-3.7616999999999998E-2</c:v>
                </c:pt>
                <c:pt idx="1120">
                  <c:v>-4.1230000000000003E-2</c:v>
                </c:pt>
                <c:pt idx="1121">
                  <c:v>-4.3430000000000003E-2</c:v>
                </c:pt>
                <c:pt idx="1122">
                  <c:v>-4.3587000000000001E-2</c:v>
                </c:pt>
                <c:pt idx="1123">
                  <c:v>-4.6703000000000001E-2</c:v>
                </c:pt>
                <c:pt idx="1124">
                  <c:v>-4.7197000000000003E-2</c:v>
                </c:pt>
                <c:pt idx="1125">
                  <c:v>-4.9591999999999997E-2</c:v>
                </c:pt>
                <c:pt idx="1126">
                  <c:v>-5.0936000000000002E-2</c:v>
                </c:pt>
                <c:pt idx="1127">
                  <c:v>-5.3548999999999999E-2</c:v>
                </c:pt>
                <c:pt idx="1128">
                  <c:v>-5.4639E-2</c:v>
                </c:pt>
                <c:pt idx="1129">
                  <c:v>-5.7758999999999998E-2</c:v>
                </c:pt>
                <c:pt idx="1130">
                  <c:v>-6.1543E-2</c:v>
                </c:pt>
                <c:pt idx="1131">
                  <c:v>-6.2316000000000003E-2</c:v>
                </c:pt>
                <c:pt idx="1132">
                  <c:v>-6.6341999999999998E-2</c:v>
                </c:pt>
                <c:pt idx="1133">
                  <c:v>-6.6265000000000004E-2</c:v>
                </c:pt>
                <c:pt idx="1134">
                  <c:v>-7.0592000000000002E-2</c:v>
                </c:pt>
                <c:pt idx="1135">
                  <c:v>-7.3090000000000002E-2</c:v>
                </c:pt>
                <c:pt idx="1136">
                  <c:v>-7.1931999999999996E-2</c:v>
                </c:pt>
                <c:pt idx="1137">
                  <c:v>-7.7224000000000001E-2</c:v>
                </c:pt>
                <c:pt idx="1138">
                  <c:v>-7.6636999999999997E-2</c:v>
                </c:pt>
                <c:pt idx="1139">
                  <c:v>-8.0020999999999995E-2</c:v>
                </c:pt>
                <c:pt idx="1140">
                  <c:v>-8.0085000000000003E-2</c:v>
                </c:pt>
                <c:pt idx="1141">
                  <c:v>-8.4813E-2</c:v>
                </c:pt>
                <c:pt idx="1142">
                  <c:v>-8.3121E-2</c:v>
                </c:pt>
                <c:pt idx="1143">
                  <c:v>-8.6637000000000006E-2</c:v>
                </c:pt>
                <c:pt idx="1144">
                  <c:v>-8.7566000000000005E-2</c:v>
                </c:pt>
                <c:pt idx="1145">
                  <c:v>-8.8311000000000001E-2</c:v>
                </c:pt>
                <c:pt idx="1146">
                  <c:v>-8.8357000000000005E-2</c:v>
                </c:pt>
                <c:pt idx="1147">
                  <c:v>-8.9413000000000006E-2</c:v>
                </c:pt>
                <c:pt idx="1148">
                  <c:v>-8.8757000000000003E-2</c:v>
                </c:pt>
                <c:pt idx="1149">
                  <c:v>-8.9104000000000003E-2</c:v>
                </c:pt>
                <c:pt idx="1150">
                  <c:v>-8.8904999999999998E-2</c:v>
                </c:pt>
                <c:pt idx="1151">
                  <c:v>-8.9950000000000002E-2</c:v>
                </c:pt>
                <c:pt idx="1152">
                  <c:v>-9.1118000000000005E-2</c:v>
                </c:pt>
                <c:pt idx="1153">
                  <c:v>-9.1836000000000001E-2</c:v>
                </c:pt>
                <c:pt idx="1154">
                  <c:v>-9.2179999999999998E-2</c:v>
                </c:pt>
                <c:pt idx="1155">
                  <c:v>-9.4059000000000004E-2</c:v>
                </c:pt>
                <c:pt idx="1156">
                  <c:v>-9.5712000000000005E-2</c:v>
                </c:pt>
                <c:pt idx="1157">
                  <c:v>-9.5272999999999997E-2</c:v>
                </c:pt>
                <c:pt idx="1158">
                  <c:v>-9.5616999999999994E-2</c:v>
                </c:pt>
                <c:pt idx="1159">
                  <c:v>-9.7370999999999999E-2</c:v>
                </c:pt>
                <c:pt idx="1160">
                  <c:v>-9.5871999999999999E-2</c:v>
                </c:pt>
                <c:pt idx="1161">
                  <c:v>-9.8281999999999994E-2</c:v>
                </c:pt>
                <c:pt idx="1162">
                  <c:v>-9.5291000000000001E-2</c:v>
                </c:pt>
                <c:pt idx="1163">
                  <c:v>-9.8997000000000002E-2</c:v>
                </c:pt>
                <c:pt idx="1164">
                  <c:v>-9.7877000000000006E-2</c:v>
                </c:pt>
                <c:pt idx="1165">
                  <c:v>-0.100213</c:v>
                </c:pt>
                <c:pt idx="1166">
                  <c:v>-0.10136299999999999</c:v>
                </c:pt>
                <c:pt idx="1167">
                  <c:v>-0.101507</c:v>
                </c:pt>
                <c:pt idx="1168">
                  <c:v>-0.10186000000000001</c:v>
                </c:pt>
                <c:pt idx="1169">
                  <c:v>-0.103398</c:v>
                </c:pt>
                <c:pt idx="1170">
                  <c:v>-0.102203</c:v>
                </c:pt>
                <c:pt idx="1171">
                  <c:v>-0.104737</c:v>
                </c:pt>
                <c:pt idx="1172">
                  <c:v>-0.103409</c:v>
                </c:pt>
                <c:pt idx="1173">
                  <c:v>-0.10793</c:v>
                </c:pt>
                <c:pt idx="1174">
                  <c:v>-0.106976</c:v>
                </c:pt>
                <c:pt idx="1175">
                  <c:v>-0.10806499999999999</c:v>
                </c:pt>
                <c:pt idx="1176">
                  <c:v>-0.107836</c:v>
                </c:pt>
                <c:pt idx="1177">
                  <c:v>-0.107489</c:v>
                </c:pt>
                <c:pt idx="1178">
                  <c:v>-0.107866</c:v>
                </c:pt>
                <c:pt idx="1179">
                  <c:v>-0.11050699999999999</c:v>
                </c:pt>
                <c:pt idx="1180">
                  <c:v>-0.109421</c:v>
                </c:pt>
                <c:pt idx="1181">
                  <c:v>-0.11103200000000001</c:v>
                </c:pt>
                <c:pt idx="1182">
                  <c:v>-0.110414</c:v>
                </c:pt>
                <c:pt idx="1183">
                  <c:v>-0.11167100000000001</c:v>
                </c:pt>
                <c:pt idx="1184">
                  <c:v>-0.110711</c:v>
                </c:pt>
                <c:pt idx="1185">
                  <c:v>-0.10910400000000001</c:v>
                </c:pt>
                <c:pt idx="1186">
                  <c:v>-0.11192000000000001</c:v>
                </c:pt>
                <c:pt idx="1187">
                  <c:v>-0.11268300000000001</c:v>
                </c:pt>
                <c:pt idx="1188">
                  <c:v>-0.112858</c:v>
                </c:pt>
                <c:pt idx="1189">
                  <c:v>-0.110941</c:v>
                </c:pt>
                <c:pt idx="1190">
                  <c:v>-0.113272</c:v>
                </c:pt>
                <c:pt idx="1191">
                  <c:v>-0.114664</c:v>
                </c:pt>
                <c:pt idx="1192">
                  <c:v>-0.11334</c:v>
                </c:pt>
                <c:pt idx="1193">
                  <c:v>-0.115577</c:v>
                </c:pt>
                <c:pt idx="1194">
                  <c:v>-0.115702</c:v>
                </c:pt>
                <c:pt idx="1195">
                  <c:v>-0.113789</c:v>
                </c:pt>
                <c:pt idx="1196">
                  <c:v>-0.112986</c:v>
                </c:pt>
                <c:pt idx="1197">
                  <c:v>-0.115483</c:v>
                </c:pt>
                <c:pt idx="1198">
                  <c:v>-0.116343</c:v>
                </c:pt>
                <c:pt idx="1199">
                  <c:v>-0.11755400000000001</c:v>
                </c:pt>
                <c:pt idx="1200">
                  <c:v>-0.11512600000000001</c:v>
                </c:pt>
                <c:pt idx="1201">
                  <c:v>-0.117456</c:v>
                </c:pt>
                <c:pt idx="1202">
                  <c:v>-0.117003</c:v>
                </c:pt>
                <c:pt idx="1203">
                  <c:v>-0.117933</c:v>
                </c:pt>
                <c:pt idx="1204">
                  <c:v>-0.117164</c:v>
                </c:pt>
                <c:pt idx="1205">
                  <c:v>-0.114464</c:v>
                </c:pt>
                <c:pt idx="1206">
                  <c:v>-0.115608</c:v>
                </c:pt>
                <c:pt idx="1207">
                  <c:v>-0.116328</c:v>
                </c:pt>
                <c:pt idx="1208">
                  <c:v>-0.11465500000000001</c:v>
                </c:pt>
                <c:pt idx="1209">
                  <c:v>-0.115296</c:v>
                </c:pt>
                <c:pt idx="1210">
                  <c:v>-0.116351</c:v>
                </c:pt>
                <c:pt idx="1211">
                  <c:v>-0.116977</c:v>
                </c:pt>
                <c:pt idx="1212">
                  <c:v>-0.116741</c:v>
                </c:pt>
                <c:pt idx="1213">
                  <c:v>-0.11569</c:v>
                </c:pt>
                <c:pt idx="1214">
                  <c:v>-0.117647</c:v>
                </c:pt>
                <c:pt idx="1215">
                  <c:v>-0.116662</c:v>
                </c:pt>
                <c:pt idx="1216">
                  <c:v>-0.11831999999999999</c:v>
                </c:pt>
                <c:pt idx="1217">
                  <c:v>-0.117741</c:v>
                </c:pt>
                <c:pt idx="1218">
                  <c:v>-0.115658</c:v>
                </c:pt>
                <c:pt idx="1219">
                  <c:v>-0.116422</c:v>
                </c:pt>
                <c:pt idx="1220">
                  <c:v>-0.116522</c:v>
                </c:pt>
                <c:pt idx="1221">
                  <c:v>-0.115425</c:v>
                </c:pt>
                <c:pt idx="1222">
                  <c:v>-0.11558</c:v>
                </c:pt>
                <c:pt idx="1223">
                  <c:v>-0.116912</c:v>
                </c:pt>
                <c:pt idx="1224">
                  <c:v>-0.114149</c:v>
                </c:pt>
                <c:pt idx="1225">
                  <c:v>-0.114812</c:v>
                </c:pt>
                <c:pt idx="1226">
                  <c:v>-0.114116</c:v>
                </c:pt>
                <c:pt idx="1227">
                  <c:v>-0.114262</c:v>
                </c:pt>
                <c:pt idx="1228">
                  <c:v>-0.111071</c:v>
                </c:pt>
                <c:pt idx="1229">
                  <c:v>-0.113785</c:v>
                </c:pt>
                <c:pt idx="1230">
                  <c:v>-0.11337899999999999</c:v>
                </c:pt>
                <c:pt idx="1231">
                  <c:v>-0.11367099999999999</c:v>
                </c:pt>
                <c:pt idx="1232">
                  <c:v>-0.112265</c:v>
                </c:pt>
                <c:pt idx="1233">
                  <c:v>-0.112537</c:v>
                </c:pt>
                <c:pt idx="1234">
                  <c:v>-0.10929899999999999</c:v>
                </c:pt>
                <c:pt idx="1235">
                  <c:v>-0.111541</c:v>
                </c:pt>
                <c:pt idx="1236">
                  <c:v>-0.111836</c:v>
                </c:pt>
                <c:pt idx="1237">
                  <c:v>-0.116521</c:v>
                </c:pt>
                <c:pt idx="1238">
                  <c:v>-0.114652</c:v>
                </c:pt>
                <c:pt idx="1239">
                  <c:v>-0.117062</c:v>
                </c:pt>
                <c:pt idx="1240">
                  <c:v>-0.11552900000000001</c:v>
                </c:pt>
                <c:pt idx="1241">
                  <c:v>-0.115551</c:v>
                </c:pt>
                <c:pt idx="1242">
                  <c:v>-0.116424</c:v>
                </c:pt>
                <c:pt idx="1243">
                  <c:v>-0.11591799999999999</c:v>
                </c:pt>
                <c:pt idx="1244">
                  <c:v>-0.116782</c:v>
                </c:pt>
                <c:pt idx="1245">
                  <c:v>-0.115645</c:v>
                </c:pt>
                <c:pt idx="1246">
                  <c:v>-0.11436499999999999</c:v>
                </c:pt>
                <c:pt idx="1247">
                  <c:v>-0.113464</c:v>
                </c:pt>
                <c:pt idx="1248">
                  <c:v>-0.11487600000000001</c:v>
                </c:pt>
                <c:pt idx="1249">
                  <c:v>-0.11264299999999999</c:v>
                </c:pt>
                <c:pt idx="1250">
                  <c:v>-0.11175300000000001</c:v>
                </c:pt>
                <c:pt idx="1251">
                  <c:v>-0.112569</c:v>
                </c:pt>
                <c:pt idx="1252">
                  <c:v>-0.110774</c:v>
                </c:pt>
                <c:pt idx="1253">
                  <c:v>-0.10745</c:v>
                </c:pt>
                <c:pt idx="1254">
                  <c:v>-0.106711</c:v>
                </c:pt>
                <c:pt idx="1255">
                  <c:v>-0.106184</c:v>
                </c:pt>
                <c:pt idx="1256">
                  <c:v>-0.100809</c:v>
                </c:pt>
                <c:pt idx="1257">
                  <c:v>-0.10308</c:v>
                </c:pt>
                <c:pt idx="1258">
                  <c:v>-0.102009</c:v>
                </c:pt>
                <c:pt idx="1259">
                  <c:v>-9.9571000000000007E-2</c:v>
                </c:pt>
                <c:pt idx="1260">
                  <c:v>-9.7004999999999994E-2</c:v>
                </c:pt>
                <c:pt idx="1261">
                  <c:v>-9.2408000000000004E-2</c:v>
                </c:pt>
                <c:pt idx="1262">
                  <c:v>-9.4714999999999994E-2</c:v>
                </c:pt>
                <c:pt idx="1263">
                  <c:v>-9.4252000000000002E-2</c:v>
                </c:pt>
                <c:pt idx="1264">
                  <c:v>-9.2815999999999996E-2</c:v>
                </c:pt>
                <c:pt idx="1265">
                  <c:v>-9.1588000000000003E-2</c:v>
                </c:pt>
                <c:pt idx="1266">
                  <c:v>-8.7985999999999995E-2</c:v>
                </c:pt>
                <c:pt idx="1267">
                  <c:v>-8.7299000000000002E-2</c:v>
                </c:pt>
                <c:pt idx="1268">
                  <c:v>-8.5431000000000007E-2</c:v>
                </c:pt>
                <c:pt idx="1269">
                  <c:v>-8.4745000000000001E-2</c:v>
                </c:pt>
                <c:pt idx="1270">
                  <c:v>-8.2281999999999994E-2</c:v>
                </c:pt>
                <c:pt idx="1271">
                  <c:v>-8.0170000000000005E-2</c:v>
                </c:pt>
                <c:pt idx="1272">
                  <c:v>-7.6886999999999997E-2</c:v>
                </c:pt>
                <c:pt idx="1273">
                  <c:v>-7.3621000000000006E-2</c:v>
                </c:pt>
                <c:pt idx="1274">
                  <c:v>-7.2510000000000005E-2</c:v>
                </c:pt>
                <c:pt idx="1275">
                  <c:v>-7.0021E-2</c:v>
                </c:pt>
                <c:pt idx="1276">
                  <c:v>-6.6481999999999999E-2</c:v>
                </c:pt>
                <c:pt idx="1277">
                  <c:v>-6.3460000000000003E-2</c:v>
                </c:pt>
                <c:pt idx="1278">
                  <c:v>-6.0685999999999997E-2</c:v>
                </c:pt>
                <c:pt idx="1279">
                  <c:v>-5.4824999999999999E-2</c:v>
                </c:pt>
                <c:pt idx="1280">
                  <c:v>-5.5004999999999998E-2</c:v>
                </c:pt>
                <c:pt idx="1281">
                  <c:v>-5.0423000000000003E-2</c:v>
                </c:pt>
                <c:pt idx="1282">
                  <c:v>-4.7771000000000001E-2</c:v>
                </c:pt>
                <c:pt idx="1283">
                  <c:v>-4.6295000000000003E-2</c:v>
                </c:pt>
                <c:pt idx="1284">
                  <c:v>-4.2659000000000002E-2</c:v>
                </c:pt>
                <c:pt idx="1285">
                  <c:v>-3.5506999999999997E-2</c:v>
                </c:pt>
                <c:pt idx="1286">
                  <c:v>-3.5133999999999999E-2</c:v>
                </c:pt>
                <c:pt idx="1287">
                  <c:v>-3.1253000000000003E-2</c:v>
                </c:pt>
                <c:pt idx="1288">
                  <c:v>-2.4287E-2</c:v>
                </c:pt>
                <c:pt idx="1289">
                  <c:v>-2.359E-2</c:v>
                </c:pt>
                <c:pt idx="1290">
                  <c:v>-1.8856000000000001E-2</c:v>
                </c:pt>
                <c:pt idx="1291">
                  <c:v>-1.2753E-2</c:v>
                </c:pt>
                <c:pt idx="1292">
                  <c:v>-1.1187000000000001E-2</c:v>
                </c:pt>
                <c:pt idx="1293">
                  <c:v>-4.8729999999999997E-3</c:v>
                </c:pt>
                <c:pt idx="1294">
                  <c:v>-5.3270000000000001E-3</c:v>
                </c:pt>
                <c:pt idx="1295">
                  <c:v>-1.0869E-2</c:v>
                </c:pt>
                <c:pt idx="1296">
                  <c:v>-1.6542999999999999E-2</c:v>
                </c:pt>
                <c:pt idx="1297">
                  <c:v>-2.4001000000000001E-2</c:v>
                </c:pt>
                <c:pt idx="1298">
                  <c:v>-2.8209000000000001E-2</c:v>
                </c:pt>
                <c:pt idx="1299">
                  <c:v>-3.4183999999999999E-2</c:v>
                </c:pt>
                <c:pt idx="1300">
                  <c:v>-4.1021000000000002E-2</c:v>
                </c:pt>
                <c:pt idx="1301">
                  <c:v>-4.5567000000000003E-2</c:v>
                </c:pt>
                <c:pt idx="1302">
                  <c:v>-4.9812000000000002E-2</c:v>
                </c:pt>
                <c:pt idx="1303">
                  <c:v>-5.4746999999999997E-2</c:v>
                </c:pt>
                <c:pt idx="1304">
                  <c:v>-5.9443000000000003E-2</c:v>
                </c:pt>
                <c:pt idx="1305">
                  <c:v>-6.4485000000000001E-2</c:v>
                </c:pt>
                <c:pt idx="1306">
                  <c:v>-6.8130999999999997E-2</c:v>
                </c:pt>
                <c:pt idx="1307">
                  <c:v>-7.2225999999999999E-2</c:v>
                </c:pt>
                <c:pt idx="1308">
                  <c:v>-7.7104000000000006E-2</c:v>
                </c:pt>
                <c:pt idx="1309">
                  <c:v>-8.1626000000000004E-2</c:v>
                </c:pt>
                <c:pt idx="1310">
                  <c:v>-8.5727999999999999E-2</c:v>
                </c:pt>
                <c:pt idx="1311">
                  <c:v>-8.9097999999999997E-2</c:v>
                </c:pt>
                <c:pt idx="1312">
                  <c:v>-9.1373999999999997E-2</c:v>
                </c:pt>
                <c:pt idx="1313">
                  <c:v>-9.5753000000000005E-2</c:v>
                </c:pt>
                <c:pt idx="1314">
                  <c:v>-9.8682000000000006E-2</c:v>
                </c:pt>
                <c:pt idx="1315">
                  <c:v>-0.10316599999999999</c:v>
                </c:pt>
                <c:pt idx="1316">
                  <c:v>-0.106517</c:v>
                </c:pt>
                <c:pt idx="1317">
                  <c:v>-0.11028499999999999</c:v>
                </c:pt>
                <c:pt idx="1318">
                  <c:v>-0.113021</c:v>
                </c:pt>
                <c:pt idx="1319">
                  <c:v>-0.116451</c:v>
                </c:pt>
                <c:pt idx="1320">
                  <c:v>-0.120849</c:v>
                </c:pt>
                <c:pt idx="1321">
                  <c:v>-0.123187</c:v>
                </c:pt>
                <c:pt idx="1322">
                  <c:v>-0.126197</c:v>
                </c:pt>
                <c:pt idx="1323">
                  <c:v>-0.13137299999999999</c:v>
                </c:pt>
                <c:pt idx="1324">
                  <c:v>-0.13358800000000001</c:v>
                </c:pt>
                <c:pt idx="1325">
                  <c:v>-0.13677700000000001</c:v>
                </c:pt>
                <c:pt idx="1326">
                  <c:v>-0.14041500000000001</c:v>
                </c:pt>
                <c:pt idx="1327">
                  <c:v>-0.143954</c:v>
                </c:pt>
                <c:pt idx="1328">
                  <c:v>-0.146678</c:v>
                </c:pt>
                <c:pt idx="1329">
                  <c:v>-0.14965600000000001</c:v>
                </c:pt>
                <c:pt idx="1330">
                  <c:v>-0.15235199999999999</c:v>
                </c:pt>
                <c:pt idx="1331">
                  <c:v>-0.15430099999999999</c:v>
                </c:pt>
                <c:pt idx="1332">
                  <c:v>-0.157195</c:v>
                </c:pt>
                <c:pt idx="1333">
                  <c:v>-0.15984599999999999</c:v>
                </c:pt>
                <c:pt idx="1334">
                  <c:v>-0.161769</c:v>
                </c:pt>
                <c:pt idx="1335">
                  <c:v>-0.164878</c:v>
                </c:pt>
                <c:pt idx="1336">
                  <c:v>-0.16725200000000001</c:v>
                </c:pt>
                <c:pt idx="1337">
                  <c:v>-0.16927</c:v>
                </c:pt>
                <c:pt idx="1338">
                  <c:v>-0.17250599999999999</c:v>
                </c:pt>
                <c:pt idx="1339">
                  <c:v>-0.17497299999999999</c:v>
                </c:pt>
                <c:pt idx="1340">
                  <c:v>-0.178453</c:v>
                </c:pt>
                <c:pt idx="1341">
                  <c:v>-0.17994499999999999</c:v>
                </c:pt>
                <c:pt idx="1342">
                  <c:v>-0.18351400000000001</c:v>
                </c:pt>
                <c:pt idx="1343">
                  <c:v>-0.18531500000000001</c:v>
                </c:pt>
                <c:pt idx="1344">
                  <c:v>-0.188579</c:v>
                </c:pt>
                <c:pt idx="1345">
                  <c:v>-0.19114400000000001</c:v>
                </c:pt>
                <c:pt idx="1346">
                  <c:v>-0.19254599999999999</c:v>
                </c:pt>
                <c:pt idx="1347">
                  <c:v>-0.19378300000000001</c:v>
                </c:pt>
                <c:pt idx="1348">
                  <c:v>-0.19622300000000001</c:v>
                </c:pt>
                <c:pt idx="1349">
                  <c:v>-0.19769300000000001</c:v>
                </c:pt>
                <c:pt idx="1350">
                  <c:v>-0.20114799999999999</c:v>
                </c:pt>
                <c:pt idx="1351">
                  <c:v>-0.202291</c:v>
                </c:pt>
                <c:pt idx="1352">
                  <c:v>-0.20401</c:v>
                </c:pt>
                <c:pt idx="1353">
                  <c:v>-0.20802399999999999</c:v>
                </c:pt>
                <c:pt idx="1354">
                  <c:v>-0.211696</c:v>
                </c:pt>
                <c:pt idx="1355">
                  <c:v>-0.21309</c:v>
                </c:pt>
                <c:pt idx="1356">
                  <c:v>-0.213726</c:v>
                </c:pt>
                <c:pt idx="1357">
                  <c:v>-0.21682599999999999</c:v>
                </c:pt>
                <c:pt idx="1358">
                  <c:v>-0.22045799999999999</c:v>
                </c:pt>
                <c:pt idx="1359">
                  <c:v>-0.22253600000000001</c:v>
                </c:pt>
                <c:pt idx="1360">
                  <c:v>-0.22479199999999999</c:v>
                </c:pt>
                <c:pt idx="1361">
                  <c:v>-0.22640199999999999</c:v>
                </c:pt>
                <c:pt idx="1362">
                  <c:v>-0.227883</c:v>
                </c:pt>
                <c:pt idx="1363">
                  <c:v>-0.23027500000000001</c:v>
                </c:pt>
                <c:pt idx="1364">
                  <c:v>-0.23064599999999999</c:v>
                </c:pt>
                <c:pt idx="1365">
                  <c:v>-0.230189</c:v>
                </c:pt>
                <c:pt idx="1366">
                  <c:v>-0.23227900000000001</c:v>
                </c:pt>
                <c:pt idx="1367">
                  <c:v>-0.232707</c:v>
                </c:pt>
                <c:pt idx="1368">
                  <c:v>-0.23416100000000001</c:v>
                </c:pt>
                <c:pt idx="1369">
                  <c:v>-0.23432700000000001</c:v>
                </c:pt>
                <c:pt idx="1370">
                  <c:v>-0.23539199999999999</c:v>
                </c:pt>
                <c:pt idx="1371">
                  <c:v>-0.237646</c:v>
                </c:pt>
                <c:pt idx="1372">
                  <c:v>-0.238704</c:v>
                </c:pt>
                <c:pt idx="1373">
                  <c:v>-0.24024799999999999</c:v>
                </c:pt>
                <c:pt idx="1374">
                  <c:v>-0.24130199999999999</c:v>
                </c:pt>
                <c:pt idx="1375">
                  <c:v>-0.24381900000000001</c:v>
                </c:pt>
                <c:pt idx="1376">
                  <c:v>-0.24456800000000001</c:v>
                </c:pt>
                <c:pt idx="1377">
                  <c:v>-0.24628800000000001</c:v>
                </c:pt>
                <c:pt idx="1378">
                  <c:v>-0.246756</c:v>
                </c:pt>
                <c:pt idx="1379">
                  <c:v>-0.24748300000000001</c:v>
                </c:pt>
                <c:pt idx="1380">
                  <c:v>-0.248389</c:v>
                </c:pt>
                <c:pt idx="1381">
                  <c:v>-0.25008900000000001</c:v>
                </c:pt>
                <c:pt idx="1382">
                  <c:v>-0.25229400000000002</c:v>
                </c:pt>
                <c:pt idx="1383">
                  <c:v>-0.25340400000000002</c:v>
                </c:pt>
                <c:pt idx="1384">
                  <c:v>-0.25425599999999998</c:v>
                </c:pt>
                <c:pt idx="1385">
                  <c:v>-0.25589800000000001</c:v>
                </c:pt>
                <c:pt idx="1386">
                  <c:v>-0.25708300000000001</c:v>
                </c:pt>
                <c:pt idx="1387">
                  <c:v>-0.258496</c:v>
                </c:pt>
                <c:pt idx="1388">
                  <c:v>-0.26086900000000002</c:v>
                </c:pt>
                <c:pt idx="1389">
                  <c:v>-0.26203399999999999</c:v>
                </c:pt>
                <c:pt idx="1390">
                  <c:v>-0.26280300000000001</c:v>
                </c:pt>
                <c:pt idx="1391">
                  <c:v>-0.26214300000000001</c:v>
                </c:pt>
                <c:pt idx="1392">
                  <c:v>-0.26444000000000001</c:v>
                </c:pt>
                <c:pt idx="1393">
                  <c:v>-0.26707900000000001</c:v>
                </c:pt>
                <c:pt idx="1394">
                  <c:v>-0.26688099999999998</c:v>
                </c:pt>
                <c:pt idx="1395">
                  <c:v>-0.268289</c:v>
                </c:pt>
                <c:pt idx="1396">
                  <c:v>-0.27022800000000002</c:v>
                </c:pt>
                <c:pt idx="1397">
                  <c:v>-0.27173900000000001</c:v>
                </c:pt>
                <c:pt idx="1398">
                  <c:v>-0.27296799999999999</c:v>
                </c:pt>
                <c:pt idx="1399">
                  <c:v>-0.274175</c:v>
                </c:pt>
                <c:pt idx="1400">
                  <c:v>-0.27546199999999998</c:v>
                </c:pt>
                <c:pt idx="1401">
                  <c:v>-0.27542499999999998</c:v>
                </c:pt>
                <c:pt idx="1402">
                  <c:v>-0.27555099999999999</c:v>
                </c:pt>
                <c:pt idx="1403">
                  <c:v>-0.27717399999999998</c:v>
                </c:pt>
                <c:pt idx="1404">
                  <c:v>-0.27771899999999999</c:v>
                </c:pt>
                <c:pt idx="1405">
                  <c:v>-0.27968799999999999</c:v>
                </c:pt>
                <c:pt idx="1406">
                  <c:v>-0.28080899999999998</c:v>
                </c:pt>
                <c:pt idx="1407">
                  <c:v>-0.28055099999999999</c:v>
                </c:pt>
                <c:pt idx="1408">
                  <c:v>-0.280721</c:v>
                </c:pt>
                <c:pt idx="1409">
                  <c:v>-0.27834700000000001</c:v>
                </c:pt>
                <c:pt idx="1410">
                  <c:v>-0.27981299999999998</c:v>
                </c:pt>
                <c:pt idx="1411">
                  <c:v>-0.28060099999999999</c:v>
                </c:pt>
                <c:pt idx="1412">
                  <c:v>-0.28078199999999998</c:v>
                </c:pt>
                <c:pt idx="1413">
                  <c:v>-0.28196500000000002</c:v>
                </c:pt>
                <c:pt idx="1414">
                  <c:v>-0.28276899999999999</c:v>
                </c:pt>
                <c:pt idx="1415">
                  <c:v>-0.28155599999999997</c:v>
                </c:pt>
                <c:pt idx="1416">
                  <c:v>-0.28391300000000003</c:v>
                </c:pt>
                <c:pt idx="1417">
                  <c:v>-0.284831</c:v>
                </c:pt>
                <c:pt idx="1418">
                  <c:v>-0.28403800000000001</c:v>
                </c:pt>
                <c:pt idx="1419">
                  <c:v>-0.285273</c:v>
                </c:pt>
                <c:pt idx="1420">
                  <c:v>-0.284858</c:v>
                </c:pt>
                <c:pt idx="1421">
                  <c:v>-0.28434999999999999</c:v>
                </c:pt>
                <c:pt idx="1422">
                  <c:v>-0.28613699999999997</c:v>
                </c:pt>
                <c:pt idx="1423">
                  <c:v>-0.28713699999999998</c:v>
                </c:pt>
                <c:pt idx="1424">
                  <c:v>-0.28701399999999999</c:v>
                </c:pt>
                <c:pt idx="1425">
                  <c:v>-0.28967599999999999</c:v>
                </c:pt>
                <c:pt idx="1426">
                  <c:v>-0.28844399999999998</c:v>
                </c:pt>
                <c:pt idx="1427">
                  <c:v>-0.29127199999999998</c:v>
                </c:pt>
                <c:pt idx="1428">
                  <c:v>-0.29097299999999998</c:v>
                </c:pt>
                <c:pt idx="1429">
                  <c:v>-0.29290699999999997</c:v>
                </c:pt>
                <c:pt idx="1430">
                  <c:v>-0.293074</c:v>
                </c:pt>
                <c:pt idx="1431">
                  <c:v>-0.29305900000000001</c:v>
                </c:pt>
                <c:pt idx="1432">
                  <c:v>-0.294881</c:v>
                </c:pt>
                <c:pt idx="1433">
                  <c:v>-0.29695100000000002</c:v>
                </c:pt>
                <c:pt idx="1434">
                  <c:v>-0.29702499999999998</c:v>
                </c:pt>
                <c:pt idx="1435">
                  <c:v>-0.29649700000000001</c:v>
                </c:pt>
                <c:pt idx="1436">
                  <c:v>-0.29819600000000002</c:v>
                </c:pt>
                <c:pt idx="1437">
                  <c:v>-0.29982500000000001</c:v>
                </c:pt>
                <c:pt idx="1438">
                  <c:v>-0.30051800000000001</c:v>
                </c:pt>
                <c:pt idx="1439">
                  <c:v>-0.30093399999999998</c:v>
                </c:pt>
                <c:pt idx="1440">
                  <c:v>-0.30128100000000002</c:v>
                </c:pt>
                <c:pt idx="1441">
                  <c:v>-0.30360500000000001</c:v>
                </c:pt>
                <c:pt idx="1442">
                  <c:v>-0.30322900000000003</c:v>
                </c:pt>
                <c:pt idx="1443">
                  <c:v>-0.304284</c:v>
                </c:pt>
                <c:pt idx="1444">
                  <c:v>-0.30435699999999999</c:v>
                </c:pt>
                <c:pt idx="1445">
                  <c:v>-0.30591600000000002</c:v>
                </c:pt>
                <c:pt idx="1446">
                  <c:v>-0.30805100000000002</c:v>
                </c:pt>
                <c:pt idx="1447">
                  <c:v>-0.308811</c:v>
                </c:pt>
                <c:pt idx="1448">
                  <c:v>-0.30926399999999998</c:v>
                </c:pt>
                <c:pt idx="1449">
                  <c:v>-0.30919799999999997</c:v>
                </c:pt>
                <c:pt idx="1450">
                  <c:v>-0.31102099999999999</c:v>
                </c:pt>
                <c:pt idx="1451">
                  <c:v>-0.31119999999999998</c:v>
                </c:pt>
                <c:pt idx="1452">
                  <c:v>-0.31275999999999998</c:v>
                </c:pt>
                <c:pt idx="1453">
                  <c:v>-0.31315700000000002</c:v>
                </c:pt>
                <c:pt idx="1454">
                  <c:v>-0.31538699999999997</c:v>
                </c:pt>
                <c:pt idx="1455">
                  <c:v>-0.31510100000000002</c:v>
                </c:pt>
                <c:pt idx="1456">
                  <c:v>-0.31511899999999998</c:v>
                </c:pt>
                <c:pt idx="1457">
                  <c:v>-0.315969</c:v>
                </c:pt>
                <c:pt idx="1458">
                  <c:v>-0.31639</c:v>
                </c:pt>
                <c:pt idx="1459">
                  <c:v>-0.31625199999999998</c:v>
                </c:pt>
                <c:pt idx="1460">
                  <c:v>-0.31792999999999999</c:v>
                </c:pt>
                <c:pt idx="1461">
                  <c:v>-0.31435999999999997</c:v>
                </c:pt>
                <c:pt idx="1462">
                  <c:v>-0.31539200000000001</c:v>
                </c:pt>
                <c:pt idx="1463">
                  <c:v>-0.314419</c:v>
                </c:pt>
                <c:pt idx="1464">
                  <c:v>-0.31197399999999997</c:v>
                </c:pt>
                <c:pt idx="1465">
                  <c:v>-0.31391000000000002</c:v>
                </c:pt>
                <c:pt idx="1466">
                  <c:v>-0.31196099999999999</c:v>
                </c:pt>
                <c:pt idx="1467">
                  <c:v>-0.31339499999999998</c:v>
                </c:pt>
                <c:pt idx="1468">
                  <c:v>-0.31043799999999999</c:v>
                </c:pt>
                <c:pt idx="1469">
                  <c:v>-0.31170100000000001</c:v>
                </c:pt>
                <c:pt idx="1470">
                  <c:v>-0.30917899999999998</c:v>
                </c:pt>
                <c:pt idx="1471">
                  <c:v>-0.31063000000000002</c:v>
                </c:pt>
                <c:pt idx="1472">
                  <c:v>-0.30897799999999997</c:v>
                </c:pt>
                <c:pt idx="1473">
                  <c:v>-0.30832900000000002</c:v>
                </c:pt>
                <c:pt idx="1474">
                  <c:v>-0.30917099999999997</c:v>
                </c:pt>
                <c:pt idx="1475">
                  <c:v>-0.30838700000000002</c:v>
                </c:pt>
                <c:pt idx="1476">
                  <c:v>-0.30618099999999998</c:v>
                </c:pt>
                <c:pt idx="1477">
                  <c:v>-0.30618000000000001</c:v>
                </c:pt>
                <c:pt idx="1478">
                  <c:v>-0.30721399999999999</c:v>
                </c:pt>
                <c:pt idx="1479">
                  <c:v>-0.306811</c:v>
                </c:pt>
                <c:pt idx="1480">
                  <c:v>-0.30742999999999998</c:v>
                </c:pt>
                <c:pt idx="1481">
                  <c:v>-0.306093</c:v>
                </c:pt>
                <c:pt idx="1482">
                  <c:v>-0.30337700000000001</c:v>
                </c:pt>
                <c:pt idx="1483">
                  <c:v>-0.30398500000000001</c:v>
                </c:pt>
                <c:pt idx="1484">
                  <c:v>-0.305398</c:v>
                </c:pt>
                <c:pt idx="1485">
                  <c:v>-0.30265300000000001</c:v>
                </c:pt>
                <c:pt idx="1486">
                  <c:v>-0.29902000000000001</c:v>
                </c:pt>
                <c:pt idx="1487">
                  <c:v>-0.29635099999999998</c:v>
                </c:pt>
                <c:pt idx="1488">
                  <c:v>-0.29004200000000002</c:v>
                </c:pt>
                <c:pt idx="1489">
                  <c:v>-0.28472900000000001</c:v>
                </c:pt>
                <c:pt idx="1490">
                  <c:v>-0.279339</c:v>
                </c:pt>
                <c:pt idx="1491">
                  <c:v>-0.268932</c:v>
                </c:pt>
                <c:pt idx="1492">
                  <c:v>-0.25881300000000002</c:v>
                </c:pt>
                <c:pt idx="1493">
                  <c:v>-0.24934799999999999</c:v>
                </c:pt>
                <c:pt idx="1494">
                  <c:v>-0.239619</c:v>
                </c:pt>
                <c:pt idx="1495">
                  <c:v>-0.233991</c:v>
                </c:pt>
                <c:pt idx="1496">
                  <c:v>-0.22804199999999999</c:v>
                </c:pt>
                <c:pt idx="1497">
                  <c:v>-0.225856</c:v>
                </c:pt>
                <c:pt idx="1498">
                  <c:v>-0.21994</c:v>
                </c:pt>
                <c:pt idx="1499">
                  <c:v>-0.216498</c:v>
                </c:pt>
                <c:pt idx="1500">
                  <c:v>-0.20958399999999999</c:v>
                </c:pt>
                <c:pt idx="1501">
                  <c:v>-0.210311</c:v>
                </c:pt>
                <c:pt idx="1502">
                  <c:v>-0.19767399999999999</c:v>
                </c:pt>
                <c:pt idx="1503">
                  <c:v>-0.18396999999999999</c:v>
                </c:pt>
                <c:pt idx="1504">
                  <c:v>-0.172981</c:v>
                </c:pt>
                <c:pt idx="1505">
                  <c:v>-0.16508200000000001</c:v>
                </c:pt>
                <c:pt idx="1506">
                  <c:v>-0.15956799999999999</c:v>
                </c:pt>
                <c:pt idx="1507">
                  <c:v>-0.145736</c:v>
                </c:pt>
                <c:pt idx="1508">
                  <c:v>-0.13824700000000001</c:v>
                </c:pt>
                <c:pt idx="1509">
                  <c:v>-0.125975</c:v>
                </c:pt>
                <c:pt idx="1510">
                  <c:v>-0.113833</c:v>
                </c:pt>
                <c:pt idx="1511">
                  <c:v>-0.106456</c:v>
                </c:pt>
                <c:pt idx="1512">
                  <c:v>-9.6912999999999999E-2</c:v>
                </c:pt>
                <c:pt idx="1513">
                  <c:v>-8.9555999999999997E-2</c:v>
                </c:pt>
                <c:pt idx="1514">
                  <c:v>-8.1087000000000006E-2</c:v>
                </c:pt>
                <c:pt idx="1515">
                  <c:v>-7.3948E-2</c:v>
                </c:pt>
                <c:pt idx="1516">
                  <c:v>-6.5720000000000001E-2</c:v>
                </c:pt>
                <c:pt idx="1517">
                  <c:v>-6.2040999999999999E-2</c:v>
                </c:pt>
                <c:pt idx="1518">
                  <c:v>-5.0990000000000001E-2</c:v>
                </c:pt>
                <c:pt idx="1519">
                  <c:v>-4.4407000000000002E-2</c:v>
                </c:pt>
                <c:pt idx="1520">
                  <c:v>-3.8148000000000001E-2</c:v>
                </c:pt>
                <c:pt idx="1521">
                  <c:v>-2.8294E-2</c:v>
                </c:pt>
                <c:pt idx="1522">
                  <c:v>-1.8724999999999999E-2</c:v>
                </c:pt>
                <c:pt idx="1523">
                  <c:v>-9.9970000000000007E-3</c:v>
                </c:pt>
                <c:pt idx="1524">
                  <c:v>2.0900000000000001E-4</c:v>
                </c:pt>
                <c:pt idx="1525">
                  <c:v>-5.3600000000000002E-4</c:v>
                </c:pt>
                <c:pt idx="1526">
                  <c:v>-1.354E-3</c:v>
                </c:pt>
                <c:pt idx="1527">
                  <c:v>-2.5539999999999998E-3</c:v>
                </c:pt>
                <c:pt idx="1528">
                  <c:v>-3.4030000000000002E-3</c:v>
                </c:pt>
                <c:pt idx="1529">
                  <c:v>-4.3229999999999996E-3</c:v>
                </c:pt>
                <c:pt idx="1530">
                  <c:v>-5.411E-3</c:v>
                </c:pt>
                <c:pt idx="1531">
                  <c:v>-6.4539999999999997E-3</c:v>
                </c:pt>
                <c:pt idx="1532">
                  <c:v>-6.2760000000000003E-3</c:v>
                </c:pt>
                <c:pt idx="1533">
                  <c:v>-7.4289999999999998E-3</c:v>
                </c:pt>
                <c:pt idx="1534">
                  <c:v>-8.5100000000000002E-3</c:v>
                </c:pt>
                <c:pt idx="1535">
                  <c:v>-9.3950000000000006E-3</c:v>
                </c:pt>
                <c:pt idx="1536">
                  <c:v>-9.6120000000000008E-3</c:v>
                </c:pt>
                <c:pt idx="1537">
                  <c:v>-1.0911000000000001E-2</c:v>
                </c:pt>
                <c:pt idx="1538">
                  <c:v>-1.196E-2</c:v>
                </c:pt>
                <c:pt idx="1539">
                  <c:v>-1.1668E-2</c:v>
                </c:pt>
                <c:pt idx="1540">
                  <c:v>-1.1679E-2</c:v>
                </c:pt>
                <c:pt idx="1541">
                  <c:v>-1.5304999999999999E-2</c:v>
                </c:pt>
                <c:pt idx="1542">
                  <c:v>-1.6324000000000002E-2</c:v>
                </c:pt>
                <c:pt idx="1543">
                  <c:v>-1.7701999999999999E-2</c:v>
                </c:pt>
                <c:pt idx="1544">
                  <c:v>-1.9748000000000002E-2</c:v>
                </c:pt>
                <c:pt idx="1545">
                  <c:v>-1.9776999999999999E-2</c:v>
                </c:pt>
                <c:pt idx="1546">
                  <c:v>-2.1215999999999999E-2</c:v>
                </c:pt>
                <c:pt idx="1547">
                  <c:v>-2.2228999999999999E-2</c:v>
                </c:pt>
                <c:pt idx="1548">
                  <c:v>-2.4146000000000001E-2</c:v>
                </c:pt>
                <c:pt idx="1549">
                  <c:v>-2.5378999999999999E-2</c:v>
                </c:pt>
                <c:pt idx="1550">
                  <c:v>-2.7834000000000001E-2</c:v>
                </c:pt>
                <c:pt idx="1551">
                  <c:v>-2.8070999999999999E-2</c:v>
                </c:pt>
                <c:pt idx="1552">
                  <c:v>-2.9780000000000001E-2</c:v>
                </c:pt>
                <c:pt idx="1553">
                  <c:v>-3.0568000000000001E-2</c:v>
                </c:pt>
                <c:pt idx="1554">
                  <c:v>-2.9819999999999999E-2</c:v>
                </c:pt>
                <c:pt idx="1555">
                  <c:v>-3.1993000000000001E-2</c:v>
                </c:pt>
                <c:pt idx="1556">
                  <c:v>-3.2591000000000002E-2</c:v>
                </c:pt>
                <c:pt idx="1557">
                  <c:v>-3.2953000000000003E-2</c:v>
                </c:pt>
                <c:pt idx="1558">
                  <c:v>-3.5022999999999999E-2</c:v>
                </c:pt>
                <c:pt idx="1559">
                  <c:v>-3.5159000000000003E-2</c:v>
                </c:pt>
                <c:pt idx="1560">
                  <c:v>-3.7333999999999999E-2</c:v>
                </c:pt>
                <c:pt idx="1561">
                  <c:v>-3.8529000000000001E-2</c:v>
                </c:pt>
                <c:pt idx="1562">
                  <c:v>-4.0619000000000002E-2</c:v>
                </c:pt>
                <c:pt idx="1563">
                  <c:v>-4.2443000000000002E-2</c:v>
                </c:pt>
                <c:pt idx="1564">
                  <c:v>-4.1803E-2</c:v>
                </c:pt>
                <c:pt idx="1565">
                  <c:v>-4.3949000000000002E-2</c:v>
                </c:pt>
                <c:pt idx="1566">
                  <c:v>-4.4553000000000002E-2</c:v>
                </c:pt>
                <c:pt idx="1567">
                  <c:v>-4.555E-2</c:v>
                </c:pt>
                <c:pt idx="1568">
                  <c:v>-4.7317999999999999E-2</c:v>
                </c:pt>
                <c:pt idx="1569">
                  <c:v>-4.8006E-2</c:v>
                </c:pt>
                <c:pt idx="1570">
                  <c:v>-4.8842000000000003E-2</c:v>
                </c:pt>
                <c:pt idx="1571">
                  <c:v>-4.9315999999999999E-2</c:v>
                </c:pt>
                <c:pt idx="1572">
                  <c:v>-4.9834000000000003E-2</c:v>
                </c:pt>
                <c:pt idx="1573">
                  <c:v>-5.0507000000000003E-2</c:v>
                </c:pt>
                <c:pt idx="1574">
                  <c:v>-5.0747E-2</c:v>
                </c:pt>
                <c:pt idx="1575">
                  <c:v>-5.2468000000000001E-2</c:v>
                </c:pt>
                <c:pt idx="1576">
                  <c:v>-5.2824999999999997E-2</c:v>
                </c:pt>
                <c:pt idx="1577">
                  <c:v>-5.3872000000000003E-2</c:v>
                </c:pt>
                <c:pt idx="1578">
                  <c:v>-5.4415999999999999E-2</c:v>
                </c:pt>
                <c:pt idx="1579">
                  <c:v>-5.4916E-2</c:v>
                </c:pt>
                <c:pt idx="1580">
                  <c:v>-5.5093999999999997E-2</c:v>
                </c:pt>
                <c:pt idx="1581">
                  <c:v>-5.6797E-2</c:v>
                </c:pt>
                <c:pt idx="1582">
                  <c:v>-5.6250000000000001E-2</c:v>
                </c:pt>
                <c:pt idx="1583">
                  <c:v>-5.9725E-2</c:v>
                </c:pt>
                <c:pt idx="1584">
                  <c:v>-6.2179999999999999E-2</c:v>
                </c:pt>
                <c:pt idx="1585">
                  <c:v>-6.3022999999999996E-2</c:v>
                </c:pt>
                <c:pt idx="1586">
                  <c:v>-6.4207E-2</c:v>
                </c:pt>
                <c:pt idx="1587">
                  <c:v>-6.3968999999999998E-2</c:v>
                </c:pt>
                <c:pt idx="1588">
                  <c:v>-6.5671999999999994E-2</c:v>
                </c:pt>
                <c:pt idx="1589">
                  <c:v>-6.6914000000000001E-2</c:v>
                </c:pt>
                <c:pt idx="1590">
                  <c:v>-6.6558000000000006E-2</c:v>
                </c:pt>
                <c:pt idx="1591">
                  <c:v>-6.7308999999999994E-2</c:v>
                </c:pt>
                <c:pt idx="1592">
                  <c:v>-6.8942000000000003E-2</c:v>
                </c:pt>
                <c:pt idx="1593">
                  <c:v>-7.0980000000000001E-2</c:v>
                </c:pt>
                <c:pt idx="1594">
                  <c:v>-7.2152999999999995E-2</c:v>
                </c:pt>
                <c:pt idx="1595">
                  <c:v>-7.4063000000000004E-2</c:v>
                </c:pt>
                <c:pt idx="1596">
                  <c:v>-7.4297000000000002E-2</c:v>
                </c:pt>
                <c:pt idx="1597">
                  <c:v>-7.3303999999999994E-2</c:v>
                </c:pt>
                <c:pt idx="1598">
                  <c:v>-7.3746000000000006E-2</c:v>
                </c:pt>
                <c:pt idx="1599">
                  <c:v>-7.3243000000000003E-2</c:v>
                </c:pt>
                <c:pt idx="1600">
                  <c:v>-7.3318999999999995E-2</c:v>
                </c:pt>
                <c:pt idx="1601">
                  <c:v>-7.3220999999999994E-2</c:v>
                </c:pt>
                <c:pt idx="1602">
                  <c:v>-7.2757000000000002E-2</c:v>
                </c:pt>
                <c:pt idx="1603">
                  <c:v>-7.2373000000000007E-2</c:v>
                </c:pt>
                <c:pt idx="1604">
                  <c:v>-7.2248000000000007E-2</c:v>
                </c:pt>
                <c:pt idx="1605">
                  <c:v>-7.152E-2</c:v>
                </c:pt>
                <c:pt idx="1606">
                  <c:v>-7.1372000000000005E-2</c:v>
                </c:pt>
                <c:pt idx="1607">
                  <c:v>-7.0890999999999996E-2</c:v>
                </c:pt>
                <c:pt idx="1608">
                  <c:v>-7.1881E-2</c:v>
                </c:pt>
                <c:pt idx="1609">
                  <c:v>-7.1294999999999997E-2</c:v>
                </c:pt>
                <c:pt idx="1610">
                  <c:v>-7.2533E-2</c:v>
                </c:pt>
                <c:pt idx="1611">
                  <c:v>-7.2093000000000004E-2</c:v>
                </c:pt>
                <c:pt idx="1612">
                  <c:v>-7.1894E-2</c:v>
                </c:pt>
                <c:pt idx="1613">
                  <c:v>-7.0571999999999996E-2</c:v>
                </c:pt>
                <c:pt idx="1614">
                  <c:v>-7.0935999999999999E-2</c:v>
                </c:pt>
                <c:pt idx="1615">
                  <c:v>-7.0416000000000006E-2</c:v>
                </c:pt>
                <c:pt idx="1616">
                  <c:v>-6.9925000000000001E-2</c:v>
                </c:pt>
                <c:pt idx="1617">
                  <c:v>-6.8517999999999996E-2</c:v>
                </c:pt>
                <c:pt idx="1618">
                  <c:v>-6.9783999999999999E-2</c:v>
                </c:pt>
                <c:pt idx="1619">
                  <c:v>-6.9152000000000005E-2</c:v>
                </c:pt>
                <c:pt idx="1620">
                  <c:v>-6.8750000000000006E-2</c:v>
                </c:pt>
                <c:pt idx="1621">
                  <c:v>-6.8964999999999999E-2</c:v>
                </c:pt>
                <c:pt idx="1622">
                  <c:v>-6.6545000000000007E-2</c:v>
                </c:pt>
                <c:pt idx="1623">
                  <c:v>-6.7788000000000001E-2</c:v>
                </c:pt>
                <c:pt idx="1624">
                  <c:v>-6.8269999999999997E-2</c:v>
                </c:pt>
                <c:pt idx="1625">
                  <c:v>-6.7281999999999995E-2</c:v>
                </c:pt>
                <c:pt idx="1626">
                  <c:v>-6.6031999999999993E-2</c:v>
                </c:pt>
                <c:pt idx="1627">
                  <c:v>-6.5352999999999994E-2</c:v>
                </c:pt>
                <c:pt idx="1628">
                  <c:v>-6.7266999999999993E-2</c:v>
                </c:pt>
                <c:pt idx="1629">
                  <c:v>-6.6348000000000004E-2</c:v>
                </c:pt>
                <c:pt idx="1630">
                  <c:v>-6.5347000000000002E-2</c:v>
                </c:pt>
                <c:pt idx="1631">
                  <c:v>-6.515E-2</c:v>
                </c:pt>
                <c:pt idx="1632">
                  <c:v>-6.5209000000000003E-2</c:v>
                </c:pt>
                <c:pt idx="1633">
                  <c:v>-6.5616999999999995E-2</c:v>
                </c:pt>
                <c:pt idx="1634">
                  <c:v>-6.4640000000000003E-2</c:v>
                </c:pt>
                <c:pt idx="1635">
                  <c:v>-6.4945000000000003E-2</c:v>
                </c:pt>
                <c:pt idx="1636">
                  <c:v>-6.4982999999999999E-2</c:v>
                </c:pt>
                <c:pt idx="1637">
                  <c:v>-6.3344999999999999E-2</c:v>
                </c:pt>
                <c:pt idx="1638">
                  <c:v>-6.4688999999999997E-2</c:v>
                </c:pt>
                <c:pt idx="1639">
                  <c:v>-6.2204000000000002E-2</c:v>
                </c:pt>
                <c:pt idx="1640">
                  <c:v>-6.3109999999999999E-2</c:v>
                </c:pt>
                <c:pt idx="1641">
                  <c:v>-5.8304000000000002E-2</c:v>
                </c:pt>
                <c:pt idx="1642">
                  <c:v>-6.1552999999999997E-2</c:v>
                </c:pt>
                <c:pt idx="1643">
                  <c:v>-6.1520999999999999E-2</c:v>
                </c:pt>
                <c:pt idx="1644">
                  <c:v>-6.0204000000000001E-2</c:v>
                </c:pt>
                <c:pt idx="1645">
                  <c:v>-5.7570000000000003E-2</c:v>
                </c:pt>
                <c:pt idx="1646">
                  <c:v>-6.0927000000000002E-2</c:v>
                </c:pt>
                <c:pt idx="1647">
                  <c:v>-5.9617000000000003E-2</c:v>
                </c:pt>
                <c:pt idx="1648">
                  <c:v>-5.9089000000000003E-2</c:v>
                </c:pt>
                <c:pt idx="1649">
                  <c:v>-5.8159000000000002E-2</c:v>
                </c:pt>
                <c:pt idx="1650">
                  <c:v>-5.8209999999999998E-2</c:v>
                </c:pt>
                <c:pt idx="1651">
                  <c:v>-5.6509999999999998E-2</c:v>
                </c:pt>
                <c:pt idx="1652">
                  <c:v>-5.8668999999999999E-2</c:v>
                </c:pt>
                <c:pt idx="1653">
                  <c:v>-5.9394000000000002E-2</c:v>
                </c:pt>
                <c:pt idx="1654">
                  <c:v>-5.7737999999999998E-2</c:v>
                </c:pt>
                <c:pt idx="1655">
                  <c:v>-5.7175999999999998E-2</c:v>
                </c:pt>
                <c:pt idx="1656">
                  <c:v>-5.7668999999999998E-2</c:v>
                </c:pt>
                <c:pt idx="1657">
                  <c:v>-5.7786999999999998E-2</c:v>
                </c:pt>
                <c:pt idx="1658">
                  <c:v>-5.8508999999999999E-2</c:v>
                </c:pt>
                <c:pt idx="1659">
                  <c:v>-5.9597999999999998E-2</c:v>
                </c:pt>
                <c:pt idx="1660">
                  <c:v>-5.8048000000000002E-2</c:v>
                </c:pt>
                <c:pt idx="1661">
                  <c:v>-5.6580999999999999E-2</c:v>
                </c:pt>
                <c:pt idx="1662">
                  <c:v>-5.6330999999999999E-2</c:v>
                </c:pt>
                <c:pt idx="1663">
                  <c:v>-5.4836000000000003E-2</c:v>
                </c:pt>
                <c:pt idx="1664">
                  <c:v>-5.3679999999999999E-2</c:v>
                </c:pt>
                <c:pt idx="1665">
                  <c:v>-5.3511000000000003E-2</c:v>
                </c:pt>
                <c:pt idx="1666">
                  <c:v>-5.2290000000000003E-2</c:v>
                </c:pt>
                <c:pt idx="1667">
                  <c:v>-5.0757999999999998E-2</c:v>
                </c:pt>
                <c:pt idx="1668">
                  <c:v>-4.8363999999999997E-2</c:v>
                </c:pt>
                <c:pt idx="1669">
                  <c:v>-4.9543999999999998E-2</c:v>
                </c:pt>
                <c:pt idx="1670">
                  <c:v>-4.7784E-2</c:v>
                </c:pt>
                <c:pt idx="1671">
                  <c:v>-4.8365999999999999E-2</c:v>
                </c:pt>
                <c:pt idx="1672">
                  <c:v>-4.8198999999999999E-2</c:v>
                </c:pt>
                <c:pt idx="1673">
                  <c:v>-4.7828000000000002E-2</c:v>
                </c:pt>
                <c:pt idx="1674">
                  <c:v>-4.7292000000000001E-2</c:v>
                </c:pt>
                <c:pt idx="1675">
                  <c:v>-4.5629000000000003E-2</c:v>
                </c:pt>
                <c:pt idx="1676">
                  <c:v>-4.2090000000000002E-2</c:v>
                </c:pt>
                <c:pt idx="1677">
                  <c:v>-4.2802E-2</c:v>
                </c:pt>
                <c:pt idx="1678">
                  <c:v>-4.3785999999999999E-2</c:v>
                </c:pt>
                <c:pt idx="1679">
                  <c:v>-4.1873E-2</c:v>
                </c:pt>
                <c:pt idx="1680">
                  <c:v>-4.1182000000000003E-2</c:v>
                </c:pt>
                <c:pt idx="1681">
                  <c:v>-3.9642999999999998E-2</c:v>
                </c:pt>
                <c:pt idx="1682">
                  <c:v>-3.7265E-2</c:v>
                </c:pt>
                <c:pt idx="1683">
                  <c:v>-3.7048999999999999E-2</c:v>
                </c:pt>
                <c:pt idx="1684">
                  <c:v>-3.6014999999999998E-2</c:v>
                </c:pt>
                <c:pt idx="1685">
                  <c:v>-3.3432000000000003E-2</c:v>
                </c:pt>
                <c:pt idx="1686">
                  <c:v>-3.0651000000000001E-2</c:v>
                </c:pt>
                <c:pt idx="1687">
                  <c:v>-2.7980000000000001E-2</c:v>
                </c:pt>
                <c:pt idx="1688">
                  <c:v>-2.9385000000000001E-2</c:v>
                </c:pt>
                <c:pt idx="1689">
                  <c:v>-2.3536000000000001E-2</c:v>
                </c:pt>
                <c:pt idx="1690">
                  <c:v>-2.7141999999999999E-2</c:v>
                </c:pt>
                <c:pt idx="1691">
                  <c:v>-2.5694000000000002E-2</c:v>
                </c:pt>
                <c:pt idx="1692">
                  <c:v>-2.5298999999999999E-2</c:v>
                </c:pt>
                <c:pt idx="1693">
                  <c:v>-2.206E-2</c:v>
                </c:pt>
                <c:pt idx="1694">
                  <c:v>-1.7084999999999999E-2</c:v>
                </c:pt>
                <c:pt idx="1695">
                  <c:v>-1.8568000000000001E-2</c:v>
                </c:pt>
                <c:pt idx="1696">
                  <c:v>-1.8116E-2</c:v>
                </c:pt>
                <c:pt idx="1697">
                  <c:v>-1.7045999999999999E-2</c:v>
                </c:pt>
                <c:pt idx="1698">
                  <c:v>-1.4727000000000001E-2</c:v>
                </c:pt>
                <c:pt idx="1699">
                  <c:v>-1.0511E-2</c:v>
                </c:pt>
                <c:pt idx="1700">
                  <c:v>-7.273E-3</c:v>
                </c:pt>
                <c:pt idx="1701">
                  <c:v>-4.5979999999999997E-3</c:v>
                </c:pt>
                <c:pt idx="1702">
                  <c:v>1.9980000000000002E-3</c:v>
                </c:pt>
                <c:pt idx="1703">
                  <c:v>-3.3289999999999999E-3</c:v>
                </c:pt>
                <c:pt idx="1704">
                  <c:v>-6.8129999999999996E-3</c:v>
                </c:pt>
                <c:pt idx="1705">
                  <c:v>-1.2312E-2</c:v>
                </c:pt>
                <c:pt idx="1706">
                  <c:v>-1.519E-2</c:v>
                </c:pt>
                <c:pt idx="1707">
                  <c:v>-1.9562E-2</c:v>
                </c:pt>
                <c:pt idx="1708">
                  <c:v>-2.0233999999999999E-2</c:v>
                </c:pt>
                <c:pt idx="1709">
                  <c:v>-2.3036000000000001E-2</c:v>
                </c:pt>
                <c:pt idx="1710">
                  <c:v>-2.5826999999999999E-2</c:v>
                </c:pt>
                <c:pt idx="1711">
                  <c:v>-2.7248000000000001E-2</c:v>
                </c:pt>
                <c:pt idx="1712">
                  <c:v>-2.9132999999999999E-2</c:v>
                </c:pt>
                <c:pt idx="1713">
                  <c:v>-3.3951000000000002E-2</c:v>
                </c:pt>
                <c:pt idx="1714">
                  <c:v>-3.5048000000000003E-2</c:v>
                </c:pt>
                <c:pt idx="1715">
                  <c:v>-3.8453000000000001E-2</c:v>
                </c:pt>
                <c:pt idx="1716">
                  <c:v>-3.9142000000000003E-2</c:v>
                </c:pt>
                <c:pt idx="1717">
                  <c:v>-4.2000000000000003E-2</c:v>
                </c:pt>
                <c:pt idx="1718">
                  <c:v>-4.4271999999999999E-2</c:v>
                </c:pt>
                <c:pt idx="1719">
                  <c:v>-4.6047999999999999E-2</c:v>
                </c:pt>
                <c:pt idx="1720">
                  <c:v>-4.5768999999999997E-2</c:v>
                </c:pt>
                <c:pt idx="1721">
                  <c:v>-4.8770000000000001E-2</c:v>
                </c:pt>
                <c:pt idx="1722">
                  <c:v>-4.9872E-2</c:v>
                </c:pt>
                <c:pt idx="1723">
                  <c:v>-5.1462000000000001E-2</c:v>
                </c:pt>
                <c:pt idx="1724">
                  <c:v>-5.3267000000000002E-2</c:v>
                </c:pt>
                <c:pt idx="1725">
                  <c:v>-5.3616999999999998E-2</c:v>
                </c:pt>
                <c:pt idx="1726">
                  <c:v>-5.7117000000000001E-2</c:v>
                </c:pt>
                <c:pt idx="1727">
                  <c:v>-5.6933999999999998E-2</c:v>
                </c:pt>
                <c:pt idx="1728">
                  <c:v>-6.0108000000000002E-2</c:v>
                </c:pt>
                <c:pt idx="1729">
                  <c:v>-6.1524000000000002E-2</c:v>
                </c:pt>
                <c:pt idx="1730">
                  <c:v>-6.2726000000000004E-2</c:v>
                </c:pt>
                <c:pt idx="1731">
                  <c:v>-6.5628000000000006E-2</c:v>
                </c:pt>
                <c:pt idx="1732">
                  <c:v>-6.8387000000000003E-2</c:v>
                </c:pt>
                <c:pt idx="1733">
                  <c:v>-6.8499000000000004E-2</c:v>
                </c:pt>
                <c:pt idx="1734">
                  <c:v>-7.1310999999999999E-2</c:v>
                </c:pt>
                <c:pt idx="1735">
                  <c:v>-7.2858000000000006E-2</c:v>
                </c:pt>
                <c:pt idx="1736">
                  <c:v>-7.4718999999999994E-2</c:v>
                </c:pt>
                <c:pt idx="1737">
                  <c:v>-7.7752000000000002E-2</c:v>
                </c:pt>
                <c:pt idx="1738">
                  <c:v>-7.8100000000000003E-2</c:v>
                </c:pt>
                <c:pt idx="1739">
                  <c:v>-7.9631999999999994E-2</c:v>
                </c:pt>
                <c:pt idx="1740">
                  <c:v>-8.2178000000000001E-2</c:v>
                </c:pt>
                <c:pt idx="1741">
                  <c:v>-8.3371000000000001E-2</c:v>
                </c:pt>
                <c:pt idx="1742">
                  <c:v>-8.5523000000000002E-2</c:v>
                </c:pt>
                <c:pt idx="1743">
                  <c:v>-8.6248000000000005E-2</c:v>
                </c:pt>
                <c:pt idx="1744">
                  <c:v>-8.8164000000000006E-2</c:v>
                </c:pt>
                <c:pt idx="1745">
                  <c:v>-8.7946999999999997E-2</c:v>
                </c:pt>
                <c:pt idx="1746">
                  <c:v>-8.8597999999999996E-2</c:v>
                </c:pt>
                <c:pt idx="1747">
                  <c:v>-9.0601000000000001E-2</c:v>
                </c:pt>
                <c:pt idx="1748">
                  <c:v>-9.1702000000000006E-2</c:v>
                </c:pt>
                <c:pt idx="1749">
                  <c:v>-9.3207999999999999E-2</c:v>
                </c:pt>
                <c:pt idx="1750">
                  <c:v>-9.5824000000000006E-2</c:v>
                </c:pt>
                <c:pt idx="1751">
                  <c:v>-9.5299999999999996E-2</c:v>
                </c:pt>
                <c:pt idx="1752">
                  <c:v>-9.6026E-2</c:v>
                </c:pt>
                <c:pt idx="1753">
                  <c:v>-9.7841999999999998E-2</c:v>
                </c:pt>
                <c:pt idx="1754">
                  <c:v>-9.9083000000000004E-2</c:v>
                </c:pt>
                <c:pt idx="1755">
                  <c:v>-9.8821999999999993E-2</c:v>
                </c:pt>
                <c:pt idx="1756">
                  <c:v>-0.100799</c:v>
                </c:pt>
                <c:pt idx="1757">
                  <c:v>-0.100927</c:v>
                </c:pt>
                <c:pt idx="1758">
                  <c:v>-0.103216</c:v>
                </c:pt>
                <c:pt idx="1759">
                  <c:v>-0.106519</c:v>
                </c:pt>
                <c:pt idx="1760">
                  <c:v>-0.107332</c:v>
                </c:pt>
                <c:pt idx="1761">
                  <c:v>-0.108713</c:v>
                </c:pt>
                <c:pt idx="1762">
                  <c:v>-0.108333</c:v>
                </c:pt>
                <c:pt idx="1763">
                  <c:v>-0.10990999999999999</c:v>
                </c:pt>
                <c:pt idx="1764">
                  <c:v>-0.11011600000000001</c:v>
                </c:pt>
                <c:pt idx="1765">
                  <c:v>-0.11047899999999999</c:v>
                </c:pt>
                <c:pt idx="1766">
                  <c:v>-0.10942499999999999</c:v>
                </c:pt>
                <c:pt idx="1767">
                  <c:v>-0.11067200000000001</c:v>
                </c:pt>
                <c:pt idx="1768">
                  <c:v>-0.113217</c:v>
                </c:pt>
                <c:pt idx="1769">
                  <c:v>-0.113496</c:v>
                </c:pt>
                <c:pt idx="1770">
                  <c:v>-0.113735</c:v>
                </c:pt>
                <c:pt idx="1771">
                  <c:v>-0.11490300000000001</c:v>
                </c:pt>
                <c:pt idx="1772">
                  <c:v>-0.11586100000000001</c:v>
                </c:pt>
                <c:pt idx="1773">
                  <c:v>-0.11618000000000001</c:v>
                </c:pt>
                <c:pt idx="1774">
                  <c:v>-0.117295</c:v>
                </c:pt>
                <c:pt idx="1775">
                  <c:v>-0.11915100000000001</c:v>
                </c:pt>
                <c:pt idx="1776">
                  <c:v>-0.119573</c:v>
                </c:pt>
                <c:pt idx="1777">
                  <c:v>-0.120505</c:v>
                </c:pt>
                <c:pt idx="1778">
                  <c:v>-0.12285</c:v>
                </c:pt>
                <c:pt idx="1779">
                  <c:v>-0.12352100000000001</c:v>
                </c:pt>
                <c:pt idx="1780">
                  <c:v>-0.124542</c:v>
                </c:pt>
                <c:pt idx="1781">
                  <c:v>-0.12685199999999999</c:v>
                </c:pt>
                <c:pt idx="1782">
                  <c:v>-0.128911</c:v>
                </c:pt>
                <c:pt idx="1783">
                  <c:v>-0.12884300000000001</c:v>
                </c:pt>
                <c:pt idx="1784">
                  <c:v>-0.12973799999999999</c:v>
                </c:pt>
                <c:pt idx="1785">
                  <c:v>-0.13000700000000001</c:v>
                </c:pt>
                <c:pt idx="1786">
                  <c:v>-0.13042000000000001</c:v>
                </c:pt>
                <c:pt idx="1787">
                  <c:v>-0.129993</c:v>
                </c:pt>
                <c:pt idx="1788">
                  <c:v>-0.128273</c:v>
                </c:pt>
                <c:pt idx="1789">
                  <c:v>-0.12753200000000001</c:v>
                </c:pt>
                <c:pt idx="1790">
                  <c:v>-0.12657199999999999</c:v>
                </c:pt>
                <c:pt idx="1791">
                  <c:v>-0.12581000000000001</c:v>
                </c:pt>
                <c:pt idx="1792">
                  <c:v>-0.125662</c:v>
                </c:pt>
                <c:pt idx="1793">
                  <c:v>-0.12609899999999999</c:v>
                </c:pt>
                <c:pt idx="1794">
                  <c:v>-0.124109</c:v>
                </c:pt>
                <c:pt idx="1795">
                  <c:v>-0.125948</c:v>
                </c:pt>
                <c:pt idx="1796">
                  <c:v>-0.123997</c:v>
                </c:pt>
                <c:pt idx="1797">
                  <c:v>-0.124568</c:v>
                </c:pt>
                <c:pt idx="1798">
                  <c:v>-0.124325</c:v>
                </c:pt>
                <c:pt idx="1799">
                  <c:v>-0.123261</c:v>
                </c:pt>
                <c:pt idx="1800">
                  <c:v>-0.12453599999999999</c:v>
                </c:pt>
                <c:pt idx="1801">
                  <c:v>-0.125523</c:v>
                </c:pt>
                <c:pt idx="1802">
                  <c:v>-0.125942</c:v>
                </c:pt>
                <c:pt idx="1803">
                  <c:v>-0.12514500000000001</c:v>
                </c:pt>
                <c:pt idx="1804">
                  <c:v>-0.125663</c:v>
                </c:pt>
                <c:pt idx="1805">
                  <c:v>-0.12526699999999999</c:v>
                </c:pt>
                <c:pt idx="1806">
                  <c:v>-0.12579599999999999</c:v>
                </c:pt>
                <c:pt idx="1807">
                  <c:v>-0.128054</c:v>
                </c:pt>
                <c:pt idx="1808">
                  <c:v>-0.128798</c:v>
                </c:pt>
                <c:pt idx="1809">
                  <c:v>-0.12815499999999999</c:v>
                </c:pt>
                <c:pt idx="1810">
                  <c:v>-0.12897400000000001</c:v>
                </c:pt>
                <c:pt idx="1811">
                  <c:v>-0.12875900000000001</c:v>
                </c:pt>
                <c:pt idx="1812">
                  <c:v>-0.12992999999999999</c:v>
                </c:pt>
                <c:pt idx="1813">
                  <c:v>-0.13030900000000001</c:v>
                </c:pt>
                <c:pt idx="1814">
                  <c:v>-0.131355</c:v>
                </c:pt>
                <c:pt idx="1815">
                  <c:v>-0.13386700000000001</c:v>
                </c:pt>
                <c:pt idx="1816">
                  <c:v>-0.13398199999999999</c:v>
                </c:pt>
                <c:pt idx="1817">
                  <c:v>-0.13453300000000001</c:v>
                </c:pt>
                <c:pt idx="1818">
                  <c:v>-0.13447899999999999</c:v>
                </c:pt>
                <c:pt idx="1819">
                  <c:v>-0.13539799999999999</c:v>
                </c:pt>
                <c:pt idx="1820">
                  <c:v>-0.136818</c:v>
                </c:pt>
                <c:pt idx="1821">
                  <c:v>-0.13761300000000001</c:v>
                </c:pt>
                <c:pt idx="1822">
                  <c:v>-0.14216799999999999</c:v>
                </c:pt>
                <c:pt idx="1823">
                  <c:v>-0.141462</c:v>
                </c:pt>
                <c:pt idx="1824">
                  <c:v>-0.144647</c:v>
                </c:pt>
                <c:pt idx="1825">
                  <c:v>-0.145459</c:v>
                </c:pt>
                <c:pt idx="1826">
                  <c:v>-0.146977</c:v>
                </c:pt>
                <c:pt idx="1827">
                  <c:v>-0.14811199999999999</c:v>
                </c:pt>
                <c:pt idx="1828">
                  <c:v>-0.14863699999999999</c:v>
                </c:pt>
                <c:pt idx="1829">
                  <c:v>-0.148345</c:v>
                </c:pt>
                <c:pt idx="1830">
                  <c:v>-0.14968100000000001</c:v>
                </c:pt>
                <c:pt idx="1831">
                  <c:v>-0.15226400000000001</c:v>
                </c:pt>
                <c:pt idx="1832">
                  <c:v>-0.15266399999999999</c:v>
                </c:pt>
                <c:pt idx="1833">
                  <c:v>-0.15338299999999999</c:v>
                </c:pt>
                <c:pt idx="1834">
                  <c:v>-0.15435299999999999</c:v>
                </c:pt>
                <c:pt idx="1835">
                  <c:v>-0.15269199999999999</c:v>
                </c:pt>
                <c:pt idx="1836">
                  <c:v>-0.15526300000000001</c:v>
                </c:pt>
                <c:pt idx="1837">
                  <c:v>-0.15767100000000001</c:v>
                </c:pt>
                <c:pt idx="1838">
                  <c:v>-0.157113</c:v>
                </c:pt>
                <c:pt idx="1839">
                  <c:v>-0.15893099999999999</c:v>
                </c:pt>
                <c:pt idx="1840">
                  <c:v>-0.156944</c:v>
                </c:pt>
                <c:pt idx="1841">
                  <c:v>-0.157392</c:v>
                </c:pt>
                <c:pt idx="1842">
                  <c:v>-0.16070599999999999</c:v>
                </c:pt>
                <c:pt idx="1843">
                  <c:v>-0.16064800000000001</c:v>
                </c:pt>
                <c:pt idx="1844">
                  <c:v>-0.16211500000000001</c:v>
                </c:pt>
                <c:pt idx="1845">
                  <c:v>-0.16220599999999999</c:v>
                </c:pt>
                <c:pt idx="1846">
                  <c:v>-0.160498</c:v>
                </c:pt>
                <c:pt idx="1847">
                  <c:v>-0.15976499999999999</c:v>
                </c:pt>
                <c:pt idx="1848">
                  <c:v>-0.15875700000000001</c:v>
                </c:pt>
                <c:pt idx="1849">
                  <c:v>-0.16161400000000001</c:v>
                </c:pt>
                <c:pt idx="1850">
                  <c:v>-0.159272</c:v>
                </c:pt>
                <c:pt idx="1851">
                  <c:v>-0.16023100000000001</c:v>
                </c:pt>
                <c:pt idx="1852">
                  <c:v>-0.16151099999999999</c:v>
                </c:pt>
                <c:pt idx="1853">
                  <c:v>-0.16169</c:v>
                </c:pt>
                <c:pt idx="1854">
                  <c:v>-0.16143399999999999</c:v>
                </c:pt>
                <c:pt idx="1855">
                  <c:v>-0.16146099999999999</c:v>
                </c:pt>
                <c:pt idx="1856">
                  <c:v>-0.16361300000000001</c:v>
                </c:pt>
                <c:pt idx="1857">
                  <c:v>-0.162775</c:v>
                </c:pt>
                <c:pt idx="1858">
                  <c:v>-0.16178799999999999</c:v>
                </c:pt>
                <c:pt idx="1859">
                  <c:v>-0.16340199999999999</c:v>
                </c:pt>
                <c:pt idx="1860">
                  <c:v>-0.162911</c:v>
                </c:pt>
                <c:pt idx="1861">
                  <c:v>-0.16581899999999999</c:v>
                </c:pt>
                <c:pt idx="1862">
                  <c:v>-0.16451299999999999</c:v>
                </c:pt>
                <c:pt idx="1863">
                  <c:v>-0.16373199999999999</c:v>
                </c:pt>
                <c:pt idx="1864">
                  <c:v>-0.16603699999999999</c:v>
                </c:pt>
                <c:pt idx="1865">
                  <c:v>-0.165793</c:v>
                </c:pt>
                <c:pt idx="1866">
                  <c:v>-0.165185</c:v>
                </c:pt>
                <c:pt idx="1867">
                  <c:v>-0.16375100000000001</c:v>
                </c:pt>
                <c:pt idx="1868">
                  <c:v>-0.166908</c:v>
                </c:pt>
                <c:pt idx="1869">
                  <c:v>-0.16675400000000001</c:v>
                </c:pt>
                <c:pt idx="1870">
                  <c:v>-0.16605500000000001</c:v>
                </c:pt>
                <c:pt idx="1871">
                  <c:v>-0.16465199999999999</c:v>
                </c:pt>
                <c:pt idx="1872">
                  <c:v>-0.16356299999999999</c:v>
                </c:pt>
                <c:pt idx="1873">
                  <c:v>-0.16494600000000001</c:v>
                </c:pt>
                <c:pt idx="1874">
                  <c:v>-0.16722300000000001</c:v>
                </c:pt>
                <c:pt idx="1875">
                  <c:v>-0.16417599999999999</c:v>
                </c:pt>
                <c:pt idx="1876">
                  <c:v>-0.16244</c:v>
                </c:pt>
                <c:pt idx="1877">
                  <c:v>-0.16514400000000001</c:v>
                </c:pt>
                <c:pt idx="1878">
                  <c:v>-0.166044</c:v>
                </c:pt>
                <c:pt idx="1879">
                  <c:v>-0.165184</c:v>
                </c:pt>
                <c:pt idx="1880">
                  <c:v>-0.16566</c:v>
                </c:pt>
                <c:pt idx="1881">
                  <c:v>-0.16805300000000001</c:v>
                </c:pt>
                <c:pt idx="1882">
                  <c:v>-0.16775000000000001</c:v>
                </c:pt>
                <c:pt idx="1883">
                  <c:v>-0.16772699999999999</c:v>
                </c:pt>
                <c:pt idx="1884">
                  <c:v>-0.168238</c:v>
                </c:pt>
                <c:pt idx="1885">
                  <c:v>-0.171431</c:v>
                </c:pt>
                <c:pt idx="1886">
                  <c:v>-0.17091999999999999</c:v>
                </c:pt>
                <c:pt idx="1887">
                  <c:v>-0.17449200000000001</c:v>
                </c:pt>
                <c:pt idx="1888">
                  <c:v>-0.17547499999999999</c:v>
                </c:pt>
                <c:pt idx="1889">
                  <c:v>-0.17336299999999999</c:v>
                </c:pt>
                <c:pt idx="1890">
                  <c:v>-0.173065</c:v>
                </c:pt>
                <c:pt idx="1891">
                  <c:v>-0.17665800000000001</c:v>
                </c:pt>
                <c:pt idx="1892">
                  <c:v>-0.17719599999999999</c:v>
                </c:pt>
                <c:pt idx="1893">
                  <c:v>-0.178975</c:v>
                </c:pt>
                <c:pt idx="1894">
                  <c:v>-0.17982500000000001</c:v>
                </c:pt>
                <c:pt idx="1895">
                  <c:v>-0.18018300000000001</c:v>
                </c:pt>
                <c:pt idx="1896">
                  <c:v>-0.182314</c:v>
                </c:pt>
                <c:pt idx="1897">
                  <c:v>-0.18371799999999999</c:v>
                </c:pt>
                <c:pt idx="1898">
                  <c:v>-0.18768000000000001</c:v>
                </c:pt>
                <c:pt idx="1899">
                  <c:v>-0.18853200000000001</c:v>
                </c:pt>
                <c:pt idx="1900">
                  <c:v>-0.187414</c:v>
                </c:pt>
                <c:pt idx="1901">
                  <c:v>-0.19045999999999999</c:v>
                </c:pt>
                <c:pt idx="1902">
                  <c:v>-0.19284100000000001</c:v>
                </c:pt>
                <c:pt idx="1903">
                  <c:v>-0.197934</c:v>
                </c:pt>
                <c:pt idx="1904">
                  <c:v>-0.19816</c:v>
                </c:pt>
                <c:pt idx="1905">
                  <c:v>-0.19731199999999999</c:v>
                </c:pt>
                <c:pt idx="1906">
                  <c:v>-0.200768</c:v>
                </c:pt>
                <c:pt idx="1907">
                  <c:v>-0.200382</c:v>
                </c:pt>
                <c:pt idx="1908">
                  <c:v>-0.199825</c:v>
                </c:pt>
                <c:pt idx="1909">
                  <c:v>-0.203876</c:v>
                </c:pt>
                <c:pt idx="1910">
                  <c:v>-0.20458499999999999</c:v>
                </c:pt>
                <c:pt idx="1911">
                  <c:v>-0.20769399999999999</c:v>
                </c:pt>
                <c:pt idx="1912">
                  <c:v>-0.209037</c:v>
                </c:pt>
                <c:pt idx="1913">
                  <c:v>-0.21252799999999999</c:v>
                </c:pt>
                <c:pt idx="1914">
                  <c:v>-0.21079300000000001</c:v>
                </c:pt>
                <c:pt idx="1915">
                  <c:v>-0.21212500000000001</c:v>
                </c:pt>
                <c:pt idx="1916">
                  <c:v>-0.212645</c:v>
                </c:pt>
                <c:pt idx="1917">
                  <c:v>-0.21714900000000001</c:v>
                </c:pt>
                <c:pt idx="1918">
                  <c:v>-0.22009200000000001</c:v>
                </c:pt>
                <c:pt idx="1919">
                  <c:v>-0.21512899999999999</c:v>
                </c:pt>
                <c:pt idx="1920">
                  <c:v>-0.20697499999999999</c:v>
                </c:pt>
                <c:pt idx="1921">
                  <c:v>-0.204177</c:v>
                </c:pt>
                <c:pt idx="1922">
                  <c:v>-0.19837399999999999</c:v>
                </c:pt>
                <c:pt idx="1923">
                  <c:v>-0.19597600000000001</c:v>
                </c:pt>
                <c:pt idx="1924">
                  <c:v>-0.19336200000000001</c:v>
                </c:pt>
                <c:pt idx="1925">
                  <c:v>-0.186197</c:v>
                </c:pt>
                <c:pt idx="1926">
                  <c:v>-0.18217800000000001</c:v>
                </c:pt>
                <c:pt idx="1927">
                  <c:v>-0.18027299999999999</c:v>
                </c:pt>
                <c:pt idx="1928">
                  <c:v>-0.175704</c:v>
                </c:pt>
                <c:pt idx="1929">
                  <c:v>-0.17024800000000001</c:v>
                </c:pt>
                <c:pt idx="1930">
                  <c:v>-0.164519</c:v>
                </c:pt>
                <c:pt idx="1931">
                  <c:v>-0.16064300000000001</c:v>
                </c:pt>
                <c:pt idx="1932">
                  <c:v>-0.157498</c:v>
                </c:pt>
                <c:pt idx="1933">
                  <c:v>-0.15043200000000001</c:v>
                </c:pt>
                <c:pt idx="1934">
                  <c:v>-0.14671999999999999</c:v>
                </c:pt>
                <c:pt idx="1935">
                  <c:v>-0.14771300000000001</c:v>
                </c:pt>
                <c:pt idx="1936">
                  <c:v>-0.14348</c:v>
                </c:pt>
                <c:pt idx="1937">
                  <c:v>-0.138375</c:v>
                </c:pt>
                <c:pt idx="1938">
                  <c:v>-0.137152</c:v>
                </c:pt>
                <c:pt idx="1939">
                  <c:v>-0.132992</c:v>
                </c:pt>
                <c:pt idx="1940">
                  <c:v>-0.129</c:v>
                </c:pt>
                <c:pt idx="1941">
                  <c:v>-0.13017799999999999</c:v>
                </c:pt>
                <c:pt idx="1942">
                  <c:v>-0.125553</c:v>
                </c:pt>
                <c:pt idx="1943">
                  <c:v>-0.12371</c:v>
                </c:pt>
                <c:pt idx="1944">
                  <c:v>-0.120019</c:v>
                </c:pt>
                <c:pt idx="1945">
                  <c:v>-0.117476</c:v>
                </c:pt>
                <c:pt idx="1946">
                  <c:v>-0.114394</c:v>
                </c:pt>
                <c:pt idx="1947">
                  <c:v>-0.110176</c:v>
                </c:pt>
                <c:pt idx="1948">
                  <c:v>-0.109253</c:v>
                </c:pt>
                <c:pt idx="1949">
                  <c:v>-0.10581400000000001</c:v>
                </c:pt>
                <c:pt idx="1950">
                  <c:v>-9.9145999999999998E-2</c:v>
                </c:pt>
                <c:pt idx="1951">
                  <c:v>-9.5177999999999999E-2</c:v>
                </c:pt>
                <c:pt idx="1952">
                  <c:v>-9.6057000000000003E-2</c:v>
                </c:pt>
                <c:pt idx="1953">
                  <c:v>-9.2118000000000005E-2</c:v>
                </c:pt>
                <c:pt idx="1954">
                  <c:v>-8.6980000000000002E-2</c:v>
                </c:pt>
                <c:pt idx="1955">
                  <c:v>-8.6193000000000006E-2</c:v>
                </c:pt>
                <c:pt idx="1956">
                  <c:v>-7.9757999999999996E-2</c:v>
                </c:pt>
                <c:pt idx="1957">
                  <c:v>-7.5453000000000006E-2</c:v>
                </c:pt>
                <c:pt idx="1958">
                  <c:v>-7.2257000000000002E-2</c:v>
                </c:pt>
                <c:pt idx="1959">
                  <c:v>-6.5622E-2</c:v>
                </c:pt>
                <c:pt idx="1960">
                  <c:v>-6.3459000000000002E-2</c:v>
                </c:pt>
                <c:pt idx="1961">
                  <c:v>-6.1775999999999998E-2</c:v>
                </c:pt>
                <c:pt idx="1962">
                  <c:v>-5.8307999999999999E-2</c:v>
                </c:pt>
                <c:pt idx="1963">
                  <c:v>-5.1971999999999997E-2</c:v>
                </c:pt>
                <c:pt idx="1964">
                  <c:v>-5.0497E-2</c:v>
                </c:pt>
                <c:pt idx="1965">
                  <c:v>-4.8044000000000003E-2</c:v>
                </c:pt>
                <c:pt idx="1966">
                  <c:v>-4.5669000000000001E-2</c:v>
                </c:pt>
                <c:pt idx="1967">
                  <c:v>-4.6620000000000002E-2</c:v>
                </c:pt>
                <c:pt idx="1968">
                  <c:v>-4.2821999999999999E-2</c:v>
                </c:pt>
                <c:pt idx="1969">
                  <c:v>-4.0506E-2</c:v>
                </c:pt>
                <c:pt idx="1970">
                  <c:v>-4.0261999999999999E-2</c:v>
                </c:pt>
                <c:pt idx="1971">
                  <c:v>-2.8028999999999998E-2</c:v>
                </c:pt>
                <c:pt idx="1972">
                  <c:v>-2.0756E-2</c:v>
                </c:pt>
                <c:pt idx="1973">
                  <c:v>-9.7169999999999999E-3</c:v>
                </c:pt>
                <c:pt idx="1974">
                  <c:v>-1.2322E-2</c:v>
                </c:pt>
                <c:pt idx="1975">
                  <c:v>-1.1044999999999999E-2</c:v>
                </c:pt>
                <c:pt idx="1976">
                  <c:v>-6.8599999999999998E-4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7351552"/>
        <c:axId val="34247744"/>
      </c:lineChart>
      <c:catAx>
        <c:axId val="147351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4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bits per sample (bps)</a:t>
                </a:r>
              </a:p>
            </c:rich>
          </c:tx>
          <c:layout>
            <c:manualLayout>
              <c:xMode val="edge"/>
              <c:yMode val="edge"/>
              <c:x val="0.43804878048780488"/>
              <c:y val="0.94313725490196076"/>
            </c:manualLayout>
          </c:layout>
          <c:overlay val="0"/>
          <c:spPr>
            <a:noFill/>
            <a:ln w="23372">
              <a:noFill/>
            </a:ln>
          </c:spPr>
        </c:title>
        <c:majorTickMark val="none"/>
        <c:minorTickMark val="none"/>
        <c:tickLblPos val="none"/>
        <c:spPr>
          <a:ln w="2921">
            <a:solidFill>
              <a:srgbClr val="000000"/>
            </a:solidFill>
            <a:prstDash val="solid"/>
          </a:ln>
        </c:spPr>
        <c:crossAx val="34247744"/>
        <c:crosses val="autoZero"/>
        <c:auto val="1"/>
        <c:lblAlgn val="ctr"/>
        <c:lblOffset val="100"/>
        <c:tickMarkSkip val="1"/>
        <c:noMultiLvlLbl val="0"/>
      </c:catAx>
      <c:valAx>
        <c:axId val="34247744"/>
        <c:scaling>
          <c:orientation val="minMax"/>
          <c:max val="0.01"/>
          <c:min val="-0.35"/>
        </c:scaling>
        <c:delete val="0"/>
        <c:axPos val="l"/>
        <c:majorGridlines>
          <c:spPr>
            <a:ln w="2921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4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PSNR difference (in dB) </a:t>
                </a:r>
              </a:p>
            </c:rich>
          </c:tx>
          <c:layout>
            <c:manualLayout>
              <c:xMode val="edge"/>
              <c:yMode val="edge"/>
              <c:x val="8.7804878048780496E-3"/>
              <c:y val="0.32156862745098042"/>
            </c:manualLayout>
          </c:layout>
          <c:overlay val="0"/>
          <c:spPr>
            <a:noFill/>
            <a:ln w="23372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2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12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147351552"/>
        <c:crosses val="autoZero"/>
        <c:crossBetween val="between"/>
      </c:valAx>
      <c:spPr>
        <a:solidFill>
          <a:srgbClr val="FFFFFF"/>
        </a:solidFill>
        <a:ln w="11686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3219512195121947"/>
          <c:y val="0.82156862745098036"/>
          <c:w val="0.10926829268292683"/>
          <c:h val="0.13529411764705881"/>
        </c:manualLayout>
      </c:layout>
      <c:overlay val="0"/>
      <c:spPr>
        <a:solidFill>
          <a:srgbClr val="FFFFFF"/>
        </a:solidFill>
        <a:ln w="2921">
          <a:solidFill>
            <a:srgbClr val="000000"/>
          </a:solidFill>
          <a:prstDash val="solid"/>
        </a:ln>
      </c:spPr>
      <c:txPr>
        <a:bodyPr/>
        <a:lstStyle/>
        <a:p>
          <a:pPr>
            <a:defRPr sz="1182" b="0" i="1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2921">
      <a:solidFill>
        <a:srgbClr val="000000"/>
      </a:solidFill>
      <a:prstDash val="solid"/>
    </a:ln>
  </c:spPr>
  <c:txPr>
    <a:bodyPr/>
    <a:lstStyle/>
    <a:p>
      <a:pPr>
        <a:defRPr sz="1104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72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1472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PCRD vs CPI </a:t>
            </a:r>
            <a:r>
              <a:rPr lang="en-US" sz="1472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(cafeteria image, gray, lossy mode)</a:t>
            </a:r>
            <a:endParaRPr lang="en-US"/>
          </a:p>
        </c:rich>
      </c:tx>
      <c:layout>
        <c:manualLayout>
          <c:xMode val="edge"/>
          <c:yMode val="edge"/>
          <c:x val="0.31121951219512195"/>
          <c:y val="2.9411764705882353E-2"/>
        </c:manualLayout>
      </c:layout>
      <c:overlay val="0"/>
      <c:spPr>
        <a:noFill/>
        <a:ln w="23372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170731707317073E-2"/>
          <c:y val="0.15098039215686274"/>
          <c:w val="0.89073170731707318"/>
          <c:h val="0.72352941176470587"/>
        </c:manualLayout>
      </c:layout>
      <c:lineChart>
        <c:grouping val="standard"/>
        <c:varyColors val="0"/>
        <c:ser>
          <c:idx val="1"/>
          <c:order val="0"/>
          <c:tx>
            <c:strRef>
              <c:f>'CPI_ROC-Cafeteria'!$B$1</c:f>
              <c:strCache>
                <c:ptCount val="1"/>
                <c:pt idx="0">
                  <c:v>PCRD</c:v>
                </c:pt>
              </c:strCache>
            </c:strRef>
          </c:tx>
          <c:spPr>
            <a:ln w="35058">
              <a:solidFill>
                <a:srgbClr val="FF0000"/>
              </a:solidFill>
              <a:prstDash val="solid"/>
            </a:ln>
          </c:spPr>
          <c:marker>
            <c:symbol val="square"/>
            <c:size val="2"/>
            <c:spPr>
              <a:noFill/>
              <a:ln w="8764">
                <a:noFill/>
              </a:ln>
            </c:spPr>
          </c:marker>
          <c:cat>
            <c:strRef>
              <c:f>'CPI_ROC-Cafeteria'!$A$1:$A$1978</c:f>
              <c:strCache>
                <c:ptCount val="1978"/>
                <c:pt idx="0">
                  <c:v>BITRATE</c:v>
                </c:pt>
                <c:pt idx="1">
                  <c:v>0,010661</c:v>
                </c:pt>
                <c:pt idx="2">
                  <c:v>0,013084</c:v>
                </c:pt>
                <c:pt idx="3">
                  <c:v>0,016074</c:v>
                </c:pt>
                <c:pt idx="4">
                  <c:v>0,018474</c:v>
                </c:pt>
                <c:pt idx="5">
                  <c:v>0,021202</c:v>
                </c:pt>
                <c:pt idx="6">
                  <c:v>0,023874</c:v>
                </c:pt>
                <c:pt idx="7">
                  <c:v>0,026416</c:v>
                </c:pt>
                <c:pt idx="8">
                  <c:v>0,029128</c:v>
                </c:pt>
                <c:pt idx="9">
                  <c:v>0,031868</c:v>
                </c:pt>
                <c:pt idx="10">
                  <c:v>0,034679</c:v>
                </c:pt>
                <c:pt idx="11">
                  <c:v>0,037386</c:v>
                </c:pt>
                <c:pt idx="12">
                  <c:v>0,039977</c:v>
                </c:pt>
                <c:pt idx="13">
                  <c:v>0,042641</c:v>
                </c:pt>
                <c:pt idx="14">
                  <c:v>0,045169</c:v>
                </c:pt>
                <c:pt idx="15">
                  <c:v>0,047899</c:v>
                </c:pt>
                <c:pt idx="16">
                  <c:v>0,050323</c:v>
                </c:pt>
                <c:pt idx="17">
                  <c:v>0,053036</c:v>
                </c:pt>
                <c:pt idx="18">
                  <c:v>0,056067</c:v>
                </c:pt>
                <c:pt idx="19">
                  <c:v>0,058331</c:v>
                </c:pt>
                <c:pt idx="20">
                  <c:v>0,06131</c:v>
                </c:pt>
                <c:pt idx="21">
                  <c:v>0,063937</c:v>
                </c:pt>
                <c:pt idx="22">
                  <c:v>0,066626</c:v>
                </c:pt>
                <c:pt idx="23">
                  <c:v>0,069281</c:v>
                </c:pt>
                <c:pt idx="24">
                  <c:v>0,071724</c:v>
                </c:pt>
                <c:pt idx="25">
                  <c:v>0,074356</c:v>
                </c:pt>
                <c:pt idx="26">
                  <c:v>0,077058</c:v>
                </c:pt>
                <c:pt idx="27">
                  <c:v>0,079694</c:v>
                </c:pt>
                <c:pt idx="28">
                  <c:v>0,082291</c:v>
                </c:pt>
                <c:pt idx="29">
                  <c:v>0,085043</c:v>
                </c:pt>
                <c:pt idx="30">
                  <c:v>0,087607</c:v>
                </c:pt>
                <c:pt idx="31">
                  <c:v>0,090253</c:v>
                </c:pt>
                <c:pt idx="32">
                  <c:v>0,092876</c:v>
                </c:pt>
                <c:pt idx="33">
                  <c:v>0,095624</c:v>
                </c:pt>
                <c:pt idx="34">
                  <c:v>0,098151</c:v>
                </c:pt>
                <c:pt idx="35">
                  <c:v>0,100839</c:v>
                </c:pt>
                <c:pt idx="36">
                  <c:v>0,103519</c:v>
                </c:pt>
                <c:pt idx="37">
                  <c:v>0,10632</c:v>
                </c:pt>
                <c:pt idx="38">
                  <c:v>0,109085</c:v>
                </c:pt>
                <c:pt idx="39">
                  <c:v>0,111922</c:v>
                </c:pt>
                <c:pt idx="40">
                  <c:v>0,114711</c:v>
                </c:pt>
                <c:pt idx="41">
                  <c:v>0,117587</c:v>
                </c:pt>
                <c:pt idx="42">
                  <c:v>0,119966</c:v>
                </c:pt>
                <c:pt idx="43">
                  <c:v>0,12258</c:v>
                </c:pt>
                <c:pt idx="44">
                  <c:v>0,125627</c:v>
                </c:pt>
                <c:pt idx="45">
                  <c:v>0,127962</c:v>
                </c:pt>
                <c:pt idx="46">
                  <c:v>0,130624</c:v>
                </c:pt>
                <c:pt idx="47">
                  <c:v>0,133134</c:v>
                </c:pt>
                <c:pt idx="48">
                  <c:v>0,135594</c:v>
                </c:pt>
                <c:pt idx="49">
                  <c:v>0,138376</c:v>
                </c:pt>
                <c:pt idx="50">
                  <c:v>0,14081</c:v>
                </c:pt>
                <c:pt idx="51">
                  <c:v>0,143739</c:v>
                </c:pt>
                <c:pt idx="52">
                  <c:v>0,146097</c:v>
                </c:pt>
                <c:pt idx="53">
                  <c:v>0,148662</c:v>
                </c:pt>
                <c:pt idx="54">
                  <c:v>0,151379</c:v>
                </c:pt>
                <c:pt idx="55">
                  <c:v>0,154124</c:v>
                </c:pt>
                <c:pt idx="56">
                  <c:v>0,156619</c:v>
                </c:pt>
                <c:pt idx="57">
                  <c:v>0,159103</c:v>
                </c:pt>
                <c:pt idx="58">
                  <c:v>0,161787</c:v>
                </c:pt>
                <c:pt idx="59">
                  <c:v>0,164383</c:v>
                </c:pt>
                <c:pt idx="60">
                  <c:v>0,167284</c:v>
                </c:pt>
                <c:pt idx="61">
                  <c:v>0,169865</c:v>
                </c:pt>
                <c:pt idx="62">
                  <c:v>0,17218</c:v>
                </c:pt>
                <c:pt idx="63">
                  <c:v>0,174948</c:v>
                </c:pt>
                <c:pt idx="64">
                  <c:v>0,177448</c:v>
                </c:pt>
                <c:pt idx="65">
                  <c:v>0,180116</c:v>
                </c:pt>
                <c:pt idx="66">
                  <c:v>0,182809</c:v>
                </c:pt>
                <c:pt idx="67">
                  <c:v>0,185585</c:v>
                </c:pt>
                <c:pt idx="68">
                  <c:v>0,188173</c:v>
                </c:pt>
                <c:pt idx="69">
                  <c:v>0,191068</c:v>
                </c:pt>
                <c:pt idx="70">
                  <c:v>0,193695</c:v>
                </c:pt>
                <c:pt idx="71">
                  <c:v>0,196083</c:v>
                </c:pt>
                <c:pt idx="72">
                  <c:v>0,198726</c:v>
                </c:pt>
                <c:pt idx="73">
                  <c:v>0,201334</c:v>
                </c:pt>
                <c:pt idx="74">
                  <c:v>0,204109</c:v>
                </c:pt>
                <c:pt idx="75">
                  <c:v>0,20683</c:v>
                </c:pt>
                <c:pt idx="76">
                  <c:v>0,210075</c:v>
                </c:pt>
                <c:pt idx="77">
                  <c:v>0,212769</c:v>
                </c:pt>
                <c:pt idx="78">
                  <c:v>0,215382</c:v>
                </c:pt>
                <c:pt idx="79">
                  <c:v>0,218042</c:v>
                </c:pt>
                <c:pt idx="80">
                  <c:v>0,220587</c:v>
                </c:pt>
                <c:pt idx="81">
                  <c:v>0,223253</c:v>
                </c:pt>
                <c:pt idx="82">
                  <c:v>0,225768</c:v>
                </c:pt>
                <c:pt idx="83">
                  <c:v>0,2284</c:v>
                </c:pt>
                <c:pt idx="84">
                  <c:v>0,231062</c:v>
                </c:pt>
                <c:pt idx="85">
                  <c:v>0,233687</c:v>
                </c:pt>
                <c:pt idx="86">
                  <c:v>0,236324</c:v>
                </c:pt>
                <c:pt idx="87">
                  <c:v>0,238898</c:v>
                </c:pt>
                <c:pt idx="88">
                  <c:v>0,241563</c:v>
                </c:pt>
                <c:pt idx="89">
                  <c:v>0,244348</c:v>
                </c:pt>
                <c:pt idx="90">
                  <c:v>0,246919</c:v>
                </c:pt>
                <c:pt idx="91">
                  <c:v>0,249442</c:v>
                </c:pt>
                <c:pt idx="92">
                  <c:v>0,252203</c:v>
                </c:pt>
                <c:pt idx="93">
                  <c:v>0,254909</c:v>
                </c:pt>
                <c:pt idx="94">
                  <c:v>0,257455</c:v>
                </c:pt>
                <c:pt idx="95">
                  <c:v>0,260057</c:v>
                </c:pt>
                <c:pt idx="96">
                  <c:v>0,262831</c:v>
                </c:pt>
                <c:pt idx="97">
                  <c:v>0,265526</c:v>
                </c:pt>
                <c:pt idx="98">
                  <c:v>0,268117</c:v>
                </c:pt>
                <c:pt idx="99">
                  <c:v>0,270729</c:v>
                </c:pt>
                <c:pt idx="100">
                  <c:v>0,27346</c:v>
                </c:pt>
                <c:pt idx="101">
                  <c:v>0,275989</c:v>
                </c:pt>
                <c:pt idx="102">
                  <c:v>0,278642</c:v>
                </c:pt>
                <c:pt idx="103">
                  <c:v>0,281351</c:v>
                </c:pt>
                <c:pt idx="104">
                  <c:v>0,284077</c:v>
                </c:pt>
                <c:pt idx="105">
                  <c:v>0,286748</c:v>
                </c:pt>
                <c:pt idx="106">
                  <c:v>0,289598</c:v>
                </c:pt>
                <c:pt idx="107">
                  <c:v>0,292061</c:v>
                </c:pt>
                <c:pt idx="108">
                  <c:v>0,294766</c:v>
                </c:pt>
                <c:pt idx="109">
                  <c:v>0,297479</c:v>
                </c:pt>
                <c:pt idx="110">
                  <c:v>0,300203</c:v>
                </c:pt>
                <c:pt idx="111">
                  <c:v>0,302863</c:v>
                </c:pt>
                <c:pt idx="112">
                  <c:v>0,305357</c:v>
                </c:pt>
                <c:pt idx="113">
                  <c:v>0,308012</c:v>
                </c:pt>
                <c:pt idx="114">
                  <c:v>0,310614</c:v>
                </c:pt>
                <c:pt idx="115">
                  <c:v>0,313243</c:v>
                </c:pt>
                <c:pt idx="116">
                  <c:v>0,31615</c:v>
                </c:pt>
                <c:pt idx="117">
                  <c:v>0,318958</c:v>
                </c:pt>
                <c:pt idx="118">
                  <c:v>0,321584</c:v>
                </c:pt>
                <c:pt idx="119">
                  <c:v>0,324435</c:v>
                </c:pt>
                <c:pt idx="120">
                  <c:v>0,326761</c:v>
                </c:pt>
                <c:pt idx="121">
                  <c:v>0,329399</c:v>
                </c:pt>
                <c:pt idx="122">
                  <c:v>0,331851</c:v>
                </c:pt>
                <c:pt idx="123">
                  <c:v>0,334775</c:v>
                </c:pt>
                <c:pt idx="124">
                  <c:v>0,337216</c:v>
                </c:pt>
                <c:pt idx="125">
                  <c:v>0,339589</c:v>
                </c:pt>
                <c:pt idx="126">
                  <c:v>0,342387</c:v>
                </c:pt>
                <c:pt idx="127">
                  <c:v>0,345055</c:v>
                </c:pt>
                <c:pt idx="128">
                  <c:v>0,347739</c:v>
                </c:pt>
                <c:pt idx="129">
                  <c:v>0,350378</c:v>
                </c:pt>
                <c:pt idx="130">
                  <c:v>0,352682</c:v>
                </c:pt>
                <c:pt idx="131">
                  <c:v>0,35549</c:v>
                </c:pt>
                <c:pt idx="132">
                  <c:v>0,358113</c:v>
                </c:pt>
                <c:pt idx="133">
                  <c:v>0,360727</c:v>
                </c:pt>
                <c:pt idx="134">
                  <c:v>0,363219</c:v>
                </c:pt>
                <c:pt idx="135">
                  <c:v>0,366035</c:v>
                </c:pt>
                <c:pt idx="136">
                  <c:v>0,368588</c:v>
                </c:pt>
                <c:pt idx="137">
                  <c:v>0,371101</c:v>
                </c:pt>
                <c:pt idx="138">
                  <c:v>0,37386</c:v>
                </c:pt>
                <c:pt idx="139">
                  <c:v>0,376425</c:v>
                </c:pt>
                <c:pt idx="140">
                  <c:v>0,378999</c:v>
                </c:pt>
                <c:pt idx="141">
                  <c:v>0,381538</c:v>
                </c:pt>
                <c:pt idx="142">
                  <c:v>0,384142</c:v>
                </c:pt>
                <c:pt idx="143">
                  <c:v>0,386969</c:v>
                </c:pt>
                <c:pt idx="144">
                  <c:v>0,389397</c:v>
                </c:pt>
                <c:pt idx="145">
                  <c:v>0,39189</c:v>
                </c:pt>
                <c:pt idx="146">
                  <c:v>0,394478</c:v>
                </c:pt>
                <c:pt idx="147">
                  <c:v>0,397278</c:v>
                </c:pt>
                <c:pt idx="148">
                  <c:v>0,400233</c:v>
                </c:pt>
                <c:pt idx="149">
                  <c:v>0,40233</c:v>
                </c:pt>
                <c:pt idx="150">
                  <c:v>0,405052</c:v>
                </c:pt>
                <c:pt idx="151">
                  <c:v>0,407611</c:v>
                </c:pt>
                <c:pt idx="152">
                  <c:v>0,410216</c:v>
                </c:pt>
                <c:pt idx="153">
                  <c:v>0,412778</c:v>
                </c:pt>
                <c:pt idx="154">
                  <c:v>0,415471</c:v>
                </c:pt>
                <c:pt idx="155">
                  <c:v>0,418062</c:v>
                </c:pt>
                <c:pt idx="156">
                  <c:v>0,420831</c:v>
                </c:pt>
                <c:pt idx="157">
                  <c:v>0,42328</c:v>
                </c:pt>
                <c:pt idx="158">
                  <c:v>0,426028</c:v>
                </c:pt>
                <c:pt idx="159">
                  <c:v>0,428603</c:v>
                </c:pt>
                <c:pt idx="160">
                  <c:v>0,431467</c:v>
                </c:pt>
                <c:pt idx="161">
                  <c:v>0,433917</c:v>
                </c:pt>
                <c:pt idx="162">
                  <c:v>0,436435</c:v>
                </c:pt>
                <c:pt idx="163">
                  <c:v>0,439221</c:v>
                </c:pt>
                <c:pt idx="164">
                  <c:v>0,441768</c:v>
                </c:pt>
                <c:pt idx="165">
                  <c:v>0,44433</c:v>
                </c:pt>
                <c:pt idx="166">
                  <c:v>0,446965</c:v>
                </c:pt>
                <c:pt idx="167">
                  <c:v>0,449812</c:v>
                </c:pt>
                <c:pt idx="168">
                  <c:v>0,45224</c:v>
                </c:pt>
                <c:pt idx="169">
                  <c:v>0,454913</c:v>
                </c:pt>
                <c:pt idx="170">
                  <c:v>0,457587</c:v>
                </c:pt>
                <c:pt idx="171">
                  <c:v>0,46028</c:v>
                </c:pt>
                <c:pt idx="172">
                  <c:v>0,462671</c:v>
                </c:pt>
                <c:pt idx="173">
                  <c:v>0,465536</c:v>
                </c:pt>
                <c:pt idx="174">
                  <c:v>0,467979</c:v>
                </c:pt>
                <c:pt idx="175">
                  <c:v>0,470555</c:v>
                </c:pt>
                <c:pt idx="176">
                  <c:v>0,473163</c:v>
                </c:pt>
                <c:pt idx="177">
                  <c:v>0,475789</c:v>
                </c:pt>
                <c:pt idx="178">
                  <c:v>0,478479</c:v>
                </c:pt>
                <c:pt idx="179">
                  <c:v>0,481197</c:v>
                </c:pt>
                <c:pt idx="180">
                  <c:v>0,484425</c:v>
                </c:pt>
                <c:pt idx="181">
                  <c:v>0,48654</c:v>
                </c:pt>
                <c:pt idx="182">
                  <c:v>0,488953</c:v>
                </c:pt>
                <c:pt idx="183">
                  <c:v>0,491844</c:v>
                </c:pt>
                <c:pt idx="184">
                  <c:v>0,494217</c:v>
                </c:pt>
                <c:pt idx="185">
                  <c:v>0,496791</c:v>
                </c:pt>
                <c:pt idx="186">
                  <c:v>0,499591</c:v>
                </c:pt>
                <c:pt idx="187">
                  <c:v>0,502025</c:v>
                </c:pt>
                <c:pt idx="188">
                  <c:v>0,504732</c:v>
                </c:pt>
                <c:pt idx="189">
                  <c:v>0,507312</c:v>
                </c:pt>
                <c:pt idx="190">
                  <c:v>0,510069</c:v>
                </c:pt>
                <c:pt idx="191">
                  <c:v>0,51256</c:v>
                </c:pt>
                <c:pt idx="192">
                  <c:v>0,515242</c:v>
                </c:pt>
                <c:pt idx="193">
                  <c:v>0,517946</c:v>
                </c:pt>
                <c:pt idx="194">
                  <c:v>0,52047</c:v>
                </c:pt>
                <c:pt idx="195">
                  <c:v>0,523102</c:v>
                </c:pt>
                <c:pt idx="196">
                  <c:v>0,525885</c:v>
                </c:pt>
                <c:pt idx="197">
                  <c:v>0,52869</c:v>
                </c:pt>
                <c:pt idx="198">
                  <c:v>0,531476</c:v>
                </c:pt>
                <c:pt idx="199">
                  <c:v>0,534412</c:v>
                </c:pt>
                <c:pt idx="200">
                  <c:v>0,537065</c:v>
                </c:pt>
                <c:pt idx="201">
                  <c:v>0,540045</c:v>
                </c:pt>
                <c:pt idx="202">
                  <c:v>0,542676</c:v>
                </c:pt>
                <c:pt idx="203">
                  <c:v>0,545395</c:v>
                </c:pt>
                <c:pt idx="204">
                  <c:v>0,547978</c:v>
                </c:pt>
                <c:pt idx="205">
                  <c:v>0,550635</c:v>
                </c:pt>
                <c:pt idx="206">
                  <c:v>0,553249</c:v>
                </c:pt>
                <c:pt idx="207">
                  <c:v>0,55592</c:v>
                </c:pt>
                <c:pt idx="208">
                  <c:v>0,558496</c:v>
                </c:pt>
                <c:pt idx="209">
                  <c:v>0,561235</c:v>
                </c:pt>
                <c:pt idx="210">
                  <c:v>0,563834</c:v>
                </c:pt>
                <c:pt idx="211">
                  <c:v>0,566367</c:v>
                </c:pt>
                <c:pt idx="212">
                  <c:v>0,569093</c:v>
                </c:pt>
                <c:pt idx="213">
                  <c:v>0,571841</c:v>
                </c:pt>
                <c:pt idx="214">
                  <c:v>0,574347</c:v>
                </c:pt>
                <c:pt idx="215">
                  <c:v>0,577112</c:v>
                </c:pt>
                <c:pt idx="216">
                  <c:v>0,579666</c:v>
                </c:pt>
                <c:pt idx="217">
                  <c:v>0,582167</c:v>
                </c:pt>
                <c:pt idx="218">
                  <c:v>0,584955</c:v>
                </c:pt>
                <c:pt idx="219">
                  <c:v>0,587589</c:v>
                </c:pt>
                <c:pt idx="220">
                  <c:v>0,59014</c:v>
                </c:pt>
                <c:pt idx="221">
                  <c:v>0,592714</c:v>
                </c:pt>
                <c:pt idx="222">
                  <c:v>0,595462</c:v>
                </c:pt>
                <c:pt idx="223">
                  <c:v>0,598141</c:v>
                </c:pt>
                <c:pt idx="224">
                  <c:v>0,600679</c:v>
                </c:pt>
                <c:pt idx="225">
                  <c:v>0,603319</c:v>
                </c:pt>
                <c:pt idx="226">
                  <c:v>0,605875</c:v>
                </c:pt>
                <c:pt idx="227">
                  <c:v>0,608678</c:v>
                </c:pt>
                <c:pt idx="228">
                  <c:v>0,611319</c:v>
                </c:pt>
                <c:pt idx="229">
                  <c:v>0,613962</c:v>
                </c:pt>
                <c:pt idx="230">
                  <c:v>0,616508</c:v>
                </c:pt>
                <c:pt idx="231">
                  <c:v>0,619154</c:v>
                </c:pt>
                <c:pt idx="232">
                  <c:v>0,62189</c:v>
                </c:pt>
                <c:pt idx="233">
                  <c:v>0,624417</c:v>
                </c:pt>
                <c:pt idx="234">
                  <c:v>0,627124</c:v>
                </c:pt>
                <c:pt idx="235">
                  <c:v>0,629698</c:v>
                </c:pt>
                <c:pt idx="236">
                  <c:v>0,632272</c:v>
                </c:pt>
                <c:pt idx="237">
                  <c:v>0,634973</c:v>
                </c:pt>
                <c:pt idx="238">
                  <c:v>0,637628</c:v>
                </c:pt>
                <c:pt idx="239">
                  <c:v>0,640283</c:v>
                </c:pt>
                <c:pt idx="240">
                  <c:v>0,642857</c:v>
                </c:pt>
                <c:pt idx="241">
                  <c:v>0,645525</c:v>
                </c:pt>
                <c:pt idx="242">
                  <c:v>0,648177</c:v>
                </c:pt>
                <c:pt idx="243">
                  <c:v>0,650879</c:v>
                </c:pt>
                <c:pt idx="244">
                  <c:v>0,653583</c:v>
                </c:pt>
                <c:pt idx="245">
                  <c:v>0,656271</c:v>
                </c:pt>
                <c:pt idx="246">
                  <c:v>0,659196</c:v>
                </c:pt>
                <c:pt idx="247">
                  <c:v>0,661728</c:v>
                </c:pt>
                <c:pt idx="248">
                  <c:v>0,664424</c:v>
                </c:pt>
                <c:pt idx="249">
                  <c:v>0,667073</c:v>
                </c:pt>
                <c:pt idx="250">
                  <c:v>0,669615</c:v>
                </c:pt>
                <c:pt idx="251">
                  <c:v>0,67244</c:v>
                </c:pt>
                <c:pt idx="252">
                  <c:v>0,674936</c:v>
                </c:pt>
                <c:pt idx="253">
                  <c:v>0,677611</c:v>
                </c:pt>
                <c:pt idx="254">
                  <c:v>0,680028</c:v>
                </c:pt>
                <c:pt idx="255">
                  <c:v>0,682736</c:v>
                </c:pt>
                <c:pt idx="256">
                  <c:v>0,685455</c:v>
                </c:pt>
                <c:pt idx="257">
                  <c:v>0,688098</c:v>
                </c:pt>
                <c:pt idx="258">
                  <c:v>0,690846</c:v>
                </c:pt>
                <c:pt idx="259">
                  <c:v>0,693523</c:v>
                </c:pt>
                <c:pt idx="260">
                  <c:v>0,695853</c:v>
                </c:pt>
                <c:pt idx="261">
                  <c:v>0,698399</c:v>
                </c:pt>
                <c:pt idx="262">
                  <c:v>0,701167</c:v>
                </c:pt>
                <c:pt idx="263">
                  <c:v>0,703593</c:v>
                </c:pt>
                <c:pt idx="264">
                  <c:v>0,706329</c:v>
                </c:pt>
                <c:pt idx="265">
                  <c:v>0,708818</c:v>
                </c:pt>
                <c:pt idx="266">
                  <c:v>0,711365</c:v>
                </c:pt>
                <c:pt idx="267">
                  <c:v>0,714333</c:v>
                </c:pt>
                <c:pt idx="268">
                  <c:v>0,716701</c:v>
                </c:pt>
                <c:pt idx="269">
                  <c:v>0,719206</c:v>
                </c:pt>
                <c:pt idx="270">
                  <c:v>0,721838</c:v>
                </c:pt>
                <c:pt idx="271">
                  <c:v>0,724507</c:v>
                </c:pt>
                <c:pt idx="272">
                  <c:v>0,727469</c:v>
                </c:pt>
                <c:pt idx="273">
                  <c:v>0,729776</c:v>
                </c:pt>
                <c:pt idx="274">
                  <c:v>0,732463</c:v>
                </c:pt>
                <c:pt idx="275">
                  <c:v>0,734859</c:v>
                </c:pt>
                <c:pt idx="276">
                  <c:v>0,737622</c:v>
                </c:pt>
                <c:pt idx="277">
                  <c:v>0,740024</c:v>
                </c:pt>
                <c:pt idx="278">
                  <c:v>0,742807</c:v>
                </c:pt>
                <c:pt idx="279">
                  <c:v>0,74527</c:v>
                </c:pt>
                <c:pt idx="280">
                  <c:v>0,748299</c:v>
                </c:pt>
                <c:pt idx="281">
                  <c:v>0,75061</c:v>
                </c:pt>
                <c:pt idx="282">
                  <c:v>0,75323</c:v>
                </c:pt>
                <c:pt idx="283">
                  <c:v>0,755913</c:v>
                </c:pt>
                <c:pt idx="284">
                  <c:v>0,758659</c:v>
                </c:pt>
                <c:pt idx="285">
                  <c:v>0,7612</c:v>
                </c:pt>
                <c:pt idx="286">
                  <c:v>0,76413</c:v>
                </c:pt>
                <c:pt idx="287">
                  <c:v>0,766188</c:v>
                </c:pt>
                <c:pt idx="288">
                  <c:v>0,768939</c:v>
                </c:pt>
                <c:pt idx="289">
                  <c:v>0,771542</c:v>
                </c:pt>
                <c:pt idx="290">
                  <c:v>0,774207</c:v>
                </c:pt>
                <c:pt idx="291">
                  <c:v>0,77708</c:v>
                </c:pt>
                <c:pt idx="292">
                  <c:v>0,779659</c:v>
                </c:pt>
                <c:pt idx="293">
                  <c:v>0,781981</c:v>
                </c:pt>
                <c:pt idx="294">
                  <c:v>0,784587</c:v>
                </c:pt>
                <c:pt idx="295">
                  <c:v>0,787213</c:v>
                </c:pt>
                <c:pt idx="296">
                  <c:v>0,789726</c:v>
                </c:pt>
                <c:pt idx="297">
                  <c:v>0,792488</c:v>
                </c:pt>
                <c:pt idx="298">
                  <c:v>0,795041</c:v>
                </c:pt>
                <c:pt idx="299">
                  <c:v>0,797734</c:v>
                </c:pt>
                <c:pt idx="300">
                  <c:v>0,800485</c:v>
                </c:pt>
                <c:pt idx="301">
                  <c:v>0,803081</c:v>
                </c:pt>
                <c:pt idx="302">
                  <c:v>0,805455</c:v>
                </c:pt>
                <c:pt idx="303">
                  <c:v>0,807996</c:v>
                </c:pt>
                <c:pt idx="304">
                  <c:v>0,810663</c:v>
                </c:pt>
                <c:pt idx="305">
                  <c:v>0,813284</c:v>
                </c:pt>
                <c:pt idx="306">
                  <c:v>0,816187</c:v>
                </c:pt>
                <c:pt idx="307">
                  <c:v>0,818571</c:v>
                </c:pt>
                <c:pt idx="308">
                  <c:v>0,821419</c:v>
                </c:pt>
                <c:pt idx="309">
                  <c:v>0,823955</c:v>
                </c:pt>
                <c:pt idx="310">
                  <c:v>0,826439</c:v>
                </c:pt>
                <c:pt idx="311">
                  <c:v>0,828964</c:v>
                </c:pt>
                <c:pt idx="312">
                  <c:v>0,831619</c:v>
                </c:pt>
                <c:pt idx="313">
                  <c:v>0,834659</c:v>
                </c:pt>
                <c:pt idx="314">
                  <c:v>0,836934</c:v>
                </c:pt>
                <c:pt idx="315">
                  <c:v>0,839517</c:v>
                </c:pt>
                <c:pt idx="316">
                  <c:v>0,842131</c:v>
                </c:pt>
                <c:pt idx="317">
                  <c:v>0,844789</c:v>
                </c:pt>
                <c:pt idx="318">
                  <c:v>0,847325</c:v>
                </c:pt>
                <c:pt idx="319">
                  <c:v>0,850015</c:v>
                </c:pt>
                <c:pt idx="320">
                  <c:v>0,852747</c:v>
                </c:pt>
                <c:pt idx="321">
                  <c:v>0,855309</c:v>
                </c:pt>
                <c:pt idx="322">
                  <c:v>0,857965</c:v>
                </c:pt>
                <c:pt idx="323">
                  <c:v>0,860429</c:v>
                </c:pt>
                <c:pt idx="324">
                  <c:v>0,86331</c:v>
                </c:pt>
                <c:pt idx="325">
                  <c:v>0,865723</c:v>
                </c:pt>
                <c:pt idx="326">
                  <c:v>0,868321</c:v>
                </c:pt>
                <c:pt idx="327">
                  <c:v>0,871059</c:v>
                </c:pt>
                <c:pt idx="328">
                  <c:v>0,873683</c:v>
                </c:pt>
                <c:pt idx="329">
                  <c:v>0,876482</c:v>
                </c:pt>
                <c:pt idx="330">
                  <c:v>0,878871</c:v>
                </c:pt>
                <c:pt idx="331">
                  <c:v>0,881407</c:v>
                </c:pt>
                <c:pt idx="332">
                  <c:v>0,884052</c:v>
                </c:pt>
                <c:pt idx="333">
                  <c:v>0,886734</c:v>
                </c:pt>
                <c:pt idx="334">
                  <c:v>0,88934</c:v>
                </c:pt>
                <c:pt idx="335">
                  <c:v>0,891817</c:v>
                </c:pt>
                <c:pt idx="336">
                  <c:v>0,894592</c:v>
                </c:pt>
                <c:pt idx="337">
                  <c:v>0,897003</c:v>
                </c:pt>
                <c:pt idx="338">
                  <c:v>0,899748</c:v>
                </c:pt>
                <c:pt idx="339">
                  <c:v>0,902417</c:v>
                </c:pt>
                <c:pt idx="340">
                  <c:v>0,904999</c:v>
                </c:pt>
                <c:pt idx="341">
                  <c:v>0,907709</c:v>
                </c:pt>
                <c:pt idx="342">
                  <c:v>0,910117</c:v>
                </c:pt>
                <c:pt idx="343">
                  <c:v>0,912848</c:v>
                </c:pt>
                <c:pt idx="344">
                  <c:v>0,915424</c:v>
                </c:pt>
                <c:pt idx="345">
                  <c:v>0,918074</c:v>
                </c:pt>
                <c:pt idx="346">
                  <c:v>0,920734</c:v>
                </c:pt>
                <c:pt idx="347">
                  <c:v>0,923442</c:v>
                </c:pt>
                <c:pt idx="348">
                  <c:v>0,926027</c:v>
                </c:pt>
                <c:pt idx="349">
                  <c:v>0,928735</c:v>
                </c:pt>
                <c:pt idx="350">
                  <c:v>0,931328</c:v>
                </c:pt>
                <c:pt idx="351">
                  <c:v>0,933992</c:v>
                </c:pt>
                <c:pt idx="352">
                  <c:v>0,936525</c:v>
                </c:pt>
                <c:pt idx="353">
                  <c:v>0,939397</c:v>
                </c:pt>
                <c:pt idx="354">
                  <c:v>0,94175</c:v>
                </c:pt>
                <c:pt idx="355">
                  <c:v>0,94431</c:v>
                </c:pt>
                <c:pt idx="356">
                  <c:v>0,946983</c:v>
                </c:pt>
                <c:pt idx="357">
                  <c:v>0,949568</c:v>
                </c:pt>
                <c:pt idx="358">
                  <c:v>0,952252</c:v>
                </c:pt>
                <c:pt idx="359">
                  <c:v>0,954869</c:v>
                </c:pt>
                <c:pt idx="360">
                  <c:v>0,95739</c:v>
                </c:pt>
                <c:pt idx="361">
                  <c:v>0,959991</c:v>
                </c:pt>
                <c:pt idx="362">
                  <c:v>0,962708</c:v>
                </c:pt>
                <c:pt idx="363">
                  <c:v>0,965149</c:v>
                </c:pt>
                <c:pt idx="364">
                  <c:v>0,967867</c:v>
                </c:pt>
                <c:pt idx="365">
                  <c:v>0,970523</c:v>
                </c:pt>
                <c:pt idx="366">
                  <c:v>0,973155</c:v>
                </c:pt>
                <c:pt idx="367">
                  <c:v>0,975626</c:v>
                </c:pt>
                <c:pt idx="368">
                  <c:v>0,978302</c:v>
                </c:pt>
                <c:pt idx="369">
                  <c:v>0,980927</c:v>
                </c:pt>
                <c:pt idx="370">
                  <c:v>0,983717</c:v>
                </c:pt>
                <c:pt idx="371">
                  <c:v>0,986182</c:v>
                </c:pt>
                <c:pt idx="372">
                  <c:v>0,988654</c:v>
                </c:pt>
                <c:pt idx="373">
                  <c:v>0,991348</c:v>
                </c:pt>
                <c:pt idx="374">
                  <c:v>0,993991</c:v>
                </c:pt>
                <c:pt idx="375">
                  <c:v>0,996678</c:v>
                </c:pt>
                <c:pt idx="376">
                  <c:v>0,99917</c:v>
                </c:pt>
                <c:pt idx="377">
                  <c:v>1,001814</c:v>
                </c:pt>
                <c:pt idx="378">
                  <c:v>1,004424</c:v>
                </c:pt>
                <c:pt idx="379">
                  <c:v>1,0071</c:v>
                </c:pt>
                <c:pt idx="380">
                  <c:v>1,00975</c:v>
                </c:pt>
                <c:pt idx="381">
                  <c:v>1,012534</c:v>
                </c:pt>
                <c:pt idx="382">
                  <c:v>1,01499</c:v>
                </c:pt>
                <c:pt idx="383">
                  <c:v>1,017685</c:v>
                </c:pt>
                <c:pt idx="384">
                  <c:v>1,020316</c:v>
                </c:pt>
                <c:pt idx="385">
                  <c:v>1,022983</c:v>
                </c:pt>
                <c:pt idx="386">
                  <c:v>1,0258</c:v>
                </c:pt>
                <c:pt idx="387">
                  <c:v>1,028493</c:v>
                </c:pt>
                <c:pt idx="388">
                  <c:v>1,031093</c:v>
                </c:pt>
                <c:pt idx="389">
                  <c:v>1,033786</c:v>
                </c:pt>
                <c:pt idx="390">
                  <c:v>1,036327</c:v>
                </c:pt>
                <c:pt idx="391">
                  <c:v>1,039073</c:v>
                </c:pt>
                <c:pt idx="392">
                  <c:v>1,041646</c:v>
                </c:pt>
                <c:pt idx="393">
                  <c:v>1,044174</c:v>
                </c:pt>
                <c:pt idx="394">
                  <c:v>1,046844</c:v>
                </c:pt>
                <c:pt idx="395">
                  <c:v>1,049756</c:v>
                </c:pt>
                <c:pt idx="396">
                  <c:v>1,052641</c:v>
                </c:pt>
                <c:pt idx="397">
                  <c:v>1,055367</c:v>
                </c:pt>
                <c:pt idx="398">
                  <c:v>1,057973</c:v>
                </c:pt>
                <c:pt idx="399">
                  <c:v>1,060625</c:v>
                </c:pt>
                <c:pt idx="400">
                  <c:v>1,063316</c:v>
                </c:pt>
                <c:pt idx="401">
                  <c:v>1,066011</c:v>
                </c:pt>
                <c:pt idx="402">
                  <c:v>1,068602</c:v>
                </c:pt>
                <c:pt idx="403">
                  <c:v>1,071344</c:v>
                </c:pt>
                <c:pt idx="404">
                  <c:v>1,073918</c:v>
                </c:pt>
                <c:pt idx="405">
                  <c:v>1,076627</c:v>
                </c:pt>
                <c:pt idx="406">
                  <c:v>1,079306</c:v>
                </c:pt>
                <c:pt idx="407">
                  <c:v>1,081796</c:v>
                </c:pt>
                <c:pt idx="408">
                  <c:v>1,084468</c:v>
                </c:pt>
                <c:pt idx="409">
                  <c:v>1,087065</c:v>
                </c:pt>
                <c:pt idx="410">
                  <c:v>1,089757</c:v>
                </c:pt>
                <c:pt idx="411">
                  <c:v>1,092435</c:v>
                </c:pt>
                <c:pt idx="412">
                  <c:v>1,09507</c:v>
                </c:pt>
                <c:pt idx="413">
                  <c:v>1,097729</c:v>
                </c:pt>
                <c:pt idx="414">
                  <c:v>1,100211</c:v>
                </c:pt>
                <c:pt idx="415">
                  <c:v>1,102901</c:v>
                </c:pt>
                <c:pt idx="416">
                  <c:v>1,105632</c:v>
                </c:pt>
                <c:pt idx="417">
                  <c:v>1,108397</c:v>
                </c:pt>
                <c:pt idx="418">
                  <c:v>1,110793</c:v>
                </c:pt>
                <c:pt idx="419">
                  <c:v>1,113446</c:v>
                </c:pt>
                <c:pt idx="420">
                  <c:v>1,116098</c:v>
                </c:pt>
                <c:pt idx="421">
                  <c:v>1,118729</c:v>
                </c:pt>
                <c:pt idx="422">
                  <c:v>1,121324</c:v>
                </c:pt>
                <c:pt idx="423">
                  <c:v>1,124028</c:v>
                </c:pt>
                <c:pt idx="424">
                  <c:v>1,126662</c:v>
                </c:pt>
                <c:pt idx="425">
                  <c:v>1,129324</c:v>
                </c:pt>
                <c:pt idx="426">
                  <c:v>1,132042</c:v>
                </c:pt>
                <c:pt idx="427">
                  <c:v>1,134668</c:v>
                </c:pt>
                <c:pt idx="428">
                  <c:v>1,137308</c:v>
                </c:pt>
                <c:pt idx="429">
                  <c:v>1,139861</c:v>
                </c:pt>
                <c:pt idx="430">
                  <c:v>1,142517</c:v>
                </c:pt>
                <c:pt idx="431">
                  <c:v>1,145264</c:v>
                </c:pt>
                <c:pt idx="432">
                  <c:v>1,147971</c:v>
                </c:pt>
                <c:pt idx="433">
                  <c:v>1,150516</c:v>
                </c:pt>
                <c:pt idx="434">
                  <c:v>1,153069</c:v>
                </c:pt>
                <c:pt idx="435">
                  <c:v>1,155731</c:v>
                </c:pt>
                <c:pt idx="436">
                  <c:v>1,15833</c:v>
                </c:pt>
                <c:pt idx="437">
                  <c:v>1,160973</c:v>
                </c:pt>
                <c:pt idx="438">
                  <c:v>1,163737</c:v>
                </c:pt>
                <c:pt idx="439">
                  <c:v>1,166335</c:v>
                </c:pt>
                <c:pt idx="440">
                  <c:v>1,168925</c:v>
                </c:pt>
                <c:pt idx="441">
                  <c:v>1,171657</c:v>
                </c:pt>
                <c:pt idx="442">
                  <c:v>1,174162</c:v>
                </c:pt>
                <c:pt idx="443">
                  <c:v>1,176958</c:v>
                </c:pt>
                <c:pt idx="444">
                  <c:v>1,17979</c:v>
                </c:pt>
                <c:pt idx="445">
                  <c:v>1,182274</c:v>
                </c:pt>
                <c:pt idx="446">
                  <c:v>1,184787</c:v>
                </c:pt>
                <c:pt idx="447">
                  <c:v>1,187492</c:v>
                </c:pt>
                <c:pt idx="448">
                  <c:v>1,190164</c:v>
                </c:pt>
                <c:pt idx="449">
                  <c:v>1,192911</c:v>
                </c:pt>
                <c:pt idx="450">
                  <c:v>1,195277</c:v>
                </c:pt>
                <c:pt idx="451">
                  <c:v>1,197841</c:v>
                </c:pt>
                <c:pt idx="452">
                  <c:v>1,200401</c:v>
                </c:pt>
                <c:pt idx="453">
                  <c:v>1,203151</c:v>
                </c:pt>
                <c:pt idx="454">
                  <c:v>1,205623</c:v>
                </c:pt>
                <c:pt idx="455">
                  <c:v>1,208374</c:v>
                </c:pt>
                <c:pt idx="456">
                  <c:v>1,210922</c:v>
                </c:pt>
                <c:pt idx="457">
                  <c:v>1,213756</c:v>
                </c:pt>
                <c:pt idx="458">
                  <c:v>1,216235</c:v>
                </c:pt>
                <c:pt idx="459">
                  <c:v>1,218781</c:v>
                </c:pt>
                <c:pt idx="460">
                  <c:v>1,221696</c:v>
                </c:pt>
                <c:pt idx="461">
                  <c:v>1,224181</c:v>
                </c:pt>
                <c:pt idx="462">
                  <c:v>1,226743</c:v>
                </c:pt>
                <c:pt idx="463">
                  <c:v>1,229417</c:v>
                </c:pt>
                <c:pt idx="464">
                  <c:v>1,232095</c:v>
                </c:pt>
                <c:pt idx="465">
                  <c:v>1,234364</c:v>
                </c:pt>
                <c:pt idx="466">
                  <c:v>1,2371</c:v>
                </c:pt>
                <c:pt idx="467">
                  <c:v>1,239664</c:v>
                </c:pt>
                <c:pt idx="468">
                  <c:v>1,242174</c:v>
                </c:pt>
                <c:pt idx="469">
                  <c:v>1,244971</c:v>
                </c:pt>
                <c:pt idx="470">
                  <c:v>1,247408</c:v>
                </c:pt>
                <c:pt idx="471">
                  <c:v>1,25016</c:v>
                </c:pt>
                <c:pt idx="472">
                  <c:v>1,252776</c:v>
                </c:pt>
                <c:pt idx="473">
                  <c:v>1,255521</c:v>
                </c:pt>
                <c:pt idx="474">
                  <c:v>1,257843</c:v>
                </c:pt>
                <c:pt idx="475">
                  <c:v>1,260666</c:v>
                </c:pt>
                <c:pt idx="476">
                  <c:v>1,263281</c:v>
                </c:pt>
                <c:pt idx="477">
                  <c:v>1,265944</c:v>
                </c:pt>
                <c:pt idx="478">
                  <c:v>1,268384</c:v>
                </c:pt>
                <c:pt idx="479">
                  <c:v>1,271129</c:v>
                </c:pt>
                <c:pt idx="480">
                  <c:v>1,273836</c:v>
                </c:pt>
                <c:pt idx="481">
                  <c:v>1,276439</c:v>
                </c:pt>
                <c:pt idx="482">
                  <c:v>1,278795</c:v>
                </c:pt>
                <c:pt idx="483">
                  <c:v>1,281769</c:v>
                </c:pt>
                <c:pt idx="484">
                  <c:v>1,283907</c:v>
                </c:pt>
                <c:pt idx="485">
                  <c:v>1,286748</c:v>
                </c:pt>
                <c:pt idx="486">
                  <c:v>1,289337</c:v>
                </c:pt>
                <c:pt idx="487">
                  <c:v>1,292075</c:v>
                </c:pt>
                <c:pt idx="488">
                  <c:v>1,294429</c:v>
                </c:pt>
                <c:pt idx="489">
                  <c:v>1,297289</c:v>
                </c:pt>
                <c:pt idx="490">
                  <c:v>1,299628</c:v>
                </c:pt>
                <c:pt idx="491">
                  <c:v>1,302335</c:v>
                </c:pt>
                <c:pt idx="492">
                  <c:v>1,304893</c:v>
                </c:pt>
                <c:pt idx="493">
                  <c:v>1,307625</c:v>
                </c:pt>
                <c:pt idx="494">
                  <c:v>1,310136</c:v>
                </c:pt>
                <c:pt idx="495">
                  <c:v>1,312946</c:v>
                </c:pt>
                <c:pt idx="496">
                  <c:v>1,315247</c:v>
                </c:pt>
                <c:pt idx="497">
                  <c:v>1,31813</c:v>
                </c:pt>
                <c:pt idx="498">
                  <c:v>1,3205</c:v>
                </c:pt>
                <c:pt idx="499">
                  <c:v>1,323465</c:v>
                </c:pt>
                <c:pt idx="500">
                  <c:v>1,325822</c:v>
                </c:pt>
                <c:pt idx="501">
                  <c:v>1,328532</c:v>
                </c:pt>
                <c:pt idx="502">
                  <c:v>1,331071</c:v>
                </c:pt>
                <c:pt idx="503">
                  <c:v>1,333786</c:v>
                </c:pt>
                <c:pt idx="504">
                  <c:v>1,336337</c:v>
                </c:pt>
                <c:pt idx="505">
                  <c:v>1,33884</c:v>
                </c:pt>
                <c:pt idx="506">
                  <c:v>1,341743</c:v>
                </c:pt>
                <c:pt idx="507">
                  <c:v>1,344075</c:v>
                </c:pt>
                <c:pt idx="508">
                  <c:v>1,346988</c:v>
                </c:pt>
                <c:pt idx="509">
                  <c:v>1,349538</c:v>
                </c:pt>
                <c:pt idx="510">
                  <c:v>1,352051</c:v>
                </c:pt>
                <c:pt idx="511">
                  <c:v>1,354916</c:v>
                </c:pt>
                <c:pt idx="512">
                  <c:v>1,357433</c:v>
                </c:pt>
                <c:pt idx="513">
                  <c:v>1,359824</c:v>
                </c:pt>
                <c:pt idx="514">
                  <c:v>1,362341</c:v>
                </c:pt>
                <c:pt idx="515">
                  <c:v>1,36525</c:v>
                </c:pt>
                <c:pt idx="516">
                  <c:v>1,367612</c:v>
                </c:pt>
                <c:pt idx="517">
                  <c:v>1,370215</c:v>
                </c:pt>
                <c:pt idx="518">
                  <c:v>1,37305</c:v>
                </c:pt>
                <c:pt idx="519">
                  <c:v>1,375529</c:v>
                </c:pt>
                <c:pt idx="520">
                  <c:v>1,378354</c:v>
                </c:pt>
                <c:pt idx="521">
                  <c:v>1,380756</c:v>
                </c:pt>
                <c:pt idx="522">
                  <c:v>1,383441</c:v>
                </c:pt>
                <c:pt idx="523">
                  <c:v>1,386011</c:v>
                </c:pt>
                <c:pt idx="524">
                  <c:v>1,388879</c:v>
                </c:pt>
                <c:pt idx="525">
                  <c:v>1,391106</c:v>
                </c:pt>
                <c:pt idx="526">
                  <c:v>1,394037</c:v>
                </c:pt>
                <c:pt idx="527">
                  <c:v>1,396631</c:v>
                </c:pt>
                <c:pt idx="528">
                  <c:v>1,399237</c:v>
                </c:pt>
                <c:pt idx="529">
                  <c:v>1,40173</c:v>
                </c:pt>
                <c:pt idx="530">
                  <c:v>1,404227</c:v>
                </c:pt>
                <c:pt idx="531">
                  <c:v>1,406999</c:v>
                </c:pt>
                <c:pt idx="532">
                  <c:v>1,409721</c:v>
                </c:pt>
                <c:pt idx="533">
                  <c:v>1,412178</c:v>
                </c:pt>
                <c:pt idx="534">
                  <c:v>1,414801</c:v>
                </c:pt>
                <c:pt idx="535">
                  <c:v>1,417233</c:v>
                </c:pt>
                <c:pt idx="536">
                  <c:v>1,419911</c:v>
                </c:pt>
                <c:pt idx="537">
                  <c:v>1,422647</c:v>
                </c:pt>
                <c:pt idx="538">
                  <c:v>1,425227</c:v>
                </c:pt>
                <c:pt idx="539">
                  <c:v>1,427948</c:v>
                </c:pt>
                <c:pt idx="540">
                  <c:v>1,43029</c:v>
                </c:pt>
                <c:pt idx="541">
                  <c:v>1,433075</c:v>
                </c:pt>
                <c:pt idx="542">
                  <c:v>1,435733</c:v>
                </c:pt>
                <c:pt idx="543">
                  <c:v>1,438148</c:v>
                </c:pt>
                <c:pt idx="544">
                  <c:v>1,44072</c:v>
                </c:pt>
                <c:pt idx="545">
                  <c:v>1,443369</c:v>
                </c:pt>
                <c:pt idx="546">
                  <c:v>1,446318</c:v>
                </c:pt>
                <c:pt idx="547">
                  <c:v>1,448656</c:v>
                </c:pt>
                <c:pt idx="548">
                  <c:v>1,451312</c:v>
                </c:pt>
                <c:pt idx="549">
                  <c:v>1,453775</c:v>
                </c:pt>
                <c:pt idx="550">
                  <c:v>1,456613</c:v>
                </c:pt>
                <c:pt idx="551">
                  <c:v>1,459169</c:v>
                </c:pt>
                <c:pt idx="552">
                  <c:v>1,461943</c:v>
                </c:pt>
                <c:pt idx="553">
                  <c:v>1,464435</c:v>
                </c:pt>
                <c:pt idx="554">
                  <c:v>1,467139</c:v>
                </c:pt>
                <c:pt idx="555">
                  <c:v>1,469739</c:v>
                </c:pt>
                <c:pt idx="556">
                  <c:v>1,472182</c:v>
                </c:pt>
                <c:pt idx="557">
                  <c:v>1,474915</c:v>
                </c:pt>
                <c:pt idx="558">
                  <c:v>1,477597</c:v>
                </c:pt>
                <c:pt idx="559">
                  <c:v>1,479973</c:v>
                </c:pt>
                <c:pt idx="560">
                  <c:v>1,482622</c:v>
                </c:pt>
                <c:pt idx="561">
                  <c:v>1,485289</c:v>
                </c:pt>
                <c:pt idx="562">
                  <c:v>1,487846</c:v>
                </c:pt>
                <c:pt idx="563">
                  <c:v>1,490608</c:v>
                </c:pt>
                <c:pt idx="564">
                  <c:v>1,493225</c:v>
                </c:pt>
                <c:pt idx="565">
                  <c:v>1,495711</c:v>
                </c:pt>
                <c:pt idx="566">
                  <c:v>1,498486</c:v>
                </c:pt>
                <c:pt idx="567">
                  <c:v>1,501204</c:v>
                </c:pt>
                <c:pt idx="568">
                  <c:v>1,503534</c:v>
                </c:pt>
                <c:pt idx="569">
                  <c:v>1,506265</c:v>
                </c:pt>
                <c:pt idx="570">
                  <c:v>1,508778</c:v>
                </c:pt>
                <c:pt idx="571">
                  <c:v>1,511417</c:v>
                </c:pt>
                <c:pt idx="572">
                  <c:v>1,514034</c:v>
                </c:pt>
                <c:pt idx="573">
                  <c:v>1,516693</c:v>
                </c:pt>
                <c:pt idx="574">
                  <c:v>1,519507</c:v>
                </c:pt>
                <c:pt idx="575">
                  <c:v>1,521944</c:v>
                </c:pt>
                <c:pt idx="576">
                  <c:v>1,524683</c:v>
                </c:pt>
                <c:pt idx="577">
                  <c:v>1,527127</c:v>
                </c:pt>
                <c:pt idx="578">
                  <c:v>1,52984</c:v>
                </c:pt>
                <c:pt idx="579">
                  <c:v>1,532646</c:v>
                </c:pt>
                <c:pt idx="580">
                  <c:v>1,534966</c:v>
                </c:pt>
                <c:pt idx="581">
                  <c:v>1,537665</c:v>
                </c:pt>
                <c:pt idx="582">
                  <c:v>1,540388</c:v>
                </c:pt>
                <c:pt idx="583">
                  <c:v>1,543295</c:v>
                </c:pt>
                <c:pt idx="584">
                  <c:v>1,545505</c:v>
                </c:pt>
                <c:pt idx="585">
                  <c:v>1,548114</c:v>
                </c:pt>
                <c:pt idx="586">
                  <c:v>1,550621</c:v>
                </c:pt>
                <c:pt idx="587">
                  <c:v>1,553259</c:v>
                </c:pt>
                <c:pt idx="588">
                  <c:v>1,556137</c:v>
                </c:pt>
                <c:pt idx="589">
                  <c:v>1,558754</c:v>
                </c:pt>
                <c:pt idx="590">
                  <c:v>1,561037</c:v>
                </c:pt>
                <c:pt idx="591">
                  <c:v>1,564093</c:v>
                </c:pt>
                <c:pt idx="592">
                  <c:v>1,566388</c:v>
                </c:pt>
                <c:pt idx="593">
                  <c:v>1,569124</c:v>
                </c:pt>
                <c:pt idx="594">
                  <c:v>1,571516</c:v>
                </c:pt>
                <c:pt idx="595">
                  <c:v>1,574234</c:v>
                </c:pt>
                <c:pt idx="596">
                  <c:v>1,577066</c:v>
                </c:pt>
                <c:pt idx="597">
                  <c:v>1,579518</c:v>
                </c:pt>
                <c:pt idx="598">
                  <c:v>1,581854</c:v>
                </c:pt>
                <c:pt idx="599">
                  <c:v>1,584625</c:v>
                </c:pt>
                <c:pt idx="600">
                  <c:v>1,587117</c:v>
                </c:pt>
                <c:pt idx="601">
                  <c:v>1,589902</c:v>
                </c:pt>
                <c:pt idx="602">
                  <c:v>1,592328</c:v>
                </c:pt>
                <c:pt idx="603">
                  <c:v>1,594957</c:v>
                </c:pt>
                <c:pt idx="604">
                  <c:v>1,597551</c:v>
                </c:pt>
                <c:pt idx="605">
                  <c:v>1,600298</c:v>
                </c:pt>
                <c:pt idx="606">
                  <c:v>1,602916</c:v>
                </c:pt>
                <c:pt idx="607">
                  <c:v>1,605461</c:v>
                </c:pt>
                <c:pt idx="608">
                  <c:v>1,608264</c:v>
                </c:pt>
                <c:pt idx="609">
                  <c:v>1,610822</c:v>
                </c:pt>
                <c:pt idx="610">
                  <c:v>1,61347</c:v>
                </c:pt>
                <c:pt idx="611">
                  <c:v>1,615964</c:v>
                </c:pt>
                <c:pt idx="612">
                  <c:v>1,61864</c:v>
                </c:pt>
                <c:pt idx="613">
                  <c:v>1,62122</c:v>
                </c:pt>
                <c:pt idx="614">
                  <c:v>1,623882</c:v>
                </c:pt>
                <c:pt idx="615">
                  <c:v>1,626282</c:v>
                </c:pt>
                <c:pt idx="616">
                  <c:v>1,628886</c:v>
                </c:pt>
                <c:pt idx="617">
                  <c:v>1,631528</c:v>
                </c:pt>
                <c:pt idx="618">
                  <c:v>1,634265</c:v>
                </c:pt>
                <c:pt idx="619">
                  <c:v>1,636694</c:v>
                </c:pt>
                <c:pt idx="620">
                  <c:v>1,639522</c:v>
                </c:pt>
                <c:pt idx="621">
                  <c:v>1,642181</c:v>
                </c:pt>
                <c:pt idx="622">
                  <c:v>1,644597</c:v>
                </c:pt>
                <c:pt idx="623">
                  <c:v>1,647137</c:v>
                </c:pt>
                <c:pt idx="624">
                  <c:v>1,649966</c:v>
                </c:pt>
                <c:pt idx="625">
                  <c:v>1,652565</c:v>
                </c:pt>
                <c:pt idx="626">
                  <c:v>1,655081</c:v>
                </c:pt>
                <c:pt idx="627">
                  <c:v>1,657617</c:v>
                </c:pt>
                <c:pt idx="628">
                  <c:v>1,660414</c:v>
                </c:pt>
                <c:pt idx="629">
                  <c:v>1,663174</c:v>
                </c:pt>
                <c:pt idx="630">
                  <c:v>1,665617</c:v>
                </c:pt>
                <c:pt idx="631">
                  <c:v>1,668076</c:v>
                </c:pt>
                <c:pt idx="632">
                  <c:v>1,670699</c:v>
                </c:pt>
                <c:pt idx="633">
                  <c:v>1,673468</c:v>
                </c:pt>
                <c:pt idx="634">
                  <c:v>1,676108</c:v>
                </c:pt>
                <c:pt idx="635">
                  <c:v>1,678615</c:v>
                </c:pt>
                <c:pt idx="636">
                  <c:v>1,68118</c:v>
                </c:pt>
                <c:pt idx="637">
                  <c:v>1,683842</c:v>
                </c:pt>
                <c:pt idx="638">
                  <c:v>1,686548</c:v>
                </c:pt>
                <c:pt idx="639">
                  <c:v>1,689268</c:v>
                </c:pt>
                <c:pt idx="640">
                  <c:v>1,69201</c:v>
                </c:pt>
                <c:pt idx="641">
                  <c:v>1,694562</c:v>
                </c:pt>
                <c:pt idx="642">
                  <c:v>1,697026</c:v>
                </c:pt>
                <c:pt idx="643">
                  <c:v>1,699828</c:v>
                </c:pt>
                <c:pt idx="644">
                  <c:v>1,702434</c:v>
                </c:pt>
                <c:pt idx="645">
                  <c:v>1,705013</c:v>
                </c:pt>
                <c:pt idx="646">
                  <c:v>1,70751</c:v>
                </c:pt>
                <c:pt idx="647">
                  <c:v>1,710095</c:v>
                </c:pt>
                <c:pt idx="648">
                  <c:v>1,71277</c:v>
                </c:pt>
                <c:pt idx="649">
                  <c:v>1,715289</c:v>
                </c:pt>
                <c:pt idx="650">
                  <c:v>1,718037</c:v>
                </c:pt>
                <c:pt idx="651">
                  <c:v>1,720638</c:v>
                </c:pt>
                <c:pt idx="652">
                  <c:v>1,723187</c:v>
                </c:pt>
                <c:pt idx="653">
                  <c:v>1,725809</c:v>
                </c:pt>
                <c:pt idx="654">
                  <c:v>1,728362</c:v>
                </c:pt>
                <c:pt idx="655">
                  <c:v>1,731094</c:v>
                </c:pt>
                <c:pt idx="656">
                  <c:v>1,733661</c:v>
                </c:pt>
                <c:pt idx="657">
                  <c:v>1,736327</c:v>
                </c:pt>
                <c:pt idx="658">
                  <c:v>1,739049</c:v>
                </c:pt>
                <c:pt idx="659">
                  <c:v>1,741705</c:v>
                </c:pt>
                <c:pt idx="660">
                  <c:v>1,74454</c:v>
                </c:pt>
                <c:pt idx="661">
                  <c:v>1,747066</c:v>
                </c:pt>
                <c:pt idx="662">
                  <c:v>1,74993</c:v>
                </c:pt>
                <c:pt idx="663">
                  <c:v>1,752589</c:v>
                </c:pt>
                <c:pt idx="664">
                  <c:v>1,755321</c:v>
                </c:pt>
                <c:pt idx="665">
                  <c:v>1,75798</c:v>
                </c:pt>
                <c:pt idx="666">
                  <c:v>1,760555</c:v>
                </c:pt>
                <c:pt idx="667">
                  <c:v>1,763258</c:v>
                </c:pt>
                <c:pt idx="668">
                  <c:v>1,765915</c:v>
                </c:pt>
                <c:pt idx="669">
                  <c:v>1,768585</c:v>
                </c:pt>
                <c:pt idx="670">
                  <c:v>1,771199</c:v>
                </c:pt>
                <c:pt idx="671">
                  <c:v>1,773859</c:v>
                </c:pt>
                <c:pt idx="672">
                  <c:v>1,776543</c:v>
                </c:pt>
                <c:pt idx="673">
                  <c:v>1,779294</c:v>
                </c:pt>
                <c:pt idx="674">
                  <c:v>1,781795</c:v>
                </c:pt>
                <c:pt idx="675">
                  <c:v>1,784567</c:v>
                </c:pt>
                <c:pt idx="676">
                  <c:v>1,787051</c:v>
                </c:pt>
                <c:pt idx="677">
                  <c:v>1,789738</c:v>
                </c:pt>
                <c:pt idx="678">
                  <c:v>1,792397</c:v>
                </c:pt>
                <c:pt idx="679">
                  <c:v>1,795018</c:v>
                </c:pt>
                <c:pt idx="680">
                  <c:v>1,797697</c:v>
                </c:pt>
                <c:pt idx="681">
                  <c:v>1,800264</c:v>
                </c:pt>
                <c:pt idx="682">
                  <c:v>1,802858</c:v>
                </c:pt>
                <c:pt idx="683">
                  <c:v>1,805588</c:v>
                </c:pt>
                <c:pt idx="684">
                  <c:v>1,808299</c:v>
                </c:pt>
                <c:pt idx="685">
                  <c:v>1,810791</c:v>
                </c:pt>
                <c:pt idx="686">
                  <c:v>1,813521</c:v>
                </c:pt>
                <c:pt idx="687">
                  <c:v>1,816145</c:v>
                </c:pt>
                <c:pt idx="688">
                  <c:v>1,818715</c:v>
                </c:pt>
                <c:pt idx="689">
                  <c:v>1,821478</c:v>
                </c:pt>
                <c:pt idx="690">
                  <c:v>1,823991</c:v>
                </c:pt>
                <c:pt idx="691">
                  <c:v>1,826649</c:v>
                </c:pt>
                <c:pt idx="692">
                  <c:v>1,82924</c:v>
                </c:pt>
                <c:pt idx="693">
                  <c:v>1,831923</c:v>
                </c:pt>
                <c:pt idx="694">
                  <c:v>1,834653</c:v>
                </c:pt>
                <c:pt idx="695">
                  <c:v>1,837163</c:v>
                </c:pt>
                <c:pt idx="696">
                  <c:v>1,839821</c:v>
                </c:pt>
                <c:pt idx="697">
                  <c:v>1,842476</c:v>
                </c:pt>
                <c:pt idx="698">
                  <c:v>1,845049</c:v>
                </c:pt>
                <c:pt idx="699">
                  <c:v>1,847714</c:v>
                </c:pt>
                <c:pt idx="700">
                  <c:v>1,850284</c:v>
                </c:pt>
                <c:pt idx="701">
                  <c:v>1,853004</c:v>
                </c:pt>
                <c:pt idx="702">
                  <c:v>1,855707</c:v>
                </c:pt>
                <c:pt idx="703">
                  <c:v>1,8584</c:v>
                </c:pt>
                <c:pt idx="704">
                  <c:v>1,860912</c:v>
                </c:pt>
                <c:pt idx="705">
                  <c:v>1,86358</c:v>
                </c:pt>
                <c:pt idx="706">
                  <c:v>1,866129</c:v>
                </c:pt>
                <c:pt idx="707">
                  <c:v>1,86882</c:v>
                </c:pt>
                <c:pt idx="708">
                  <c:v>1,87133</c:v>
                </c:pt>
                <c:pt idx="709">
                  <c:v>1,87399</c:v>
                </c:pt>
                <c:pt idx="710">
                  <c:v>1,876682</c:v>
                </c:pt>
                <c:pt idx="711">
                  <c:v>1,87919</c:v>
                </c:pt>
                <c:pt idx="712">
                  <c:v>1,881886</c:v>
                </c:pt>
                <c:pt idx="713">
                  <c:v>1,884602</c:v>
                </c:pt>
                <c:pt idx="714">
                  <c:v>1,887154</c:v>
                </c:pt>
                <c:pt idx="715">
                  <c:v>1,889842</c:v>
                </c:pt>
                <c:pt idx="716">
                  <c:v>1,892462</c:v>
                </c:pt>
                <c:pt idx="717">
                  <c:v>1,895058</c:v>
                </c:pt>
                <c:pt idx="718">
                  <c:v>1,897757</c:v>
                </c:pt>
                <c:pt idx="719">
                  <c:v>1,900395</c:v>
                </c:pt>
                <c:pt idx="720">
                  <c:v>1,90295</c:v>
                </c:pt>
                <c:pt idx="721">
                  <c:v>1,905978</c:v>
                </c:pt>
                <c:pt idx="722">
                  <c:v>1,90824</c:v>
                </c:pt>
                <c:pt idx="723">
                  <c:v>1,910893</c:v>
                </c:pt>
                <c:pt idx="724">
                  <c:v>1,913858</c:v>
                </c:pt>
                <c:pt idx="725">
                  <c:v>1,916071</c:v>
                </c:pt>
                <c:pt idx="726">
                  <c:v>1,918779</c:v>
                </c:pt>
                <c:pt idx="727">
                  <c:v>1,921468</c:v>
                </c:pt>
                <c:pt idx="728">
                  <c:v>1,923894</c:v>
                </c:pt>
                <c:pt idx="729">
                  <c:v>1,926552</c:v>
                </c:pt>
                <c:pt idx="730">
                  <c:v>1,929105</c:v>
                </c:pt>
                <c:pt idx="731">
                  <c:v>1,931912</c:v>
                </c:pt>
                <c:pt idx="732">
                  <c:v>1,934633</c:v>
                </c:pt>
                <c:pt idx="733">
                  <c:v>1,937125</c:v>
                </c:pt>
                <c:pt idx="734">
                  <c:v>1,939893</c:v>
                </c:pt>
                <c:pt idx="735">
                  <c:v>1,942738</c:v>
                </c:pt>
                <c:pt idx="736">
                  <c:v>1,944977</c:v>
                </c:pt>
                <c:pt idx="737">
                  <c:v>1,947604</c:v>
                </c:pt>
                <c:pt idx="738">
                  <c:v>1,950116</c:v>
                </c:pt>
                <c:pt idx="739">
                  <c:v>1,952809</c:v>
                </c:pt>
                <c:pt idx="740">
                  <c:v>1,955252</c:v>
                </c:pt>
                <c:pt idx="741">
                  <c:v>1,958116</c:v>
                </c:pt>
                <c:pt idx="742">
                  <c:v>1,960548</c:v>
                </c:pt>
                <c:pt idx="743">
                  <c:v>1,963263</c:v>
                </c:pt>
                <c:pt idx="744">
                  <c:v>1,965941</c:v>
                </c:pt>
                <c:pt idx="745">
                  <c:v>1,968687</c:v>
                </c:pt>
                <c:pt idx="746">
                  <c:v>1,970901</c:v>
                </c:pt>
                <c:pt idx="747">
                  <c:v>1,973724</c:v>
                </c:pt>
                <c:pt idx="748">
                  <c:v>1,976118</c:v>
                </c:pt>
                <c:pt idx="749">
                  <c:v>1,978804</c:v>
                </c:pt>
                <c:pt idx="750">
                  <c:v>1,98168</c:v>
                </c:pt>
                <c:pt idx="751">
                  <c:v>1,983949</c:v>
                </c:pt>
                <c:pt idx="752">
                  <c:v>1,986876</c:v>
                </c:pt>
                <c:pt idx="753">
                  <c:v>1,9892</c:v>
                </c:pt>
                <c:pt idx="754">
                  <c:v>1,991872</c:v>
                </c:pt>
                <c:pt idx="755">
                  <c:v>1,994632</c:v>
                </c:pt>
                <c:pt idx="756">
                  <c:v>1,997115</c:v>
                </c:pt>
                <c:pt idx="757">
                  <c:v>1,999881</c:v>
                </c:pt>
                <c:pt idx="758">
                  <c:v>2,002188</c:v>
                </c:pt>
                <c:pt idx="759">
                  <c:v>2,00482</c:v>
                </c:pt>
                <c:pt idx="760">
                  <c:v>2,007732</c:v>
                </c:pt>
                <c:pt idx="761">
                  <c:v>2,010396</c:v>
                </c:pt>
                <c:pt idx="762">
                  <c:v>2,012822</c:v>
                </c:pt>
                <c:pt idx="763">
                  <c:v>2,015295</c:v>
                </c:pt>
                <c:pt idx="764">
                  <c:v>2,017947</c:v>
                </c:pt>
                <c:pt idx="765">
                  <c:v>2,020491</c:v>
                </c:pt>
                <c:pt idx="766">
                  <c:v>2,023335</c:v>
                </c:pt>
                <c:pt idx="767">
                  <c:v>2,025787</c:v>
                </c:pt>
                <c:pt idx="768">
                  <c:v>2,028438</c:v>
                </c:pt>
                <c:pt idx="769">
                  <c:v>2,03094</c:v>
                </c:pt>
                <c:pt idx="770">
                  <c:v>2,03372</c:v>
                </c:pt>
                <c:pt idx="771">
                  <c:v>2,036192</c:v>
                </c:pt>
                <c:pt idx="772">
                  <c:v>2,038846</c:v>
                </c:pt>
                <c:pt idx="773">
                  <c:v>2,041589</c:v>
                </c:pt>
                <c:pt idx="774">
                  <c:v>2,044092</c:v>
                </c:pt>
                <c:pt idx="775">
                  <c:v>2,046756</c:v>
                </c:pt>
                <c:pt idx="776">
                  <c:v>2,04931</c:v>
                </c:pt>
                <c:pt idx="777">
                  <c:v>2,051999</c:v>
                </c:pt>
                <c:pt idx="778">
                  <c:v>2,054698</c:v>
                </c:pt>
                <c:pt idx="779">
                  <c:v>2,057262</c:v>
                </c:pt>
                <c:pt idx="780">
                  <c:v>2,059792</c:v>
                </c:pt>
                <c:pt idx="781">
                  <c:v>2,062436</c:v>
                </c:pt>
                <c:pt idx="782">
                  <c:v>2,065132</c:v>
                </c:pt>
                <c:pt idx="783">
                  <c:v>2,067833</c:v>
                </c:pt>
                <c:pt idx="784">
                  <c:v>2,070174</c:v>
                </c:pt>
                <c:pt idx="785">
                  <c:v>2,072755</c:v>
                </c:pt>
                <c:pt idx="786">
                  <c:v>2,075337</c:v>
                </c:pt>
                <c:pt idx="787">
                  <c:v>2,078224</c:v>
                </c:pt>
                <c:pt idx="788">
                  <c:v>2,080656</c:v>
                </c:pt>
                <c:pt idx="789">
                  <c:v>2,083296</c:v>
                </c:pt>
                <c:pt idx="790">
                  <c:v>2,0858</c:v>
                </c:pt>
                <c:pt idx="791">
                  <c:v>2,08842</c:v>
                </c:pt>
                <c:pt idx="792">
                  <c:v>2,091142</c:v>
                </c:pt>
                <c:pt idx="793">
                  <c:v>2,0937</c:v>
                </c:pt>
                <c:pt idx="794">
                  <c:v>2,096194</c:v>
                </c:pt>
                <c:pt idx="795">
                  <c:v>2,099234</c:v>
                </c:pt>
                <c:pt idx="796">
                  <c:v>2,101898</c:v>
                </c:pt>
                <c:pt idx="797">
                  <c:v>2,104411</c:v>
                </c:pt>
                <c:pt idx="798">
                  <c:v>2,107001</c:v>
                </c:pt>
                <c:pt idx="799">
                  <c:v>2,109338</c:v>
                </c:pt>
                <c:pt idx="800">
                  <c:v>2,112257</c:v>
                </c:pt>
                <c:pt idx="801">
                  <c:v>2,114769</c:v>
                </c:pt>
                <c:pt idx="802">
                  <c:v>2,117297</c:v>
                </c:pt>
                <c:pt idx="803">
                  <c:v>2,119936</c:v>
                </c:pt>
                <c:pt idx="804">
                  <c:v>2,122464</c:v>
                </c:pt>
                <c:pt idx="805">
                  <c:v>2,125125</c:v>
                </c:pt>
                <c:pt idx="806">
                  <c:v>2,12757</c:v>
                </c:pt>
                <c:pt idx="807">
                  <c:v>2,130318</c:v>
                </c:pt>
                <c:pt idx="808">
                  <c:v>2,132877</c:v>
                </c:pt>
                <c:pt idx="809">
                  <c:v>2,13582</c:v>
                </c:pt>
                <c:pt idx="810">
                  <c:v>2,138211</c:v>
                </c:pt>
                <c:pt idx="811">
                  <c:v>2,14066</c:v>
                </c:pt>
                <c:pt idx="812">
                  <c:v>2,143192</c:v>
                </c:pt>
                <c:pt idx="813">
                  <c:v>2,146097</c:v>
                </c:pt>
                <c:pt idx="814">
                  <c:v>2,148553</c:v>
                </c:pt>
                <c:pt idx="815">
                  <c:v>2,151044</c:v>
                </c:pt>
                <c:pt idx="816">
                  <c:v>2,153813</c:v>
                </c:pt>
                <c:pt idx="817">
                  <c:v>2,156445</c:v>
                </c:pt>
                <c:pt idx="818">
                  <c:v>2,159013</c:v>
                </c:pt>
                <c:pt idx="819">
                  <c:v>2,161562</c:v>
                </c:pt>
                <c:pt idx="820">
                  <c:v>2,164101</c:v>
                </c:pt>
                <c:pt idx="821">
                  <c:v>2,166936</c:v>
                </c:pt>
                <c:pt idx="822">
                  <c:v>2,169351</c:v>
                </c:pt>
                <c:pt idx="823">
                  <c:v>2,172166</c:v>
                </c:pt>
                <c:pt idx="824">
                  <c:v>2,174693</c:v>
                </c:pt>
                <c:pt idx="825">
                  <c:v>2,177449</c:v>
                </c:pt>
                <c:pt idx="826">
                  <c:v>2,179857</c:v>
                </c:pt>
                <c:pt idx="827">
                  <c:v>2,182646</c:v>
                </c:pt>
                <c:pt idx="828">
                  <c:v>2,185333</c:v>
                </c:pt>
                <c:pt idx="829">
                  <c:v>2,187953</c:v>
                </c:pt>
                <c:pt idx="830">
                  <c:v>2,190297</c:v>
                </c:pt>
                <c:pt idx="831">
                  <c:v>2,192918</c:v>
                </c:pt>
                <c:pt idx="832">
                  <c:v>2,195433</c:v>
                </c:pt>
                <c:pt idx="833">
                  <c:v>2,198039</c:v>
                </c:pt>
                <c:pt idx="834">
                  <c:v>2,201018</c:v>
                </c:pt>
                <c:pt idx="835">
                  <c:v>2,203264</c:v>
                </c:pt>
                <c:pt idx="836">
                  <c:v>2,20598</c:v>
                </c:pt>
                <c:pt idx="837">
                  <c:v>2,208545</c:v>
                </c:pt>
                <c:pt idx="838">
                  <c:v>2,211325</c:v>
                </c:pt>
                <c:pt idx="839">
                  <c:v>2,21396</c:v>
                </c:pt>
                <c:pt idx="840">
                  <c:v>2,216362</c:v>
                </c:pt>
                <c:pt idx="841">
                  <c:v>2,219112</c:v>
                </c:pt>
                <c:pt idx="842">
                  <c:v>2,222182</c:v>
                </c:pt>
                <c:pt idx="843">
                  <c:v>2,22431</c:v>
                </c:pt>
                <c:pt idx="844">
                  <c:v>2,226971</c:v>
                </c:pt>
                <c:pt idx="845">
                  <c:v>2,229532</c:v>
                </c:pt>
                <c:pt idx="846">
                  <c:v>2,232135</c:v>
                </c:pt>
                <c:pt idx="847">
                  <c:v>2,234691</c:v>
                </c:pt>
                <c:pt idx="848">
                  <c:v>2,237341</c:v>
                </c:pt>
                <c:pt idx="849">
                  <c:v>2,240085</c:v>
                </c:pt>
                <c:pt idx="850">
                  <c:v>2,242711</c:v>
                </c:pt>
                <c:pt idx="851">
                  <c:v>2,245326</c:v>
                </c:pt>
                <c:pt idx="852">
                  <c:v>2,247729</c:v>
                </c:pt>
                <c:pt idx="853">
                  <c:v>2,250575</c:v>
                </c:pt>
                <c:pt idx="854">
                  <c:v>2,252898</c:v>
                </c:pt>
                <c:pt idx="855">
                  <c:v>2,255751</c:v>
                </c:pt>
                <c:pt idx="856">
                  <c:v>2,258208</c:v>
                </c:pt>
                <c:pt idx="857">
                  <c:v>2,26102</c:v>
                </c:pt>
                <c:pt idx="858">
                  <c:v>2,263432</c:v>
                </c:pt>
                <c:pt idx="859">
                  <c:v>2,266103</c:v>
                </c:pt>
                <c:pt idx="860">
                  <c:v>2,268739</c:v>
                </c:pt>
                <c:pt idx="861">
                  <c:v>2,271329</c:v>
                </c:pt>
                <c:pt idx="862">
                  <c:v>2,273944</c:v>
                </c:pt>
                <c:pt idx="863">
                  <c:v>2,276657</c:v>
                </c:pt>
                <c:pt idx="864">
                  <c:v>2,27903</c:v>
                </c:pt>
                <c:pt idx="865">
                  <c:v>2,281799</c:v>
                </c:pt>
                <c:pt idx="866">
                  <c:v>2,284727</c:v>
                </c:pt>
                <c:pt idx="867">
                  <c:v>2,287057</c:v>
                </c:pt>
                <c:pt idx="868">
                  <c:v>2,289601</c:v>
                </c:pt>
                <c:pt idx="869">
                  <c:v>2,292169</c:v>
                </c:pt>
                <c:pt idx="870">
                  <c:v>2,294946</c:v>
                </c:pt>
                <c:pt idx="871">
                  <c:v>2,29758</c:v>
                </c:pt>
                <c:pt idx="872">
                  <c:v>2,300067</c:v>
                </c:pt>
                <c:pt idx="873">
                  <c:v>2,302869</c:v>
                </c:pt>
                <c:pt idx="874">
                  <c:v>2,305202</c:v>
                </c:pt>
                <c:pt idx="875">
                  <c:v>2,307915</c:v>
                </c:pt>
                <c:pt idx="876">
                  <c:v>2,310458</c:v>
                </c:pt>
                <c:pt idx="877">
                  <c:v>2,313211</c:v>
                </c:pt>
                <c:pt idx="878">
                  <c:v>2,315831</c:v>
                </c:pt>
                <c:pt idx="879">
                  <c:v>2,318288</c:v>
                </c:pt>
                <c:pt idx="880">
                  <c:v>2,320866</c:v>
                </c:pt>
                <c:pt idx="881">
                  <c:v>2,323926</c:v>
                </c:pt>
                <c:pt idx="882">
                  <c:v>2,326624</c:v>
                </c:pt>
                <c:pt idx="883">
                  <c:v>2,328912</c:v>
                </c:pt>
                <c:pt idx="884">
                  <c:v>2,331358</c:v>
                </c:pt>
                <c:pt idx="885">
                  <c:v>2,334094</c:v>
                </c:pt>
                <c:pt idx="886">
                  <c:v>2,336754</c:v>
                </c:pt>
                <c:pt idx="887">
                  <c:v>2,339726</c:v>
                </c:pt>
                <c:pt idx="888">
                  <c:v>2,341754</c:v>
                </c:pt>
                <c:pt idx="889">
                  <c:v>2,344516</c:v>
                </c:pt>
                <c:pt idx="890">
                  <c:v>2,34726</c:v>
                </c:pt>
                <c:pt idx="891">
                  <c:v>2,349753</c:v>
                </c:pt>
                <c:pt idx="892">
                  <c:v>2,352214</c:v>
                </c:pt>
                <c:pt idx="893">
                  <c:v>2,354932</c:v>
                </c:pt>
                <c:pt idx="894">
                  <c:v>2,35797</c:v>
                </c:pt>
                <c:pt idx="895">
                  <c:v>2,360535</c:v>
                </c:pt>
                <c:pt idx="896">
                  <c:v>2,36275</c:v>
                </c:pt>
                <c:pt idx="897">
                  <c:v>2,365535</c:v>
                </c:pt>
                <c:pt idx="898">
                  <c:v>2,367894</c:v>
                </c:pt>
                <c:pt idx="899">
                  <c:v>2,371179</c:v>
                </c:pt>
                <c:pt idx="900">
                  <c:v>2,373647</c:v>
                </c:pt>
                <c:pt idx="901">
                  <c:v>2,376115</c:v>
                </c:pt>
                <c:pt idx="902">
                  <c:v>2,378661</c:v>
                </c:pt>
                <c:pt idx="903">
                  <c:v>2,3814</c:v>
                </c:pt>
                <c:pt idx="904">
                  <c:v>2,384024</c:v>
                </c:pt>
                <c:pt idx="905">
                  <c:v>2,3866</c:v>
                </c:pt>
                <c:pt idx="906">
                  <c:v>2,38931</c:v>
                </c:pt>
                <c:pt idx="907">
                  <c:v>2,391299</c:v>
                </c:pt>
                <c:pt idx="908">
                  <c:v>2,393935</c:v>
                </c:pt>
                <c:pt idx="909">
                  <c:v>2,396918</c:v>
                </c:pt>
                <c:pt idx="910">
                  <c:v>2,399265</c:v>
                </c:pt>
                <c:pt idx="911">
                  <c:v>2,402168</c:v>
                </c:pt>
                <c:pt idx="912">
                  <c:v>2,404338</c:v>
                </c:pt>
                <c:pt idx="913">
                  <c:v>2,407449</c:v>
                </c:pt>
                <c:pt idx="914">
                  <c:v>2,409842</c:v>
                </c:pt>
                <c:pt idx="915">
                  <c:v>2,412428</c:v>
                </c:pt>
                <c:pt idx="916">
                  <c:v>2,414967</c:v>
                </c:pt>
                <c:pt idx="917">
                  <c:v>2,417674</c:v>
                </c:pt>
                <c:pt idx="918">
                  <c:v>2,420042</c:v>
                </c:pt>
                <c:pt idx="919">
                  <c:v>2,422908</c:v>
                </c:pt>
                <c:pt idx="920">
                  <c:v>2,425258</c:v>
                </c:pt>
                <c:pt idx="921">
                  <c:v>2,428143</c:v>
                </c:pt>
                <c:pt idx="922">
                  <c:v>2,430841</c:v>
                </c:pt>
                <c:pt idx="923">
                  <c:v>2,432996</c:v>
                </c:pt>
                <c:pt idx="924">
                  <c:v>2,435858</c:v>
                </c:pt>
                <c:pt idx="925">
                  <c:v>2,438231</c:v>
                </c:pt>
                <c:pt idx="926">
                  <c:v>2,440987</c:v>
                </c:pt>
                <c:pt idx="927">
                  <c:v>2,443781</c:v>
                </c:pt>
                <c:pt idx="928">
                  <c:v>2,446326</c:v>
                </c:pt>
                <c:pt idx="929">
                  <c:v>2,448918</c:v>
                </c:pt>
                <c:pt idx="930">
                  <c:v>2,451282</c:v>
                </c:pt>
                <c:pt idx="931">
                  <c:v>2,454172</c:v>
                </c:pt>
                <c:pt idx="932">
                  <c:v>2,45663</c:v>
                </c:pt>
                <c:pt idx="933">
                  <c:v>2,459209</c:v>
                </c:pt>
                <c:pt idx="934">
                  <c:v>2,462247</c:v>
                </c:pt>
                <c:pt idx="935">
                  <c:v>2,464594</c:v>
                </c:pt>
                <c:pt idx="936">
                  <c:v>2,467122</c:v>
                </c:pt>
                <c:pt idx="937">
                  <c:v>2,469781</c:v>
                </c:pt>
                <c:pt idx="938">
                  <c:v>2,472327</c:v>
                </c:pt>
                <c:pt idx="939">
                  <c:v>2,474983</c:v>
                </c:pt>
                <c:pt idx="940">
                  <c:v>2,477682</c:v>
                </c:pt>
                <c:pt idx="941">
                  <c:v>2,480136</c:v>
                </c:pt>
                <c:pt idx="942">
                  <c:v>2,482768</c:v>
                </c:pt>
                <c:pt idx="943">
                  <c:v>2,485515</c:v>
                </c:pt>
                <c:pt idx="944">
                  <c:v>2,487726</c:v>
                </c:pt>
                <c:pt idx="945">
                  <c:v>2,490593</c:v>
                </c:pt>
                <c:pt idx="946">
                  <c:v>2,492995</c:v>
                </c:pt>
                <c:pt idx="947">
                  <c:v>2,495633</c:v>
                </c:pt>
                <c:pt idx="948">
                  <c:v>2,498378</c:v>
                </c:pt>
                <c:pt idx="949">
                  <c:v>2,50101</c:v>
                </c:pt>
                <c:pt idx="950">
                  <c:v>2,5035</c:v>
                </c:pt>
                <c:pt idx="951">
                  <c:v>2,506055</c:v>
                </c:pt>
                <c:pt idx="952">
                  <c:v>2,508746</c:v>
                </c:pt>
                <c:pt idx="953">
                  <c:v>2,511195</c:v>
                </c:pt>
                <c:pt idx="954">
                  <c:v>2,513861</c:v>
                </c:pt>
                <c:pt idx="955">
                  <c:v>2,516548</c:v>
                </c:pt>
                <c:pt idx="956">
                  <c:v>2,519415</c:v>
                </c:pt>
                <c:pt idx="957">
                  <c:v>2,521855</c:v>
                </c:pt>
                <c:pt idx="958">
                  <c:v>2,524478</c:v>
                </c:pt>
                <c:pt idx="959">
                  <c:v>2,527216</c:v>
                </c:pt>
                <c:pt idx="960">
                  <c:v>2,52986</c:v>
                </c:pt>
                <c:pt idx="961">
                  <c:v>2,532216</c:v>
                </c:pt>
                <c:pt idx="962">
                  <c:v>2,53475</c:v>
                </c:pt>
                <c:pt idx="963">
                  <c:v>2,537616</c:v>
                </c:pt>
                <c:pt idx="964">
                  <c:v>2,539984</c:v>
                </c:pt>
                <c:pt idx="965">
                  <c:v>2,5429</c:v>
                </c:pt>
                <c:pt idx="966">
                  <c:v>2,545271</c:v>
                </c:pt>
                <c:pt idx="967">
                  <c:v>2,5478</c:v>
                </c:pt>
                <c:pt idx="968">
                  <c:v>2,550386</c:v>
                </c:pt>
                <c:pt idx="969">
                  <c:v>2,552972</c:v>
                </c:pt>
                <c:pt idx="970">
                  <c:v>2,555669</c:v>
                </c:pt>
                <c:pt idx="971">
                  <c:v>2,558354</c:v>
                </c:pt>
                <c:pt idx="972">
                  <c:v>2,560976</c:v>
                </c:pt>
                <c:pt idx="973">
                  <c:v>2,563527</c:v>
                </c:pt>
                <c:pt idx="974">
                  <c:v>2,56609</c:v>
                </c:pt>
                <c:pt idx="975">
                  <c:v>2,568634</c:v>
                </c:pt>
                <c:pt idx="976">
                  <c:v>2,571254</c:v>
                </c:pt>
                <c:pt idx="977">
                  <c:v>2,573862</c:v>
                </c:pt>
                <c:pt idx="978">
                  <c:v>2,576549</c:v>
                </c:pt>
                <c:pt idx="979">
                  <c:v>2,579352</c:v>
                </c:pt>
                <c:pt idx="980">
                  <c:v>2,582051</c:v>
                </c:pt>
                <c:pt idx="981">
                  <c:v>2,584444</c:v>
                </c:pt>
                <c:pt idx="982">
                  <c:v>2,587186</c:v>
                </c:pt>
                <c:pt idx="983">
                  <c:v>2,589711</c:v>
                </c:pt>
                <c:pt idx="984">
                  <c:v>2,592421</c:v>
                </c:pt>
                <c:pt idx="985">
                  <c:v>2,595027</c:v>
                </c:pt>
                <c:pt idx="986">
                  <c:v>2,597598</c:v>
                </c:pt>
                <c:pt idx="987">
                  <c:v>2,600378</c:v>
                </c:pt>
                <c:pt idx="988">
                  <c:v>2,602831</c:v>
                </c:pt>
                <c:pt idx="989">
                  <c:v>2,605634</c:v>
                </c:pt>
                <c:pt idx="990">
                  <c:v>2,608212</c:v>
                </c:pt>
                <c:pt idx="991">
                  <c:v>2,610715</c:v>
                </c:pt>
                <c:pt idx="992">
                  <c:v>2,613329</c:v>
                </c:pt>
                <c:pt idx="993">
                  <c:v>2,61577</c:v>
                </c:pt>
                <c:pt idx="994">
                  <c:v>2,61844</c:v>
                </c:pt>
                <c:pt idx="995">
                  <c:v>2,621111</c:v>
                </c:pt>
                <c:pt idx="996">
                  <c:v>2,623831</c:v>
                </c:pt>
                <c:pt idx="997">
                  <c:v>2,626163</c:v>
                </c:pt>
                <c:pt idx="998">
                  <c:v>2,629253</c:v>
                </c:pt>
                <c:pt idx="999">
                  <c:v>2,631384</c:v>
                </c:pt>
                <c:pt idx="1000">
                  <c:v>2,633974</c:v>
                </c:pt>
                <c:pt idx="1001">
                  <c:v>2,636618</c:v>
                </c:pt>
                <c:pt idx="1002">
                  <c:v>2,639468</c:v>
                </c:pt>
                <c:pt idx="1003">
                  <c:v>2,641837</c:v>
                </c:pt>
                <c:pt idx="1004">
                  <c:v>2,644536</c:v>
                </c:pt>
                <c:pt idx="1005">
                  <c:v>2,647478</c:v>
                </c:pt>
                <c:pt idx="1006">
                  <c:v>2,64971</c:v>
                </c:pt>
                <c:pt idx="1007">
                  <c:v>2,652379</c:v>
                </c:pt>
                <c:pt idx="1008">
                  <c:v>2,655032</c:v>
                </c:pt>
                <c:pt idx="1009">
                  <c:v>2,657637</c:v>
                </c:pt>
                <c:pt idx="1010">
                  <c:v>2,660277</c:v>
                </c:pt>
                <c:pt idx="1011">
                  <c:v>2,662701</c:v>
                </c:pt>
                <c:pt idx="1012">
                  <c:v>2,665363</c:v>
                </c:pt>
                <c:pt idx="1013">
                  <c:v>2,668097</c:v>
                </c:pt>
                <c:pt idx="1014">
                  <c:v>2,670879</c:v>
                </c:pt>
                <c:pt idx="1015">
                  <c:v>2,673253</c:v>
                </c:pt>
                <c:pt idx="1016">
                  <c:v>2,675932</c:v>
                </c:pt>
                <c:pt idx="1017">
                  <c:v>2,678481</c:v>
                </c:pt>
                <c:pt idx="1018">
                  <c:v>2,681152</c:v>
                </c:pt>
                <c:pt idx="1019">
                  <c:v>2,683751</c:v>
                </c:pt>
                <c:pt idx="1020">
                  <c:v>2,686461</c:v>
                </c:pt>
                <c:pt idx="1021">
                  <c:v>2,688985</c:v>
                </c:pt>
                <c:pt idx="1022">
                  <c:v>2,691637</c:v>
                </c:pt>
                <c:pt idx="1023">
                  <c:v>2,694371</c:v>
                </c:pt>
                <c:pt idx="1024">
                  <c:v>2,696944</c:v>
                </c:pt>
                <c:pt idx="1025">
                  <c:v>2,699672</c:v>
                </c:pt>
                <c:pt idx="1026">
                  <c:v>2,7026</c:v>
                </c:pt>
                <c:pt idx="1027">
                  <c:v>2,705396</c:v>
                </c:pt>
                <c:pt idx="1028">
                  <c:v>2,707642</c:v>
                </c:pt>
                <c:pt idx="1029">
                  <c:v>2,71039</c:v>
                </c:pt>
                <c:pt idx="1030">
                  <c:v>2,712952</c:v>
                </c:pt>
                <c:pt idx="1031">
                  <c:v>2,716016</c:v>
                </c:pt>
                <c:pt idx="1032">
                  <c:v>2,718791</c:v>
                </c:pt>
                <c:pt idx="1033">
                  <c:v>2,720909</c:v>
                </c:pt>
                <c:pt idx="1034">
                  <c:v>2,723557</c:v>
                </c:pt>
                <c:pt idx="1035">
                  <c:v>2,726463</c:v>
                </c:pt>
                <c:pt idx="1036">
                  <c:v>2,728856</c:v>
                </c:pt>
                <c:pt idx="1037">
                  <c:v>2,731824</c:v>
                </c:pt>
                <c:pt idx="1038">
                  <c:v>2,734131</c:v>
                </c:pt>
                <c:pt idx="1039">
                  <c:v>2,736797</c:v>
                </c:pt>
                <c:pt idx="1040">
                  <c:v>2,739528</c:v>
                </c:pt>
                <c:pt idx="1041">
                  <c:v>2,74212</c:v>
                </c:pt>
                <c:pt idx="1042">
                  <c:v>2,74485</c:v>
                </c:pt>
                <c:pt idx="1043">
                  <c:v>2,747456</c:v>
                </c:pt>
                <c:pt idx="1044">
                  <c:v>2,750163</c:v>
                </c:pt>
                <c:pt idx="1045">
                  <c:v>2,75275</c:v>
                </c:pt>
                <c:pt idx="1046">
                  <c:v>2,755565</c:v>
                </c:pt>
                <c:pt idx="1047">
                  <c:v>2,758061</c:v>
                </c:pt>
                <c:pt idx="1048">
                  <c:v>2,760664</c:v>
                </c:pt>
                <c:pt idx="1049">
                  <c:v>2,763245</c:v>
                </c:pt>
                <c:pt idx="1050">
                  <c:v>2,765825</c:v>
                </c:pt>
                <c:pt idx="1051">
                  <c:v>2,768446</c:v>
                </c:pt>
                <c:pt idx="1052">
                  <c:v>2,771358</c:v>
                </c:pt>
                <c:pt idx="1053">
                  <c:v>2,774083</c:v>
                </c:pt>
                <c:pt idx="1054">
                  <c:v>2,776411</c:v>
                </c:pt>
                <c:pt idx="1055">
                  <c:v>2,778986</c:v>
                </c:pt>
                <c:pt idx="1056">
                  <c:v>2,781599</c:v>
                </c:pt>
                <c:pt idx="1057">
                  <c:v>2,784598</c:v>
                </c:pt>
                <c:pt idx="1058">
                  <c:v>2,786841</c:v>
                </c:pt>
                <c:pt idx="1059">
                  <c:v>2,78943</c:v>
                </c:pt>
                <c:pt idx="1060">
                  <c:v>2,792096</c:v>
                </c:pt>
                <c:pt idx="1061">
                  <c:v>2,794835</c:v>
                </c:pt>
                <c:pt idx="1062">
                  <c:v>2,797426</c:v>
                </c:pt>
                <c:pt idx="1063">
                  <c:v>2,800026</c:v>
                </c:pt>
                <c:pt idx="1064">
                  <c:v>2,802657</c:v>
                </c:pt>
                <c:pt idx="1065">
                  <c:v>2,805652</c:v>
                </c:pt>
                <c:pt idx="1066">
                  <c:v>2,807907</c:v>
                </c:pt>
                <c:pt idx="1067">
                  <c:v>2,810626</c:v>
                </c:pt>
                <c:pt idx="1068">
                  <c:v>2,813202</c:v>
                </c:pt>
                <c:pt idx="1069">
                  <c:v>2,816029</c:v>
                </c:pt>
                <c:pt idx="1070">
                  <c:v>2,818503</c:v>
                </c:pt>
                <c:pt idx="1071">
                  <c:v>2,821223</c:v>
                </c:pt>
                <c:pt idx="1072">
                  <c:v>2,823795</c:v>
                </c:pt>
                <c:pt idx="1073">
                  <c:v>2,826404</c:v>
                </c:pt>
                <c:pt idx="1074">
                  <c:v>2,82917</c:v>
                </c:pt>
                <c:pt idx="1075">
                  <c:v>2,831717</c:v>
                </c:pt>
                <c:pt idx="1076">
                  <c:v>2,834279</c:v>
                </c:pt>
                <c:pt idx="1077">
                  <c:v>2,836981</c:v>
                </c:pt>
                <c:pt idx="1078">
                  <c:v>2,839578</c:v>
                </c:pt>
                <c:pt idx="1079">
                  <c:v>2,842236</c:v>
                </c:pt>
                <c:pt idx="1080">
                  <c:v>2,844957</c:v>
                </c:pt>
                <c:pt idx="1081">
                  <c:v>2,84743</c:v>
                </c:pt>
                <c:pt idx="1082">
                  <c:v>2,850336</c:v>
                </c:pt>
                <c:pt idx="1083">
                  <c:v>2,852698</c:v>
                </c:pt>
                <c:pt idx="1084">
                  <c:v>2,855377</c:v>
                </c:pt>
                <c:pt idx="1085">
                  <c:v>2,858029</c:v>
                </c:pt>
                <c:pt idx="1086">
                  <c:v>2,860699</c:v>
                </c:pt>
                <c:pt idx="1087">
                  <c:v>2,863396</c:v>
                </c:pt>
                <c:pt idx="1088">
                  <c:v>2,866147</c:v>
                </c:pt>
                <c:pt idx="1089">
                  <c:v>2,868365</c:v>
                </c:pt>
                <c:pt idx="1090">
                  <c:v>2,871568</c:v>
                </c:pt>
                <c:pt idx="1091">
                  <c:v>2,873695</c:v>
                </c:pt>
                <c:pt idx="1092">
                  <c:v>2,876357</c:v>
                </c:pt>
                <c:pt idx="1093">
                  <c:v>2,87901</c:v>
                </c:pt>
                <c:pt idx="1094">
                  <c:v>2,8817</c:v>
                </c:pt>
                <c:pt idx="1095">
                  <c:v>2,884238</c:v>
                </c:pt>
                <c:pt idx="1096">
                  <c:v>2,887248</c:v>
                </c:pt>
                <c:pt idx="1097">
                  <c:v>2,889546</c:v>
                </c:pt>
                <c:pt idx="1098">
                  <c:v>2,891945</c:v>
                </c:pt>
                <c:pt idx="1099">
                  <c:v>2,894577</c:v>
                </c:pt>
                <c:pt idx="1100">
                  <c:v>2,897212</c:v>
                </c:pt>
                <c:pt idx="1101">
                  <c:v>2,899911</c:v>
                </c:pt>
                <c:pt idx="1102">
                  <c:v>2,902481</c:v>
                </c:pt>
                <c:pt idx="1103">
                  <c:v>2,905273</c:v>
                </c:pt>
                <c:pt idx="1104">
                  <c:v>2,907832</c:v>
                </c:pt>
                <c:pt idx="1105">
                  <c:v>2,910226</c:v>
                </c:pt>
                <c:pt idx="1106">
                  <c:v>2,913318</c:v>
                </c:pt>
                <c:pt idx="1107">
                  <c:v>2,915543</c:v>
                </c:pt>
                <c:pt idx="1108">
                  <c:v>2,918002</c:v>
                </c:pt>
                <c:pt idx="1109">
                  <c:v>2,920633</c:v>
                </c:pt>
                <c:pt idx="1110">
                  <c:v>2,923474</c:v>
                </c:pt>
                <c:pt idx="1111">
                  <c:v>2,925832</c:v>
                </c:pt>
                <c:pt idx="1112">
                  <c:v>2,928767</c:v>
                </c:pt>
                <c:pt idx="1113">
                  <c:v>2,931404</c:v>
                </c:pt>
                <c:pt idx="1114">
                  <c:v>2,933803</c:v>
                </c:pt>
                <c:pt idx="1115">
                  <c:v>2,936418</c:v>
                </c:pt>
                <c:pt idx="1116">
                  <c:v>2,939186</c:v>
                </c:pt>
                <c:pt idx="1117">
                  <c:v>2,941599</c:v>
                </c:pt>
                <c:pt idx="1118">
                  <c:v>2,944246</c:v>
                </c:pt>
                <c:pt idx="1119">
                  <c:v>2,947302</c:v>
                </c:pt>
                <c:pt idx="1120">
                  <c:v>2,949336</c:v>
                </c:pt>
                <c:pt idx="1121">
                  <c:v>2,952066</c:v>
                </c:pt>
                <c:pt idx="1122">
                  <c:v>2,95455</c:v>
                </c:pt>
                <c:pt idx="1123">
                  <c:v>2,95715</c:v>
                </c:pt>
                <c:pt idx="1124">
                  <c:v>2,959909</c:v>
                </c:pt>
                <c:pt idx="1125">
                  <c:v>2,962434</c:v>
                </c:pt>
                <c:pt idx="1126">
                  <c:v>2,965233</c:v>
                </c:pt>
                <c:pt idx="1127">
                  <c:v>2,967993</c:v>
                </c:pt>
                <c:pt idx="1128">
                  <c:v>2,970471</c:v>
                </c:pt>
                <c:pt idx="1129">
                  <c:v>2,972923</c:v>
                </c:pt>
                <c:pt idx="1130">
                  <c:v>2,975864</c:v>
                </c:pt>
                <c:pt idx="1131">
                  <c:v>2,978252</c:v>
                </c:pt>
                <c:pt idx="1132">
                  <c:v>2,981151</c:v>
                </c:pt>
                <c:pt idx="1133">
                  <c:v>2,98365</c:v>
                </c:pt>
                <c:pt idx="1134">
                  <c:v>2,985988</c:v>
                </c:pt>
                <c:pt idx="1135">
                  <c:v>2,989011</c:v>
                </c:pt>
                <c:pt idx="1136">
                  <c:v>2,991164</c:v>
                </c:pt>
                <c:pt idx="1137">
                  <c:v>2,993896</c:v>
                </c:pt>
                <c:pt idx="1138">
                  <c:v>2,996577</c:v>
                </c:pt>
                <c:pt idx="1139">
                  <c:v>2,999149</c:v>
                </c:pt>
                <c:pt idx="1140">
                  <c:v>3,00161</c:v>
                </c:pt>
                <c:pt idx="1141">
                  <c:v>3,004176</c:v>
                </c:pt>
                <c:pt idx="1142">
                  <c:v>3,007088</c:v>
                </c:pt>
                <c:pt idx="1143">
                  <c:v>3,009587</c:v>
                </c:pt>
                <c:pt idx="1144">
                  <c:v>3,012117</c:v>
                </c:pt>
                <c:pt idx="1145">
                  <c:v>3,014674</c:v>
                </c:pt>
                <c:pt idx="1146">
                  <c:v>3,017183</c:v>
                </c:pt>
                <c:pt idx="1147">
                  <c:v>3,01985</c:v>
                </c:pt>
                <c:pt idx="1148">
                  <c:v>3,022664</c:v>
                </c:pt>
                <c:pt idx="1149">
                  <c:v>3,025201</c:v>
                </c:pt>
                <c:pt idx="1150">
                  <c:v>3,027948</c:v>
                </c:pt>
                <c:pt idx="1151">
                  <c:v>3,030446</c:v>
                </c:pt>
                <c:pt idx="1152">
                  <c:v>3,033096</c:v>
                </c:pt>
                <c:pt idx="1153">
                  <c:v>3,035812</c:v>
                </c:pt>
                <c:pt idx="1154">
                  <c:v>3,03824</c:v>
                </c:pt>
                <c:pt idx="1155">
                  <c:v>3,040921</c:v>
                </c:pt>
                <c:pt idx="1156">
                  <c:v>3,043353</c:v>
                </c:pt>
                <c:pt idx="1157">
                  <c:v>3,045995</c:v>
                </c:pt>
                <c:pt idx="1158">
                  <c:v>3,048694</c:v>
                </c:pt>
                <c:pt idx="1159">
                  <c:v>3,051205</c:v>
                </c:pt>
                <c:pt idx="1160">
                  <c:v>3,053737</c:v>
                </c:pt>
                <c:pt idx="1161">
                  <c:v>3,056622</c:v>
                </c:pt>
                <c:pt idx="1162">
                  <c:v>3,05907</c:v>
                </c:pt>
                <c:pt idx="1163">
                  <c:v>3,061642</c:v>
                </c:pt>
                <c:pt idx="1164">
                  <c:v>3,06441</c:v>
                </c:pt>
                <c:pt idx="1165">
                  <c:v>3,067043</c:v>
                </c:pt>
                <c:pt idx="1166">
                  <c:v>3,069482</c:v>
                </c:pt>
                <c:pt idx="1167">
                  <c:v>3,072171</c:v>
                </c:pt>
                <c:pt idx="1168">
                  <c:v>3,074808</c:v>
                </c:pt>
                <c:pt idx="1169">
                  <c:v>3,077597</c:v>
                </c:pt>
                <c:pt idx="1170">
                  <c:v>3,080167</c:v>
                </c:pt>
                <c:pt idx="1171">
                  <c:v>3,082489</c:v>
                </c:pt>
                <c:pt idx="1172">
                  <c:v>3,085629</c:v>
                </c:pt>
                <c:pt idx="1173">
                  <c:v>3,088077</c:v>
                </c:pt>
                <c:pt idx="1174">
                  <c:v>3,090445</c:v>
                </c:pt>
                <c:pt idx="1175">
                  <c:v>3,092879</c:v>
                </c:pt>
                <c:pt idx="1176">
                  <c:v>3,0961</c:v>
                </c:pt>
                <c:pt idx="1177">
                  <c:v>3,09821</c:v>
                </c:pt>
                <c:pt idx="1178">
                  <c:v>3,100871</c:v>
                </c:pt>
                <c:pt idx="1179">
                  <c:v>3,10368</c:v>
                </c:pt>
                <c:pt idx="1180">
                  <c:v>3,106049</c:v>
                </c:pt>
                <c:pt idx="1181">
                  <c:v>3,10885</c:v>
                </c:pt>
                <c:pt idx="1182">
                  <c:v>3,111104</c:v>
                </c:pt>
                <c:pt idx="1183">
                  <c:v>3,114273</c:v>
                </c:pt>
                <c:pt idx="1184">
                  <c:v>3,116731</c:v>
                </c:pt>
                <c:pt idx="1185">
                  <c:v>3,119066</c:v>
                </c:pt>
                <c:pt idx="1186">
                  <c:v>3,122311</c:v>
                </c:pt>
                <c:pt idx="1187">
                  <c:v>3,124736</c:v>
                </c:pt>
                <c:pt idx="1188">
                  <c:v>3,127196</c:v>
                </c:pt>
                <c:pt idx="1189">
                  <c:v>3,129596</c:v>
                </c:pt>
                <c:pt idx="1190">
                  <c:v>3,132535</c:v>
                </c:pt>
                <c:pt idx="1191">
                  <c:v>3,134999</c:v>
                </c:pt>
                <c:pt idx="1192">
                  <c:v>3,13766</c:v>
                </c:pt>
                <c:pt idx="1193">
                  <c:v>3,139833</c:v>
                </c:pt>
                <c:pt idx="1194">
                  <c:v>3,142912</c:v>
                </c:pt>
                <c:pt idx="1195">
                  <c:v>3,145026</c:v>
                </c:pt>
                <c:pt idx="1196">
                  <c:v>3,14774</c:v>
                </c:pt>
                <c:pt idx="1197">
                  <c:v>3,150381</c:v>
                </c:pt>
                <c:pt idx="1198">
                  <c:v>3,153018</c:v>
                </c:pt>
                <c:pt idx="1199">
                  <c:v>3,155734</c:v>
                </c:pt>
                <c:pt idx="1200">
                  <c:v>3,158527</c:v>
                </c:pt>
                <c:pt idx="1201">
                  <c:v>3,160989</c:v>
                </c:pt>
                <c:pt idx="1202">
                  <c:v>3,16346</c:v>
                </c:pt>
                <c:pt idx="1203">
                  <c:v>3,165961</c:v>
                </c:pt>
                <c:pt idx="1204">
                  <c:v>3,168785</c:v>
                </c:pt>
                <c:pt idx="1205">
                  <c:v>3,171481</c:v>
                </c:pt>
                <c:pt idx="1206">
                  <c:v>3,174046</c:v>
                </c:pt>
                <c:pt idx="1207">
                  <c:v>3,176407</c:v>
                </c:pt>
                <c:pt idx="1208">
                  <c:v>3,179166</c:v>
                </c:pt>
                <c:pt idx="1209">
                  <c:v>3,181628</c:v>
                </c:pt>
                <c:pt idx="1210">
                  <c:v>3,184503</c:v>
                </c:pt>
                <c:pt idx="1211">
                  <c:v>3,186832</c:v>
                </c:pt>
                <c:pt idx="1212">
                  <c:v>3,189522</c:v>
                </c:pt>
                <c:pt idx="1213">
                  <c:v>3,19212</c:v>
                </c:pt>
                <c:pt idx="1214">
                  <c:v>3,194894</c:v>
                </c:pt>
                <c:pt idx="1215">
                  <c:v>3,197646</c:v>
                </c:pt>
                <c:pt idx="1216">
                  <c:v>3,199814</c:v>
                </c:pt>
                <c:pt idx="1217">
                  <c:v>3,202704</c:v>
                </c:pt>
                <c:pt idx="1218">
                  <c:v>3,205032</c:v>
                </c:pt>
                <c:pt idx="1219">
                  <c:v>3,207829</c:v>
                </c:pt>
                <c:pt idx="1220">
                  <c:v>3,210541</c:v>
                </c:pt>
                <c:pt idx="1221">
                  <c:v>3,212891</c:v>
                </c:pt>
                <c:pt idx="1222">
                  <c:v>3,215474</c:v>
                </c:pt>
                <c:pt idx="1223">
                  <c:v>3,218127</c:v>
                </c:pt>
                <c:pt idx="1224">
                  <c:v>3,220738</c:v>
                </c:pt>
                <c:pt idx="1225">
                  <c:v>3,223421</c:v>
                </c:pt>
                <c:pt idx="1226">
                  <c:v>3,22627</c:v>
                </c:pt>
                <c:pt idx="1227">
                  <c:v>3,228973</c:v>
                </c:pt>
                <c:pt idx="1228">
                  <c:v>3,231113</c:v>
                </c:pt>
                <c:pt idx="1229">
                  <c:v>3,233855</c:v>
                </c:pt>
                <c:pt idx="1230">
                  <c:v>3,236649</c:v>
                </c:pt>
                <c:pt idx="1231">
                  <c:v>3,239066</c:v>
                </c:pt>
                <c:pt idx="1232">
                  <c:v>3,241586</c:v>
                </c:pt>
                <c:pt idx="1233">
                  <c:v>3,244444</c:v>
                </c:pt>
                <c:pt idx="1234">
                  <c:v>3,246956</c:v>
                </c:pt>
                <c:pt idx="1235">
                  <c:v>3,249837</c:v>
                </c:pt>
                <c:pt idx="1236">
                  <c:v>3,252292</c:v>
                </c:pt>
                <c:pt idx="1237">
                  <c:v>3,254662</c:v>
                </c:pt>
                <c:pt idx="1238">
                  <c:v>3,257326</c:v>
                </c:pt>
                <c:pt idx="1239">
                  <c:v>3,259775</c:v>
                </c:pt>
                <c:pt idx="1240">
                  <c:v>3,262685</c:v>
                </c:pt>
                <c:pt idx="1241">
                  <c:v>3,26539</c:v>
                </c:pt>
                <c:pt idx="1242">
                  <c:v>3,26777</c:v>
                </c:pt>
                <c:pt idx="1243">
                  <c:v>3,270538</c:v>
                </c:pt>
                <c:pt idx="1244">
                  <c:v>3,273016</c:v>
                </c:pt>
                <c:pt idx="1245">
                  <c:v>3,275505</c:v>
                </c:pt>
                <c:pt idx="1246">
                  <c:v>3,278073</c:v>
                </c:pt>
                <c:pt idx="1247">
                  <c:v>3,280728</c:v>
                </c:pt>
                <c:pt idx="1248">
                  <c:v>3,283751</c:v>
                </c:pt>
                <c:pt idx="1249">
                  <c:v>3,286023</c:v>
                </c:pt>
                <c:pt idx="1250">
                  <c:v>3,28895</c:v>
                </c:pt>
                <c:pt idx="1251">
                  <c:v>3,291107</c:v>
                </c:pt>
                <c:pt idx="1252">
                  <c:v>3,293784</c:v>
                </c:pt>
                <c:pt idx="1253">
                  <c:v>3,296591</c:v>
                </c:pt>
                <c:pt idx="1254">
                  <c:v>3,299164</c:v>
                </c:pt>
                <c:pt idx="1255">
                  <c:v>3,302042</c:v>
                </c:pt>
                <c:pt idx="1256">
                  <c:v>3,304227</c:v>
                </c:pt>
                <c:pt idx="1257">
                  <c:v>3,307158</c:v>
                </c:pt>
                <c:pt idx="1258">
                  <c:v>3,309837</c:v>
                </c:pt>
                <c:pt idx="1259">
                  <c:v>3,312419</c:v>
                </c:pt>
                <c:pt idx="1260">
                  <c:v>3,314659</c:v>
                </c:pt>
                <c:pt idx="1261">
                  <c:v>3,317326</c:v>
                </c:pt>
                <c:pt idx="1262">
                  <c:v>3,320099</c:v>
                </c:pt>
                <c:pt idx="1263">
                  <c:v>3,322655</c:v>
                </c:pt>
                <c:pt idx="1264">
                  <c:v>3,325113</c:v>
                </c:pt>
                <c:pt idx="1265">
                  <c:v>3,327588</c:v>
                </c:pt>
                <c:pt idx="1266">
                  <c:v>3,330222</c:v>
                </c:pt>
                <c:pt idx="1267">
                  <c:v>3,332964</c:v>
                </c:pt>
                <c:pt idx="1268">
                  <c:v>3,33591</c:v>
                </c:pt>
                <c:pt idx="1269">
                  <c:v>3,338074</c:v>
                </c:pt>
                <c:pt idx="1270">
                  <c:v>3,340669</c:v>
                </c:pt>
                <c:pt idx="1271">
                  <c:v>3,343315</c:v>
                </c:pt>
                <c:pt idx="1272">
                  <c:v>3,346217</c:v>
                </c:pt>
                <c:pt idx="1273">
                  <c:v>3,348767</c:v>
                </c:pt>
                <c:pt idx="1274">
                  <c:v>3,351233</c:v>
                </c:pt>
                <c:pt idx="1275">
                  <c:v>3,354007</c:v>
                </c:pt>
                <c:pt idx="1276">
                  <c:v>3,35643</c:v>
                </c:pt>
                <c:pt idx="1277">
                  <c:v>3,359193</c:v>
                </c:pt>
                <c:pt idx="1278">
                  <c:v>3,361717</c:v>
                </c:pt>
                <c:pt idx="1279">
                  <c:v>3,364368</c:v>
                </c:pt>
                <c:pt idx="1280">
                  <c:v>3,367084</c:v>
                </c:pt>
                <c:pt idx="1281">
                  <c:v>3,369434</c:v>
                </c:pt>
                <c:pt idx="1282">
                  <c:v>3,372539</c:v>
                </c:pt>
                <c:pt idx="1283">
                  <c:v>3,374867</c:v>
                </c:pt>
                <c:pt idx="1284">
                  <c:v>3,377333</c:v>
                </c:pt>
                <c:pt idx="1285">
                  <c:v>3,379939</c:v>
                </c:pt>
                <c:pt idx="1286">
                  <c:v>3,382668</c:v>
                </c:pt>
                <c:pt idx="1287">
                  <c:v>3,385034</c:v>
                </c:pt>
                <c:pt idx="1288">
                  <c:v>3,387822</c:v>
                </c:pt>
                <c:pt idx="1289">
                  <c:v>3,390269</c:v>
                </c:pt>
                <c:pt idx="1290">
                  <c:v>3,393111</c:v>
                </c:pt>
                <c:pt idx="1291">
                  <c:v>3,395911</c:v>
                </c:pt>
                <c:pt idx="1292">
                  <c:v>3,398567</c:v>
                </c:pt>
                <c:pt idx="1293">
                  <c:v>3,400748</c:v>
                </c:pt>
                <c:pt idx="1294">
                  <c:v>3,403741</c:v>
                </c:pt>
                <c:pt idx="1295">
                  <c:v>3,406276</c:v>
                </c:pt>
                <c:pt idx="1296">
                  <c:v>3,409167</c:v>
                </c:pt>
                <c:pt idx="1297">
                  <c:v>3,411472</c:v>
                </c:pt>
                <c:pt idx="1298">
                  <c:v>3,414296</c:v>
                </c:pt>
                <c:pt idx="1299">
                  <c:v>3,416637</c:v>
                </c:pt>
                <c:pt idx="1300">
                  <c:v>3,419398</c:v>
                </c:pt>
                <c:pt idx="1301">
                  <c:v>3,422124</c:v>
                </c:pt>
                <c:pt idx="1302">
                  <c:v>3,42477</c:v>
                </c:pt>
                <c:pt idx="1303">
                  <c:v>3,426947</c:v>
                </c:pt>
                <c:pt idx="1304">
                  <c:v>3,42975</c:v>
                </c:pt>
                <c:pt idx="1305">
                  <c:v>3,432312</c:v>
                </c:pt>
                <c:pt idx="1306">
                  <c:v>3,435008</c:v>
                </c:pt>
                <c:pt idx="1307">
                  <c:v>3,437617</c:v>
                </c:pt>
                <c:pt idx="1308">
                  <c:v>3,439754</c:v>
                </c:pt>
                <c:pt idx="1309">
                  <c:v>3,442682</c:v>
                </c:pt>
                <c:pt idx="1310">
                  <c:v>3,445364</c:v>
                </c:pt>
                <c:pt idx="1311">
                  <c:v>3,448015</c:v>
                </c:pt>
                <c:pt idx="1312">
                  <c:v>3,450414</c:v>
                </c:pt>
                <c:pt idx="1313">
                  <c:v>3,452969</c:v>
                </c:pt>
                <c:pt idx="1314">
                  <c:v>3,455734</c:v>
                </c:pt>
                <c:pt idx="1315">
                  <c:v>3,458177</c:v>
                </c:pt>
                <c:pt idx="1316">
                  <c:v>3,460905</c:v>
                </c:pt>
                <c:pt idx="1317">
                  <c:v>3,463196</c:v>
                </c:pt>
                <c:pt idx="1318">
                  <c:v>3,465828</c:v>
                </c:pt>
                <c:pt idx="1319">
                  <c:v>3,46871</c:v>
                </c:pt>
                <c:pt idx="1320">
                  <c:v>3,470964</c:v>
                </c:pt>
                <c:pt idx="1321">
                  <c:v>3,473738</c:v>
                </c:pt>
                <c:pt idx="1322">
                  <c:v>3,4763</c:v>
                </c:pt>
                <c:pt idx="1323">
                  <c:v>3,47899</c:v>
                </c:pt>
                <c:pt idx="1324">
                  <c:v>3,481514</c:v>
                </c:pt>
                <c:pt idx="1325">
                  <c:v>3,484308</c:v>
                </c:pt>
                <c:pt idx="1326">
                  <c:v>3,487033</c:v>
                </c:pt>
                <c:pt idx="1327">
                  <c:v>3,489339</c:v>
                </c:pt>
                <c:pt idx="1328">
                  <c:v>3,49229</c:v>
                </c:pt>
                <c:pt idx="1329">
                  <c:v>3,49469</c:v>
                </c:pt>
                <c:pt idx="1330">
                  <c:v>3,497098</c:v>
                </c:pt>
                <c:pt idx="1331">
                  <c:v>3,499612</c:v>
                </c:pt>
                <c:pt idx="1332">
                  <c:v>3,502499</c:v>
                </c:pt>
                <c:pt idx="1333">
                  <c:v>3,50511</c:v>
                </c:pt>
                <c:pt idx="1334">
                  <c:v>3,50773</c:v>
                </c:pt>
                <c:pt idx="1335">
                  <c:v>3,510104</c:v>
                </c:pt>
                <c:pt idx="1336">
                  <c:v>3,51319</c:v>
                </c:pt>
                <c:pt idx="1337">
                  <c:v>3,51555</c:v>
                </c:pt>
                <c:pt idx="1338">
                  <c:v>3,518071</c:v>
                </c:pt>
                <c:pt idx="1339">
                  <c:v>3,520686</c:v>
                </c:pt>
                <c:pt idx="1340">
                  <c:v>3,523097</c:v>
                </c:pt>
                <c:pt idx="1341">
                  <c:v>3,525813</c:v>
                </c:pt>
                <c:pt idx="1342">
                  <c:v>3,528625</c:v>
                </c:pt>
                <c:pt idx="1343">
                  <c:v>3,530814</c:v>
                </c:pt>
                <c:pt idx="1344">
                  <c:v>3,533887</c:v>
                </c:pt>
                <c:pt idx="1345">
                  <c:v>3,536412</c:v>
                </c:pt>
                <c:pt idx="1346">
                  <c:v>3,538936</c:v>
                </c:pt>
                <c:pt idx="1347">
                  <c:v>3,541341</c:v>
                </c:pt>
                <c:pt idx="1348">
                  <c:v>3,543947</c:v>
                </c:pt>
                <c:pt idx="1349">
                  <c:v>3,546611</c:v>
                </c:pt>
                <c:pt idx="1350">
                  <c:v>3,54921</c:v>
                </c:pt>
                <c:pt idx="1351">
                  <c:v>3,552005</c:v>
                </c:pt>
                <c:pt idx="1352">
                  <c:v>3,554297</c:v>
                </c:pt>
                <c:pt idx="1353">
                  <c:v>3,557417</c:v>
                </c:pt>
                <c:pt idx="1354">
                  <c:v>3,559979</c:v>
                </c:pt>
                <c:pt idx="1355">
                  <c:v>3,562236</c:v>
                </c:pt>
                <c:pt idx="1356">
                  <c:v>3,565105</c:v>
                </c:pt>
                <c:pt idx="1357">
                  <c:v>3,56768</c:v>
                </c:pt>
                <c:pt idx="1358">
                  <c:v>3,569955</c:v>
                </c:pt>
                <c:pt idx="1359">
                  <c:v>3,572629</c:v>
                </c:pt>
                <c:pt idx="1360">
                  <c:v>3,575331</c:v>
                </c:pt>
                <c:pt idx="1361">
                  <c:v>3,578027</c:v>
                </c:pt>
                <c:pt idx="1362">
                  <c:v>3,580682</c:v>
                </c:pt>
                <c:pt idx="1363">
                  <c:v>3,583337</c:v>
                </c:pt>
                <c:pt idx="1364">
                  <c:v>3,585818</c:v>
                </c:pt>
                <c:pt idx="1365">
                  <c:v>3,588492</c:v>
                </c:pt>
                <c:pt idx="1366">
                  <c:v>3,590747</c:v>
                </c:pt>
                <c:pt idx="1367">
                  <c:v>3,593784</c:v>
                </c:pt>
                <c:pt idx="1368">
                  <c:v>3,596281</c:v>
                </c:pt>
                <c:pt idx="1369">
                  <c:v>3,599092</c:v>
                </c:pt>
                <c:pt idx="1370">
                  <c:v>3,601312</c:v>
                </c:pt>
                <c:pt idx="1371">
                  <c:v>3,603966</c:v>
                </c:pt>
                <c:pt idx="1372">
                  <c:v>3,60658</c:v>
                </c:pt>
                <c:pt idx="1373">
                  <c:v>3,609619</c:v>
                </c:pt>
                <c:pt idx="1374">
                  <c:v>3,611832</c:v>
                </c:pt>
                <c:pt idx="1375">
                  <c:v>3,614603</c:v>
                </c:pt>
                <c:pt idx="1376">
                  <c:v>3,617276</c:v>
                </c:pt>
                <c:pt idx="1377">
                  <c:v>3,619971</c:v>
                </c:pt>
                <c:pt idx="1378">
                  <c:v>3,622354</c:v>
                </c:pt>
                <c:pt idx="1379">
                  <c:v>3,624753</c:v>
                </c:pt>
                <c:pt idx="1380">
                  <c:v>3,627406</c:v>
                </c:pt>
                <c:pt idx="1381">
                  <c:v>3,630208</c:v>
                </c:pt>
                <c:pt idx="1382">
                  <c:v>3,632568</c:v>
                </c:pt>
                <c:pt idx="1383">
                  <c:v>3,635597</c:v>
                </c:pt>
                <c:pt idx="1384">
                  <c:v>3,637909</c:v>
                </c:pt>
                <c:pt idx="1385">
                  <c:v>3,640631</c:v>
                </c:pt>
                <c:pt idx="1386">
                  <c:v>3,643016</c:v>
                </c:pt>
                <c:pt idx="1387">
                  <c:v>3,645508</c:v>
                </c:pt>
                <c:pt idx="1388">
                  <c:v>3,648572</c:v>
                </c:pt>
                <c:pt idx="1389">
                  <c:v>3,651274</c:v>
                </c:pt>
                <c:pt idx="1390">
                  <c:v>3,653421</c:v>
                </c:pt>
                <c:pt idx="1391">
                  <c:v>3,65605</c:v>
                </c:pt>
                <c:pt idx="1392">
                  <c:v>3,658745</c:v>
                </c:pt>
                <c:pt idx="1393">
                  <c:v>3,66123</c:v>
                </c:pt>
                <c:pt idx="1394">
                  <c:v>3,664131</c:v>
                </c:pt>
                <c:pt idx="1395">
                  <c:v>3,666426</c:v>
                </c:pt>
                <c:pt idx="1396">
                  <c:v>3,669098</c:v>
                </c:pt>
                <c:pt idx="1397">
                  <c:v>3,672026</c:v>
                </c:pt>
                <c:pt idx="1398">
                  <c:v>3,674358</c:v>
                </c:pt>
                <c:pt idx="1399">
                  <c:v>3,676944</c:v>
                </c:pt>
                <c:pt idx="1400">
                  <c:v>3,679544</c:v>
                </c:pt>
                <c:pt idx="1401">
                  <c:v>3,68244</c:v>
                </c:pt>
                <c:pt idx="1402">
                  <c:v>3,684682</c:v>
                </c:pt>
                <c:pt idx="1403">
                  <c:v>3,687286</c:v>
                </c:pt>
                <c:pt idx="1404">
                  <c:v>3,690068</c:v>
                </c:pt>
                <c:pt idx="1405">
                  <c:v>3,692604</c:v>
                </c:pt>
                <c:pt idx="1406">
                  <c:v>3,695387</c:v>
                </c:pt>
                <c:pt idx="1407">
                  <c:v>3,697865</c:v>
                </c:pt>
                <c:pt idx="1408">
                  <c:v>3,700366</c:v>
                </c:pt>
                <c:pt idx="1409">
                  <c:v>3,702998</c:v>
                </c:pt>
                <c:pt idx="1410">
                  <c:v>3,705508</c:v>
                </c:pt>
                <c:pt idx="1411">
                  <c:v>3,708214</c:v>
                </c:pt>
                <c:pt idx="1412">
                  <c:v>3,710759</c:v>
                </c:pt>
                <c:pt idx="1413">
                  <c:v>3,713661</c:v>
                </c:pt>
                <c:pt idx="1414">
                  <c:v>3,715952</c:v>
                </c:pt>
                <c:pt idx="1415">
                  <c:v>3,719012</c:v>
                </c:pt>
                <c:pt idx="1416">
                  <c:v>3,721222</c:v>
                </c:pt>
                <c:pt idx="1417">
                  <c:v>3,724075</c:v>
                </c:pt>
                <c:pt idx="1418">
                  <c:v>3,726555</c:v>
                </c:pt>
                <c:pt idx="1419">
                  <c:v>3,729182</c:v>
                </c:pt>
                <c:pt idx="1420">
                  <c:v>3,731773</c:v>
                </c:pt>
                <c:pt idx="1421">
                  <c:v>3,73418</c:v>
                </c:pt>
                <c:pt idx="1422">
                  <c:v>3,736847</c:v>
                </c:pt>
                <c:pt idx="1423">
                  <c:v>3,73951</c:v>
                </c:pt>
                <c:pt idx="1424">
                  <c:v>3,742093</c:v>
                </c:pt>
                <c:pt idx="1425">
                  <c:v>3,745137</c:v>
                </c:pt>
                <c:pt idx="1426">
                  <c:v>3,747272</c:v>
                </c:pt>
                <c:pt idx="1427">
                  <c:v>3,749928</c:v>
                </c:pt>
                <c:pt idx="1428">
                  <c:v>3,752777</c:v>
                </c:pt>
                <c:pt idx="1429">
                  <c:v>3,755251</c:v>
                </c:pt>
                <c:pt idx="1430">
                  <c:v>3,75797</c:v>
                </c:pt>
                <c:pt idx="1431">
                  <c:v>3,760353</c:v>
                </c:pt>
                <c:pt idx="1432">
                  <c:v>3,762921</c:v>
                </c:pt>
                <c:pt idx="1433">
                  <c:v>3,765697</c:v>
                </c:pt>
                <c:pt idx="1434">
                  <c:v>3,768335</c:v>
                </c:pt>
                <c:pt idx="1435">
                  <c:v>3,770793</c:v>
                </c:pt>
                <c:pt idx="1436">
                  <c:v>3,773613</c:v>
                </c:pt>
                <c:pt idx="1437">
                  <c:v>3,776231</c:v>
                </c:pt>
                <c:pt idx="1438">
                  <c:v>3,778564</c:v>
                </c:pt>
                <c:pt idx="1439">
                  <c:v>3,781371</c:v>
                </c:pt>
                <c:pt idx="1440">
                  <c:v>3,783907</c:v>
                </c:pt>
                <c:pt idx="1441">
                  <c:v>3,78674</c:v>
                </c:pt>
                <c:pt idx="1442">
                  <c:v>3,78933</c:v>
                </c:pt>
                <c:pt idx="1443">
                  <c:v>3,791832</c:v>
                </c:pt>
                <c:pt idx="1444">
                  <c:v>3,794536</c:v>
                </c:pt>
                <c:pt idx="1445">
                  <c:v>3,796783</c:v>
                </c:pt>
                <c:pt idx="1446">
                  <c:v>3,799545</c:v>
                </c:pt>
                <c:pt idx="1447">
                  <c:v>3,80224</c:v>
                </c:pt>
                <c:pt idx="1448">
                  <c:v>3,804749</c:v>
                </c:pt>
                <c:pt idx="1449">
                  <c:v>3,807567</c:v>
                </c:pt>
                <c:pt idx="1450">
                  <c:v>3,810106</c:v>
                </c:pt>
                <c:pt idx="1451">
                  <c:v>3,812563</c:v>
                </c:pt>
                <c:pt idx="1452">
                  <c:v>3,814931</c:v>
                </c:pt>
                <c:pt idx="1453">
                  <c:v>3,817648</c:v>
                </c:pt>
                <c:pt idx="1454">
                  <c:v>3,820244</c:v>
                </c:pt>
                <c:pt idx="1455">
                  <c:v>3,822752</c:v>
                </c:pt>
                <c:pt idx="1456">
                  <c:v>3,825487</c:v>
                </c:pt>
                <c:pt idx="1457">
                  <c:v>3,828285</c:v>
                </c:pt>
                <c:pt idx="1458">
                  <c:v>3,830722</c:v>
                </c:pt>
                <c:pt idx="1459">
                  <c:v>3,833577</c:v>
                </c:pt>
                <c:pt idx="1460">
                  <c:v>3,835841</c:v>
                </c:pt>
                <c:pt idx="1461">
                  <c:v>3,838571</c:v>
                </c:pt>
                <c:pt idx="1462">
                  <c:v>3,841147</c:v>
                </c:pt>
                <c:pt idx="1463">
                  <c:v>3,843886</c:v>
                </c:pt>
                <c:pt idx="1464">
                  <c:v>3,846399</c:v>
                </c:pt>
                <c:pt idx="1465">
                  <c:v>3,849075</c:v>
                </c:pt>
                <c:pt idx="1466">
                  <c:v>3,851688</c:v>
                </c:pt>
                <c:pt idx="1467">
                  <c:v>3,854277</c:v>
                </c:pt>
                <c:pt idx="1468">
                  <c:v>3,856755</c:v>
                </c:pt>
                <c:pt idx="1469">
                  <c:v>3,859464</c:v>
                </c:pt>
                <c:pt idx="1470">
                  <c:v>3,862067</c:v>
                </c:pt>
                <c:pt idx="1471">
                  <c:v>3,864848</c:v>
                </c:pt>
                <c:pt idx="1472">
                  <c:v>3,867299</c:v>
                </c:pt>
                <c:pt idx="1473">
                  <c:v>3,869878</c:v>
                </c:pt>
                <c:pt idx="1474">
                  <c:v>3,872414</c:v>
                </c:pt>
                <c:pt idx="1475">
                  <c:v>3,87505</c:v>
                </c:pt>
                <c:pt idx="1476">
                  <c:v>3,877612</c:v>
                </c:pt>
                <c:pt idx="1477">
                  <c:v>3,880312</c:v>
                </c:pt>
                <c:pt idx="1478">
                  <c:v>3,882872</c:v>
                </c:pt>
                <c:pt idx="1479">
                  <c:v>3,885585</c:v>
                </c:pt>
                <c:pt idx="1480">
                  <c:v>3,888121</c:v>
                </c:pt>
                <c:pt idx="1481">
                  <c:v>3,890936</c:v>
                </c:pt>
                <c:pt idx="1482">
                  <c:v>3,893288</c:v>
                </c:pt>
                <c:pt idx="1483">
                  <c:v>3,895923</c:v>
                </c:pt>
                <c:pt idx="1484">
                  <c:v>3,898659</c:v>
                </c:pt>
                <c:pt idx="1485">
                  <c:v>3,901176</c:v>
                </c:pt>
                <c:pt idx="1486">
                  <c:v>3,903905</c:v>
                </c:pt>
                <c:pt idx="1487">
                  <c:v>3,906413</c:v>
                </c:pt>
                <c:pt idx="1488">
                  <c:v>3,908992</c:v>
                </c:pt>
                <c:pt idx="1489">
                  <c:v>3,911774</c:v>
                </c:pt>
                <c:pt idx="1490">
                  <c:v>3,914604</c:v>
                </c:pt>
                <c:pt idx="1491">
                  <c:v>3,917451</c:v>
                </c:pt>
                <c:pt idx="1492">
                  <c:v>3,920134</c:v>
                </c:pt>
                <c:pt idx="1493">
                  <c:v>3,922751</c:v>
                </c:pt>
                <c:pt idx="1494">
                  <c:v>3,925386</c:v>
                </c:pt>
                <c:pt idx="1495">
                  <c:v>3,928029</c:v>
                </c:pt>
                <c:pt idx="1496">
                  <c:v>3,930544</c:v>
                </c:pt>
                <c:pt idx="1497">
                  <c:v>3,933159</c:v>
                </c:pt>
                <c:pt idx="1498">
                  <c:v>3,936029</c:v>
                </c:pt>
                <c:pt idx="1499">
                  <c:v>3,93847</c:v>
                </c:pt>
                <c:pt idx="1500">
                  <c:v>3,941212</c:v>
                </c:pt>
                <c:pt idx="1501">
                  <c:v>3,944014</c:v>
                </c:pt>
                <c:pt idx="1502">
                  <c:v>3,946449</c:v>
                </c:pt>
                <c:pt idx="1503">
                  <c:v>3,949182</c:v>
                </c:pt>
                <c:pt idx="1504">
                  <c:v>3,951988</c:v>
                </c:pt>
                <c:pt idx="1505">
                  <c:v>3,954642</c:v>
                </c:pt>
                <c:pt idx="1506">
                  <c:v>3,957367</c:v>
                </c:pt>
                <c:pt idx="1507">
                  <c:v>3,960045</c:v>
                </c:pt>
                <c:pt idx="1508">
                  <c:v>3,96304</c:v>
                </c:pt>
                <c:pt idx="1509">
                  <c:v>3,965233</c:v>
                </c:pt>
                <c:pt idx="1510">
                  <c:v>3,968069</c:v>
                </c:pt>
                <c:pt idx="1511">
                  <c:v>3,970979</c:v>
                </c:pt>
                <c:pt idx="1512">
                  <c:v>3,973492</c:v>
                </c:pt>
                <c:pt idx="1513">
                  <c:v>3,975708</c:v>
                </c:pt>
                <c:pt idx="1514">
                  <c:v>3,978473</c:v>
                </c:pt>
                <c:pt idx="1515">
                  <c:v>3,981189</c:v>
                </c:pt>
                <c:pt idx="1516">
                  <c:v>3,983743</c:v>
                </c:pt>
                <c:pt idx="1517">
                  <c:v>3,986247</c:v>
                </c:pt>
                <c:pt idx="1518">
                  <c:v>3,988895</c:v>
                </c:pt>
                <c:pt idx="1519">
                  <c:v>3,991786</c:v>
                </c:pt>
                <c:pt idx="1520">
                  <c:v>3,994167</c:v>
                </c:pt>
                <c:pt idx="1521">
                  <c:v>3,996965</c:v>
                </c:pt>
                <c:pt idx="1522">
                  <c:v>3,999564</c:v>
                </c:pt>
                <c:pt idx="1523">
                  <c:v>4,002226</c:v>
                </c:pt>
                <c:pt idx="1524">
                  <c:v>4,004785</c:v>
                </c:pt>
                <c:pt idx="1525">
                  <c:v>4,007375</c:v>
                </c:pt>
                <c:pt idx="1526">
                  <c:v>4,010019</c:v>
                </c:pt>
                <c:pt idx="1527">
                  <c:v>4,012616</c:v>
                </c:pt>
                <c:pt idx="1528">
                  <c:v>4,015343</c:v>
                </c:pt>
                <c:pt idx="1529">
                  <c:v>4,018019</c:v>
                </c:pt>
                <c:pt idx="1530">
                  <c:v>4,020699</c:v>
                </c:pt>
                <c:pt idx="1531">
                  <c:v>4,023601</c:v>
                </c:pt>
                <c:pt idx="1532">
                  <c:v>4,025729</c:v>
                </c:pt>
                <c:pt idx="1533">
                  <c:v>4,028471</c:v>
                </c:pt>
                <c:pt idx="1534">
                  <c:v>4,031107</c:v>
                </c:pt>
                <c:pt idx="1535">
                  <c:v>4,033606</c:v>
                </c:pt>
                <c:pt idx="1536">
                  <c:v>4,036237</c:v>
                </c:pt>
                <c:pt idx="1537">
                  <c:v>4,038834</c:v>
                </c:pt>
                <c:pt idx="1538">
                  <c:v>4,041481</c:v>
                </c:pt>
                <c:pt idx="1539">
                  <c:v>4,044019</c:v>
                </c:pt>
                <c:pt idx="1540">
                  <c:v>4,046658</c:v>
                </c:pt>
                <c:pt idx="1541">
                  <c:v>4,049332</c:v>
                </c:pt>
                <c:pt idx="1542">
                  <c:v>4,051889</c:v>
                </c:pt>
                <c:pt idx="1543">
                  <c:v>4,05466</c:v>
                </c:pt>
                <c:pt idx="1544">
                  <c:v>4,057504</c:v>
                </c:pt>
                <c:pt idx="1545">
                  <c:v>4,060013</c:v>
                </c:pt>
                <c:pt idx="1546">
                  <c:v>4,06235</c:v>
                </c:pt>
                <c:pt idx="1547">
                  <c:v>4,06519</c:v>
                </c:pt>
                <c:pt idx="1548">
                  <c:v>4,067577</c:v>
                </c:pt>
                <c:pt idx="1549">
                  <c:v>4,07029</c:v>
                </c:pt>
                <c:pt idx="1550">
                  <c:v>4,072954</c:v>
                </c:pt>
                <c:pt idx="1551">
                  <c:v>4,075648</c:v>
                </c:pt>
                <c:pt idx="1552">
                  <c:v>4,078629</c:v>
                </c:pt>
                <c:pt idx="1553">
                  <c:v>4,080772</c:v>
                </c:pt>
                <c:pt idx="1554">
                  <c:v>4,083183</c:v>
                </c:pt>
                <c:pt idx="1555">
                  <c:v>4,08582</c:v>
                </c:pt>
                <c:pt idx="1556">
                  <c:v>4,088855</c:v>
                </c:pt>
                <c:pt idx="1557">
                  <c:v>4,091165</c:v>
                </c:pt>
                <c:pt idx="1558">
                  <c:v>4,094179</c:v>
                </c:pt>
                <c:pt idx="1559">
                  <c:v>4,0965</c:v>
                </c:pt>
                <c:pt idx="1560">
                  <c:v>4,099239</c:v>
                </c:pt>
                <c:pt idx="1561">
                  <c:v>4,101575</c:v>
                </c:pt>
                <c:pt idx="1562">
                  <c:v>4,104031</c:v>
                </c:pt>
                <c:pt idx="1563">
                  <c:v>4,106683</c:v>
                </c:pt>
                <c:pt idx="1564">
                  <c:v>4,109732</c:v>
                </c:pt>
                <c:pt idx="1565">
                  <c:v>4,111935</c:v>
                </c:pt>
                <c:pt idx="1566">
                  <c:v>4,115144</c:v>
                </c:pt>
                <c:pt idx="1567">
                  <c:v>4,117262</c:v>
                </c:pt>
                <c:pt idx="1568">
                  <c:v>4,120088</c:v>
                </c:pt>
                <c:pt idx="1569">
                  <c:v>4,122369</c:v>
                </c:pt>
                <c:pt idx="1570">
                  <c:v>4,125307</c:v>
                </c:pt>
                <c:pt idx="1571">
                  <c:v>4,127795</c:v>
                </c:pt>
                <c:pt idx="1572">
                  <c:v>4,13028</c:v>
                </c:pt>
                <c:pt idx="1573">
                  <c:v>4,132774</c:v>
                </c:pt>
                <c:pt idx="1574">
                  <c:v>4,135411</c:v>
                </c:pt>
                <c:pt idx="1575">
                  <c:v>4,138094</c:v>
                </c:pt>
                <c:pt idx="1576">
                  <c:v>4,14066</c:v>
                </c:pt>
                <c:pt idx="1577">
                  <c:v>4,14326</c:v>
                </c:pt>
                <c:pt idx="1578">
                  <c:v>4,146037</c:v>
                </c:pt>
                <c:pt idx="1579">
                  <c:v>4,148564</c:v>
                </c:pt>
                <c:pt idx="1580">
                  <c:v>4,151097</c:v>
                </c:pt>
                <c:pt idx="1581">
                  <c:v>4,153705</c:v>
                </c:pt>
                <c:pt idx="1582">
                  <c:v>4,156261</c:v>
                </c:pt>
                <c:pt idx="1583">
                  <c:v>4,159041</c:v>
                </c:pt>
                <c:pt idx="1584">
                  <c:v>4,161671</c:v>
                </c:pt>
                <c:pt idx="1585">
                  <c:v>4,164394</c:v>
                </c:pt>
                <c:pt idx="1586">
                  <c:v>4,166771</c:v>
                </c:pt>
                <c:pt idx="1587">
                  <c:v>4,169855</c:v>
                </c:pt>
                <c:pt idx="1588">
                  <c:v>4,172084</c:v>
                </c:pt>
                <c:pt idx="1589">
                  <c:v>4,174612</c:v>
                </c:pt>
                <c:pt idx="1590">
                  <c:v>4,177173</c:v>
                </c:pt>
                <c:pt idx="1591">
                  <c:v>4,179918</c:v>
                </c:pt>
                <c:pt idx="1592">
                  <c:v>4,18293</c:v>
                </c:pt>
                <c:pt idx="1593">
                  <c:v>4,185088</c:v>
                </c:pt>
                <c:pt idx="1594">
                  <c:v>4,187761</c:v>
                </c:pt>
                <c:pt idx="1595">
                  <c:v>4,190207</c:v>
                </c:pt>
                <c:pt idx="1596">
                  <c:v>4,192831</c:v>
                </c:pt>
                <c:pt idx="1597">
                  <c:v>4,195702</c:v>
                </c:pt>
                <c:pt idx="1598">
                  <c:v>4,198004</c:v>
                </c:pt>
                <c:pt idx="1599">
                  <c:v>4,200705</c:v>
                </c:pt>
                <c:pt idx="1600">
                  <c:v>4,203203</c:v>
                </c:pt>
                <c:pt idx="1601">
                  <c:v>4,206149</c:v>
                </c:pt>
                <c:pt idx="1602">
                  <c:v>4,208684</c:v>
                </c:pt>
                <c:pt idx="1603">
                  <c:v>4,211244</c:v>
                </c:pt>
                <c:pt idx="1604">
                  <c:v>4,21387</c:v>
                </c:pt>
                <c:pt idx="1605">
                  <c:v>4,216707</c:v>
                </c:pt>
                <c:pt idx="1606">
                  <c:v>4,219144</c:v>
                </c:pt>
                <c:pt idx="1607">
                  <c:v>4,221999</c:v>
                </c:pt>
                <c:pt idx="1608">
                  <c:v>4,224106</c:v>
                </c:pt>
                <c:pt idx="1609">
                  <c:v>4,226895</c:v>
                </c:pt>
                <c:pt idx="1610">
                  <c:v>4,229355</c:v>
                </c:pt>
                <c:pt idx="1611">
                  <c:v>4,231888</c:v>
                </c:pt>
                <c:pt idx="1612">
                  <c:v>4,234576</c:v>
                </c:pt>
                <c:pt idx="1613">
                  <c:v>4,23719</c:v>
                </c:pt>
                <c:pt idx="1614">
                  <c:v>4,239708</c:v>
                </c:pt>
                <c:pt idx="1615">
                  <c:v>4,242345</c:v>
                </c:pt>
                <c:pt idx="1616">
                  <c:v>4,245238</c:v>
                </c:pt>
                <c:pt idx="1617">
                  <c:v>4,247714</c:v>
                </c:pt>
                <c:pt idx="1618">
                  <c:v>4,250186</c:v>
                </c:pt>
                <c:pt idx="1619">
                  <c:v>4,252975</c:v>
                </c:pt>
                <c:pt idx="1620">
                  <c:v>4,2554</c:v>
                </c:pt>
                <c:pt idx="1621">
                  <c:v>4,258279</c:v>
                </c:pt>
                <c:pt idx="1622">
                  <c:v>4,260695</c:v>
                </c:pt>
                <c:pt idx="1623">
                  <c:v>4,263397</c:v>
                </c:pt>
                <c:pt idx="1624">
                  <c:v>4,266104</c:v>
                </c:pt>
                <c:pt idx="1625">
                  <c:v>4,268501</c:v>
                </c:pt>
                <c:pt idx="1626">
                  <c:v>4,271098</c:v>
                </c:pt>
                <c:pt idx="1627">
                  <c:v>4,274208</c:v>
                </c:pt>
                <c:pt idx="1628">
                  <c:v>4,27635</c:v>
                </c:pt>
                <c:pt idx="1629">
                  <c:v>4,278966</c:v>
                </c:pt>
                <c:pt idx="1630">
                  <c:v>4,281769</c:v>
                </c:pt>
                <c:pt idx="1631">
                  <c:v>4,284229</c:v>
                </c:pt>
                <c:pt idx="1632">
                  <c:v>4,286911</c:v>
                </c:pt>
                <c:pt idx="1633">
                  <c:v>4,289514</c:v>
                </c:pt>
                <c:pt idx="1634">
                  <c:v>4,291971</c:v>
                </c:pt>
                <c:pt idx="1635">
                  <c:v>4,294943</c:v>
                </c:pt>
                <c:pt idx="1636">
                  <c:v>4,297626</c:v>
                </c:pt>
                <c:pt idx="1637">
                  <c:v>4,300168</c:v>
                </c:pt>
                <c:pt idx="1638">
                  <c:v>4,302681</c:v>
                </c:pt>
                <c:pt idx="1639">
                  <c:v>4,305177</c:v>
                </c:pt>
                <c:pt idx="1640">
                  <c:v>4,307619</c:v>
                </c:pt>
                <c:pt idx="1641">
                  <c:v>4,31084</c:v>
                </c:pt>
                <c:pt idx="1642">
                  <c:v>4,313264</c:v>
                </c:pt>
                <c:pt idx="1643">
                  <c:v>4,31566</c:v>
                </c:pt>
                <c:pt idx="1644">
                  <c:v>4,318195</c:v>
                </c:pt>
                <c:pt idx="1645">
                  <c:v>4,321307</c:v>
                </c:pt>
                <c:pt idx="1646">
                  <c:v>4,323785</c:v>
                </c:pt>
                <c:pt idx="1647">
                  <c:v>4,325978</c:v>
                </c:pt>
                <c:pt idx="1648">
                  <c:v>4,329146</c:v>
                </c:pt>
                <c:pt idx="1649">
                  <c:v>4,331616</c:v>
                </c:pt>
                <c:pt idx="1650">
                  <c:v>4,334053</c:v>
                </c:pt>
                <c:pt idx="1651">
                  <c:v>4,336768</c:v>
                </c:pt>
                <c:pt idx="1652">
                  <c:v>4,33911</c:v>
                </c:pt>
                <c:pt idx="1653">
                  <c:v>4,341594</c:v>
                </c:pt>
                <c:pt idx="1654">
                  <c:v>4,344177</c:v>
                </c:pt>
                <c:pt idx="1655">
                  <c:v>4,346667</c:v>
                </c:pt>
                <c:pt idx="1656">
                  <c:v>4,349344</c:v>
                </c:pt>
                <c:pt idx="1657">
                  <c:v>4,35188</c:v>
                </c:pt>
                <c:pt idx="1658">
                  <c:v>4,354518</c:v>
                </c:pt>
                <c:pt idx="1659">
                  <c:v>4,357298</c:v>
                </c:pt>
                <c:pt idx="1660">
                  <c:v>4,359674</c:v>
                </c:pt>
                <c:pt idx="1661">
                  <c:v>4,36272</c:v>
                </c:pt>
                <c:pt idx="1662">
                  <c:v>4,36528</c:v>
                </c:pt>
                <c:pt idx="1663">
                  <c:v>4,367741</c:v>
                </c:pt>
                <c:pt idx="1664">
                  <c:v>4,37032</c:v>
                </c:pt>
                <c:pt idx="1665">
                  <c:v>4,372748</c:v>
                </c:pt>
                <c:pt idx="1666">
                  <c:v>4,375436</c:v>
                </c:pt>
                <c:pt idx="1667">
                  <c:v>4,378407</c:v>
                </c:pt>
                <c:pt idx="1668">
                  <c:v>4,380835</c:v>
                </c:pt>
                <c:pt idx="1669">
                  <c:v>4,383363</c:v>
                </c:pt>
                <c:pt idx="1670">
                  <c:v>4,385913</c:v>
                </c:pt>
                <c:pt idx="1671">
                  <c:v>4,388557</c:v>
                </c:pt>
                <c:pt idx="1672">
                  <c:v>4,390993</c:v>
                </c:pt>
                <c:pt idx="1673">
                  <c:v>4,393575</c:v>
                </c:pt>
                <c:pt idx="1674">
                  <c:v>4,396602</c:v>
                </c:pt>
                <c:pt idx="1675">
                  <c:v>4,399081</c:v>
                </c:pt>
                <c:pt idx="1676">
                  <c:v>4,401463</c:v>
                </c:pt>
                <c:pt idx="1677">
                  <c:v>4,404329</c:v>
                </c:pt>
                <c:pt idx="1678">
                  <c:v>4,406841</c:v>
                </c:pt>
                <c:pt idx="1679">
                  <c:v>4,409491</c:v>
                </c:pt>
                <c:pt idx="1680">
                  <c:v>4,412067</c:v>
                </c:pt>
                <c:pt idx="1681">
                  <c:v>4,41472</c:v>
                </c:pt>
                <c:pt idx="1682">
                  <c:v>4,417204</c:v>
                </c:pt>
                <c:pt idx="1683">
                  <c:v>4,419907</c:v>
                </c:pt>
                <c:pt idx="1684">
                  <c:v>4,422516</c:v>
                </c:pt>
                <c:pt idx="1685">
                  <c:v>4,425009</c:v>
                </c:pt>
                <c:pt idx="1686">
                  <c:v>4,427931</c:v>
                </c:pt>
                <c:pt idx="1687">
                  <c:v>4,430264</c:v>
                </c:pt>
                <c:pt idx="1688">
                  <c:v>4,432968</c:v>
                </c:pt>
                <c:pt idx="1689">
                  <c:v>4,435736</c:v>
                </c:pt>
                <c:pt idx="1690">
                  <c:v>4,438089</c:v>
                </c:pt>
                <c:pt idx="1691">
                  <c:v>4,440483</c:v>
                </c:pt>
                <c:pt idx="1692">
                  <c:v>4,443393</c:v>
                </c:pt>
                <c:pt idx="1693">
                  <c:v>4,445866</c:v>
                </c:pt>
                <c:pt idx="1694">
                  <c:v>4,448486</c:v>
                </c:pt>
                <c:pt idx="1695">
                  <c:v>4,451259</c:v>
                </c:pt>
                <c:pt idx="1696">
                  <c:v>4,453879</c:v>
                </c:pt>
                <c:pt idx="1697">
                  <c:v>4,456187</c:v>
                </c:pt>
                <c:pt idx="1698">
                  <c:v>4,459122</c:v>
                </c:pt>
                <c:pt idx="1699">
                  <c:v>4,461783</c:v>
                </c:pt>
                <c:pt idx="1700">
                  <c:v>4,46413</c:v>
                </c:pt>
                <c:pt idx="1701">
                  <c:v>4,466588</c:v>
                </c:pt>
                <c:pt idx="1702">
                  <c:v>4,469688</c:v>
                </c:pt>
                <c:pt idx="1703">
                  <c:v>4,472386</c:v>
                </c:pt>
                <c:pt idx="1704">
                  <c:v>4,474399</c:v>
                </c:pt>
                <c:pt idx="1705">
                  <c:v>4,477034</c:v>
                </c:pt>
                <c:pt idx="1706">
                  <c:v>4,479823</c:v>
                </c:pt>
                <c:pt idx="1707">
                  <c:v>4,482484</c:v>
                </c:pt>
                <c:pt idx="1708">
                  <c:v>4,485484</c:v>
                </c:pt>
                <c:pt idx="1709">
                  <c:v>4,487447</c:v>
                </c:pt>
                <c:pt idx="1710">
                  <c:v>4,490356</c:v>
                </c:pt>
                <c:pt idx="1711">
                  <c:v>4,493315</c:v>
                </c:pt>
                <c:pt idx="1712">
                  <c:v>4,495644</c:v>
                </c:pt>
                <c:pt idx="1713">
                  <c:v>4,497868</c:v>
                </c:pt>
                <c:pt idx="1714">
                  <c:v>4,500832</c:v>
                </c:pt>
                <c:pt idx="1715">
                  <c:v>4,503284</c:v>
                </c:pt>
                <c:pt idx="1716">
                  <c:v>4,506233</c:v>
                </c:pt>
                <c:pt idx="1717">
                  <c:v>4,508499</c:v>
                </c:pt>
                <c:pt idx="1718">
                  <c:v>4,511588</c:v>
                </c:pt>
                <c:pt idx="1719">
                  <c:v>4,513867</c:v>
                </c:pt>
                <c:pt idx="1720">
                  <c:v>4,51604</c:v>
                </c:pt>
                <c:pt idx="1721">
                  <c:v>4,519318</c:v>
                </c:pt>
                <c:pt idx="1722">
                  <c:v>4,5214</c:v>
                </c:pt>
                <c:pt idx="1723">
                  <c:v>4,524362</c:v>
                </c:pt>
                <c:pt idx="1724">
                  <c:v>4,526581</c:v>
                </c:pt>
                <c:pt idx="1725">
                  <c:v>4,529417</c:v>
                </c:pt>
                <c:pt idx="1726">
                  <c:v>4,531642</c:v>
                </c:pt>
                <c:pt idx="1727">
                  <c:v>4,534752</c:v>
                </c:pt>
                <c:pt idx="1728">
                  <c:v>4,537308</c:v>
                </c:pt>
                <c:pt idx="1729">
                  <c:v>4,539557</c:v>
                </c:pt>
                <c:pt idx="1730">
                  <c:v>4,54252</c:v>
                </c:pt>
                <c:pt idx="1731">
                  <c:v>4,544655</c:v>
                </c:pt>
                <c:pt idx="1732">
                  <c:v>4,547345</c:v>
                </c:pt>
                <c:pt idx="1733">
                  <c:v>4,550339</c:v>
                </c:pt>
                <c:pt idx="1734">
                  <c:v>4,552464</c:v>
                </c:pt>
                <c:pt idx="1735">
                  <c:v>4,555383</c:v>
                </c:pt>
                <c:pt idx="1736">
                  <c:v>4,557837</c:v>
                </c:pt>
                <c:pt idx="1737">
                  <c:v>4,560759</c:v>
                </c:pt>
                <c:pt idx="1738">
                  <c:v>4,563441</c:v>
                </c:pt>
                <c:pt idx="1739">
                  <c:v>4,565671</c:v>
                </c:pt>
                <c:pt idx="1740">
                  <c:v>4,568347</c:v>
                </c:pt>
                <c:pt idx="1741">
                  <c:v>4,571057</c:v>
                </c:pt>
                <c:pt idx="1742">
                  <c:v>4,573814</c:v>
                </c:pt>
                <c:pt idx="1743">
                  <c:v>4,576389</c:v>
                </c:pt>
                <c:pt idx="1744">
                  <c:v>4,578876</c:v>
                </c:pt>
                <c:pt idx="1745">
                  <c:v>4,581113</c:v>
                </c:pt>
                <c:pt idx="1746">
                  <c:v>4,583781</c:v>
                </c:pt>
                <c:pt idx="1747">
                  <c:v>4,586307</c:v>
                </c:pt>
                <c:pt idx="1748">
                  <c:v>4,589316</c:v>
                </c:pt>
                <c:pt idx="1749">
                  <c:v>4,592157</c:v>
                </c:pt>
                <c:pt idx="1750">
                  <c:v>4,59462</c:v>
                </c:pt>
                <c:pt idx="1751">
                  <c:v>4,596785</c:v>
                </c:pt>
                <c:pt idx="1752">
                  <c:v>4,599515</c:v>
                </c:pt>
                <c:pt idx="1753">
                  <c:v>4,60237</c:v>
                </c:pt>
                <c:pt idx="1754">
                  <c:v>4,604549</c:v>
                </c:pt>
                <c:pt idx="1755">
                  <c:v>4,607468</c:v>
                </c:pt>
                <c:pt idx="1756">
                  <c:v>4,610268</c:v>
                </c:pt>
                <c:pt idx="1757">
                  <c:v>4,612495</c:v>
                </c:pt>
                <c:pt idx="1758">
                  <c:v>4,615092</c:v>
                </c:pt>
                <c:pt idx="1759">
                  <c:v>4,618178</c:v>
                </c:pt>
                <c:pt idx="1760">
                  <c:v>4,620346</c:v>
                </c:pt>
                <c:pt idx="1761">
                  <c:v>4,623154</c:v>
                </c:pt>
                <c:pt idx="1762">
                  <c:v>4,625926</c:v>
                </c:pt>
                <c:pt idx="1763">
                  <c:v>4,628108</c:v>
                </c:pt>
                <c:pt idx="1764">
                  <c:v>4,630779</c:v>
                </c:pt>
                <c:pt idx="1765">
                  <c:v>4,633345</c:v>
                </c:pt>
                <c:pt idx="1766">
                  <c:v>4,635944</c:v>
                </c:pt>
                <c:pt idx="1767">
                  <c:v>4,638603</c:v>
                </c:pt>
                <c:pt idx="1768">
                  <c:v>4,64119</c:v>
                </c:pt>
                <c:pt idx="1769">
                  <c:v>4,643811</c:v>
                </c:pt>
                <c:pt idx="1770">
                  <c:v>4,646593</c:v>
                </c:pt>
                <c:pt idx="1771">
                  <c:v>4,649428</c:v>
                </c:pt>
                <c:pt idx="1772">
                  <c:v>4,651399</c:v>
                </c:pt>
                <c:pt idx="1773">
                  <c:v>4,653972</c:v>
                </c:pt>
                <c:pt idx="1774">
                  <c:v>4,656685</c:v>
                </c:pt>
                <c:pt idx="1775">
                  <c:v>4,659465</c:v>
                </c:pt>
                <c:pt idx="1776">
                  <c:v>4,661914</c:v>
                </c:pt>
                <c:pt idx="1777">
                  <c:v>4,664641</c:v>
                </c:pt>
                <c:pt idx="1778">
                  <c:v>4,666998</c:v>
                </c:pt>
                <c:pt idx="1779">
                  <c:v>4,669926</c:v>
                </c:pt>
                <c:pt idx="1780">
                  <c:v>4,67245</c:v>
                </c:pt>
                <c:pt idx="1781">
                  <c:v>4,675125</c:v>
                </c:pt>
                <c:pt idx="1782">
                  <c:v>4,67765</c:v>
                </c:pt>
                <c:pt idx="1783">
                  <c:v>4,680305</c:v>
                </c:pt>
                <c:pt idx="1784">
                  <c:v>4,683176</c:v>
                </c:pt>
                <c:pt idx="1785">
                  <c:v>4,685292</c:v>
                </c:pt>
                <c:pt idx="1786">
                  <c:v>4,68782</c:v>
                </c:pt>
                <c:pt idx="1787">
                  <c:v>4,690508</c:v>
                </c:pt>
                <c:pt idx="1788">
                  <c:v>4,693517</c:v>
                </c:pt>
                <c:pt idx="1789">
                  <c:v>4,695723</c:v>
                </c:pt>
                <c:pt idx="1790">
                  <c:v>4,698378</c:v>
                </c:pt>
                <c:pt idx="1791">
                  <c:v>4,700925</c:v>
                </c:pt>
                <c:pt idx="1792">
                  <c:v>4,703389</c:v>
                </c:pt>
                <c:pt idx="1793">
                  <c:v>4,706013</c:v>
                </c:pt>
                <c:pt idx="1794">
                  <c:v>4,708606</c:v>
                </c:pt>
                <c:pt idx="1795">
                  <c:v>4,711685</c:v>
                </c:pt>
                <c:pt idx="1796">
                  <c:v>4,71427</c:v>
                </c:pt>
                <c:pt idx="1797">
                  <c:v>4,716841</c:v>
                </c:pt>
                <c:pt idx="1798">
                  <c:v>4,719128</c:v>
                </c:pt>
                <c:pt idx="1799">
                  <c:v>4,721748</c:v>
                </c:pt>
                <c:pt idx="1800">
                  <c:v>4,724533</c:v>
                </c:pt>
                <c:pt idx="1801">
                  <c:v>4,727089</c:v>
                </c:pt>
                <c:pt idx="1802">
                  <c:v>4,729726</c:v>
                </c:pt>
                <c:pt idx="1803">
                  <c:v>4,732492</c:v>
                </c:pt>
                <c:pt idx="1804">
                  <c:v>4,734845</c:v>
                </c:pt>
                <c:pt idx="1805">
                  <c:v>4,737386</c:v>
                </c:pt>
                <c:pt idx="1806">
                  <c:v>4,739868</c:v>
                </c:pt>
                <c:pt idx="1807">
                  <c:v>4,742648</c:v>
                </c:pt>
                <c:pt idx="1808">
                  <c:v>4,745316</c:v>
                </c:pt>
                <c:pt idx="1809">
                  <c:v>4,747952</c:v>
                </c:pt>
                <c:pt idx="1810">
                  <c:v>4,750522</c:v>
                </c:pt>
                <c:pt idx="1811">
                  <c:v>4,753403</c:v>
                </c:pt>
                <c:pt idx="1812">
                  <c:v>4,755507</c:v>
                </c:pt>
                <c:pt idx="1813">
                  <c:v>4,758133</c:v>
                </c:pt>
                <c:pt idx="1814">
                  <c:v>4,760701</c:v>
                </c:pt>
                <c:pt idx="1815">
                  <c:v>4,763379</c:v>
                </c:pt>
                <c:pt idx="1816">
                  <c:v>4,766112</c:v>
                </c:pt>
                <c:pt idx="1817">
                  <c:v>4,768524</c:v>
                </c:pt>
                <c:pt idx="1818">
                  <c:v>4,771599</c:v>
                </c:pt>
                <c:pt idx="1819">
                  <c:v>4,773903</c:v>
                </c:pt>
                <c:pt idx="1820">
                  <c:v>4,776491</c:v>
                </c:pt>
                <c:pt idx="1821">
                  <c:v>4,779443</c:v>
                </c:pt>
                <c:pt idx="1822">
                  <c:v>4,782101</c:v>
                </c:pt>
                <c:pt idx="1823">
                  <c:v>4,784288</c:v>
                </c:pt>
                <c:pt idx="1824">
                  <c:v>4,786725</c:v>
                </c:pt>
                <c:pt idx="1825">
                  <c:v>4,789333</c:v>
                </c:pt>
                <c:pt idx="1826">
                  <c:v>4,791983</c:v>
                </c:pt>
                <c:pt idx="1827">
                  <c:v>4,794768</c:v>
                </c:pt>
                <c:pt idx="1828">
                  <c:v>4,7974</c:v>
                </c:pt>
                <c:pt idx="1829">
                  <c:v>4,799725</c:v>
                </c:pt>
                <c:pt idx="1830">
                  <c:v>4,802902</c:v>
                </c:pt>
                <c:pt idx="1831">
                  <c:v>4,805229</c:v>
                </c:pt>
                <c:pt idx="1832">
                  <c:v>4,807681</c:v>
                </c:pt>
                <c:pt idx="1833">
                  <c:v>4,810477</c:v>
                </c:pt>
                <c:pt idx="1834">
                  <c:v>4,813112</c:v>
                </c:pt>
                <c:pt idx="1835">
                  <c:v>4,815573</c:v>
                </c:pt>
                <c:pt idx="1836">
                  <c:v>4,818007</c:v>
                </c:pt>
                <c:pt idx="1837">
                  <c:v>4,820576</c:v>
                </c:pt>
                <c:pt idx="1838">
                  <c:v>4,823637</c:v>
                </c:pt>
                <c:pt idx="1839">
                  <c:v>4,825916</c:v>
                </c:pt>
                <c:pt idx="1840">
                  <c:v>4,828777</c:v>
                </c:pt>
                <c:pt idx="1841">
                  <c:v>4,831058</c:v>
                </c:pt>
                <c:pt idx="1842">
                  <c:v>4,833725</c:v>
                </c:pt>
                <c:pt idx="1843">
                  <c:v>4,83669</c:v>
                </c:pt>
                <c:pt idx="1844">
                  <c:v>4,839284</c:v>
                </c:pt>
                <c:pt idx="1845">
                  <c:v>4,841437</c:v>
                </c:pt>
                <c:pt idx="1846">
                  <c:v>4,844199</c:v>
                </c:pt>
                <c:pt idx="1847">
                  <c:v>4,847112</c:v>
                </c:pt>
                <c:pt idx="1848">
                  <c:v>4,849248</c:v>
                </c:pt>
                <c:pt idx="1849">
                  <c:v>4,852034</c:v>
                </c:pt>
                <c:pt idx="1850">
                  <c:v>4,854594</c:v>
                </c:pt>
                <c:pt idx="1851">
                  <c:v>4,857744</c:v>
                </c:pt>
                <c:pt idx="1852">
                  <c:v>4,859714</c:v>
                </c:pt>
                <c:pt idx="1853">
                  <c:v>4,862666</c:v>
                </c:pt>
                <c:pt idx="1854">
                  <c:v>4,865157</c:v>
                </c:pt>
                <c:pt idx="1855">
                  <c:v>4,867578</c:v>
                </c:pt>
                <c:pt idx="1856">
                  <c:v>4,87011</c:v>
                </c:pt>
                <c:pt idx="1857">
                  <c:v>4,872717</c:v>
                </c:pt>
                <c:pt idx="1858">
                  <c:v>4,875838</c:v>
                </c:pt>
                <c:pt idx="1859">
                  <c:v>4,877893</c:v>
                </c:pt>
                <c:pt idx="1860">
                  <c:v>4,880688</c:v>
                </c:pt>
                <c:pt idx="1861">
                  <c:v>4,883145</c:v>
                </c:pt>
                <c:pt idx="1862">
                  <c:v>4,885936</c:v>
                </c:pt>
                <c:pt idx="1863">
                  <c:v>4,88829</c:v>
                </c:pt>
                <c:pt idx="1864">
                  <c:v>4,891354</c:v>
                </c:pt>
                <c:pt idx="1865">
                  <c:v>4,893513</c:v>
                </c:pt>
                <c:pt idx="1866">
                  <c:v>4,896422</c:v>
                </c:pt>
                <c:pt idx="1867">
                  <c:v>4,898988</c:v>
                </c:pt>
                <c:pt idx="1868">
                  <c:v>4,901326</c:v>
                </c:pt>
                <c:pt idx="1869">
                  <c:v>4,903957</c:v>
                </c:pt>
                <c:pt idx="1870">
                  <c:v>4,907106</c:v>
                </c:pt>
                <c:pt idx="1871">
                  <c:v>4,909521</c:v>
                </c:pt>
                <c:pt idx="1872">
                  <c:v>4,912276</c:v>
                </c:pt>
                <c:pt idx="1873">
                  <c:v>4,914888</c:v>
                </c:pt>
                <c:pt idx="1874">
                  <c:v>4,917358</c:v>
                </c:pt>
                <c:pt idx="1875">
                  <c:v>4,91991</c:v>
                </c:pt>
                <c:pt idx="1876">
                  <c:v>4,922372</c:v>
                </c:pt>
                <c:pt idx="1877">
                  <c:v>4,925035</c:v>
                </c:pt>
                <c:pt idx="1878">
                  <c:v>4,927716</c:v>
                </c:pt>
                <c:pt idx="1879">
                  <c:v>4,930113</c:v>
                </c:pt>
                <c:pt idx="1880">
                  <c:v>4,932919</c:v>
                </c:pt>
                <c:pt idx="1881">
                  <c:v>4,935606</c:v>
                </c:pt>
                <c:pt idx="1882">
                  <c:v>4,938168</c:v>
                </c:pt>
                <c:pt idx="1883">
                  <c:v>4,940387</c:v>
                </c:pt>
                <c:pt idx="1884">
                  <c:v>4,943491</c:v>
                </c:pt>
                <c:pt idx="1885">
                  <c:v>4,945566</c:v>
                </c:pt>
                <c:pt idx="1886">
                  <c:v>4,948517</c:v>
                </c:pt>
                <c:pt idx="1887">
                  <c:v>4,950841</c:v>
                </c:pt>
                <c:pt idx="1888">
                  <c:v>4,953984</c:v>
                </c:pt>
                <c:pt idx="1889">
                  <c:v>4,956059</c:v>
                </c:pt>
                <c:pt idx="1890">
                  <c:v>4,95882</c:v>
                </c:pt>
                <c:pt idx="1891">
                  <c:v>4,961642</c:v>
                </c:pt>
                <c:pt idx="1892">
                  <c:v>4,963794</c:v>
                </c:pt>
                <c:pt idx="1893">
                  <c:v>4,966689</c:v>
                </c:pt>
                <c:pt idx="1894">
                  <c:v>4,969118</c:v>
                </c:pt>
                <c:pt idx="1895">
                  <c:v>4,971954</c:v>
                </c:pt>
                <c:pt idx="1896">
                  <c:v>4,974687</c:v>
                </c:pt>
                <c:pt idx="1897">
                  <c:v>4,977319</c:v>
                </c:pt>
                <c:pt idx="1898">
                  <c:v>4,980003</c:v>
                </c:pt>
                <c:pt idx="1899">
                  <c:v>4,982112</c:v>
                </c:pt>
                <c:pt idx="1900">
                  <c:v>4,984766</c:v>
                </c:pt>
                <c:pt idx="1901">
                  <c:v>4,987814</c:v>
                </c:pt>
                <c:pt idx="1902">
                  <c:v>4,99019</c:v>
                </c:pt>
                <c:pt idx="1903">
                  <c:v>4,992783</c:v>
                </c:pt>
                <c:pt idx="1904">
                  <c:v>4,995322</c:v>
                </c:pt>
                <c:pt idx="1905">
                  <c:v>4,997943</c:v>
                </c:pt>
                <c:pt idx="1906">
                  <c:v>5,000673</c:v>
                </c:pt>
                <c:pt idx="1907">
                  <c:v>5,003207</c:v>
                </c:pt>
                <c:pt idx="1908">
                  <c:v>5,005928</c:v>
                </c:pt>
                <c:pt idx="1909">
                  <c:v>5,008385</c:v>
                </c:pt>
                <c:pt idx="1910">
                  <c:v>5,010876</c:v>
                </c:pt>
                <c:pt idx="1911">
                  <c:v>5,013457</c:v>
                </c:pt>
                <c:pt idx="1912">
                  <c:v>5,01609</c:v>
                </c:pt>
                <c:pt idx="1913">
                  <c:v>5,018462</c:v>
                </c:pt>
                <c:pt idx="1914">
                  <c:v>5,021465</c:v>
                </c:pt>
                <c:pt idx="1915">
                  <c:v>5,02397</c:v>
                </c:pt>
                <c:pt idx="1916">
                  <c:v>5,026675</c:v>
                </c:pt>
                <c:pt idx="1917">
                  <c:v>5,028897</c:v>
                </c:pt>
                <c:pt idx="1918">
                  <c:v>5,031854</c:v>
                </c:pt>
                <c:pt idx="1919">
                  <c:v>5,034451</c:v>
                </c:pt>
                <c:pt idx="1920">
                  <c:v>5,03708</c:v>
                </c:pt>
                <c:pt idx="1921">
                  <c:v>5,039507</c:v>
                </c:pt>
                <c:pt idx="1922">
                  <c:v>5,042177</c:v>
                </c:pt>
                <c:pt idx="1923">
                  <c:v>5,04453</c:v>
                </c:pt>
                <c:pt idx="1924">
                  <c:v>5,047392</c:v>
                </c:pt>
                <c:pt idx="1925">
                  <c:v>5,05009</c:v>
                </c:pt>
                <c:pt idx="1926">
                  <c:v>5,052327</c:v>
                </c:pt>
                <c:pt idx="1927">
                  <c:v>5,055197</c:v>
                </c:pt>
                <c:pt idx="1928">
                  <c:v>5,057684</c:v>
                </c:pt>
                <c:pt idx="1929">
                  <c:v>5,060164</c:v>
                </c:pt>
                <c:pt idx="1930">
                  <c:v>5,062851</c:v>
                </c:pt>
                <c:pt idx="1931">
                  <c:v>5,065625</c:v>
                </c:pt>
                <c:pt idx="1932">
                  <c:v>5,068283</c:v>
                </c:pt>
                <c:pt idx="1933">
                  <c:v>5,070972</c:v>
                </c:pt>
                <c:pt idx="1934">
                  <c:v>5,073366</c:v>
                </c:pt>
                <c:pt idx="1935">
                  <c:v>5,076013</c:v>
                </c:pt>
                <c:pt idx="1936">
                  <c:v>5,078365</c:v>
                </c:pt>
                <c:pt idx="1937">
                  <c:v>5,081364</c:v>
                </c:pt>
                <c:pt idx="1938">
                  <c:v>5,083954</c:v>
                </c:pt>
                <c:pt idx="1939">
                  <c:v>5,086395</c:v>
                </c:pt>
                <c:pt idx="1940">
                  <c:v>5,089122</c:v>
                </c:pt>
                <c:pt idx="1941">
                  <c:v>5,091811</c:v>
                </c:pt>
                <c:pt idx="1942">
                  <c:v>5,094452</c:v>
                </c:pt>
                <c:pt idx="1943">
                  <c:v>5,096849</c:v>
                </c:pt>
                <c:pt idx="1944">
                  <c:v>5,099561</c:v>
                </c:pt>
                <c:pt idx="1945">
                  <c:v>5,102281</c:v>
                </c:pt>
                <c:pt idx="1946">
                  <c:v>5,104576</c:v>
                </c:pt>
                <c:pt idx="1947">
                  <c:v>5,107211</c:v>
                </c:pt>
                <c:pt idx="1948">
                  <c:v>5,109644</c:v>
                </c:pt>
                <c:pt idx="1949">
                  <c:v>5,112292</c:v>
                </c:pt>
                <c:pt idx="1950">
                  <c:v>5,115109</c:v>
                </c:pt>
                <c:pt idx="1951">
                  <c:v>5,117485</c:v>
                </c:pt>
                <c:pt idx="1952">
                  <c:v>5,120293</c:v>
                </c:pt>
                <c:pt idx="1953">
                  <c:v>5,122903</c:v>
                </c:pt>
                <c:pt idx="1954">
                  <c:v>5,125331</c:v>
                </c:pt>
                <c:pt idx="1955">
                  <c:v>5,128337</c:v>
                </c:pt>
                <c:pt idx="1956">
                  <c:v>5,130792</c:v>
                </c:pt>
                <c:pt idx="1957">
                  <c:v>5,133369</c:v>
                </c:pt>
                <c:pt idx="1958">
                  <c:v>5,135793</c:v>
                </c:pt>
                <c:pt idx="1959">
                  <c:v>5,138475</c:v>
                </c:pt>
                <c:pt idx="1960">
                  <c:v>5,140947</c:v>
                </c:pt>
                <c:pt idx="1961">
                  <c:v>5,143727</c:v>
                </c:pt>
                <c:pt idx="1962">
                  <c:v>5,14624</c:v>
                </c:pt>
                <c:pt idx="1963">
                  <c:v>5,148793</c:v>
                </c:pt>
                <c:pt idx="1964">
                  <c:v>5,151433</c:v>
                </c:pt>
                <c:pt idx="1965">
                  <c:v>5,154062</c:v>
                </c:pt>
                <c:pt idx="1966">
                  <c:v>5,15676</c:v>
                </c:pt>
                <c:pt idx="1967">
                  <c:v>5,160069</c:v>
                </c:pt>
                <c:pt idx="1968">
                  <c:v>5,162923</c:v>
                </c:pt>
                <c:pt idx="1969">
                  <c:v>5,165732</c:v>
                </c:pt>
                <c:pt idx="1970">
                  <c:v>5,168552</c:v>
                </c:pt>
                <c:pt idx="1971">
                  <c:v>5,171852</c:v>
                </c:pt>
                <c:pt idx="1972">
                  <c:v>5,174574</c:v>
                </c:pt>
                <c:pt idx="1973">
                  <c:v>5,177319</c:v>
                </c:pt>
                <c:pt idx="1974">
                  <c:v>5,179959</c:v>
                </c:pt>
                <c:pt idx="1975">
                  <c:v>5,182774</c:v>
                </c:pt>
                <c:pt idx="1976">
                  <c:v>5,185545</c:v>
                </c:pt>
                <c:pt idx="1977">
                  <c:v>5,187645</c:v>
                </c:pt>
              </c:strCache>
            </c:strRef>
          </c:cat>
          <c:val>
            <c:numRef>
              <c:f>'CPI_ROC-Cafeteria'!$B$2:$B$1978</c:f>
              <c:numCache>
                <c:formatCode>General</c:formatCode>
                <c:ptCount val="197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5.5511151231257827E-17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'CPI_ROC-Cafeteria'!$C$1</c:f>
              <c:strCache>
                <c:ptCount val="1"/>
                <c:pt idx="0">
                  <c:v>CPI</c:v>
                </c:pt>
              </c:strCache>
            </c:strRef>
          </c:tx>
          <c:spPr>
            <a:ln w="23372">
              <a:solidFill>
                <a:srgbClr val="008000"/>
              </a:solidFill>
              <a:prstDash val="solid"/>
            </a:ln>
          </c:spPr>
          <c:marker>
            <c:symbol val="none"/>
          </c:marker>
          <c:cat>
            <c:strRef>
              <c:f>'CPI_ROC-Cafeteria'!$A$1:$A$1978</c:f>
              <c:strCache>
                <c:ptCount val="1978"/>
                <c:pt idx="0">
                  <c:v>BITRATE</c:v>
                </c:pt>
                <c:pt idx="1">
                  <c:v>0,010661</c:v>
                </c:pt>
                <c:pt idx="2">
                  <c:v>0,013084</c:v>
                </c:pt>
                <c:pt idx="3">
                  <c:v>0,016074</c:v>
                </c:pt>
                <c:pt idx="4">
                  <c:v>0,018474</c:v>
                </c:pt>
                <c:pt idx="5">
                  <c:v>0,021202</c:v>
                </c:pt>
                <c:pt idx="6">
                  <c:v>0,023874</c:v>
                </c:pt>
                <c:pt idx="7">
                  <c:v>0,026416</c:v>
                </c:pt>
                <c:pt idx="8">
                  <c:v>0,029128</c:v>
                </c:pt>
                <c:pt idx="9">
                  <c:v>0,031868</c:v>
                </c:pt>
                <c:pt idx="10">
                  <c:v>0,034679</c:v>
                </c:pt>
                <c:pt idx="11">
                  <c:v>0,037386</c:v>
                </c:pt>
                <c:pt idx="12">
                  <c:v>0,039977</c:v>
                </c:pt>
                <c:pt idx="13">
                  <c:v>0,042641</c:v>
                </c:pt>
                <c:pt idx="14">
                  <c:v>0,045169</c:v>
                </c:pt>
                <c:pt idx="15">
                  <c:v>0,047899</c:v>
                </c:pt>
                <c:pt idx="16">
                  <c:v>0,050323</c:v>
                </c:pt>
                <c:pt idx="17">
                  <c:v>0,053036</c:v>
                </c:pt>
                <c:pt idx="18">
                  <c:v>0,056067</c:v>
                </c:pt>
                <c:pt idx="19">
                  <c:v>0,058331</c:v>
                </c:pt>
                <c:pt idx="20">
                  <c:v>0,06131</c:v>
                </c:pt>
                <c:pt idx="21">
                  <c:v>0,063937</c:v>
                </c:pt>
                <c:pt idx="22">
                  <c:v>0,066626</c:v>
                </c:pt>
                <c:pt idx="23">
                  <c:v>0,069281</c:v>
                </c:pt>
                <c:pt idx="24">
                  <c:v>0,071724</c:v>
                </c:pt>
                <c:pt idx="25">
                  <c:v>0,074356</c:v>
                </c:pt>
                <c:pt idx="26">
                  <c:v>0,077058</c:v>
                </c:pt>
                <c:pt idx="27">
                  <c:v>0,079694</c:v>
                </c:pt>
                <c:pt idx="28">
                  <c:v>0,082291</c:v>
                </c:pt>
                <c:pt idx="29">
                  <c:v>0,085043</c:v>
                </c:pt>
                <c:pt idx="30">
                  <c:v>0,087607</c:v>
                </c:pt>
                <c:pt idx="31">
                  <c:v>0,090253</c:v>
                </c:pt>
                <c:pt idx="32">
                  <c:v>0,092876</c:v>
                </c:pt>
                <c:pt idx="33">
                  <c:v>0,095624</c:v>
                </c:pt>
                <c:pt idx="34">
                  <c:v>0,098151</c:v>
                </c:pt>
                <c:pt idx="35">
                  <c:v>0,100839</c:v>
                </c:pt>
                <c:pt idx="36">
                  <c:v>0,103519</c:v>
                </c:pt>
                <c:pt idx="37">
                  <c:v>0,10632</c:v>
                </c:pt>
                <c:pt idx="38">
                  <c:v>0,109085</c:v>
                </c:pt>
                <c:pt idx="39">
                  <c:v>0,111922</c:v>
                </c:pt>
                <c:pt idx="40">
                  <c:v>0,114711</c:v>
                </c:pt>
                <c:pt idx="41">
                  <c:v>0,117587</c:v>
                </c:pt>
                <c:pt idx="42">
                  <c:v>0,119966</c:v>
                </c:pt>
                <c:pt idx="43">
                  <c:v>0,12258</c:v>
                </c:pt>
                <c:pt idx="44">
                  <c:v>0,125627</c:v>
                </c:pt>
                <c:pt idx="45">
                  <c:v>0,127962</c:v>
                </c:pt>
                <c:pt idx="46">
                  <c:v>0,130624</c:v>
                </c:pt>
                <c:pt idx="47">
                  <c:v>0,133134</c:v>
                </c:pt>
                <c:pt idx="48">
                  <c:v>0,135594</c:v>
                </c:pt>
                <c:pt idx="49">
                  <c:v>0,138376</c:v>
                </c:pt>
                <c:pt idx="50">
                  <c:v>0,14081</c:v>
                </c:pt>
                <c:pt idx="51">
                  <c:v>0,143739</c:v>
                </c:pt>
                <c:pt idx="52">
                  <c:v>0,146097</c:v>
                </c:pt>
                <c:pt idx="53">
                  <c:v>0,148662</c:v>
                </c:pt>
                <c:pt idx="54">
                  <c:v>0,151379</c:v>
                </c:pt>
                <c:pt idx="55">
                  <c:v>0,154124</c:v>
                </c:pt>
                <c:pt idx="56">
                  <c:v>0,156619</c:v>
                </c:pt>
                <c:pt idx="57">
                  <c:v>0,159103</c:v>
                </c:pt>
                <c:pt idx="58">
                  <c:v>0,161787</c:v>
                </c:pt>
                <c:pt idx="59">
                  <c:v>0,164383</c:v>
                </c:pt>
                <c:pt idx="60">
                  <c:v>0,167284</c:v>
                </c:pt>
                <c:pt idx="61">
                  <c:v>0,169865</c:v>
                </c:pt>
                <c:pt idx="62">
                  <c:v>0,17218</c:v>
                </c:pt>
                <c:pt idx="63">
                  <c:v>0,174948</c:v>
                </c:pt>
                <c:pt idx="64">
                  <c:v>0,177448</c:v>
                </c:pt>
                <c:pt idx="65">
                  <c:v>0,180116</c:v>
                </c:pt>
                <c:pt idx="66">
                  <c:v>0,182809</c:v>
                </c:pt>
                <c:pt idx="67">
                  <c:v>0,185585</c:v>
                </c:pt>
                <c:pt idx="68">
                  <c:v>0,188173</c:v>
                </c:pt>
                <c:pt idx="69">
                  <c:v>0,191068</c:v>
                </c:pt>
                <c:pt idx="70">
                  <c:v>0,193695</c:v>
                </c:pt>
                <c:pt idx="71">
                  <c:v>0,196083</c:v>
                </c:pt>
                <c:pt idx="72">
                  <c:v>0,198726</c:v>
                </c:pt>
                <c:pt idx="73">
                  <c:v>0,201334</c:v>
                </c:pt>
                <c:pt idx="74">
                  <c:v>0,204109</c:v>
                </c:pt>
                <c:pt idx="75">
                  <c:v>0,20683</c:v>
                </c:pt>
                <c:pt idx="76">
                  <c:v>0,210075</c:v>
                </c:pt>
                <c:pt idx="77">
                  <c:v>0,212769</c:v>
                </c:pt>
                <c:pt idx="78">
                  <c:v>0,215382</c:v>
                </c:pt>
                <c:pt idx="79">
                  <c:v>0,218042</c:v>
                </c:pt>
                <c:pt idx="80">
                  <c:v>0,220587</c:v>
                </c:pt>
                <c:pt idx="81">
                  <c:v>0,223253</c:v>
                </c:pt>
                <c:pt idx="82">
                  <c:v>0,225768</c:v>
                </c:pt>
                <c:pt idx="83">
                  <c:v>0,2284</c:v>
                </c:pt>
                <c:pt idx="84">
                  <c:v>0,231062</c:v>
                </c:pt>
                <c:pt idx="85">
                  <c:v>0,233687</c:v>
                </c:pt>
                <c:pt idx="86">
                  <c:v>0,236324</c:v>
                </c:pt>
                <c:pt idx="87">
                  <c:v>0,238898</c:v>
                </c:pt>
                <c:pt idx="88">
                  <c:v>0,241563</c:v>
                </c:pt>
                <c:pt idx="89">
                  <c:v>0,244348</c:v>
                </c:pt>
                <c:pt idx="90">
                  <c:v>0,246919</c:v>
                </c:pt>
                <c:pt idx="91">
                  <c:v>0,249442</c:v>
                </c:pt>
                <c:pt idx="92">
                  <c:v>0,252203</c:v>
                </c:pt>
                <c:pt idx="93">
                  <c:v>0,254909</c:v>
                </c:pt>
                <c:pt idx="94">
                  <c:v>0,257455</c:v>
                </c:pt>
                <c:pt idx="95">
                  <c:v>0,260057</c:v>
                </c:pt>
                <c:pt idx="96">
                  <c:v>0,262831</c:v>
                </c:pt>
                <c:pt idx="97">
                  <c:v>0,265526</c:v>
                </c:pt>
                <c:pt idx="98">
                  <c:v>0,268117</c:v>
                </c:pt>
                <c:pt idx="99">
                  <c:v>0,270729</c:v>
                </c:pt>
                <c:pt idx="100">
                  <c:v>0,27346</c:v>
                </c:pt>
                <c:pt idx="101">
                  <c:v>0,275989</c:v>
                </c:pt>
                <c:pt idx="102">
                  <c:v>0,278642</c:v>
                </c:pt>
                <c:pt idx="103">
                  <c:v>0,281351</c:v>
                </c:pt>
                <c:pt idx="104">
                  <c:v>0,284077</c:v>
                </c:pt>
                <c:pt idx="105">
                  <c:v>0,286748</c:v>
                </c:pt>
                <c:pt idx="106">
                  <c:v>0,289598</c:v>
                </c:pt>
                <c:pt idx="107">
                  <c:v>0,292061</c:v>
                </c:pt>
                <c:pt idx="108">
                  <c:v>0,294766</c:v>
                </c:pt>
                <c:pt idx="109">
                  <c:v>0,297479</c:v>
                </c:pt>
                <c:pt idx="110">
                  <c:v>0,300203</c:v>
                </c:pt>
                <c:pt idx="111">
                  <c:v>0,302863</c:v>
                </c:pt>
                <c:pt idx="112">
                  <c:v>0,305357</c:v>
                </c:pt>
                <c:pt idx="113">
                  <c:v>0,308012</c:v>
                </c:pt>
                <c:pt idx="114">
                  <c:v>0,310614</c:v>
                </c:pt>
                <c:pt idx="115">
                  <c:v>0,313243</c:v>
                </c:pt>
                <c:pt idx="116">
                  <c:v>0,31615</c:v>
                </c:pt>
                <c:pt idx="117">
                  <c:v>0,318958</c:v>
                </c:pt>
                <c:pt idx="118">
                  <c:v>0,321584</c:v>
                </c:pt>
                <c:pt idx="119">
                  <c:v>0,324435</c:v>
                </c:pt>
                <c:pt idx="120">
                  <c:v>0,326761</c:v>
                </c:pt>
                <c:pt idx="121">
                  <c:v>0,329399</c:v>
                </c:pt>
                <c:pt idx="122">
                  <c:v>0,331851</c:v>
                </c:pt>
                <c:pt idx="123">
                  <c:v>0,334775</c:v>
                </c:pt>
                <c:pt idx="124">
                  <c:v>0,337216</c:v>
                </c:pt>
                <c:pt idx="125">
                  <c:v>0,339589</c:v>
                </c:pt>
                <c:pt idx="126">
                  <c:v>0,342387</c:v>
                </c:pt>
                <c:pt idx="127">
                  <c:v>0,345055</c:v>
                </c:pt>
                <c:pt idx="128">
                  <c:v>0,347739</c:v>
                </c:pt>
                <c:pt idx="129">
                  <c:v>0,350378</c:v>
                </c:pt>
                <c:pt idx="130">
                  <c:v>0,352682</c:v>
                </c:pt>
                <c:pt idx="131">
                  <c:v>0,35549</c:v>
                </c:pt>
                <c:pt idx="132">
                  <c:v>0,358113</c:v>
                </c:pt>
                <c:pt idx="133">
                  <c:v>0,360727</c:v>
                </c:pt>
                <c:pt idx="134">
                  <c:v>0,363219</c:v>
                </c:pt>
                <c:pt idx="135">
                  <c:v>0,366035</c:v>
                </c:pt>
                <c:pt idx="136">
                  <c:v>0,368588</c:v>
                </c:pt>
                <c:pt idx="137">
                  <c:v>0,371101</c:v>
                </c:pt>
                <c:pt idx="138">
                  <c:v>0,37386</c:v>
                </c:pt>
                <c:pt idx="139">
                  <c:v>0,376425</c:v>
                </c:pt>
                <c:pt idx="140">
                  <c:v>0,378999</c:v>
                </c:pt>
                <c:pt idx="141">
                  <c:v>0,381538</c:v>
                </c:pt>
                <c:pt idx="142">
                  <c:v>0,384142</c:v>
                </c:pt>
                <c:pt idx="143">
                  <c:v>0,386969</c:v>
                </c:pt>
                <c:pt idx="144">
                  <c:v>0,389397</c:v>
                </c:pt>
                <c:pt idx="145">
                  <c:v>0,39189</c:v>
                </c:pt>
                <c:pt idx="146">
                  <c:v>0,394478</c:v>
                </c:pt>
                <c:pt idx="147">
                  <c:v>0,397278</c:v>
                </c:pt>
                <c:pt idx="148">
                  <c:v>0,400233</c:v>
                </c:pt>
                <c:pt idx="149">
                  <c:v>0,40233</c:v>
                </c:pt>
                <c:pt idx="150">
                  <c:v>0,405052</c:v>
                </c:pt>
                <c:pt idx="151">
                  <c:v>0,407611</c:v>
                </c:pt>
                <c:pt idx="152">
                  <c:v>0,410216</c:v>
                </c:pt>
                <c:pt idx="153">
                  <c:v>0,412778</c:v>
                </c:pt>
                <c:pt idx="154">
                  <c:v>0,415471</c:v>
                </c:pt>
                <c:pt idx="155">
                  <c:v>0,418062</c:v>
                </c:pt>
                <c:pt idx="156">
                  <c:v>0,420831</c:v>
                </c:pt>
                <c:pt idx="157">
                  <c:v>0,42328</c:v>
                </c:pt>
                <c:pt idx="158">
                  <c:v>0,426028</c:v>
                </c:pt>
                <c:pt idx="159">
                  <c:v>0,428603</c:v>
                </c:pt>
                <c:pt idx="160">
                  <c:v>0,431467</c:v>
                </c:pt>
                <c:pt idx="161">
                  <c:v>0,433917</c:v>
                </c:pt>
                <c:pt idx="162">
                  <c:v>0,436435</c:v>
                </c:pt>
                <c:pt idx="163">
                  <c:v>0,439221</c:v>
                </c:pt>
                <c:pt idx="164">
                  <c:v>0,441768</c:v>
                </c:pt>
                <c:pt idx="165">
                  <c:v>0,44433</c:v>
                </c:pt>
                <c:pt idx="166">
                  <c:v>0,446965</c:v>
                </c:pt>
                <c:pt idx="167">
                  <c:v>0,449812</c:v>
                </c:pt>
                <c:pt idx="168">
                  <c:v>0,45224</c:v>
                </c:pt>
                <c:pt idx="169">
                  <c:v>0,454913</c:v>
                </c:pt>
                <c:pt idx="170">
                  <c:v>0,457587</c:v>
                </c:pt>
                <c:pt idx="171">
                  <c:v>0,46028</c:v>
                </c:pt>
                <c:pt idx="172">
                  <c:v>0,462671</c:v>
                </c:pt>
                <c:pt idx="173">
                  <c:v>0,465536</c:v>
                </c:pt>
                <c:pt idx="174">
                  <c:v>0,467979</c:v>
                </c:pt>
                <c:pt idx="175">
                  <c:v>0,470555</c:v>
                </c:pt>
                <c:pt idx="176">
                  <c:v>0,473163</c:v>
                </c:pt>
                <c:pt idx="177">
                  <c:v>0,475789</c:v>
                </c:pt>
                <c:pt idx="178">
                  <c:v>0,478479</c:v>
                </c:pt>
                <c:pt idx="179">
                  <c:v>0,481197</c:v>
                </c:pt>
                <c:pt idx="180">
                  <c:v>0,484425</c:v>
                </c:pt>
                <c:pt idx="181">
                  <c:v>0,48654</c:v>
                </c:pt>
                <c:pt idx="182">
                  <c:v>0,488953</c:v>
                </c:pt>
                <c:pt idx="183">
                  <c:v>0,491844</c:v>
                </c:pt>
                <c:pt idx="184">
                  <c:v>0,494217</c:v>
                </c:pt>
                <c:pt idx="185">
                  <c:v>0,496791</c:v>
                </c:pt>
                <c:pt idx="186">
                  <c:v>0,499591</c:v>
                </c:pt>
                <c:pt idx="187">
                  <c:v>0,502025</c:v>
                </c:pt>
                <c:pt idx="188">
                  <c:v>0,504732</c:v>
                </c:pt>
                <c:pt idx="189">
                  <c:v>0,507312</c:v>
                </c:pt>
                <c:pt idx="190">
                  <c:v>0,510069</c:v>
                </c:pt>
                <c:pt idx="191">
                  <c:v>0,51256</c:v>
                </c:pt>
                <c:pt idx="192">
                  <c:v>0,515242</c:v>
                </c:pt>
                <c:pt idx="193">
                  <c:v>0,517946</c:v>
                </c:pt>
                <c:pt idx="194">
                  <c:v>0,52047</c:v>
                </c:pt>
                <c:pt idx="195">
                  <c:v>0,523102</c:v>
                </c:pt>
                <c:pt idx="196">
                  <c:v>0,525885</c:v>
                </c:pt>
                <c:pt idx="197">
                  <c:v>0,52869</c:v>
                </c:pt>
                <c:pt idx="198">
                  <c:v>0,531476</c:v>
                </c:pt>
                <c:pt idx="199">
                  <c:v>0,534412</c:v>
                </c:pt>
                <c:pt idx="200">
                  <c:v>0,537065</c:v>
                </c:pt>
                <c:pt idx="201">
                  <c:v>0,540045</c:v>
                </c:pt>
                <c:pt idx="202">
                  <c:v>0,542676</c:v>
                </c:pt>
                <c:pt idx="203">
                  <c:v>0,545395</c:v>
                </c:pt>
                <c:pt idx="204">
                  <c:v>0,547978</c:v>
                </c:pt>
                <c:pt idx="205">
                  <c:v>0,550635</c:v>
                </c:pt>
                <c:pt idx="206">
                  <c:v>0,553249</c:v>
                </c:pt>
                <c:pt idx="207">
                  <c:v>0,55592</c:v>
                </c:pt>
                <c:pt idx="208">
                  <c:v>0,558496</c:v>
                </c:pt>
                <c:pt idx="209">
                  <c:v>0,561235</c:v>
                </c:pt>
                <c:pt idx="210">
                  <c:v>0,563834</c:v>
                </c:pt>
                <c:pt idx="211">
                  <c:v>0,566367</c:v>
                </c:pt>
                <c:pt idx="212">
                  <c:v>0,569093</c:v>
                </c:pt>
                <c:pt idx="213">
                  <c:v>0,571841</c:v>
                </c:pt>
                <c:pt idx="214">
                  <c:v>0,574347</c:v>
                </c:pt>
                <c:pt idx="215">
                  <c:v>0,577112</c:v>
                </c:pt>
                <c:pt idx="216">
                  <c:v>0,579666</c:v>
                </c:pt>
                <c:pt idx="217">
                  <c:v>0,582167</c:v>
                </c:pt>
                <c:pt idx="218">
                  <c:v>0,584955</c:v>
                </c:pt>
                <c:pt idx="219">
                  <c:v>0,587589</c:v>
                </c:pt>
                <c:pt idx="220">
                  <c:v>0,59014</c:v>
                </c:pt>
                <c:pt idx="221">
                  <c:v>0,592714</c:v>
                </c:pt>
                <c:pt idx="222">
                  <c:v>0,595462</c:v>
                </c:pt>
                <c:pt idx="223">
                  <c:v>0,598141</c:v>
                </c:pt>
                <c:pt idx="224">
                  <c:v>0,600679</c:v>
                </c:pt>
                <c:pt idx="225">
                  <c:v>0,603319</c:v>
                </c:pt>
                <c:pt idx="226">
                  <c:v>0,605875</c:v>
                </c:pt>
                <c:pt idx="227">
                  <c:v>0,608678</c:v>
                </c:pt>
                <c:pt idx="228">
                  <c:v>0,611319</c:v>
                </c:pt>
                <c:pt idx="229">
                  <c:v>0,613962</c:v>
                </c:pt>
                <c:pt idx="230">
                  <c:v>0,616508</c:v>
                </c:pt>
                <c:pt idx="231">
                  <c:v>0,619154</c:v>
                </c:pt>
                <c:pt idx="232">
                  <c:v>0,62189</c:v>
                </c:pt>
                <c:pt idx="233">
                  <c:v>0,624417</c:v>
                </c:pt>
                <c:pt idx="234">
                  <c:v>0,627124</c:v>
                </c:pt>
                <c:pt idx="235">
                  <c:v>0,629698</c:v>
                </c:pt>
                <c:pt idx="236">
                  <c:v>0,632272</c:v>
                </c:pt>
                <c:pt idx="237">
                  <c:v>0,634973</c:v>
                </c:pt>
                <c:pt idx="238">
                  <c:v>0,637628</c:v>
                </c:pt>
                <c:pt idx="239">
                  <c:v>0,640283</c:v>
                </c:pt>
                <c:pt idx="240">
                  <c:v>0,642857</c:v>
                </c:pt>
                <c:pt idx="241">
                  <c:v>0,645525</c:v>
                </c:pt>
                <c:pt idx="242">
                  <c:v>0,648177</c:v>
                </c:pt>
                <c:pt idx="243">
                  <c:v>0,650879</c:v>
                </c:pt>
                <c:pt idx="244">
                  <c:v>0,653583</c:v>
                </c:pt>
                <c:pt idx="245">
                  <c:v>0,656271</c:v>
                </c:pt>
                <c:pt idx="246">
                  <c:v>0,659196</c:v>
                </c:pt>
                <c:pt idx="247">
                  <c:v>0,661728</c:v>
                </c:pt>
                <c:pt idx="248">
                  <c:v>0,664424</c:v>
                </c:pt>
                <c:pt idx="249">
                  <c:v>0,667073</c:v>
                </c:pt>
                <c:pt idx="250">
                  <c:v>0,669615</c:v>
                </c:pt>
                <c:pt idx="251">
                  <c:v>0,67244</c:v>
                </c:pt>
                <c:pt idx="252">
                  <c:v>0,674936</c:v>
                </c:pt>
                <c:pt idx="253">
                  <c:v>0,677611</c:v>
                </c:pt>
                <c:pt idx="254">
                  <c:v>0,680028</c:v>
                </c:pt>
                <c:pt idx="255">
                  <c:v>0,682736</c:v>
                </c:pt>
                <c:pt idx="256">
                  <c:v>0,685455</c:v>
                </c:pt>
                <c:pt idx="257">
                  <c:v>0,688098</c:v>
                </c:pt>
                <c:pt idx="258">
                  <c:v>0,690846</c:v>
                </c:pt>
                <c:pt idx="259">
                  <c:v>0,693523</c:v>
                </c:pt>
                <c:pt idx="260">
                  <c:v>0,695853</c:v>
                </c:pt>
                <c:pt idx="261">
                  <c:v>0,698399</c:v>
                </c:pt>
                <c:pt idx="262">
                  <c:v>0,701167</c:v>
                </c:pt>
                <c:pt idx="263">
                  <c:v>0,703593</c:v>
                </c:pt>
                <c:pt idx="264">
                  <c:v>0,706329</c:v>
                </c:pt>
                <c:pt idx="265">
                  <c:v>0,708818</c:v>
                </c:pt>
                <c:pt idx="266">
                  <c:v>0,711365</c:v>
                </c:pt>
                <c:pt idx="267">
                  <c:v>0,714333</c:v>
                </c:pt>
                <c:pt idx="268">
                  <c:v>0,716701</c:v>
                </c:pt>
                <c:pt idx="269">
                  <c:v>0,719206</c:v>
                </c:pt>
                <c:pt idx="270">
                  <c:v>0,721838</c:v>
                </c:pt>
                <c:pt idx="271">
                  <c:v>0,724507</c:v>
                </c:pt>
                <c:pt idx="272">
                  <c:v>0,727469</c:v>
                </c:pt>
                <c:pt idx="273">
                  <c:v>0,729776</c:v>
                </c:pt>
                <c:pt idx="274">
                  <c:v>0,732463</c:v>
                </c:pt>
                <c:pt idx="275">
                  <c:v>0,734859</c:v>
                </c:pt>
                <c:pt idx="276">
                  <c:v>0,737622</c:v>
                </c:pt>
                <c:pt idx="277">
                  <c:v>0,740024</c:v>
                </c:pt>
                <c:pt idx="278">
                  <c:v>0,742807</c:v>
                </c:pt>
                <c:pt idx="279">
                  <c:v>0,74527</c:v>
                </c:pt>
                <c:pt idx="280">
                  <c:v>0,748299</c:v>
                </c:pt>
                <c:pt idx="281">
                  <c:v>0,75061</c:v>
                </c:pt>
                <c:pt idx="282">
                  <c:v>0,75323</c:v>
                </c:pt>
                <c:pt idx="283">
                  <c:v>0,755913</c:v>
                </c:pt>
                <c:pt idx="284">
                  <c:v>0,758659</c:v>
                </c:pt>
                <c:pt idx="285">
                  <c:v>0,7612</c:v>
                </c:pt>
                <c:pt idx="286">
                  <c:v>0,76413</c:v>
                </c:pt>
                <c:pt idx="287">
                  <c:v>0,766188</c:v>
                </c:pt>
                <c:pt idx="288">
                  <c:v>0,768939</c:v>
                </c:pt>
                <c:pt idx="289">
                  <c:v>0,771542</c:v>
                </c:pt>
                <c:pt idx="290">
                  <c:v>0,774207</c:v>
                </c:pt>
                <c:pt idx="291">
                  <c:v>0,77708</c:v>
                </c:pt>
                <c:pt idx="292">
                  <c:v>0,779659</c:v>
                </c:pt>
                <c:pt idx="293">
                  <c:v>0,781981</c:v>
                </c:pt>
                <c:pt idx="294">
                  <c:v>0,784587</c:v>
                </c:pt>
                <c:pt idx="295">
                  <c:v>0,787213</c:v>
                </c:pt>
                <c:pt idx="296">
                  <c:v>0,789726</c:v>
                </c:pt>
                <c:pt idx="297">
                  <c:v>0,792488</c:v>
                </c:pt>
                <c:pt idx="298">
                  <c:v>0,795041</c:v>
                </c:pt>
                <c:pt idx="299">
                  <c:v>0,797734</c:v>
                </c:pt>
                <c:pt idx="300">
                  <c:v>0,800485</c:v>
                </c:pt>
                <c:pt idx="301">
                  <c:v>0,803081</c:v>
                </c:pt>
                <c:pt idx="302">
                  <c:v>0,805455</c:v>
                </c:pt>
                <c:pt idx="303">
                  <c:v>0,807996</c:v>
                </c:pt>
                <c:pt idx="304">
                  <c:v>0,810663</c:v>
                </c:pt>
                <c:pt idx="305">
                  <c:v>0,813284</c:v>
                </c:pt>
                <c:pt idx="306">
                  <c:v>0,816187</c:v>
                </c:pt>
                <c:pt idx="307">
                  <c:v>0,818571</c:v>
                </c:pt>
                <c:pt idx="308">
                  <c:v>0,821419</c:v>
                </c:pt>
                <c:pt idx="309">
                  <c:v>0,823955</c:v>
                </c:pt>
                <c:pt idx="310">
                  <c:v>0,826439</c:v>
                </c:pt>
                <c:pt idx="311">
                  <c:v>0,828964</c:v>
                </c:pt>
                <c:pt idx="312">
                  <c:v>0,831619</c:v>
                </c:pt>
                <c:pt idx="313">
                  <c:v>0,834659</c:v>
                </c:pt>
                <c:pt idx="314">
                  <c:v>0,836934</c:v>
                </c:pt>
                <c:pt idx="315">
                  <c:v>0,839517</c:v>
                </c:pt>
                <c:pt idx="316">
                  <c:v>0,842131</c:v>
                </c:pt>
                <c:pt idx="317">
                  <c:v>0,844789</c:v>
                </c:pt>
                <c:pt idx="318">
                  <c:v>0,847325</c:v>
                </c:pt>
                <c:pt idx="319">
                  <c:v>0,850015</c:v>
                </c:pt>
                <c:pt idx="320">
                  <c:v>0,852747</c:v>
                </c:pt>
                <c:pt idx="321">
                  <c:v>0,855309</c:v>
                </c:pt>
                <c:pt idx="322">
                  <c:v>0,857965</c:v>
                </c:pt>
                <c:pt idx="323">
                  <c:v>0,860429</c:v>
                </c:pt>
                <c:pt idx="324">
                  <c:v>0,86331</c:v>
                </c:pt>
                <c:pt idx="325">
                  <c:v>0,865723</c:v>
                </c:pt>
                <c:pt idx="326">
                  <c:v>0,868321</c:v>
                </c:pt>
                <c:pt idx="327">
                  <c:v>0,871059</c:v>
                </c:pt>
                <c:pt idx="328">
                  <c:v>0,873683</c:v>
                </c:pt>
                <c:pt idx="329">
                  <c:v>0,876482</c:v>
                </c:pt>
                <c:pt idx="330">
                  <c:v>0,878871</c:v>
                </c:pt>
                <c:pt idx="331">
                  <c:v>0,881407</c:v>
                </c:pt>
                <c:pt idx="332">
                  <c:v>0,884052</c:v>
                </c:pt>
                <c:pt idx="333">
                  <c:v>0,886734</c:v>
                </c:pt>
                <c:pt idx="334">
                  <c:v>0,88934</c:v>
                </c:pt>
                <c:pt idx="335">
                  <c:v>0,891817</c:v>
                </c:pt>
                <c:pt idx="336">
                  <c:v>0,894592</c:v>
                </c:pt>
                <c:pt idx="337">
                  <c:v>0,897003</c:v>
                </c:pt>
                <c:pt idx="338">
                  <c:v>0,899748</c:v>
                </c:pt>
                <c:pt idx="339">
                  <c:v>0,902417</c:v>
                </c:pt>
                <c:pt idx="340">
                  <c:v>0,904999</c:v>
                </c:pt>
                <c:pt idx="341">
                  <c:v>0,907709</c:v>
                </c:pt>
                <c:pt idx="342">
                  <c:v>0,910117</c:v>
                </c:pt>
                <c:pt idx="343">
                  <c:v>0,912848</c:v>
                </c:pt>
                <c:pt idx="344">
                  <c:v>0,915424</c:v>
                </c:pt>
                <c:pt idx="345">
                  <c:v>0,918074</c:v>
                </c:pt>
                <c:pt idx="346">
                  <c:v>0,920734</c:v>
                </c:pt>
                <c:pt idx="347">
                  <c:v>0,923442</c:v>
                </c:pt>
                <c:pt idx="348">
                  <c:v>0,926027</c:v>
                </c:pt>
                <c:pt idx="349">
                  <c:v>0,928735</c:v>
                </c:pt>
                <c:pt idx="350">
                  <c:v>0,931328</c:v>
                </c:pt>
                <c:pt idx="351">
                  <c:v>0,933992</c:v>
                </c:pt>
                <c:pt idx="352">
                  <c:v>0,936525</c:v>
                </c:pt>
                <c:pt idx="353">
                  <c:v>0,939397</c:v>
                </c:pt>
                <c:pt idx="354">
                  <c:v>0,94175</c:v>
                </c:pt>
                <c:pt idx="355">
                  <c:v>0,94431</c:v>
                </c:pt>
                <c:pt idx="356">
                  <c:v>0,946983</c:v>
                </c:pt>
                <c:pt idx="357">
                  <c:v>0,949568</c:v>
                </c:pt>
                <c:pt idx="358">
                  <c:v>0,952252</c:v>
                </c:pt>
                <c:pt idx="359">
                  <c:v>0,954869</c:v>
                </c:pt>
                <c:pt idx="360">
                  <c:v>0,95739</c:v>
                </c:pt>
                <c:pt idx="361">
                  <c:v>0,959991</c:v>
                </c:pt>
                <c:pt idx="362">
                  <c:v>0,962708</c:v>
                </c:pt>
                <c:pt idx="363">
                  <c:v>0,965149</c:v>
                </c:pt>
                <c:pt idx="364">
                  <c:v>0,967867</c:v>
                </c:pt>
                <c:pt idx="365">
                  <c:v>0,970523</c:v>
                </c:pt>
                <c:pt idx="366">
                  <c:v>0,973155</c:v>
                </c:pt>
                <c:pt idx="367">
                  <c:v>0,975626</c:v>
                </c:pt>
                <c:pt idx="368">
                  <c:v>0,978302</c:v>
                </c:pt>
                <c:pt idx="369">
                  <c:v>0,980927</c:v>
                </c:pt>
                <c:pt idx="370">
                  <c:v>0,983717</c:v>
                </c:pt>
                <c:pt idx="371">
                  <c:v>0,986182</c:v>
                </c:pt>
                <c:pt idx="372">
                  <c:v>0,988654</c:v>
                </c:pt>
                <c:pt idx="373">
                  <c:v>0,991348</c:v>
                </c:pt>
                <c:pt idx="374">
                  <c:v>0,993991</c:v>
                </c:pt>
                <c:pt idx="375">
                  <c:v>0,996678</c:v>
                </c:pt>
                <c:pt idx="376">
                  <c:v>0,99917</c:v>
                </c:pt>
                <c:pt idx="377">
                  <c:v>1,001814</c:v>
                </c:pt>
                <c:pt idx="378">
                  <c:v>1,004424</c:v>
                </c:pt>
                <c:pt idx="379">
                  <c:v>1,0071</c:v>
                </c:pt>
                <c:pt idx="380">
                  <c:v>1,00975</c:v>
                </c:pt>
                <c:pt idx="381">
                  <c:v>1,012534</c:v>
                </c:pt>
                <c:pt idx="382">
                  <c:v>1,01499</c:v>
                </c:pt>
                <c:pt idx="383">
                  <c:v>1,017685</c:v>
                </c:pt>
                <c:pt idx="384">
                  <c:v>1,020316</c:v>
                </c:pt>
                <c:pt idx="385">
                  <c:v>1,022983</c:v>
                </c:pt>
                <c:pt idx="386">
                  <c:v>1,0258</c:v>
                </c:pt>
                <c:pt idx="387">
                  <c:v>1,028493</c:v>
                </c:pt>
                <c:pt idx="388">
                  <c:v>1,031093</c:v>
                </c:pt>
                <c:pt idx="389">
                  <c:v>1,033786</c:v>
                </c:pt>
                <c:pt idx="390">
                  <c:v>1,036327</c:v>
                </c:pt>
                <c:pt idx="391">
                  <c:v>1,039073</c:v>
                </c:pt>
                <c:pt idx="392">
                  <c:v>1,041646</c:v>
                </c:pt>
                <c:pt idx="393">
                  <c:v>1,044174</c:v>
                </c:pt>
                <c:pt idx="394">
                  <c:v>1,046844</c:v>
                </c:pt>
                <c:pt idx="395">
                  <c:v>1,049756</c:v>
                </c:pt>
                <c:pt idx="396">
                  <c:v>1,052641</c:v>
                </c:pt>
                <c:pt idx="397">
                  <c:v>1,055367</c:v>
                </c:pt>
                <c:pt idx="398">
                  <c:v>1,057973</c:v>
                </c:pt>
                <c:pt idx="399">
                  <c:v>1,060625</c:v>
                </c:pt>
                <c:pt idx="400">
                  <c:v>1,063316</c:v>
                </c:pt>
                <c:pt idx="401">
                  <c:v>1,066011</c:v>
                </c:pt>
                <c:pt idx="402">
                  <c:v>1,068602</c:v>
                </c:pt>
                <c:pt idx="403">
                  <c:v>1,071344</c:v>
                </c:pt>
                <c:pt idx="404">
                  <c:v>1,073918</c:v>
                </c:pt>
                <c:pt idx="405">
                  <c:v>1,076627</c:v>
                </c:pt>
                <c:pt idx="406">
                  <c:v>1,079306</c:v>
                </c:pt>
                <c:pt idx="407">
                  <c:v>1,081796</c:v>
                </c:pt>
                <c:pt idx="408">
                  <c:v>1,084468</c:v>
                </c:pt>
                <c:pt idx="409">
                  <c:v>1,087065</c:v>
                </c:pt>
                <c:pt idx="410">
                  <c:v>1,089757</c:v>
                </c:pt>
                <c:pt idx="411">
                  <c:v>1,092435</c:v>
                </c:pt>
                <c:pt idx="412">
                  <c:v>1,09507</c:v>
                </c:pt>
                <c:pt idx="413">
                  <c:v>1,097729</c:v>
                </c:pt>
                <c:pt idx="414">
                  <c:v>1,100211</c:v>
                </c:pt>
                <c:pt idx="415">
                  <c:v>1,102901</c:v>
                </c:pt>
                <c:pt idx="416">
                  <c:v>1,105632</c:v>
                </c:pt>
                <c:pt idx="417">
                  <c:v>1,108397</c:v>
                </c:pt>
                <c:pt idx="418">
                  <c:v>1,110793</c:v>
                </c:pt>
                <c:pt idx="419">
                  <c:v>1,113446</c:v>
                </c:pt>
                <c:pt idx="420">
                  <c:v>1,116098</c:v>
                </c:pt>
                <c:pt idx="421">
                  <c:v>1,118729</c:v>
                </c:pt>
                <c:pt idx="422">
                  <c:v>1,121324</c:v>
                </c:pt>
                <c:pt idx="423">
                  <c:v>1,124028</c:v>
                </c:pt>
                <c:pt idx="424">
                  <c:v>1,126662</c:v>
                </c:pt>
                <c:pt idx="425">
                  <c:v>1,129324</c:v>
                </c:pt>
                <c:pt idx="426">
                  <c:v>1,132042</c:v>
                </c:pt>
                <c:pt idx="427">
                  <c:v>1,134668</c:v>
                </c:pt>
                <c:pt idx="428">
                  <c:v>1,137308</c:v>
                </c:pt>
                <c:pt idx="429">
                  <c:v>1,139861</c:v>
                </c:pt>
                <c:pt idx="430">
                  <c:v>1,142517</c:v>
                </c:pt>
                <c:pt idx="431">
                  <c:v>1,145264</c:v>
                </c:pt>
                <c:pt idx="432">
                  <c:v>1,147971</c:v>
                </c:pt>
                <c:pt idx="433">
                  <c:v>1,150516</c:v>
                </c:pt>
                <c:pt idx="434">
                  <c:v>1,153069</c:v>
                </c:pt>
                <c:pt idx="435">
                  <c:v>1,155731</c:v>
                </c:pt>
                <c:pt idx="436">
                  <c:v>1,15833</c:v>
                </c:pt>
                <c:pt idx="437">
                  <c:v>1,160973</c:v>
                </c:pt>
                <c:pt idx="438">
                  <c:v>1,163737</c:v>
                </c:pt>
                <c:pt idx="439">
                  <c:v>1,166335</c:v>
                </c:pt>
                <c:pt idx="440">
                  <c:v>1,168925</c:v>
                </c:pt>
                <c:pt idx="441">
                  <c:v>1,171657</c:v>
                </c:pt>
                <c:pt idx="442">
                  <c:v>1,174162</c:v>
                </c:pt>
                <c:pt idx="443">
                  <c:v>1,176958</c:v>
                </c:pt>
                <c:pt idx="444">
                  <c:v>1,17979</c:v>
                </c:pt>
                <c:pt idx="445">
                  <c:v>1,182274</c:v>
                </c:pt>
                <c:pt idx="446">
                  <c:v>1,184787</c:v>
                </c:pt>
                <c:pt idx="447">
                  <c:v>1,187492</c:v>
                </c:pt>
                <c:pt idx="448">
                  <c:v>1,190164</c:v>
                </c:pt>
                <c:pt idx="449">
                  <c:v>1,192911</c:v>
                </c:pt>
                <c:pt idx="450">
                  <c:v>1,195277</c:v>
                </c:pt>
                <c:pt idx="451">
                  <c:v>1,197841</c:v>
                </c:pt>
                <c:pt idx="452">
                  <c:v>1,200401</c:v>
                </c:pt>
                <c:pt idx="453">
                  <c:v>1,203151</c:v>
                </c:pt>
                <c:pt idx="454">
                  <c:v>1,205623</c:v>
                </c:pt>
                <c:pt idx="455">
                  <c:v>1,208374</c:v>
                </c:pt>
                <c:pt idx="456">
                  <c:v>1,210922</c:v>
                </c:pt>
                <c:pt idx="457">
                  <c:v>1,213756</c:v>
                </c:pt>
                <c:pt idx="458">
                  <c:v>1,216235</c:v>
                </c:pt>
                <c:pt idx="459">
                  <c:v>1,218781</c:v>
                </c:pt>
                <c:pt idx="460">
                  <c:v>1,221696</c:v>
                </c:pt>
                <c:pt idx="461">
                  <c:v>1,224181</c:v>
                </c:pt>
                <c:pt idx="462">
                  <c:v>1,226743</c:v>
                </c:pt>
                <c:pt idx="463">
                  <c:v>1,229417</c:v>
                </c:pt>
                <c:pt idx="464">
                  <c:v>1,232095</c:v>
                </c:pt>
                <c:pt idx="465">
                  <c:v>1,234364</c:v>
                </c:pt>
                <c:pt idx="466">
                  <c:v>1,2371</c:v>
                </c:pt>
                <c:pt idx="467">
                  <c:v>1,239664</c:v>
                </c:pt>
                <c:pt idx="468">
                  <c:v>1,242174</c:v>
                </c:pt>
                <c:pt idx="469">
                  <c:v>1,244971</c:v>
                </c:pt>
                <c:pt idx="470">
                  <c:v>1,247408</c:v>
                </c:pt>
                <c:pt idx="471">
                  <c:v>1,25016</c:v>
                </c:pt>
                <c:pt idx="472">
                  <c:v>1,252776</c:v>
                </c:pt>
                <c:pt idx="473">
                  <c:v>1,255521</c:v>
                </c:pt>
                <c:pt idx="474">
                  <c:v>1,257843</c:v>
                </c:pt>
                <c:pt idx="475">
                  <c:v>1,260666</c:v>
                </c:pt>
                <c:pt idx="476">
                  <c:v>1,263281</c:v>
                </c:pt>
                <c:pt idx="477">
                  <c:v>1,265944</c:v>
                </c:pt>
                <c:pt idx="478">
                  <c:v>1,268384</c:v>
                </c:pt>
                <c:pt idx="479">
                  <c:v>1,271129</c:v>
                </c:pt>
                <c:pt idx="480">
                  <c:v>1,273836</c:v>
                </c:pt>
                <c:pt idx="481">
                  <c:v>1,276439</c:v>
                </c:pt>
                <c:pt idx="482">
                  <c:v>1,278795</c:v>
                </c:pt>
                <c:pt idx="483">
                  <c:v>1,281769</c:v>
                </c:pt>
                <c:pt idx="484">
                  <c:v>1,283907</c:v>
                </c:pt>
                <c:pt idx="485">
                  <c:v>1,286748</c:v>
                </c:pt>
                <c:pt idx="486">
                  <c:v>1,289337</c:v>
                </c:pt>
                <c:pt idx="487">
                  <c:v>1,292075</c:v>
                </c:pt>
                <c:pt idx="488">
                  <c:v>1,294429</c:v>
                </c:pt>
                <c:pt idx="489">
                  <c:v>1,297289</c:v>
                </c:pt>
                <c:pt idx="490">
                  <c:v>1,299628</c:v>
                </c:pt>
                <c:pt idx="491">
                  <c:v>1,302335</c:v>
                </c:pt>
                <c:pt idx="492">
                  <c:v>1,304893</c:v>
                </c:pt>
                <c:pt idx="493">
                  <c:v>1,307625</c:v>
                </c:pt>
                <c:pt idx="494">
                  <c:v>1,310136</c:v>
                </c:pt>
                <c:pt idx="495">
                  <c:v>1,312946</c:v>
                </c:pt>
                <c:pt idx="496">
                  <c:v>1,315247</c:v>
                </c:pt>
                <c:pt idx="497">
                  <c:v>1,31813</c:v>
                </c:pt>
                <c:pt idx="498">
                  <c:v>1,3205</c:v>
                </c:pt>
                <c:pt idx="499">
                  <c:v>1,323465</c:v>
                </c:pt>
                <c:pt idx="500">
                  <c:v>1,325822</c:v>
                </c:pt>
                <c:pt idx="501">
                  <c:v>1,328532</c:v>
                </c:pt>
                <c:pt idx="502">
                  <c:v>1,331071</c:v>
                </c:pt>
                <c:pt idx="503">
                  <c:v>1,333786</c:v>
                </c:pt>
                <c:pt idx="504">
                  <c:v>1,336337</c:v>
                </c:pt>
                <c:pt idx="505">
                  <c:v>1,33884</c:v>
                </c:pt>
                <c:pt idx="506">
                  <c:v>1,341743</c:v>
                </c:pt>
                <c:pt idx="507">
                  <c:v>1,344075</c:v>
                </c:pt>
                <c:pt idx="508">
                  <c:v>1,346988</c:v>
                </c:pt>
                <c:pt idx="509">
                  <c:v>1,349538</c:v>
                </c:pt>
                <c:pt idx="510">
                  <c:v>1,352051</c:v>
                </c:pt>
                <c:pt idx="511">
                  <c:v>1,354916</c:v>
                </c:pt>
                <c:pt idx="512">
                  <c:v>1,357433</c:v>
                </c:pt>
                <c:pt idx="513">
                  <c:v>1,359824</c:v>
                </c:pt>
                <c:pt idx="514">
                  <c:v>1,362341</c:v>
                </c:pt>
                <c:pt idx="515">
                  <c:v>1,36525</c:v>
                </c:pt>
                <c:pt idx="516">
                  <c:v>1,367612</c:v>
                </c:pt>
                <c:pt idx="517">
                  <c:v>1,370215</c:v>
                </c:pt>
                <c:pt idx="518">
                  <c:v>1,37305</c:v>
                </c:pt>
                <c:pt idx="519">
                  <c:v>1,375529</c:v>
                </c:pt>
                <c:pt idx="520">
                  <c:v>1,378354</c:v>
                </c:pt>
                <c:pt idx="521">
                  <c:v>1,380756</c:v>
                </c:pt>
                <c:pt idx="522">
                  <c:v>1,383441</c:v>
                </c:pt>
                <c:pt idx="523">
                  <c:v>1,386011</c:v>
                </c:pt>
                <c:pt idx="524">
                  <c:v>1,388879</c:v>
                </c:pt>
                <c:pt idx="525">
                  <c:v>1,391106</c:v>
                </c:pt>
                <c:pt idx="526">
                  <c:v>1,394037</c:v>
                </c:pt>
                <c:pt idx="527">
                  <c:v>1,396631</c:v>
                </c:pt>
                <c:pt idx="528">
                  <c:v>1,399237</c:v>
                </c:pt>
                <c:pt idx="529">
                  <c:v>1,40173</c:v>
                </c:pt>
                <c:pt idx="530">
                  <c:v>1,404227</c:v>
                </c:pt>
                <c:pt idx="531">
                  <c:v>1,406999</c:v>
                </c:pt>
                <c:pt idx="532">
                  <c:v>1,409721</c:v>
                </c:pt>
                <c:pt idx="533">
                  <c:v>1,412178</c:v>
                </c:pt>
                <c:pt idx="534">
                  <c:v>1,414801</c:v>
                </c:pt>
                <c:pt idx="535">
                  <c:v>1,417233</c:v>
                </c:pt>
                <c:pt idx="536">
                  <c:v>1,419911</c:v>
                </c:pt>
                <c:pt idx="537">
                  <c:v>1,422647</c:v>
                </c:pt>
                <c:pt idx="538">
                  <c:v>1,425227</c:v>
                </c:pt>
                <c:pt idx="539">
                  <c:v>1,427948</c:v>
                </c:pt>
                <c:pt idx="540">
                  <c:v>1,43029</c:v>
                </c:pt>
                <c:pt idx="541">
                  <c:v>1,433075</c:v>
                </c:pt>
                <c:pt idx="542">
                  <c:v>1,435733</c:v>
                </c:pt>
                <c:pt idx="543">
                  <c:v>1,438148</c:v>
                </c:pt>
                <c:pt idx="544">
                  <c:v>1,44072</c:v>
                </c:pt>
                <c:pt idx="545">
                  <c:v>1,443369</c:v>
                </c:pt>
                <c:pt idx="546">
                  <c:v>1,446318</c:v>
                </c:pt>
                <c:pt idx="547">
                  <c:v>1,448656</c:v>
                </c:pt>
                <c:pt idx="548">
                  <c:v>1,451312</c:v>
                </c:pt>
                <c:pt idx="549">
                  <c:v>1,453775</c:v>
                </c:pt>
                <c:pt idx="550">
                  <c:v>1,456613</c:v>
                </c:pt>
                <c:pt idx="551">
                  <c:v>1,459169</c:v>
                </c:pt>
                <c:pt idx="552">
                  <c:v>1,461943</c:v>
                </c:pt>
                <c:pt idx="553">
                  <c:v>1,464435</c:v>
                </c:pt>
                <c:pt idx="554">
                  <c:v>1,467139</c:v>
                </c:pt>
                <c:pt idx="555">
                  <c:v>1,469739</c:v>
                </c:pt>
                <c:pt idx="556">
                  <c:v>1,472182</c:v>
                </c:pt>
                <c:pt idx="557">
                  <c:v>1,474915</c:v>
                </c:pt>
                <c:pt idx="558">
                  <c:v>1,477597</c:v>
                </c:pt>
                <c:pt idx="559">
                  <c:v>1,479973</c:v>
                </c:pt>
                <c:pt idx="560">
                  <c:v>1,482622</c:v>
                </c:pt>
                <c:pt idx="561">
                  <c:v>1,485289</c:v>
                </c:pt>
                <c:pt idx="562">
                  <c:v>1,487846</c:v>
                </c:pt>
                <c:pt idx="563">
                  <c:v>1,490608</c:v>
                </c:pt>
                <c:pt idx="564">
                  <c:v>1,493225</c:v>
                </c:pt>
                <c:pt idx="565">
                  <c:v>1,495711</c:v>
                </c:pt>
                <c:pt idx="566">
                  <c:v>1,498486</c:v>
                </c:pt>
                <c:pt idx="567">
                  <c:v>1,501204</c:v>
                </c:pt>
                <c:pt idx="568">
                  <c:v>1,503534</c:v>
                </c:pt>
                <c:pt idx="569">
                  <c:v>1,506265</c:v>
                </c:pt>
                <c:pt idx="570">
                  <c:v>1,508778</c:v>
                </c:pt>
                <c:pt idx="571">
                  <c:v>1,511417</c:v>
                </c:pt>
                <c:pt idx="572">
                  <c:v>1,514034</c:v>
                </c:pt>
                <c:pt idx="573">
                  <c:v>1,516693</c:v>
                </c:pt>
                <c:pt idx="574">
                  <c:v>1,519507</c:v>
                </c:pt>
                <c:pt idx="575">
                  <c:v>1,521944</c:v>
                </c:pt>
                <c:pt idx="576">
                  <c:v>1,524683</c:v>
                </c:pt>
                <c:pt idx="577">
                  <c:v>1,527127</c:v>
                </c:pt>
                <c:pt idx="578">
                  <c:v>1,52984</c:v>
                </c:pt>
                <c:pt idx="579">
                  <c:v>1,532646</c:v>
                </c:pt>
                <c:pt idx="580">
                  <c:v>1,534966</c:v>
                </c:pt>
                <c:pt idx="581">
                  <c:v>1,537665</c:v>
                </c:pt>
                <c:pt idx="582">
                  <c:v>1,540388</c:v>
                </c:pt>
                <c:pt idx="583">
                  <c:v>1,543295</c:v>
                </c:pt>
                <c:pt idx="584">
                  <c:v>1,545505</c:v>
                </c:pt>
                <c:pt idx="585">
                  <c:v>1,548114</c:v>
                </c:pt>
                <c:pt idx="586">
                  <c:v>1,550621</c:v>
                </c:pt>
                <c:pt idx="587">
                  <c:v>1,553259</c:v>
                </c:pt>
                <c:pt idx="588">
                  <c:v>1,556137</c:v>
                </c:pt>
                <c:pt idx="589">
                  <c:v>1,558754</c:v>
                </c:pt>
                <c:pt idx="590">
                  <c:v>1,561037</c:v>
                </c:pt>
                <c:pt idx="591">
                  <c:v>1,564093</c:v>
                </c:pt>
                <c:pt idx="592">
                  <c:v>1,566388</c:v>
                </c:pt>
                <c:pt idx="593">
                  <c:v>1,569124</c:v>
                </c:pt>
                <c:pt idx="594">
                  <c:v>1,571516</c:v>
                </c:pt>
                <c:pt idx="595">
                  <c:v>1,574234</c:v>
                </c:pt>
                <c:pt idx="596">
                  <c:v>1,577066</c:v>
                </c:pt>
                <c:pt idx="597">
                  <c:v>1,579518</c:v>
                </c:pt>
                <c:pt idx="598">
                  <c:v>1,581854</c:v>
                </c:pt>
                <c:pt idx="599">
                  <c:v>1,584625</c:v>
                </c:pt>
                <c:pt idx="600">
                  <c:v>1,587117</c:v>
                </c:pt>
                <c:pt idx="601">
                  <c:v>1,589902</c:v>
                </c:pt>
                <c:pt idx="602">
                  <c:v>1,592328</c:v>
                </c:pt>
                <c:pt idx="603">
                  <c:v>1,594957</c:v>
                </c:pt>
                <c:pt idx="604">
                  <c:v>1,597551</c:v>
                </c:pt>
                <c:pt idx="605">
                  <c:v>1,600298</c:v>
                </c:pt>
                <c:pt idx="606">
                  <c:v>1,602916</c:v>
                </c:pt>
                <c:pt idx="607">
                  <c:v>1,605461</c:v>
                </c:pt>
                <c:pt idx="608">
                  <c:v>1,608264</c:v>
                </c:pt>
                <c:pt idx="609">
                  <c:v>1,610822</c:v>
                </c:pt>
                <c:pt idx="610">
                  <c:v>1,61347</c:v>
                </c:pt>
                <c:pt idx="611">
                  <c:v>1,615964</c:v>
                </c:pt>
                <c:pt idx="612">
                  <c:v>1,61864</c:v>
                </c:pt>
                <c:pt idx="613">
                  <c:v>1,62122</c:v>
                </c:pt>
                <c:pt idx="614">
                  <c:v>1,623882</c:v>
                </c:pt>
                <c:pt idx="615">
                  <c:v>1,626282</c:v>
                </c:pt>
                <c:pt idx="616">
                  <c:v>1,628886</c:v>
                </c:pt>
                <c:pt idx="617">
                  <c:v>1,631528</c:v>
                </c:pt>
                <c:pt idx="618">
                  <c:v>1,634265</c:v>
                </c:pt>
                <c:pt idx="619">
                  <c:v>1,636694</c:v>
                </c:pt>
                <c:pt idx="620">
                  <c:v>1,639522</c:v>
                </c:pt>
                <c:pt idx="621">
                  <c:v>1,642181</c:v>
                </c:pt>
                <c:pt idx="622">
                  <c:v>1,644597</c:v>
                </c:pt>
                <c:pt idx="623">
                  <c:v>1,647137</c:v>
                </c:pt>
                <c:pt idx="624">
                  <c:v>1,649966</c:v>
                </c:pt>
                <c:pt idx="625">
                  <c:v>1,652565</c:v>
                </c:pt>
                <c:pt idx="626">
                  <c:v>1,655081</c:v>
                </c:pt>
                <c:pt idx="627">
                  <c:v>1,657617</c:v>
                </c:pt>
                <c:pt idx="628">
                  <c:v>1,660414</c:v>
                </c:pt>
                <c:pt idx="629">
                  <c:v>1,663174</c:v>
                </c:pt>
                <c:pt idx="630">
                  <c:v>1,665617</c:v>
                </c:pt>
                <c:pt idx="631">
                  <c:v>1,668076</c:v>
                </c:pt>
                <c:pt idx="632">
                  <c:v>1,670699</c:v>
                </c:pt>
                <c:pt idx="633">
                  <c:v>1,673468</c:v>
                </c:pt>
                <c:pt idx="634">
                  <c:v>1,676108</c:v>
                </c:pt>
                <c:pt idx="635">
                  <c:v>1,678615</c:v>
                </c:pt>
                <c:pt idx="636">
                  <c:v>1,68118</c:v>
                </c:pt>
                <c:pt idx="637">
                  <c:v>1,683842</c:v>
                </c:pt>
                <c:pt idx="638">
                  <c:v>1,686548</c:v>
                </c:pt>
                <c:pt idx="639">
                  <c:v>1,689268</c:v>
                </c:pt>
                <c:pt idx="640">
                  <c:v>1,69201</c:v>
                </c:pt>
                <c:pt idx="641">
                  <c:v>1,694562</c:v>
                </c:pt>
                <c:pt idx="642">
                  <c:v>1,697026</c:v>
                </c:pt>
                <c:pt idx="643">
                  <c:v>1,699828</c:v>
                </c:pt>
                <c:pt idx="644">
                  <c:v>1,702434</c:v>
                </c:pt>
                <c:pt idx="645">
                  <c:v>1,705013</c:v>
                </c:pt>
                <c:pt idx="646">
                  <c:v>1,70751</c:v>
                </c:pt>
                <c:pt idx="647">
                  <c:v>1,710095</c:v>
                </c:pt>
                <c:pt idx="648">
                  <c:v>1,71277</c:v>
                </c:pt>
                <c:pt idx="649">
                  <c:v>1,715289</c:v>
                </c:pt>
                <c:pt idx="650">
                  <c:v>1,718037</c:v>
                </c:pt>
                <c:pt idx="651">
                  <c:v>1,720638</c:v>
                </c:pt>
                <c:pt idx="652">
                  <c:v>1,723187</c:v>
                </c:pt>
                <c:pt idx="653">
                  <c:v>1,725809</c:v>
                </c:pt>
                <c:pt idx="654">
                  <c:v>1,728362</c:v>
                </c:pt>
                <c:pt idx="655">
                  <c:v>1,731094</c:v>
                </c:pt>
                <c:pt idx="656">
                  <c:v>1,733661</c:v>
                </c:pt>
                <c:pt idx="657">
                  <c:v>1,736327</c:v>
                </c:pt>
                <c:pt idx="658">
                  <c:v>1,739049</c:v>
                </c:pt>
                <c:pt idx="659">
                  <c:v>1,741705</c:v>
                </c:pt>
                <c:pt idx="660">
                  <c:v>1,74454</c:v>
                </c:pt>
                <c:pt idx="661">
                  <c:v>1,747066</c:v>
                </c:pt>
                <c:pt idx="662">
                  <c:v>1,74993</c:v>
                </c:pt>
                <c:pt idx="663">
                  <c:v>1,752589</c:v>
                </c:pt>
                <c:pt idx="664">
                  <c:v>1,755321</c:v>
                </c:pt>
                <c:pt idx="665">
                  <c:v>1,75798</c:v>
                </c:pt>
                <c:pt idx="666">
                  <c:v>1,760555</c:v>
                </c:pt>
                <c:pt idx="667">
                  <c:v>1,763258</c:v>
                </c:pt>
                <c:pt idx="668">
                  <c:v>1,765915</c:v>
                </c:pt>
                <c:pt idx="669">
                  <c:v>1,768585</c:v>
                </c:pt>
                <c:pt idx="670">
                  <c:v>1,771199</c:v>
                </c:pt>
                <c:pt idx="671">
                  <c:v>1,773859</c:v>
                </c:pt>
                <c:pt idx="672">
                  <c:v>1,776543</c:v>
                </c:pt>
                <c:pt idx="673">
                  <c:v>1,779294</c:v>
                </c:pt>
                <c:pt idx="674">
                  <c:v>1,781795</c:v>
                </c:pt>
                <c:pt idx="675">
                  <c:v>1,784567</c:v>
                </c:pt>
                <c:pt idx="676">
                  <c:v>1,787051</c:v>
                </c:pt>
                <c:pt idx="677">
                  <c:v>1,789738</c:v>
                </c:pt>
                <c:pt idx="678">
                  <c:v>1,792397</c:v>
                </c:pt>
                <c:pt idx="679">
                  <c:v>1,795018</c:v>
                </c:pt>
                <c:pt idx="680">
                  <c:v>1,797697</c:v>
                </c:pt>
                <c:pt idx="681">
                  <c:v>1,800264</c:v>
                </c:pt>
                <c:pt idx="682">
                  <c:v>1,802858</c:v>
                </c:pt>
                <c:pt idx="683">
                  <c:v>1,805588</c:v>
                </c:pt>
                <c:pt idx="684">
                  <c:v>1,808299</c:v>
                </c:pt>
                <c:pt idx="685">
                  <c:v>1,810791</c:v>
                </c:pt>
                <c:pt idx="686">
                  <c:v>1,813521</c:v>
                </c:pt>
                <c:pt idx="687">
                  <c:v>1,816145</c:v>
                </c:pt>
                <c:pt idx="688">
                  <c:v>1,818715</c:v>
                </c:pt>
                <c:pt idx="689">
                  <c:v>1,821478</c:v>
                </c:pt>
                <c:pt idx="690">
                  <c:v>1,823991</c:v>
                </c:pt>
                <c:pt idx="691">
                  <c:v>1,826649</c:v>
                </c:pt>
                <c:pt idx="692">
                  <c:v>1,82924</c:v>
                </c:pt>
                <c:pt idx="693">
                  <c:v>1,831923</c:v>
                </c:pt>
                <c:pt idx="694">
                  <c:v>1,834653</c:v>
                </c:pt>
                <c:pt idx="695">
                  <c:v>1,837163</c:v>
                </c:pt>
                <c:pt idx="696">
                  <c:v>1,839821</c:v>
                </c:pt>
                <c:pt idx="697">
                  <c:v>1,842476</c:v>
                </c:pt>
                <c:pt idx="698">
                  <c:v>1,845049</c:v>
                </c:pt>
                <c:pt idx="699">
                  <c:v>1,847714</c:v>
                </c:pt>
                <c:pt idx="700">
                  <c:v>1,850284</c:v>
                </c:pt>
                <c:pt idx="701">
                  <c:v>1,853004</c:v>
                </c:pt>
                <c:pt idx="702">
                  <c:v>1,855707</c:v>
                </c:pt>
                <c:pt idx="703">
                  <c:v>1,8584</c:v>
                </c:pt>
                <c:pt idx="704">
                  <c:v>1,860912</c:v>
                </c:pt>
                <c:pt idx="705">
                  <c:v>1,86358</c:v>
                </c:pt>
                <c:pt idx="706">
                  <c:v>1,866129</c:v>
                </c:pt>
                <c:pt idx="707">
                  <c:v>1,86882</c:v>
                </c:pt>
                <c:pt idx="708">
                  <c:v>1,87133</c:v>
                </c:pt>
                <c:pt idx="709">
                  <c:v>1,87399</c:v>
                </c:pt>
                <c:pt idx="710">
                  <c:v>1,876682</c:v>
                </c:pt>
                <c:pt idx="711">
                  <c:v>1,87919</c:v>
                </c:pt>
                <c:pt idx="712">
                  <c:v>1,881886</c:v>
                </c:pt>
                <c:pt idx="713">
                  <c:v>1,884602</c:v>
                </c:pt>
                <c:pt idx="714">
                  <c:v>1,887154</c:v>
                </c:pt>
                <c:pt idx="715">
                  <c:v>1,889842</c:v>
                </c:pt>
                <c:pt idx="716">
                  <c:v>1,892462</c:v>
                </c:pt>
                <c:pt idx="717">
                  <c:v>1,895058</c:v>
                </c:pt>
                <c:pt idx="718">
                  <c:v>1,897757</c:v>
                </c:pt>
                <c:pt idx="719">
                  <c:v>1,900395</c:v>
                </c:pt>
                <c:pt idx="720">
                  <c:v>1,90295</c:v>
                </c:pt>
                <c:pt idx="721">
                  <c:v>1,905978</c:v>
                </c:pt>
                <c:pt idx="722">
                  <c:v>1,90824</c:v>
                </c:pt>
                <c:pt idx="723">
                  <c:v>1,910893</c:v>
                </c:pt>
                <c:pt idx="724">
                  <c:v>1,913858</c:v>
                </c:pt>
                <c:pt idx="725">
                  <c:v>1,916071</c:v>
                </c:pt>
                <c:pt idx="726">
                  <c:v>1,918779</c:v>
                </c:pt>
                <c:pt idx="727">
                  <c:v>1,921468</c:v>
                </c:pt>
                <c:pt idx="728">
                  <c:v>1,923894</c:v>
                </c:pt>
                <c:pt idx="729">
                  <c:v>1,926552</c:v>
                </c:pt>
                <c:pt idx="730">
                  <c:v>1,929105</c:v>
                </c:pt>
                <c:pt idx="731">
                  <c:v>1,931912</c:v>
                </c:pt>
                <c:pt idx="732">
                  <c:v>1,934633</c:v>
                </c:pt>
                <c:pt idx="733">
                  <c:v>1,937125</c:v>
                </c:pt>
                <c:pt idx="734">
                  <c:v>1,939893</c:v>
                </c:pt>
                <c:pt idx="735">
                  <c:v>1,942738</c:v>
                </c:pt>
                <c:pt idx="736">
                  <c:v>1,944977</c:v>
                </c:pt>
                <c:pt idx="737">
                  <c:v>1,947604</c:v>
                </c:pt>
                <c:pt idx="738">
                  <c:v>1,950116</c:v>
                </c:pt>
                <c:pt idx="739">
                  <c:v>1,952809</c:v>
                </c:pt>
                <c:pt idx="740">
                  <c:v>1,955252</c:v>
                </c:pt>
                <c:pt idx="741">
                  <c:v>1,958116</c:v>
                </c:pt>
                <c:pt idx="742">
                  <c:v>1,960548</c:v>
                </c:pt>
                <c:pt idx="743">
                  <c:v>1,963263</c:v>
                </c:pt>
                <c:pt idx="744">
                  <c:v>1,965941</c:v>
                </c:pt>
                <c:pt idx="745">
                  <c:v>1,968687</c:v>
                </c:pt>
                <c:pt idx="746">
                  <c:v>1,970901</c:v>
                </c:pt>
                <c:pt idx="747">
                  <c:v>1,973724</c:v>
                </c:pt>
                <c:pt idx="748">
                  <c:v>1,976118</c:v>
                </c:pt>
                <c:pt idx="749">
                  <c:v>1,978804</c:v>
                </c:pt>
                <c:pt idx="750">
                  <c:v>1,98168</c:v>
                </c:pt>
                <c:pt idx="751">
                  <c:v>1,983949</c:v>
                </c:pt>
                <c:pt idx="752">
                  <c:v>1,986876</c:v>
                </c:pt>
                <c:pt idx="753">
                  <c:v>1,9892</c:v>
                </c:pt>
                <c:pt idx="754">
                  <c:v>1,991872</c:v>
                </c:pt>
                <c:pt idx="755">
                  <c:v>1,994632</c:v>
                </c:pt>
                <c:pt idx="756">
                  <c:v>1,997115</c:v>
                </c:pt>
                <c:pt idx="757">
                  <c:v>1,999881</c:v>
                </c:pt>
                <c:pt idx="758">
                  <c:v>2,002188</c:v>
                </c:pt>
                <c:pt idx="759">
                  <c:v>2,00482</c:v>
                </c:pt>
                <c:pt idx="760">
                  <c:v>2,007732</c:v>
                </c:pt>
                <c:pt idx="761">
                  <c:v>2,010396</c:v>
                </c:pt>
                <c:pt idx="762">
                  <c:v>2,012822</c:v>
                </c:pt>
                <c:pt idx="763">
                  <c:v>2,015295</c:v>
                </c:pt>
                <c:pt idx="764">
                  <c:v>2,017947</c:v>
                </c:pt>
                <c:pt idx="765">
                  <c:v>2,020491</c:v>
                </c:pt>
                <c:pt idx="766">
                  <c:v>2,023335</c:v>
                </c:pt>
                <c:pt idx="767">
                  <c:v>2,025787</c:v>
                </c:pt>
                <c:pt idx="768">
                  <c:v>2,028438</c:v>
                </c:pt>
                <c:pt idx="769">
                  <c:v>2,03094</c:v>
                </c:pt>
                <c:pt idx="770">
                  <c:v>2,03372</c:v>
                </c:pt>
                <c:pt idx="771">
                  <c:v>2,036192</c:v>
                </c:pt>
                <c:pt idx="772">
                  <c:v>2,038846</c:v>
                </c:pt>
                <c:pt idx="773">
                  <c:v>2,041589</c:v>
                </c:pt>
                <c:pt idx="774">
                  <c:v>2,044092</c:v>
                </c:pt>
                <c:pt idx="775">
                  <c:v>2,046756</c:v>
                </c:pt>
                <c:pt idx="776">
                  <c:v>2,04931</c:v>
                </c:pt>
                <c:pt idx="777">
                  <c:v>2,051999</c:v>
                </c:pt>
                <c:pt idx="778">
                  <c:v>2,054698</c:v>
                </c:pt>
                <c:pt idx="779">
                  <c:v>2,057262</c:v>
                </c:pt>
                <c:pt idx="780">
                  <c:v>2,059792</c:v>
                </c:pt>
                <c:pt idx="781">
                  <c:v>2,062436</c:v>
                </c:pt>
                <c:pt idx="782">
                  <c:v>2,065132</c:v>
                </c:pt>
                <c:pt idx="783">
                  <c:v>2,067833</c:v>
                </c:pt>
                <c:pt idx="784">
                  <c:v>2,070174</c:v>
                </c:pt>
                <c:pt idx="785">
                  <c:v>2,072755</c:v>
                </c:pt>
                <c:pt idx="786">
                  <c:v>2,075337</c:v>
                </c:pt>
                <c:pt idx="787">
                  <c:v>2,078224</c:v>
                </c:pt>
                <c:pt idx="788">
                  <c:v>2,080656</c:v>
                </c:pt>
                <c:pt idx="789">
                  <c:v>2,083296</c:v>
                </c:pt>
                <c:pt idx="790">
                  <c:v>2,0858</c:v>
                </c:pt>
                <c:pt idx="791">
                  <c:v>2,08842</c:v>
                </c:pt>
                <c:pt idx="792">
                  <c:v>2,091142</c:v>
                </c:pt>
                <c:pt idx="793">
                  <c:v>2,0937</c:v>
                </c:pt>
                <c:pt idx="794">
                  <c:v>2,096194</c:v>
                </c:pt>
                <c:pt idx="795">
                  <c:v>2,099234</c:v>
                </c:pt>
                <c:pt idx="796">
                  <c:v>2,101898</c:v>
                </c:pt>
                <c:pt idx="797">
                  <c:v>2,104411</c:v>
                </c:pt>
                <c:pt idx="798">
                  <c:v>2,107001</c:v>
                </c:pt>
                <c:pt idx="799">
                  <c:v>2,109338</c:v>
                </c:pt>
                <c:pt idx="800">
                  <c:v>2,112257</c:v>
                </c:pt>
                <c:pt idx="801">
                  <c:v>2,114769</c:v>
                </c:pt>
                <c:pt idx="802">
                  <c:v>2,117297</c:v>
                </c:pt>
                <c:pt idx="803">
                  <c:v>2,119936</c:v>
                </c:pt>
                <c:pt idx="804">
                  <c:v>2,122464</c:v>
                </c:pt>
                <c:pt idx="805">
                  <c:v>2,125125</c:v>
                </c:pt>
                <c:pt idx="806">
                  <c:v>2,12757</c:v>
                </c:pt>
                <c:pt idx="807">
                  <c:v>2,130318</c:v>
                </c:pt>
                <c:pt idx="808">
                  <c:v>2,132877</c:v>
                </c:pt>
                <c:pt idx="809">
                  <c:v>2,13582</c:v>
                </c:pt>
                <c:pt idx="810">
                  <c:v>2,138211</c:v>
                </c:pt>
                <c:pt idx="811">
                  <c:v>2,14066</c:v>
                </c:pt>
                <c:pt idx="812">
                  <c:v>2,143192</c:v>
                </c:pt>
                <c:pt idx="813">
                  <c:v>2,146097</c:v>
                </c:pt>
                <c:pt idx="814">
                  <c:v>2,148553</c:v>
                </c:pt>
                <c:pt idx="815">
                  <c:v>2,151044</c:v>
                </c:pt>
                <c:pt idx="816">
                  <c:v>2,153813</c:v>
                </c:pt>
                <c:pt idx="817">
                  <c:v>2,156445</c:v>
                </c:pt>
                <c:pt idx="818">
                  <c:v>2,159013</c:v>
                </c:pt>
                <c:pt idx="819">
                  <c:v>2,161562</c:v>
                </c:pt>
                <c:pt idx="820">
                  <c:v>2,164101</c:v>
                </c:pt>
                <c:pt idx="821">
                  <c:v>2,166936</c:v>
                </c:pt>
                <c:pt idx="822">
                  <c:v>2,169351</c:v>
                </c:pt>
                <c:pt idx="823">
                  <c:v>2,172166</c:v>
                </c:pt>
                <c:pt idx="824">
                  <c:v>2,174693</c:v>
                </c:pt>
                <c:pt idx="825">
                  <c:v>2,177449</c:v>
                </c:pt>
                <c:pt idx="826">
                  <c:v>2,179857</c:v>
                </c:pt>
                <c:pt idx="827">
                  <c:v>2,182646</c:v>
                </c:pt>
                <c:pt idx="828">
                  <c:v>2,185333</c:v>
                </c:pt>
                <c:pt idx="829">
                  <c:v>2,187953</c:v>
                </c:pt>
                <c:pt idx="830">
                  <c:v>2,190297</c:v>
                </c:pt>
                <c:pt idx="831">
                  <c:v>2,192918</c:v>
                </c:pt>
                <c:pt idx="832">
                  <c:v>2,195433</c:v>
                </c:pt>
                <c:pt idx="833">
                  <c:v>2,198039</c:v>
                </c:pt>
                <c:pt idx="834">
                  <c:v>2,201018</c:v>
                </c:pt>
                <c:pt idx="835">
                  <c:v>2,203264</c:v>
                </c:pt>
                <c:pt idx="836">
                  <c:v>2,20598</c:v>
                </c:pt>
                <c:pt idx="837">
                  <c:v>2,208545</c:v>
                </c:pt>
                <c:pt idx="838">
                  <c:v>2,211325</c:v>
                </c:pt>
                <c:pt idx="839">
                  <c:v>2,21396</c:v>
                </c:pt>
                <c:pt idx="840">
                  <c:v>2,216362</c:v>
                </c:pt>
                <c:pt idx="841">
                  <c:v>2,219112</c:v>
                </c:pt>
                <c:pt idx="842">
                  <c:v>2,222182</c:v>
                </c:pt>
                <c:pt idx="843">
                  <c:v>2,22431</c:v>
                </c:pt>
                <c:pt idx="844">
                  <c:v>2,226971</c:v>
                </c:pt>
                <c:pt idx="845">
                  <c:v>2,229532</c:v>
                </c:pt>
                <c:pt idx="846">
                  <c:v>2,232135</c:v>
                </c:pt>
                <c:pt idx="847">
                  <c:v>2,234691</c:v>
                </c:pt>
                <c:pt idx="848">
                  <c:v>2,237341</c:v>
                </c:pt>
                <c:pt idx="849">
                  <c:v>2,240085</c:v>
                </c:pt>
                <c:pt idx="850">
                  <c:v>2,242711</c:v>
                </c:pt>
                <c:pt idx="851">
                  <c:v>2,245326</c:v>
                </c:pt>
                <c:pt idx="852">
                  <c:v>2,247729</c:v>
                </c:pt>
                <c:pt idx="853">
                  <c:v>2,250575</c:v>
                </c:pt>
                <c:pt idx="854">
                  <c:v>2,252898</c:v>
                </c:pt>
                <c:pt idx="855">
                  <c:v>2,255751</c:v>
                </c:pt>
                <c:pt idx="856">
                  <c:v>2,258208</c:v>
                </c:pt>
                <c:pt idx="857">
                  <c:v>2,26102</c:v>
                </c:pt>
                <c:pt idx="858">
                  <c:v>2,263432</c:v>
                </c:pt>
                <c:pt idx="859">
                  <c:v>2,266103</c:v>
                </c:pt>
                <c:pt idx="860">
                  <c:v>2,268739</c:v>
                </c:pt>
                <c:pt idx="861">
                  <c:v>2,271329</c:v>
                </c:pt>
                <c:pt idx="862">
                  <c:v>2,273944</c:v>
                </c:pt>
                <c:pt idx="863">
                  <c:v>2,276657</c:v>
                </c:pt>
                <c:pt idx="864">
                  <c:v>2,27903</c:v>
                </c:pt>
                <c:pt idx="865">
                  <c:v>2,281799</c:v>
                </c:pt>
                <c:pt idx="866">
                  <c:v>2,284727</c:v>
                </c:pt>
                <c:pt idx="867">
                  <c:v>2,287057</c:v>
                </c:pt>
                <c:pt idx="868">
                  <c:v>2,289601</c:v>
                </c:pt>
                <c:pt idx="869">
                  <c:v>2,292169</c:v>
                </c:pt>
                <c:pt idx="870">
                  <c:v>2,294946</c:v>
                </c:pt>
                <c:pt idx="871">
                  <c:v>2,29758</c:v>
                </c:pt>
                <c:pt idx="872">
                  <c:v>2,300067</c:v>
                </c:pt>
                <c:pt idx="873">
                  <c:v>2,302869</c:v>
                </c:pt>
                <c:pt idx="874">
                  <c:v>2,305202</c:v>
                </c:pt>
                <c:pt idx="875">
                  <c:v>2,307915</c:v>
                </c:pt>
                <c:pt idx="876">
                  <c:v>2,310458</c:v>
                </c:pt>
                <c:pt idx="877">
                  <c:v>2,313211</c:v>
                </c:pt>
                <c:pt idx="878">
                  <c:v>2,315831</c:v>
                </c:pt>
                <c:pt idx="879">
                  <c:v>2,318288</c:v>
                </c:pt>
                <c:pt idx="880">
                  <c:v>2,320866</c:v>
                </c:pt>
                <c:pt idx="881">
                  <c:v>2,323926</c:v>
                </c:pt>
                <c:pt idx="882">
                  <c:v>2,326624</c:v>
                </c:pt>
                <c:pt idx="883">
                  <c:v>2,328912</c:v>
                </c:pt>
                <c:pt idx="884">
                  <c:v>2,331358</c:v>
                </c:pt>
                <c:pt idx="885">
                  <c:v>2,334094</c:v>
                </c:pt>
                <c:pt idx="886">
                  <c:v>2,336754</c:v>
                </c:pt>
                <c:pt idx="887">
                  <c:v>2,339726</c:v>
                </c:pt>
                <c:pt idx="888">
                  <c:v>2,341754</c:v>
                </c:pt>
                <c:pt idx="889">
                  <c:v>2,344516</c:v>
                </c:pt>
                <c:pt idx="890">
                  <c:v>2,34726</c:v>
                </c:pt>
                <c:pt idx="891">
                  <c:v>2,349753</c:v>
                </c:pt>
                <c:pt idx="892">
                  <c:v>2,352214</c:v>
                </c:pt>
                <c:pt idx="893">
                  <c:v>2,354932</c:v>
                </c:pt>
                <c:pt idx="894">
                  <c:v>2,35797</c:v>
                </c:pt>
                <c:pt idx="895">
                  <c:v>2,360535</c:v>
                </c:pt>
                <c:pt idx="896">
                  <c:v>2,36275</c:v>
                </c:pt>
                <c:pt idx="897">
                  <c:v>2,365535</c:v>
                </c:pt>
                <c:pt idx="898">
                  <c:v>2,367894</c:v>
                </c:pt>
                <c:pt idx="899">
                  <c:v>2,371179</c:v>
                </c:pt>
                <c:pt idx="900">
                  <c:v>2,373647</c:v>
                </c:pt>
                <c:pt idx="901">
                  <c:v>2,376115</c:v>
                </c:pt>
                <c:pt idx="902">
                  <c:v>2,378661</c:v>
                </c:pt>
                <c:pt idx="903">
                  <c:v>2,3814</c:v>
                </c:pt>
                <c:pt idx="904">
                  <c:v>2,384024</c:v>
                </c:pt>
                <c:pt idx="905">
                  <c:v>2,3866</c:v>
                </c:pt>
                <c:pt idx="906">
                  <c:v>2,38931</c:v>
                </c:pt>
                <c:pt idx="907">
                  <c:v>2,391299</c:v>
                </c:pt>
                <c:pt idx="908">
                  <c:v>2,393935</c:v>
                </c:pt>
                <c:pt idx="909">
                  <c:v>2,396918</c:v>
                </c:pt>
                <c:pt idx="910">
                  <c:v>2,399265</c:v>
                </c:pt>
                <c:pt idx="911">
                  <c:v>2,402168</c:v>
                </c:pt>
                <c:pt idx="912">
                  <c:v>2,404338</c:v>
                </c:pt>
                <c:pt idx="913">
                  <c:v>2,407449</c:v>
                </c:pt>
                <c:pt idx="914">
                  <c:v>2,409842</c:v>
                </c:pt>
                <c:pt idx="915">
                  <c:v>2,412428</c:v>
                </c:pt>
                <c:pt idx="916">
                  <c:v>2,414967</c:v>
                </c:pt>
                <c:pt idx="917">
                  <c:v>2,417674</c:v>
                </c:pt>
                <c:pt idx="918">
                  <c:v>2,420042</c:v>
                </c:pt>
                <c:pt idx="919">
                  <c:v>2,422908</c:v>
                </c:pt>
                <c:pt idx="920">
                  <c:v>2,425258</c:v>
                </c:pt>
                <c:pt idx="921">
                  <c:v>2,428143</c:v>
                </c:pt>
                <c:pt idx="922">
                  <c:v>2,430841</c:v>
                </c:pt>
                <c:pt idx="923">
                  <c:v>2,432996</c:v>
                </c:pt>
                <c:pt idx="924">
                  <c:v>2,435858</c:v>
                </c:pt>
                <c:pt idx="925">
                  <c:v>2,438231</c:v>
                </c:pt>
                <c:pt idx="926">
                  <c:v>2,440987</c:v>
                </c:pt>
                <c:pt idx="927">
                  <c:v>2,443781</c:v>
                </c:pt>
                <c:pt idx="928">
                  <c:v>2,446326</c:v>
                </c:pt>
                <c:pt idx="929">
                  <c:v>2,448918</c:v>
                </c:pt>
                <c:pt idx="930">
                  <c:v>2,451282</c:v>
                </c:pt>
                <c:pt idx="931">
                  <c:v>2,454172</c:v>
                </c:pt>
                <c:pt idx="932">
                  <c:v>2,45663</c:v>
                </c:pt>
                <c:pt idx="933">
                  <c:v>2,459209</c:v>
                </c:pt>
                <c:pt idx="934">
                  <c:v>2,462247</c:v>
                </c:pt>
                <c:pt idx="935">
                  <c:v>2,464594</c:v>
                </c:pt>
                <c:pt idx="936">
                  <c:v>2,467122</c:v>
                </c:pt>
                <c:pt idx="937">
                  <c:v>2,469781</c:v>
                </c:pt>
                <c:pt idx="938">
                  <c:v>2,472327</c:v>
                </c:pt>
                <c:pt idx="939">
                  <c:v>2,474983</c:v>
                </c:pt>
                <c:pt idx="940">
                  <c:v>2,477682</c:v>
                </c:pt>
                <c:pt idx="941">
                  <c:v>2,480136</c:v>
                </c:pt>
                <c:pt idx="942">
                  <c:v>2,482768</c:v>
                </c:pt>
                <c:pt idx="943">
                  <c:v>2,485515</c:v>
                </c:pt>
                <c:pt idx="944">
                  <c:v>2,487726</c:v>
                </c:pt>
                <c:pt idx="945">
                  <c:v>2,490593</c:v>
                </c:pt>
                <c:pt idx="946">
                  <c:v>2,492995</c:v>
                </c:pt>
                <c:pt idx="947">
                  <c:v>2,495633</c:v>
                </c:pt>
                <c:pt idx="948">
                  <c:v>2,498378</c:v>
                </c:pt>
                <c:pt idx="949">
                  <c:v>2,50101</c:v>
                </c:pt>
                <c:pt idx="950">
                  <c:v>2,5035</c:v>
                </c:pt>
                <c:pt idx="951">
                  <c:v>2,506055</c:v>
                </c:pt>
                <c:pt idx="952">
                  <c:v>2,508746</c:v>
                </c:pt>
                <c:pt idx="953">
                  <c:v>2,511195</c:v>
                </c:pt>
                <c:pt idx="954">
                  <c:v>2,513861</c:v>
                </c:pt>
                <c:pt idx="955">
                  <c:v>2,516548</c:v>
                </c:pt>
                <c:pt idx="956">
                  <c:v>2,519415</c:v>
                </c:pt>
                <c:pt idx="957">
                  <c:v>2,521855</c:v>
                </c:pt>
                <c:pt idx="958">
                  <c:v>2,524478</c:v>
                </c:pt>
                <c:pt idx="959">
                  <c:v>2,527216</c:v>
                </c:pt>
                <c:pt idx="960">
                  <c:v>2,52986</c:v>
                </c:pt>
                <c:pt idx="961">
                  <c:v>2,532216</c:v>
                </c:pt>
                <c:pt idx="962">
                  <c:v>2,53475</c:v>
                </c:pt>
                <c:pt idx="963">
                  <c:v>2,537616</c:v>
                </c:pt>
                <c:pt idx="964">
                  <c:v>2,539984</c:v>
                </c:pt>
                <c:pt idx="965">
                  <c:v>2,5429</c:v>
                </c:pt>
                <c:pt idx="966">
                  <c:v>2,545271</c:v>
                </c:pt>
                <c:pt idx="967">
                  <c:v>2,5478</c:v>
                </c:pt>
                <c:pt idx="968">
                  <c:v>2,550386</c:v>
                </c:pt>
                <c:pt idx="969">
                  <c:v>2,552972</c:v>
                </c:pt>
                <c:pt idx="970">
                  <c:v>2,555669</c:v>
                </c:pt>
                <c:pt idx="971">
                  <c:v>2,558354</c:v>
                </c:pt>
                <c:pt idx="972">
                  <c:v>2,560976</c:v>
                </c:pt>
                <c:pt idx="973">
                  <c:v>2,563527</c:v>
                </c:pt>
                <c:pt idx="974">
                  <c:v>2,56609</c:v>
                </c:pt>
                <c:pt idx="975">
                  <c:v>2,568634</c:v>
                </c:pt>
                <c:pt idx="976">
                  <c:v>2,571254</c:v>
                </c:pt>
                <c:pt idx="977">
                  <c:v>2,573862</c:v>
                </c:pt>
                <c:pt idx="978">
                  <c:v>2,576549</c:v>
                </c:pt>
                <c:pt idx="979">
                  <c:v>2,579352</c:v>
                </c:pt>
                <c:pt idx="980">
                  <c:v>2,582051</c:v>
                </c:pt>
                <c:pt idx="981">
                  <c:v>2,584444</c:v>
                </c:pt>
                <c:pt idx="982">
                  <c:v>2,587186</c:v>
                </c:pt>
                <c:pt idx="983">
                  <c:v>2,589711</c:v>
                </c:pt>
                <c:pt idx="984">
                  <c:v>2,592421</c:v>
                </c:pt>
                <c:pt idx="985">
                  <c:v>2,595027</c:v>
                </c:pt>
                <c:pt idx="986">
                  <c:v>2,597598</c:v>
                </c:pt>
                <c:pt idx="987">
                  <c:v>2,600378</c:v>
                </c:pt>
                <c:pt idx="988">
                  <c:v>2,602831</c:v>
                </c:pt>
                <c:pt idx="989">
                  <c:v>2,605634</c:v>
                </c:pt>
                <c:pt idx="990">
                  <c:v>2,608212</c:v>
                </c:pt>
                <c:pt idx="991">
                  <c:v>2,610715</c:v>
                </c:pt>
                <c:pt idx="992">
                  <c:v>2,613329</c:v>
                </c:pt>
                <c:pt idx="993">
                  <c:v>2,61577</c:v>
                </c:pt>
                <c:pt idx="994">
                  <c:v>2,61844</c:v>
                </c:pt>
                <c:pt idx="995">
                  <c:v>2,621111</c:v>
                </c:pt>
                <c:pt idx="996">
                  <c:v>2,623831</c:v>
                </c:pt>
                <c:pt idx="997">
                  <c:v>2,626163</c:v>
                </c:pt>
                <c:pt idx="998">
                  <c:v>2,629253</c:v>
                </c:pt>
                <c:pt idx="999">
                  <c:v>2,631384</c:v>
                </c:pt>
                <c:pt idx="1000">
                  <c:v>2,633974</c:v>
                </c:pt>
                <c:pt idx="1001">
                  <c:v>2,636618</c:v>
                </c:pt>
                <c:pt idx="1002">
                  <c:v>2,639468</c:v>
                </c:pt>
                <c:pt idx="1003">
                  <c:v>2,641837</c:v>
                </c:pt>
                <c:pt idx="1004">
                  <c:v>2,644536</c:v>
                </c:pt>
                <c:pt idx="1005">
                  <c:v>2,647478</c:v>
                </c:pt>
                <c:pt idx="1006">
                  <c:v>2,64971</c:v>
                </c:pt>
                <c:pt idx="1007">
                  <c:v>2,652379</c:v>
                </c:pt>
                <c:pt idx="1008">
                  <c:v>2,655032</c:v>
                </c:pt>
                <c:pt idx="1009">
                  <c:v>2,657637</c:v>
                </c:pt>
                <c:pt idx="1010">
                  <c:v>2,660277</c:v>
                </c:pt>
                <c:pt idx="1011">
                  <c:v>2,662701</c:v>
                </c:pt>
                <c:pt idx="1012">
                  <c:v>2,665363</c:v>
                </c:pt>
                <c:pt idx="1013">
                  <c:v>2,668097</c:v>
                </c:pt>
                <c:pt idx="1014">
                  <c:v>2,670879</c:v>
                </c:pt>
                <c:pt idx="1015">
                  <c:v>2,673253</c:v>
                </c:pt>
                <c:pt idx="1016">
                  <c:v>2,675932</c:v>
                </c:pt>
                <c:pt idx="1017">
                  <c:v>2,678481</c:v>
                </c:pt>
                <c:pt idx="1018">
                  <c:v>2,681152</c:v>
                </c:pt>
                <c:pt idx="1019">
                  <c:v>2,683751</c:v>
                </c:pt>
                <c:pt idx="1020">
                  <c:v>2,686461</c:v>
                </c:pt>
                <c:pt idx="1021">
                  <c:v>2,688985</c:v>
                </c:pt>
                <c:pt idx="1022">
                  <c:v>2,691637</c:v>
                </c:pt>
                <c:pt idx="1023">
                  <c:v>2,694371</c:v>
                </c:pt>
                <c:pt idx="1024">
                  <c:v>2,696944</c:v>
                </c:pt>
                <c:pt idx="1025">
                  <c:v>2,699672</c:v>
                </c:pt>
                <c:pt idx="1026">
                  <c:v>2,7026</c:v>
                </c:pt>
                <c:pt idx="1027">
                  <c:v>2,705396</c:v>
                </c:pt>
                <c:pt idx="1028">
                  <c:v>2,707642</c:v>
                </c:pt>
                <c:pt idx="1029">
                  <c:v>2,71039</c:v>
                </c:pt>
                <c:pt idx="1030">
                  <c:v>2,712952</c:v>
                </c:pt>
                <c:pt idx="1031">
                  <c:v>2,716016</c:v>
                </c:pt>
                <c:pt idx="1032">
                  <c:v>2,718791</c:v>
                </c:pt>
                <c:pt idx="1033">
                  <c:v>2,720909</c:v>
                </c:pt>
                <c:pt idx="1034">
                  <c:v>2,723557</c:v>
                </c:pt>
                <c:pt idx="1035">
                  <c:v>2,726463</c:v>
                </c:pt>
                <c:pt idx="1036">
                  <c:v>2,728856</c:v>
                </c:pt>
                <c:pt idx="1037">
                  <c:v>2,731824</c:v>
                </c:pt>
                <c:pt idx="1038">
                  <c:v>2,734131</c:v>
                </c:pt>
                <c:pt idx="1039">
                  <c:v>2,736797</c:v>
                </c:pt>
                <c:pt idx="1040">
                  <c:v>2,739528</c:v>
                </c:pt>
                <c:pt idx="1041">
                  <c:v>2,74212</c:v>
                </c:pt>
                <c:pt idx="1042">
                  <c:v>2,74485</c:v>
                </c:pt>
                <c:pt idx="1043">
                  <c:v>2,747456</c:v>
                </c:pt>
                <c:pt idx="1044">
                  <c:v>2,750163</c:v>
                </c:pt>
                <c:pt idx="1045">
                  <c:v>2,75275</c:v>
                </c:pt>
                <c:pt idx="1046">
                  <c:v>2,755565</c:v>
                </c:pt>
                <c:pt idx="1047">
                  <c:v>2,758061</c:v>
                </c:pt>
                <c:pt idx="1048">
                  <c:v>2,760664</c:v>
                </c:pt>
                <c:pt idx="1049">
                  <c:v>2,763245</c:v>
                </c:pt>
                <c:pt idx="1050">
                  <c:v>2,765825</c:v>
                </c:pt>
                <c:pt idx="1051">
                  <c:v>2,768446</c:v>
                </c:pt>
                <c:pt idx="1052">
                  <c:v>2,771358</c:v>
                </c:pt>
                <c:pt idx="1053">
                  <c:v>2,774083</c:v>
                </c:pt>
                <c:pt idx="1054">
                  <c:v>2,776411</c:v>
                </c:pt>
                <c:pt idx="1055">
                  <c:v>2,778986</c:v>
                </c:pt>
                <c:pt idx="1056">
                  <c:v>2,781599</c:v>
                </c:pt>
                <c:pt idx="1057">
                  <c:v>2,784598</c:v>
                </c:pt>
                <c:pt idx="1058">
                  <c:v>2,786841</c:v>
                </c:pt>
                <c:pt idx="1059">
                  <c:v>2,78943</c:v>
                </c:pt>
                <c:pt idx="1060">
                  <c:v>2,792096</c:v>
                </c:pt>
                <c:pt idx="1061">
                  <c:v>2,794835</c:v>
                </c:pt>
                <c:pt idx="1062">
                  <c:v>2,797426</c:v>
                </c:pt>
                <c:pt idx="1063">
                  <c:v>2,800026</c:v>
                </c:pt>
                <c:pt idx="1064">
                  <c:v>2,802657</c:v>
                </c:pt>
                <c:pt idx="1065">
                  <c:v>2,805652</c:v>
                </c:pt>
                <c:pt idx="1066">
                  <c:v>2,807907</c:v>
                </c:pt>
                <c:pt idx="1067">
                  <c:v>2,810626</c:v>
                </c:pt>
                <c:pt idx="1068">
                  <c:v>2,813202</c:v>
                </c:pt>
                <c:pt idx="1069">
                  <c:v>2,816029</c:v>
                </c:pt>
                <c:pt idx="1070">
                  <c:v>2,818503</c:v>
                </c:pt>
                <c:pt idx="1071">
                  <c:v>2,821223</c:v>
                </c:pt>
                <c:pt idx="1072">
                  <c:v>2,823795</c:v>
                </c:pt>
                <c:pt idx="1073">
                  <c:v>2,826404</c:v>
                </c:pt>
                <c:pt idx="1074">
                  <c:v>2,82917</c:v>
                </c:pt>
                <c:pt idx="1075">
                  <c:v>2,831717</c:v>
                </c:pt>
                <c:pt idx="1076">
                  <c:v>2,834279</c:v>
                </c:pt>
                <c:pt idx="1077">
                  <c:v>2,836981</c:v>
                </c:pt>
                <c:pt idx="1078">
                  <c:v>2,839578</c:v>
                </c:pt>
                <c:pt idx="1079">
                  <c:v>2,842236</c:v>
                </c:pt>
                <c:pt idx="1080">
                  <c:v>2,844957</c:v>
                </c:pt>
                <c:pt idx="1081">
                  <c:v>2,84743</c:v>
                </c:pt>
                <c:pt idx="1082">
                  <c:v>2,850336</c:v>
                </c:pt>
                <c:pt idx="1083">
                  <c:v>2,852698</c:v>
                </c:pt>
                <c:pt idx="1084">
                  <c:v>2,855377</c:v>
                </c:pt>
                <c:pt idx="1085">
                  <c:v>2,858029</c:v>
                </c:pt>
                <c:pt idx="1086">
                  <c:v>2,860699</c:v>
                </c:pt>
                <c:pt idx="1087">
                  <c:v>2,863396</c:v>
                </c:pt>
                <c:pt idx="1088">
                  <c:v>2,866147</c:v>
                </c:pt>
                <c:pt idx="1089">
                  <c:v>2,868365</c:v>
                </c:pt>
                <c:pt idx="1090">
                  <c:v>2,871568</c:v>
                </c:pt>
                <c:pt idx="1091">
                  <c:v>2,873695</c:v>
                </c:pt>
                <c:pt idx="1092">
                  <c:v>2,876357</c:v>
                </c:pt>
                <c:pt idx="1093">
                  <c:v>2,87901</c:v>
                </c:pt>
                <c:pt idx="1094">
                  <c:v>2,8817</c:v>
                </c:pt>
                <c:pt idx="1095">
                  <c:v>2,884238</c:v>
                </c:pt>
                <c:pt idx="1096">
                  <c:v>2,887248</c:v>
                </c:pt>
                <c:pt idx="1097">
                  <c:v>2,889546</c:v>
                </c:pt>
                <c:pt idx="1098">
                  <c:v>2,891945</c:v>
                </c:pt>
                <c:pt idx="1099">
                  <c:v>2,894577</c:v>
                </c:pt>
                <c:pt idx="1100">
                  <c:v>2,897212</c:v>
                </c:pt>
                <c:pt idx="1101">
                  <c:v>2,899911</c:v>
                </c:pt>
                <c:pt idx="1102">
                  <c:v>2,902481</c:v>
                </c:pt>
                <c:pt idx="1103">
                  <c:v>2,905273</c:v>
                </c:pt>
                <c:pt idx="1104">
                  <c:v>2,907832</c:v>
                </c:pt>
                <c:pt idx="1105">
                  <c:v>2,910226</c:v>
                </c:pt>
                <c:pt idx="1106">
                  <c:v>2,913318</c:v>
                </c:pt>
                <c:pt idx="1107">
                  <c:v>2,915543</c:v>
                </c:pt>
                <c:pt idx="1108">
                  <c:v>2,918002</c:v>
                </c:pt>
                <c:pt idx="1109">
                  <c:v>2,920633</c:v>
                </c:pt>
                <c:pt idx="1110">
                  <c:v>2,923474</c:v>
                </c:pt>
                <c:pt idx="1111">
                  <c:v>2,925832</c:v>
                </c:pt>
                <c:pt idx="1112">
                  <c:v>2,928767</c:v>
                </c:pt>
                <c:pt idx="1113">
                  <c:v>2,931404</c:v>
                </c:pt>
                <c:pt idx="1114">
                  <c:v>2,933803</c:v>
                </c:pt>
                <c:pt idx="1115">
                  <c:v>2,936418</c:v>
                </c:pt>
                <c:pt idx="1116">
                  <c:v>2,939186</c:v>
                </c:pt>
                <c:pt idx="1117">
                  <c:v>2,941599</c:v>
                </c:pt>
                <c:pt idx="1118">
                  <c:v>2,944246</c:v>
                </c:pt>
                <c:pt idx="1119">
                  <c:v>2,947302</c:v>
                </c:pt>
                <c:pt idx="1120">
                  <c:v>2,949336</c:v>
                </c:pt>
                <c:pt idx="1121">
                  <c:v>2,952066</c:v>
                </c:pt>
                <c:pt idx="1122">
                  <c:v>2,95455</c:v>
                </c:pt>
                <c:pt idx="1123">
                  <c:v>2,95715</c:v>
                </c:pt>
                <c:pt idx="1124">
                  <c:v>2,959909</c:v>
                </c:pt>
                <c:pt idx="1125">
                  <c:v>2,962434</c:v>
                </c:pt>
                <c:pt idx="1126">
                  <c:v>2,965233</c:v>
                </c:pt>
                <c:pt idx="1127">
                  <c:v>2,967993</c:v>
                </c:pt>
                <c:pt idx="1128">
                  <c:v>2,970471</c:v>
                </c:pt>
                <c:pt idx="1129">
                  <c:v>2,972923</c:v>
                </c:pt>
                <c:pt idx="1130">
                  <c:v>2,975864</c:v>
                </c:pt>
                <c:pt idx="1131">
                  <c:v>2,978252</c:v>
                </c:pt>
                <c:pt idx="1132">
                  <c:v>2,981151</c:v>
                </c:pt>
                <c:pt idx="1133">
                  <c:v>2,98365</c:v>
                </c:pt>
                <c:pt idx="1134">
                  <c:v>2,985988</c:v>
                </c:pt>
                <c:pt idx="1135">
                  <c:v>2,989011</c:v>
                </c:pt>
                <c:pt idx="1136">
                  <c:v>2,991164</c:v>
                </c:pt>
                <c:pt idx="1137">
                  <c:v>2,993896</c:v>
                </c:pt>
                <c:pt idx="1138">
                  <c:v>2,996577</c:v>
                </c:pt>
                <c:pt idx="1139">
                  <c:v>2,999149</c:v>
                </c:pt>
                <c:pt idx="1140">
                  <c:v>3,00161</c:v>
                </c:pt>
                <c:pt idx="1141">
                  <c:v>3,004176</c:v>
                </c:pt>
                <c:pt idx="1142">
                  <c:v>3,007088</c:v>
                </c:pt>
                <c:pt idx="1143">
                  <c:v>3,009587</c:v>
                </c:pt>
                <c:pt idx="1144">
                  <c:v>3,012117</c:v>
                </c:pt>
                <c:pt idx="1145">
                  <c:v>3,014674</c:v>
                </c:pt>
                <c:pt idx="1146">
                  <c:v>3,017183</c:v>
                </c:pt>
                <c:pt idx="1147">
                  <c:v>3,01985</c:v>
                </c:pt>
                <c:pt idx="1148">
                  <c:v>3,022664</c:v>
                </c:pt>
                <c:pt idx="1149">
                  <c:v>3,025201</c:v>
                </c:pt>
                <c:pt idx="1150">
                  <c:v>3,027948</c:v>
                </c:pt>
                <c:pt idx="1151">
                  <c:v>3,030446</c:v>
                </c:pt>
                <c:pt idx="1152">
                  <c:v>3,033096</c:v>
                </c:pt>
                <c:pt idx="1153">
                  <c:v>3,035812</c:v>
                </c:pt>
                <c:pt idx="1154">
                  <c:v>3,03824</c:v>
                </c:pt>
                <c:pt idx="1155">
                  <c:v>3,040921</c:v>
                </c:pt>
                <c:pt idx="1156">
                  <c:v>3,043353</c:v>
                </c:pt>
                <c:pt idx="1157">
                  <c:v>3,045995</c:v>
                </c:pt>
                <c:pt idx="1158">
                  <c:v>3,048694</c:v>
                </c:pt>
                <c:pt idx="1159">
                  <c:v>3,051205</c:v>
                </c:pt>
                <c:pt idx="1160">
                  <c:v>3,053737</c:v>
                </c:pt>
                <c:pt idx="1161">
                  <c:v>3,056622</c:v>
                </c:pt>
                <c:pt idx="1162">
                  <c:v>3,05907</c:v>
                </c:pt>
                <c:pt idx="1163">
                  <c:v>3,061642</c:v>
                </c:pt>
                <c:pt idx="1164">
                  <c:v>3,06441</c:v>
                </c:pt>
                <c:pt idx="1165">
                  <c:v>3,067043</c:v>
                </c:pt>
                <c:pt idx="1166">
                  <c:v>3,069482</c:v>
                </c:pt>
                <c:pt idx="1167">
                  <c:v>3,072171</c:v>
                </c:pt>
                <c:pt idx="1168">
                  <c:v>3,074808</c:v>
                </c:pt>
                <c:pt idx="1169">
                  <c:v>3,077597</c:v>
                </c:pt>
                <c:pt idx="1170">
                  <c:v>3,080167</c:v>
                </c:pt>
                <c:pt idx="1171">
                  <c:v>3,082489</c:v>
                </c:pt>
                <c:pt idx="1172">
                  <c:v>3,085629</c:v>
                </c:pt>
                <c:pt idx="1173">
                  <c:v>3,088077</c:v>
                </c:pt>
                <c:pt idx="1174">
                  <c:v>3,090445</c:v>
                </c:pt>
                <c:pt idx="1175">
                  <c:v>3,092879</c:v>
                </c:pt>
                <c:pt idx="1176">
                  <c:v>3,0961</c:v>
                </c:pt>
                <c:pt idx="1177">
                  <c:v>3,09821</c:v>
                </c:pt>
                <c:pt idx="1178">
                  <c:v>3,100871</c:v>
                </c:pt>
                <c:pt idx="1179">
                  <c:v>3,10368</c:v>
                </c:pt>
                <c:pt idx="1180">
                  <c:v>3,106049</c:v>
                </c:pt>
                <c:pt idx="1181">
                  <c:v>3,10885</c:v>
                </c:pt>
                <c:pt idx="1182">
                  <c:v>3,111104</c:v>
                </c:pt>
                <c:pt idx="1183">
                  <c:v>3,114273</c:v>
                </c:pt>
                <c:pt idx="1184">
                  <c:v>3,116731</c:v>
                </c:pt>
                <c:pt idx="1185">
                  <c:v>3,119066</c:v>
                </c:pt>
                <c:pt idx="1186">
                  <c:v>3,122311</c:v>
                </c:pt>
                <c:pt idx="1187">
                  <c:v>3,124736</c:v>
                </c:pt>
                <c:pt idx="1188">
                  <c:v>3,127196</c:v>
                </c:pt>
                <c:pt idx="1189">
                  <c:v>3,129596</c:v>
                </c:pt>
                <c:pt idx="1190">
                  <c:v>3,132535</c:v>
                </c:pt>
                <c:pt idx="1191">
                  <c:v>3,134999</c:v>
                </c:pt>
                <c:pt idx="1192">
                  <c:v>3,13766</c:v>
                </c:pt>
                <c:pt idx="1193">
                  <c:v>3,139833</c:v>
                </c:pt>
                <c:pt idx="1194">
                  <c:v>3,142912</c:v>
                </c:pt>
                <c:pt idx="1195">
                  <c:v>3,145026</c:v>
                </c:pt>
                <c:pt idx="1196">
                  <c:v>3,14774</c:v>
                </c:pt>
                <c:pt idx="1197">
                  <c:v>3,150381</c:v>
                </c:pt>
                <c:pt idx="1198">
                  <c:v>3,153018</c:v>
                </c:pt>
                <c:pt idx="1199">
                  <c:v>3,155734</c:v>
                </c:pt>
                <c:pt idx="1200">
                  <c:v>3,158527</c:v>
                </c:pt>
                <c:pt idx="1201">
                  <c:v>3,160989</c:v>
                </c:pt>
                <c:pt idx="1202">
                  <c:v>3,16346</c:v>
                </c:pt>
                <c:pt idx="1203">
                  <c:v>3,165961</c:v>
                </c:pt>
                <c:pt idx="1204">
                  <c:v>3,168785</c:v>
                </c:pt>
                <c:pt idx="1205">
                  <c:v>3,171481</c:v>
                </c:pt>
                <c:pt idx="1206">
                  <c:v>3,174046</c:v>
                </c:pt>
                <c:pt idx="1207">
                  <c:v>3,176407</c:v>
                </c:pt>
                <c:pt idx="1208">
                  <c:v>3,179166</c:v>
                </c:pt>
                <c:pt idx="1209">
                  <c:v>3,181628</c:v>
                </c:pt>
                <c:pt idx="1210">
                  <c:v>3,184503</c:v>
                </c:pt>
                <c:pt idx="1211">
                  <c:v>3,186832</c:v>
                </c:pt>
                <c:pt idx="1212">
                  <c:v>3,189522</c:v>
                </c:pt>
                <c:pt idx="1213">
                  <c:v>3,19212</c:v>
                </c:pt>
                <c:pt idx="1214">
                  <c:v>3,194894</c:v>
                </c:pt>
                <c:pt idx="1215">
                  <c:v>3,197646</c:v>
                </c:pt>
                <c:pt idx="1216">
                  <c:v>3,199814</c:v>
                </c:pt>
                <c:pt idx="1217">
                  <c:v>3,202704</c:v>
                </c:pt>
                <c:pt idx="1218">
                  <c:v>3,205032</c:v>
                </c:pt>
                <c:pt idx="1219">
                  <c:v>3,207829</c:v>
                </c:pt>
                <c:pt idx="1220">
                  <c:v>3,210541</c:v>
                </c:pt>
                <c:pt idx="1221">
                  <c:v>3,212891</c:v>
                </c:pt>
                <c:pt idx="1222">
                  <c:v>3,215474</c:v>
                </c:pt>
                <c:pt idx="1223">
                  <c:v>3,218127</c:v>
                </c:pt>
                <c:pt idx="1224">
                  <c:v>3,220738</c:v>
                </c:pt>
                <c:pt idx="1225">
                  <c:v>3,223421</c:v>
                </c:pt>
                <c:pt idx="1226">
                  <c:v>3,22627</c:v>
                </c:pt>
                <c:pt idx="1227">
                  <c:v>3,228973</c:v>
                </c:pt>
                <c:pt idx="1228">
                  <c:v>3,231113</c:v>
                </c:pt>
                <c:pt idx="1229">
                  <c:v>3,233855</c:v>
                </c:pt>
                <c:pt idx="1230">
                  <c:v>3,236649</c:v>
                </c:pt>
                <c:pt idx="1231">
                  <c:v>3,239066</c:v>
                </c:pt>
                <c:pt idx="1232">
                  <c:v>3,241586</c:v>
                </c:pt>
                <c:pt idx="1233">
                  <c:v>3,244444</c:v>
                </c:pt>
                <c:pt idx="1234">
                  <c:v>3,246956</c:v>
                </c:pt>
                <c:pt idx="1235">
                  <c:v>3,249837</c:v>
                </c:pt>
                <c:pt idx="1236">
                  <c:v>3,252292</c:v>
                </c:pt>
                <c:pt idx="1237">
                  <c:v>3,254662</c:v>
                </c:pt>
                <c:pt idx="1238">
                  <c:v>3,257326</c:v>
                </c:pt>
                <c:pt idx="1239">
                  <c:v>3,259775</c:v>
                </c:pt>
                <c:pt idx="1240">
                  <c:v>3,262685</c:v>
                </c:pt>
                <c:pt idx="1241">
                  <c:v>3,26539</c:v>
                </c:pt>
                <c:pt idx="1242">
                  <c:v>3,26777</c:v>
                </c:pt>
                <c:pt idx="1243">
                  <c:v>3,270538</c:v>
                </c:pt>
                <c:pt idx="1244">
                  <c:v>3,273016</c:v>
                </c:pt>
                <c:pt idx="1245">
                  <c:v>3,275505</c:v>
                </c:pt>
                <c:pt idx="1246">
                  <c:v>3,278073</c:v>
                </c:pt>
                <c:pt idx="1247">
                  <c:v>3,280728</c:v>
                </c:pt>
                <c:pt idx="1248">
                  <c:v>3,283751</c:v>
                </c:pt>
                <c:pt idx="1249">
                  <c:v>3,286023</c:v>
                </c:pt>
                <c:pt idx="1250">
                  <c:v>3,28895</c:v>
                </c:pt>
                <c:pt idx="1251">
                  <c:v>3,291107</c:v>
                </c:pt>
                <c:pt idx="1252">
                  <c:v>3,293784</c:v>
                </c:pt>
                <c:pt idx="1253">
                  <c:v>3,296591</c:v>
                </c:pt>
                <c:pt idx="1254">
                  <c:v>3,299164</c:v>
                </c:pt>
                <c:pt idx="1255">
                  <c:v>3,302042</c:v>
                </c:pt>
                <c:pt idx="1256">
                  <c:v>3,304227</c:v>
                </c:pt>
                <c:pt idx="1257">
                  <c:v>3,307158</c:v>
                </c:pt>
                <c:pt idx="1258">
                  <c:v>3,309837</c:v>
                </c:pt>
                <c:pt idx="1259">
                  <c:v>3,312419</c:v>
                </c:pt>
                <c:pt idx="1260">
                  <c:v>3,314659</c:v>
                </c:pt>
                <c:pt idx="1261">
                  <c:v>3,317326</c:v>
                </c:pt>
                <c:pt idx="1262">
                  <c:v>3,320099</c:v>
                </c:pt>
                <c:pt idx="1263">
                  <c:v>3,322655</c:v>
                </c:pt>
                <c:pt idx="1264">
                  <c:v>3,325113</c:v>
                </c:pt>
                <c:pt idx="1265">
                  <c:v>3,327588</c:v>
                </c:pt>
                <c:pt idx="1266">
                  <c:v>3,330222</c:v>
                </c:pt>
                <c:pt idx="1267">
                  <c:v>3,332964</c:v>
                </c:pt>
                <c:pt idx="1268">
                  <c:v>3,33591</c:v>
                </c:pt>
                <c:pt idx="1269">
                  <c:v>3,338074</c:v>
                </c:pt>
                <c:pt idx="1270">
                  <c:v>3,340669</c:v>
                </c:pt>
                <c:pt idx="1271">
                  <c:v>3,343315</c:v>
                </c:pt>
                <c:pt idx="1272">
                  <c:v>3,346217</c:v>
                </c:pt>
                <c:pt idx="1273">
                  <c:v>3,348767</c:v>
                </c:pt>
                <c:pt idx="1274">
                  <c:v>3,351233</c:v>
                </c:pt>
                <c:pt idx="1275">
                  <c:v>3,354007</c:v>
                </c:pt>
                <c:pt idx="1276">
                  <c:v>3,35643</c:v>
                </c:pt>
                <c:pt idx="1277">
                  <c:v>3,359193</c:v>
                </c:pt>
                <c:pt idx="1278">
                  <c:v>3,361717</c:v>
                </c:pt>
                <c:pt idx="1279">
                  <c:v>3,364368</c:v>
                </c:pt>
                <c:pt idx="1280">
                  <c:v>3,367084</c:v>
                </c:pt>
                <c:pt idx="1281">
                  <c:v>3,369434</c:v>
                </c:pt>
                <c:pt idx="1282">
                  <c:v>3,372539</c:v>
                </c:pt>
                <c:pt idx="1283">
                  <c:v>3,374867</c:v>
                </c:pt>
                <c:pt idx="1284">
                  <c:v>3,377333</c:v>
                </c:pt>
                <c:pt idx="1285">
                  <c:v>3,379939</c:v>
                </c:pt>
                <c:pt idx="1286">
                  <c:v>3,382668</c:v>
                </c:pt>
                <c:pt idx="1287">
                  <c:v>3,385034</c:v>
                </c:pt>
                <c:pt idx="1288">
                  <c:v>3,387822</c:v>
                </c:pt>
                <c:pt idx="1289">
                  <c:v>3,390269</c:v>
                </c:pt>
                <c:pt idx="1290">
                  <c:v>3,393111</c:v>
                </c:pt>
                <c:pt idx="1291">
                  <c:v>3,395911</c:v>
                </c:pt>
                <c:pt idx="1292">
                  <c:v>3,398567</c:v>
                </c:pt>
                <c:pt idx="1293">
                  <c:v>3,400748</c:v>
                </c:pt>
                <c:pt idx="1294">
                  <c:v>3,403741</c:v>
                </c:pt>
                <c:pt idx="1295">
                  <c:v>3,406276</c:v>
                </c:pt>
                <c:pt idx="1296">
                  <c:v>3,409167</c:v>
                </c:pt>
                <c:pt idx="1297">
                  <c:v>3,411472</c:v>
                </c:pt>
                <c:pt idx="1298">
                  <c:v>3,414296</c:v>
                </c:pt>
                <c:pt idx="1299">
                  <c:v>3,416637</c:v>
                </c:pt>
                <c:pt idx="1300">
                  <c:v>3,419398</c:v>
                </c:pt>
                <c:pt idx="1301">
                  <c:v>3,422124</c:v>
                </c:pt>
                <c:pt idx="1302">
                  <c:v>3,42477</c:v>
                </c:pt>
                <c:pt idx="1303">
                  <c:v>3,426947</c:v>
                </c:pt>
                <c:pt idx="1304">
                  <c:v>3,42975</c:v>
                </c:pt>
                <c:pt idx="1305">
                  <c:v>3,432312</c:v>
                </c:pt>
                <c:pt idx="1306">
                  <c:v>3,435008</c:v>
                </c:pt>
                <c:pt idx="1307">
                  <c:v>3,437617</c:v>
                </c:pt>
                <c:pt idx="1308">
                  <c:v>3,439754</c:v>
                </c:pt>
                <c:pt idx="1309">
                  <c:v>3,442682</c:v>
                </c:pt>
                <c:pt idx="1310">
                  <c:v>3,445364</c:v>
                </c:pt>
                <c:pt idx="1311">
                  <c:v>3,448015</c:v>
                </c:pt>
                <c:pt idx="1312">
                  <c:v>3,450414</c:v>
                </c:pt>
                <c:pt idx="1313">
                  <c:v>3,452969</c:v>
                </c:pt>
                <c:pt idx="1314">
                  <c:v>3,455734</c:v>
                </c:pt>
                <c:pt idx="1315">
                  <c:v>3,458177</c:v>
                </c:pt>
                <c:pt idx="1316">
                  <c:v>3,460905</c:v>
                </c:pt>
                <c:pt idx="1317">
                  <c:v>3,463196</c:v>
                </c:pt>
                <c:pt idx="1318">
                  <c:v>3,465828</c:v>
                </c:pt>
                <c:pt idx="1319">
                  <c:v>3,46871</c:v>
                </c:pt>
                <c:pt idx="1320">
                  <c:v>3,470964</c:v>
                </c:pt>
                <c:pt idx="1321">
                  <c:v>3,473738</c:v>
                </c:pt>
                <c:pt idx="1322">
                  <c:v>3,4763</c:v>
                </c:pt>
                <c:pt idx="1323">
                  <c:v>3,47899</c:v>
                </c:pt>
                <c:pt idx="1324">
                  <c:v>3,481514</c:v>
                </c:pt>
                <c:pt idx="1325">
                  <c:v>3,484308</c:v>
                </c:pt>
                <c:pt idx="1326">
                  <c:v>3,487033</c:v>
                </c:pt>
                <c:pt idx="1327">
                  <c:v>3,489339</c:v>
                </c:pt>
                <c:pt idx="1328">
                  <c:v>3,49229</c:v>
                </c:pt>
                <c:pt idx="1329">
                  <c:v>3,49469</c:v>
                </c:pt>
                <c:pt idx="1330">
                  <c:v>3,497098</c:v>
                </c:pt>
                <c:pt idx="1331">
                  <c:v>3,499612</c:v>
                </c:pt>
                <c:pt idx="1332">
                  <c:v>3,502499</c:v>
                </c:pt>
                <c:pt idx="1333">
                  <c:v>3,50511</c:v>
                </c:pt>
                <c:pt idx="1334">
                  <c:v>3,50773</c:v>
                </c:pt>
                <c:pt idx="1335">
                  <c:v>3,510104</c:v>
                </c:pt>
                <c:pt idx="1336">
                  <c:v>3,51319</c:v>
                </c:pt>
                <c:pt idx="1337">
                  <c:v>3,51555</c:v>
                </c:pt>
                <c:pt idx="1338">
                  <c:v>3,518071</c:v>
                </c:pt>
                <c:pt idx="1339">
                  <c:v>3,520686</c:v>
                </c:pt>
                <c:pt idx="1340">
                  <c:v>3,523097</c:v>
                </c:pt>
                <c:pt idx="1341">
                  <c:v>3,525813</c:v>
                </c:pt>
                <c:pt idx="1342">
                  <c:v>3,528625</c:v>
                </c:pt>
                <c:pt idx="1343">
                  <c:v>3,530814</c:v>
                </c:pt>
                <c:pt idx="1344">
                  <c:v>3,533887</c:v>
                </c:pt>
                <c:pt idx="1345">
                  <c:v>3,536412</c:v>
                </c:pt>
                <c:pt idx="1346">
                  <c:v>3,538936</c:v>
                </c:pt>
                <c:pt idx="1347">
                  <c:v>3,541341</c:v>
                </c:pt>
                <c:pt idx="1348">
                  <c:v>3,543947</c:v>
                </c:pt>
                <c:pt idx="1349">
                  <c:v>3,546611</c:v>
                </c:pt>
                <c:pt idx="1350">
                  <c:v>3,54921</c:v>
                </c:pt>
                <c:pt idx="1351">
                  <c:v>3,552005</c:v>
                </c:pt>
                <c:pt idx="1352">
                  <c:v>3,554297</c:v>
                </c:pt>
                <c:pt idx="1353">
                  <c:v>3,557417</c:v>
                </c:pt>
                <c:pt idx="1354">
                  <c:v>3,559979</c:v>
                </c:pt>
                <c:pt idx="1355">
                  <c:v>3,562236</c:v>
                </c:pt>
                <c:pt idx="1356">
                  <c:v>3,565105</c:v>
                </c:pt>
                <c:pt idx="1357">
                  <c:v>3,56768</c:v>
                </c:pt>
                <c:pt idx="1358">
                  <c:v>3,569955</c:v>
                </c:pt>
                <c:pt idx="1359">
                  <c:v>3,572629</c:v>
                </c:pt>
                <c:pt idx="1360">
                  <c:v>3,575331</c:v>
                </c:pt>
                <c:pt idx="1361">
                  <c:v>3,578027</c:v>
                </c:pt>
                <c:pt idx="1362">
                  <c:v>3,580682</c:v>
                </c:pt>
                <c:pt idx="1363">
                  <c:v>3,583337</c:v>
                </c:pt>
                <c:pt idx="1364">
                  <c:v>3,585818</c:v>
                </c:pt>
                <c:pt idx="1365">
                  <c:v>3,588492</c:v>
                </c:pt>
                <c:pt idx="1366">
                  <c:v>3,590747</c:v>
                </c:pt>
                <c:pt idx="1367">
                  <c:v>3,593784</c:v>
                </c:pt>
                <c:pt idx="1368">
                  <c:v>3,596281</c:v>
                </c:pt>
                <c:pt idx="1369">
                  <c:v>3,599092</c:v>
                </c:pt>
                <c:pt idx="1370">
                  <c:v>3,601312</c:v>
                </c:pt>
                <c:pt idx="1371">
                  <c:v>3,603966</c:v>
                </c:pt>
                <c:pt idx="1372">
                  <c:v>3,60658</c:v>
                </c:pt>
                <c:pt idx="1373">
                  <c:v>3,609619</c:v>
                </c:pt>
                <c:pt idx="1374">
                  <c:v>3,611832</c:v>
                </c:pt>
                <c:pt idx="1375">
                  <c:v>3,614603</c:v>
                </c:pt>
                <c:pt idx="1376">
                  <c:v>3,617276</c:v>
                </c:pt>
                <c:pt idx="1377">
                  <c:v>3,619971</c:v>
                </c:pt>
                <c:pt idx="1378">
                  <c:v>3,622354</c:v>
                </c:pt>
                <c:pt idx="1379">
                  <c:v>3,624753</c:v>
                </c:pt>
                <c:pt idx="1380">
                  <c:v>3,627406</c:v>
                </c:pt>
                <c:pt idx="1381">
                  <c:v>3,630208</c:v>
                </c:pt>
                <c:pt idx="1382">
                  <c:v>3,632568</c:v>
                </c:pt>
                <c:pt idx="1383">
                  <c:v>3,635597</c:v>
                </c:pt>
                <c:pt idx="1384">
                  <c:v>3,637909</c:v>
                </c:pt>
                <c:pt idx="1385">
                  <c:v>3,640631</c:v>
                </c:pt>
                <c:pt idx="1386">
                  <c:v>3,643016</c:v>
                </c:pt>
                <c:pt idx="1387">
                  <c:v>3,645508</c:v>
                </c:pt>
                <c:pt idx="1388">
                  <c:v>3,648572</c:v>
                </c:pt>
                <c:pt idx="1389">
                  <c:v>3,651274</c:v>
                </c:pt>
                <c:pt idx="1390">
                  <c:v>3,653421</c:v>
                </c:pt>
                <c:pt idx="1391">
                  <c:v>3,65605</c:v>
                </c:pt>
                <c:pt idx="1392">
                  <c:v>3,658745</c:v>
                </c:pt>
                <c:pt idx="1393">
                  <c:v>3,66123</c:v>
                </c:pt>
                <c:pt idx="1394">
                  <c:v>3,664131</c:v>
                </c:pt>
                <c:pt idx="1395">
                  <c:v>3,666426</c:v>
                </c:pt>
                <c:pt idx="1396">
                  <c:v>3,669098</c:v>
                </c:pt>
                <c:pt idx="1397">
                  <c:v>3,672026</c:v>
                </c:pt>
                <c:pt idx="1398">
                  <c:v>3,674358</c:v>
                </c:pt>
                <c:pt idx="1399">
                  <c:v>3,676944</c:v>
                </c:pt>
                <c:pt idx="1400">
                  <c:v>3,679544</c:v>
                </c:pt>
                <c:pt idx="1401">
                  <c:v>3,68244</c:v>
                </c:pt>
                <c:pt idx="1402">
                  <c:v>3,684682</c:v>
                </c:pt>
                <c:pt idx="1403">
                  <c:v>3,687286</c:v>
                </c:pt>
                <c:pt idx="1404">
                  <c:v>3,690068</c:v>
                </c:pt>
                <c:pt idx="1405">
                  <c:v>3,692604</c:v>
                </c:pt>
                <c:pt idx="1406">
                  <c:v>3,695387</c:v>
                </c:pt>
                <c:pt idx="1407">
                  <c:v>3,697865</c:v>
                </c:pt>
                <c:pt idx="1408">
                  <c:v>3,700366</c:v>
                </c:pt>
                <c:pt idx="1409">
                  <c:v>3,702998</c:v>
                </c:pt>
                <c:pt idx="1410">
                  <c:v>3,705508</c:v>
                </c:pt>
                <c:pt idx="1411">
                  <c:v>3,708214</c:v>
                </c:pt>
                <c:pt idx="1412">
                  <c:v>3,710759</c:v>
                </c:pt>
                <c:pt idx="1413">
                  <c:v>3,713661</c:v>
                </c:pt>
                <c:pt idx="1414">
                  <c:v>3,715952</c:v>
                </c:pt>
                <c:pt idx="1415">
                  <c:v>3,719012</c:v>
                </c:pt>
                <c:pt idx="1416">
                  <c:v>3,721222</c:v>
                </c:pt>
                <c:pt idx="1417">
                  <c:v>3,724075</c:v>
                </c:pt>
                <c:pt idx="1418">
                  <c:v>3,726555</c:v>
                </c:pt>
                <c:pt idx="1419">
                  <c:v>3,729182</c:v>
                </c:pt>
                <c:pt idx="1420">
                  <c:v>3,731773</c:v>
                </c:pt>
                <c:pt idx="1421">
                  <c:v>3,73418</c:v>
                </c:pt>
                <c:pt idx="1422">
                  <c:v>3,736847</c:v>
                </c:pt>
                <c:pt idx="1423">
                  <c:v>3,73951</c:v>
                </c:pt>
                <c:pt idx="1424">
                  <c:v>3,742093</c:v>
                </c:pt>
                <c:pt idx="1425">
                  <c:v>3,745137</c:v>
                </c:pt>
                <c:pt idx="1426">
                  <c:v>3,747272</c:v>
                </c:pt>
                <c:pt idx="1427">
                  <c:v>3,749928</c:v>
                </c:pt>
                <c:pt idx="1428">
                  <c:v>3,752777</c:v>
                </c:pt>
                <c:pt idx="1429">
                  <c:v>3,755251</c:v>
                </c:pt>
                <c:pt idx="1430">
                  <c:v>3,75797</c:v>
                </c:pt>
                <c:pt idx="1431">
                  <c:v>3,760353</c:v>
                </c:pt>
                <c:pt idx="1432">
                  <c:v>3,762921</c:v>
                </c:pt>
                <c:pt idx="1433">
                  <c:v>3,765697</c:v>
                </c:pt>
                <c:pt idx="1434">
                  <c:v>3,768335</c:v>
                </c:pt>
                <c:pt idx="1435">
                  <c:v>3,770793</c:v>
                </c:pt>
                <c:pt idx="1436">
                  <c:v>3,773613</c:v>
                </c:pt>
                <c:pt idx="1437">
                  <c:v>3,776231</c:v>
                </c:pt>
                <c:pt idx="1438">
                  <c:v>3,778564</c:v>
                </c:pt>
                <c:pt idx="1439">
                  <c:v>3,781371</c:v>
                </c:pt>
                <c:pt idx="1440">
                  <c:v>3,783907</c:v>
                </c:pt>
                <c:pt idx="1441">
                  <c:v>3,78674</c:v>
                </c:pt>
                <c:pt idx="1442">
                  <c:v>3,78933</c:v>
                </c:pt>
                <c:pt idx="1443">
                  <c:v>3,791832</c:v>
                </c:pt>
                <c:pt idx="1444">
                  <c:v>3,794536</c:v>
                </c:pt>
                <c:pt idx="1445">
                  <c:v>3,796783</c:v>
                </c:pt>
                <c:pt idx="1446">
                  <c:v>3,799545</c:v>
                </c:pt>
                <c:pt idx="1447">
                  <c:v>3,80224</c:v>
                </c:pt>
                <c:pt idx="1448">
                  <c:v>3,804749</c:v>
                </c:pt>
                <c:pt idx="1449">
                  <c:v>3,807567</c:v>
                </c:pt>
                <c:pt idx="1450">
                  <c:v>3,810106</c:v>
                </c:pt>
                <c:pt idx="1451">
                  <c:v>3,812563</c:v>
                </c:pt>
                <c:pt idx="1452">
                  <c:v>3,814931</c:v>
                </c:pt>
                <c:pt idx="1453">
                  <c:v>3,817648</c:v>
                </c:pt>
                <c:pt idx="1454">
                  <c:v>3,820244</c:v>
                </c:pt>
                <c:pt idx="1455">
                  <c:v>3,822752</c:v>
                </c:pt>
                <c:pt idx="1456">
                  <c:v>3,825487</c:v>
                </c:pt>
                <c:pt idx="1457">
                  <c:v>3,828285</c:v>
                </c:pt>
                <c:pt idx="1458">
                  <c:v>3,830722</c:v>
                </c:pt>
                <c:pt idx="1459">
                  <c:v>3,833577</c:v>
                </c:pt>
                <c:pt idx="1460">
                  <c:v>3,835841</c:v>
                </c:pt>
                <c:pt idx="1461">
                  <c:v>3,838571</c:v>
                </c:pt>
                <c:pt idx="1462">
                  <c:v>3,841147</c:v>
                </c:pt>
                <c:pt idx="1463">
                  <c:v>3,843886</c:v>
                </c:pt>
                <c:pt idx="1464">
                  <c:v>3,846399</c:v>
                </c:pt>
                <c:pt idx="1465">
                  <c:v>3,849075</c:v>
                </c:pt>
                <c:pt idx="1466">
                  <c:v>3,851688</c:v>
                </c:pt>
                <c:pt idx="1467">
                  <c:v>3,854277</c:v>
                </c:pt>
                <c:pt idx="1468">
                  <c:v>3,856755</c:v>
                </c:pt>
                <c:pt idx="1469">
                  <c:v>3,859464</c:v>
                </c:pt>
                <c:pt idx="1470">
                  <c:v>3,862067</c:v>
                </c:pt>
                <c:pt idx="1471">
                  <c:v>3,864848</c:v>
                </c:pt>
                <c:pt idx="1472">
                  <c:v>3,867299</c:v>
                </c:pt>
                <c:pt idx="1473">
                  <c:v>3,869878</c:v>
                </c:pt>
                <c:pt idx="1474">
                  <c:v>3,872414</c:v>
                </c:pt>
                <c:pt idx="1475">
                  <c:v>3,87505</c:v>
                </c:pt>
                <c:pt idx="1476">
                  <c:v>3,877612</c:v>
                </c:pt>
                <c:pt idx="1477">
                  <c:v>3,880312</c:v>
                </c:pt>
                <c:pt idx="1478">
                  <c:v>3,882872</c:v>
                </c:pt>
                <c:pt idx="1479">
                  <c:v>3,885585</c:v>
                </c:pt>
                <c:pt idx="1480">
                  <c:v>3,888121</c:v>
                </c:pt>
                <c:pt idx="1481">
                  <c:v>3,890936</c:v>
                </c:pt>
                <c:pt idx="1482">
                  <c:v>3,893288</c:v>
                </c:pt>
                <c:pt idx="1483">
                  <c:v>3,895923</c:v>
                </c:pt>
                <c:pt idx="1484">
                  <c:v>3,898659</c:v>
                </c:pt>
                <c:pt idx="1485">
                  <c:v>3,901176</c:v>
                </c:pt>
                <c:pt idx="1486">
                  <c:v>3,903905</c:v>
                </c:pt>
                <c:pt idx="1487">
                  <c:v>3,906413</c:v>
                </c:pt>
                <c:pt idx="1488">
                  <c:v>3,908992</c:v>
                </c:pt>
                <c:pt idx="1489">
                  <c:v>3,911774</c:v>
                </c:pt>
                <c:pt idx="1490">
                  <c:v>3,914604</c:v>
                </c:pt>
                <c:pt idx="1491">
                  <c:v>3,917451</c:v>
                </c:pt>
                <c:pt idx="1492">
                  <c:v>3,920134</c:v>
                </c:pt>
                <c:pt idx="1493">
                  <c:v>3,922751</c:v>
                </c:pt>
                <c:pt idx="1494">
                  <c:v>3,925386</c:v>
                </c:pt>
                <c:pt idx="1495">
                  <c:v>3,928029</c:v>
                </c:pt>
                <c:pt idx="1496">
                  <c:v>3,930544</c:v>
                </c:pt>
                <c:pt idx="1497">
                  <c:v>3,933159</c:v>
                </c:pt>
                <c:pt idx="1498">
                  <c:v>3,936029</c:v>
                </c:pt>
                <c:pt idx="1499">
                  <c:v>3,93847</c:v>
                </c:pt>
                <c:pt idx="1500">
                  <c:v>3,941212</c:v>
                </c:pt>
                <c:pt idx="1501">
                  <c:v>3,944014</c:v>
                </c:pt>
                <c:pt idx="1502">
                  <c:v>3,946449</c:v>
                </c:pt>
                <c:pt idx="1503">
                  <c:v>3,949182</c:v>
                </c:pt>
                <c:pt idx="1504">
                  <c:v>3,951988</c:v>
                </c:pt>
                <c:pt idx="1505">
                  <c:v>3,954642</c:v>
                </c:pt>
                <c:pt idx="1506">
                  <c:v>3,957367</c:v>
                </c:pt>
                <c:pt idx="1507">
                  <c:v>3,960045</c:v>
                </c:pt>
                <c:pt idx="1508">
                  <c:v>3,96304</c:v>
                </c:pt>
                <c:pt idx="1509">
                  <c:v>3,965233</c:v>
                </c:pt>
                <c:pt idx="1510">
                  <c:v>3,968069</c:v>
                </c:pt>
                <c:pt idx="1511">
                  <c:v>3,970979</c:v>
                </c:pt>
                <c:pt idx="1512">
                  <c:v>3,973492</c:v>
                </c:pt>
                <c:pt idx="1513">
                  <c:v>3,975708</c:v>
                </c:pt>
                <c:pt idx="1514">
                  <c:v>3,978473</c:v>
                </c:pt>
                <c:pt idx="1515">
                  <c:v>3,981189</c:v>
                </c:pt>
                <c:pt idx="1516">
                  <c:v>3,983743</c:v>
                </c:pt>
                <c:pt idx="1517">
                  <c:v>3,986247</c:v>
                </c:pt>
                <c:pt idx="1518">
                  <c:v>3,988895</c:v>
                </c:pt>
                <c:pt idx="1519">
                  <c:v>3,991786</c:v>
                </c:pt>
                <c:pt idx="1520">
                  <c:v>3,994167</c:v>
                </c:pt>
                <c:pt idx="1521">
                  <c:v>3,996965</c:v>
                </c:pt>
                <c:pt idx="1522">
                  <c:v>3,999564</c:v>
                </c:pt>
                <c:pt idx="1523">
                  <c:v>4,002226</c:v>
                </c:pt>
                <c:pt idx="1524">
                  <c:v>4,004785</c:v>
                </c:pt>
                <c:pt idx="1525">
                  <c:v>4,007375</c:v>
                </c:pt>
                <c:pt idx="1526">
                  <c:v>4,010019</c:v>
                </c:pt>
                <c:pt idx="1527">
                  <c:v>4,012616</c:v>
                </c:pt>
                <c:pt idx="1528">
                  <c:v>4,015343</c:v>
                </c:pt>
                <c:pt idx="1529">
                  <c:v>4,018019</c:v>
                </c:pt>
                <c:pt idx="1530">
                  <c:v>4,020699</c:v>
                </c:pt>
                <c:pt idx="1531">
                  <c:v>4,023601</c:v>
                </c:pt>
                <c:pt idx="1532">
                  <c:v>4,025729</c:v>
                </c:pt>
                <c:pt idx="1533">
                  <c:v>4,028471</c:v>
                </c:pt>
                <c:pt idx="1534">
                  <c:v>4,031107</c:v>
                </c:pt>
                <c:pt idx="1535">
                  <c:v>4,033606</c:v>
                </c:pt>
                <c:pt idx="1536">
                  <c:v>4,036237</c:v>
                </c:pt>
                <c:pt idx="1537">
                  <c:v>4,038834</c:v>
                </c:pt>
                <c:pt idx="1538">
                  <c:v>4,041481</c:v>
                </c:pt>
                <c:pt idx="1539">
                  <c:v>4,044019</c:v>
                </c:pt>
                <c:pt idx="1540">
                  <c:v>4,046658</c:v>
                </c:pt>
                <c:pt idx="1541">
                  <c:v>4,049332</c:v>
                </c:pt>
                <c:pt idx="1542">
                  <c:v>4,051889</c:v>
                </c:pt>
                <c:pt idx="1543">
                  <c:v>4,05466</c:v>
                </c:pt>
                <c:pt idx="1544">
                  <c:v>4,057504</c:v>
                </c:pt>
                <c:pt idx="1545">
                  <c:v>4,060013</c:v>
                </c:pt>
                <c:pt idx="1546">
                  <c:v>4,06235</c:v>
                </c:pt>
                <c:pt idx="1547">
                  <c:v>4,06519</c:v>
                </c:pt>
                <c:pt idx="1548">
                  <c:v>4,067577</c:v>
                </c:pt>
                <c:pt idx="1549">
                  <c:v>4,07029</c:v>
                </c:pt>
                <c:pt idx="1550">
                  <c:v>4,072954</c:v>
                </c:pt>
                <c:pt idx="1551">
                  <c:v>4,075648</c:v>
                </c:pt>
                <c:pt idx="1552">
                  <c:v>4,078629</c:v>
                </c:pt>
                <c:pt idx="1553">
                  <c:v>4,080772</c:v>
                </c:pt>
                <c:pt idx="1554">
                  <c:v>4,083183</c:v>
                </c:pt>
                <c:pt idx="1555">
                  <c:v>4,08582</c:v>
                </c:pt>
                <c:pt idx="1556">
                  <c:v>4,088855</c:v>
                </c:pt>
                <c:pt idx="1557">
                  <c:v>4,091165</c:v>
                </c:pt>
                <c:pt idx="1558">
                  <c:v>4,094179</c:v>
                </c:pt>
                <c:pt idx="1559">
                  <c:v>4,0965</c:v>
                </c:pt>
                <c:pt idx="1560">
                  <c:v>4,099239</c:v>
                </c:pt>
                <c:pt idx="1561">
                  <c:v>4,101575</c:v>
                </c:pt>
                <c:pt idx="1562">
                  <c:v>4,104031</c:v>
                </c:pt>
                <c:pt idx="1563">
                  <c:v>4,106683</c:v>
                </c:pt>
                <c:pt idx="1564">
                  <c:v>4,109732</c:v>
                </c:pt>
                <c:pt idx="1565">
                  <c:v>4,111935</c:v>
                </c:pt>
                <c:pt idx="1566">
                  <c:v>4,115144</c:v>
                </c:pt>
                <c:pt idx="1567">
                  <c:v>4,117262</c:v>
                </c:pt>
                <c:pt idx="1568">
                  <c:v>4,120088</c:v>
                </c:pt>
                <c:pt idx="1569">
                  <c:v>4,122369</c:v>
                </c:pt>
                <c:pt idx="1570">
                  <c:v>4,125307</c:v>
                </c:pt>
                <c:pt idx="1571">
                  <c:v>4,127795</c:v>
                </c:pt>
                <c:pt idx="1572">
                  <c:v>4,13028</c:v>
                </c:pt>
                <c:pt idx="1573">
                  <c:v>4,132774</c:v>
                </c:pt>
                <c:pt idx="1574">
                  <c:v>4,135411</c:v>
                </c:pt>
                <c:pt idx="1575">
                  <c:v>4,138094</c:v>
                </c:pt>
                <c:pt idx="1576">
                  <c:v>4,14066</c:v>
                </c:pt>
                <c:pt idx="1577">
                  <c:v>4,14326</c:v>
                </c:pt>
                <c:pt idx="1578">
                  <c:v>4,146037</c:v>
                </c:pt>
                <c:pt idx="1579">
                  <c:v>4,148564</c:v>
                </c:pt>
                <c:pt idx="1580">
                  <c:v>4,151097</c:v>
                </c:pt>
                <c:pt idx="1581">
                  <c:v>4,153705</c:v>
                </c:pt>
                <c:pt idx="1582">
                  <c:v>4,156261</c:v>
                </c:pt>
                <c:pt idx="1583">
                  <c:v>4,159041</c:v>
                </c:pt>
                <c:pt idx="1584">
                  <c:v>4,161671</c:v>
                </c:pt>
                <c:pt idx="1585">
                  <c:v>4,164394</c:v>
                </c:pt>
                <c:pt idx="1586">
                  <c:v>4,166771</c:v>
                </c:pt>
                <c:pt idx="1587">
                  <c:v>4,169855</c:v>
                </c:pt>
                <c:pt idx="1588">
                  <c:v>4,172084</c:v>
                </c:pt>
                <c:pt idx="1589">
                  <c:v>4,174612</c:v>
                </c:pt>
                <c:pt idx="1590">
                  <c:v>4,177173</c:v>
                </c:pt>
                <c:pt idx="1591">
                  <c:v>4,179918</c:v>
                </c:pt>
                <c:pt idx="1592">
                  <c:v>4,18293</c:v>
                </c:pt>
                <c:pt idx="1593">
                  <c:v>4,185088</c:v>
                </c:pt>
                <c:pt idx="1594">
                  <c:v>4,187761</c:v>
                </c:pt>
                <c:pt idx="1595">
                  <c:v>4,190207</c:v>
                </c:pt>
                <c:pt idx="1596">
                  <c:v>4,192831</c:v>
                </c:pt>
                <c:pt idx="1597">
                  <c:v>4,195702</c:v>
                </c:pt>
                <c:pt idx="1598">
                  <c:v>4,198004</c:v>
                </c:pt>
                <c:pt idx="1599">
                  <c:v>4,200705</c:v>
                </c:pt>
                <c:pt idx="1600">
                  <c:v>4,203203</c:v>
                </c:pt>
                <c:pt idx="1601">
                  <c:v>4,206149</c:v>
                </c:pt>
                <c:pt idx="1602">
                  <c:v>4,208684</c:v>
                </c:pt>
                <c:pt idx="1603">
                  <c:v>4,211244</c:v>
                </c:pt>
                <c:pt idx="1604">
                  <c:v>4,21387</c:v>
                </c:pt>
                <c:pt idx="1605">
                  <c:v>4,216707</c:v>
                </c:pt>
                <c:pt idx="1606">
                  <c:v>4,219144</c:v>
                </c:pt>
                <c:pt idx="1607">
                  <c:v>4,221999</c:v>
                </c:pt>
                <c:pt idx="1608">
                  <c:v>4,224106</c:v>
                </c:pt>
                <c:pt idx="1609">
                  <c:v>4,226895</c:v>
                </c:pt>
                <c:pt idx="1610">
                  <c:v>4,229355</c:v>
                </c:pt>
                <c:pt idx="1611">
                  <c:v>4,231888</c:v>
                </c:pt>
                <c:pt idx="1612">
                  <c:v>4,234576</c:v>
                </c:pt>
                <c:pt idx="1613">
                  <c:v>4,23719</c:v>
                </c:pt>
                <c:pt idx="1614">
                  <c:v>4,239708</c:v>
                </c:pt>
                <c:pt idx="1615">
                  <c:v>4,242345</c:v>
                </c:pt>
                <c:pt idx="1616">
                  <c:v>4,245238</c:v>
                </c:pt>
                <c:pt idx="1617">
                  <c:v>4,247714</c:v>
                </c:pt>
                <c:pt idx="1618">
                  <c:v>4,250186</c:v>
                </c:pt>
                <c:pt idx="1619">
                  <c:v>4,252975</c:v>
                </c:pt>
                <c:pt idx="1620">
                  <c:v>4,2554</c:v>
                </c:pt>
                <c:pt idx="1621">
                  <c:v>4,258279</c:v>
                </c:pt>
                <c:pt idx="1622">
                  <c:v>4,260695</c:v>
                </c:pt>
                <c:pt idx="1623">
                  <c:v>4,263397</c:v>
                </c:pt>
                <c:pt idx="1624">
                  <c:v>4,266104</c:v>
                </c:pt>
                <c:pt idx="1625">
                  <c:v>4,268501</c:v>
                </c:pt>
                <c:pt idx="1626">
                  <c:v>4,271098</c:v>
                </c:pt>
                <c:pt idx="1627">
                  <c:v>4,274208</c:v>
                </c:pt>
                <c:pt idx="1628">
                  <c:v>4,27635</c:v>
                </c:pt>
                <c:pt idx="1629">
                  <c:v>4,278966</c:v>
                </c:pt>
                <c:pt idx="1630">
                  <c:v>4,281769</c:v>
                </c:pt>
                <c:pt idx="1631">
                  <c:v>4,284229</c:v>
                </c:pt>
                <c:pt idx="1632">
                  <c:v>4,286911</c:v>
                </c:pt>
                <c:pt idx="1633">
                  <c:v>4,289514</c:v>
                </c:pt>
                <c:pt idx="1634">
                  <c:v>4,291971</c:v>
                </c:pt>
                <c:pt idx="1635">
                  <c:v>4,294943</c:v>
                </c:pt>
                <c:pt idx="1636">
                  <c:v>4,297626</c:v>
                </c:pt>
                <c:pt idx="1637">
                  <c:v>4,300168</c:v>
                </c:pt>
                <c:pt idx="1638">
                  <c:v>4,302681</c:v>
                </c:pt>
                <c:pt idx="1639">
                  <c:v>4,305177</c:v>
                </c:pt>
                <c:pt idx="1640">
                  <c:v>4,307619</c:v>
                </c:pt>
                <c:pt idx="1641">
                  <c:v>4,31084</c:v>
                </c:pt>
                <c:pt idx="1642">
                  <c:v>4,313264</c:v>
                </c:pt>
                <c:pt idx="1643">
                  <c:v>4,31566</c:v>
                </c:pt>
                <c:pt idx="1644">
                  <c:v>4,318195</c:v>
                </c:pt>
                <c:pt idx="1645">
                  <c:v>4,321307</c:v>
                </c:pt>
                <c:pt idx="1646">
                  <c:v>4,323785</c:v>
                </c:pt>
                <c:pt idx="1647">
                  <c:v>4,325978</c:v>
                </c:pt>
                <c:pt idx="1648">
                  <c:v>4,329146</c:v>
                </c:pt>
                <c:pt idx="1649">
                  <c:v>4,331616</c:v>
                </c:pt>
                <c:pt idx="1650">
                  <c:v>4,334053</c:v>
                </c:pt>
                <c:pt idx="1651">
                  <c:v>4,336768</c:v>
                </c:pt>
                <c:pt idx="1652">
                  <c:v>4,33911</c:v>
                </c:pt>
                <c:pt idx="1653">
                  <c:v>4,341594</c:v>
                </c:pt>
                <c:pt idx="1654">
                  <c:v>4,344177</c:v>
                </c:pt>
                <c:pt idx="1655">
                  <c:v>4,346667</c:v>
                </c:pt>
                <c:pt idx="1656">
                  <c:v>4,349344</c:v>
                </c:pt>
                <c:pt idx="1657">
                  <c:v>4,35188</c:v>
                </c:pt>
                <c:pt idx="1658">
                  <c:v>4,354518</c:v>
                </c:pt>
                <c:pt idx="1659">
                  <c:v>4,357298</c:v>
                </c:pt>
                <c:pt idx="1660">
                  <c:v>4,359674</c:v>
                </c:pt>
                <c:pt idx="1661">
                  <c:v>4,36272</c:v>
                </c:pt>
                <c:pt idx="1662">
                  <c:v>4,36528</c:v>
                </c:pt>
                <c:pt idx="1663">
                  <c:v>4,367741</c:v>
                </c:pt>
                <c:pt idx="1664">
                  <c:v>4,37032</c:v>
                </c:pt>
                <c:pt idx="1665">
                  <c:v>4,372748</c:v>
                </c:pt>
                <c:pt idx="1666">
                  <c:v>4,375436</c:v>
                </c:pt>
                <c:pt idx="1667">
                  <c:v>4,378407</c:v>
                </c:pt>
                <c:pt idx="1668">
                  <c:v>4,380835</c:v>
                </c:pt>
                <c:pt idx="1669">
                  <c:v>4,383363</c:v>
                </c:pt>
                <c:pt idx="1670">
                  <c:v>4,385913</c:v>
                </c:pt>
                <c:pt idx="1671">
                  <c:v>4,388557</c:v>
                </c:pt>
                <c:pt idx="1672">
                  <c:v>4,390993</c:v>
                </c:pt>
                <c:pt idx="1673">
                  <c:v>4,393575</c:v>
                </c:pt>
                <c:pt idx="1674">
                  <c:v>4,396602</c:v>
                </c:pt>
                <c:pt idx="1675">
                  <c:v>4,399081</c:v>
                </c:pt>
                <c:pt idx="1676">
                  <c:v>4,401463</c:v>
                </c:pt>
                <c:pt idx="1677">
                  <c:v>4,404329</c:v>
                </c:pt>
                <c:pt idx="1678">
                  <c:v>4,406841</c:v>
                </c:pt>
                <c:pt idx="1679">
                  <c:v>4,409491</c:v>
                </c:pt>
                <c:pt idx="1680">
                  <c:v>4,412067</c:v>
                </c:pt>
                <c:pt idx="1681">
                  <c:v>4,41472</c:v>
                </c:pt>
                <c:pt idx="1682">
                  <c:v>4,417204</c:v>
                </c:pt>
                <c:pt idx="1683">
                  <c:v>4,419907</c:v>
                </c:pt>
                <c:pt idx="1684">
                  <c:v>4,422516</c:v>
                </c:pt>
                <c:pt idx="1685">
                  <c:v>4,425009</c:v>
                </c:pt>
                <c:pt idx="1686">
                  <c:v>4,427931</c:v>
                </c:pt>
                <c:pt idx="1687">
                  <c:v>4,430264</c:v>
                </c:pt>
                <c:pt idx="1688">
                  <c:v>4,432968</c:v>
                </c:pt>
                <c:pt idx="1689">
                  <c:v>4,435736</c:v>
                </c:pt>
                <c:pt idx="1690">
                  <c:v>4,438089</c:v>
                </c:pt>
                <c:pt idx="1691">
                  <c:v>4,440483</c:v>
                </c:pt>
                <c:pt idx="1692">
                  <c:v>4,443393</c:v>
                </c:pt>
                <c:pt idx="1693">
                  <c:v>4,445866</c:v>
                </c:pt>
                <c:pt idx="1694">
                  <c:v>4,448486</c:v>
                </c:pt>
                <c:pt idx="1695">
                  <c:v>4,451259</c:v>
                </c:pt>
                <c:pt idx="1696">
                  <c:v>4,453879</c:v>
                </c:pt>
                <c:pt idx="1697">
                  <c:v>4,456187</c:v>
                </c:pt>
                <c:pt idx="1698">
                  <c:v>4,459122</c:v>
                </c:pt>
                <c:pt idx="1699">
                  <c:v>4,461783</c:v>
                </c:pt>
                <c:pt idx="1700">
                  <c:v>4,46413</c:v>
                </c:pt>
                <c:pt idx="1701">
                  <c:v>4,466588</c:v>
                </c:pt>
                <c:pt idx="1702">
                  <c:v>4,469688</c:v>
                </c:pt>
                <c:pt idx="1703">
                  <c:v>4,472386</c:v>
                </c:pt>
                <c:pt idx="1704">
                  <c:v>4,474399</c:v>
                </c:pt>
                <c:pt idx="1705">
                  <c:v>4,477034</c:v>
                </c:pt>
                <c:pt idx="1706">
                  <c:v>4,479823</c:v>
                </c:pt>
                <c:pt idx="1707">
                  <c:v>4,482484</c:v>
                </c:pt>
                <c:pt idx="1708">
                  <c:v>4,485484</c:v>
                </c:pt>
                <c:pt idx="1709">
                  <c:v>4,487447</c:v>
                </c:pt>
                <c:pt idx="1710">
                  <c:v>4,490356</c:v>
                </c:pt>
                <c:pt idx="1711">
                  <c:v>4,493315</c:v>
                </c:pt>
                <c:pt idx="1712">
                  <c:v>4,495644</c:v>
                </c:pt>
                <c:pt idx="1713">
                  <c:v>4,497868</c:v>
                </c:pt>
                <c:pt idx="1714">
                  <c:v>4,500832</c:v>
                </c:pt>
                <c:pt idx="1715">
                  <c:v>4,503284</c:v>
                </c:pt>
                <c:pt idx="1716">
                  <c:v>4,506233</c:v>
                </c:pt>
                <c:pt idx="1717">
                  <c:v>4,508499</c:v>
                </c:pt>
                <c:pt idx="1718">
                  <c:v>4,511588</c:v>
                </c:pt>
                <c:pt idx="1719">
                  <c:v>4,513867</c:v>
                </c:pt>
                <c:pt idx="1720">
                  <c:v>4,51604</c:v>
                </c:pt>
                <c:pt idx="1721">
                  <c:v>4,519318</c:v>
                </c:pt>
                <c:pt idx="1722">
                  <c:v>4,5214</c:v>
                </c:pt>
                <c:pt idx="1723">
                  <c:v>4,524362</c:v>
                </c:pt>
                <c:pt idx="1724">
                  <c:v>4,526581</c:v>
                </c:pt>
                <c:pt idx="1725">
                  <c:v>4,529417</c:v>
                </c:pt>
                <c:pt idx="1726">
                  <c:v>4,531642</c:v>
                </c:pt>
                <c:pt idx="1727">
                  <c:v>4,534752</c:v>
                </c:pt>
                <c:pt idx="1728">
                  <c:v>4,537308</c:v>
                </c:pt>
                <c:pt idx="1729">
                  <c:v>4,539557</c:v>
                </c:pt>
                <c:pt idx="1730">
                  <c:v>4,54252</c:v>
                </c:pt>
                <c:pt idx="1731">
                  <c:v>4,544655</c:v>
                </c:pt>
                <c:pt idx="1732">
                  <c:v>4,547345</c:v>
                </c:pt>
                <c:pt idx="1733">
                  <c:v>4,550339</c:v>
                </c:pt>
                <c:pt idx="1734">
                  <c:v>4,552464</c:v>
                </c:pt>
                <c:pt idx="1735">
                  <c:v>4,555383</c:v>
                </c:pt>
                <c:pt idx="1736">
                  <c:v>4,557837</c:v>
                </c:pt>
                <c:pt idx="1737">
                  <c:v>4,560759</c:v>
                </c:pt>
                <c:pt idx="1738">
                  <c:v>4,563441</c:v>
                </c:pt>
                <c:pt idx="1739">
                  <c:v>4,565671</c:v>
                </c:pt>
                <c:pt idx="1740">
                  <c:v>4,568347</c:v>
                </c:pt>
                <c:pt idx="1741">
                  <c:v>4,571057</c:v>
                </c:pt>
                <c:pt idx="1742">
                  <c:v>4,573814</c:v>
                </c:pt>
                <c:pt idx="1743">
                  <c:v>4,576389</c:v>
                </c:pt>
                <c:pt idx="1744">
                  <c:v>4,578876</c:v>
                </c:pt>
                <c:pt idx="1745">
                  <c:v>4,581113</c:v>
                </c:pt>
                <c:pt idx="1746">
                  <c:v>4,583781</c:v>
                </c:pt>
                <c:pt idx="1747">
                  <c:v>4,586307</c:v>
                </c:pt>
                <c:pt idx="1748">
                  <c:v>4,589316</c:v>
                </c:pt>
                <c:pt idx="1749">
                  <c:v>4,592157</c:v>
                </c:pt>
                <c:pt idx="1750">
                  <c:v>4,59462</c:v>
                </c:pt>
                <c:pt idx="1751">
                  <c:v>4,596785</c:v>
                </c:pt>
                <c:pt idx="1752">
                  <c:v>4,599515</c:v>
                </c:pt>
                <c:pt idx="1753">
                  <c:v>4,60237</c:v>
                </c:pt>
                <c:pt idx="1754">
                  <c:v>4,604549</c:v>
                </c:pt>
                <c:pt idx="1755">
                  <c:v>4,607468</c:v>
                </c:pt>
                <c:pt idx="1756">
                  <c:v>4,610268</c:v>
                </c:pt>
                <c:pt idx="1757">
                  <c:v>4,612495</c:v>
                </c:pt>
                <c:pt idx="1758">
                  <c:v>4,615092</c:v>
                </c:pt>
                <c:pt idx="1759">
                  <c:v>4,618178</c:v>
                </c:pt>
                <c:pt idx="1760">
                  <c:v>4,620346</c:v>
                </c:pt>
                <c:pt idx="1761">
                  <c:v>4,623154</c:v>
                </c:pt>
                <c:pt idx="1762">
                  <c:v>4,625926</c:v>
                </c:pt>
                <c:pt idx="1763">
                  <c:v>4,628108</c:v>
                </c:pt>
                <c:pt idx="1764">
                  <c:v>4,630779</c:v>
                </c:pt>
                <c:pt idx="1765">
                  <c:v>4,633345</c:v>
                </c:pt>
                <c:pt idx="1766">
                  <c:v>4,635944</c:v>
                </c:pt>
                <c:pt idx="1767">
                  <c:v>4,638603</c:v>
                </c:pt>
                <c:pt idx="1768">
                  <c:v>4,64119</c:v>
                </c:pt>
                <c:pt idx="1769">
                  <c:v>4,643811</c:v>
                </c:pt>
                <c:pt idx="1770">
                  <c:v>4,646593</c:v>
                </c:pt>
                <c:pt idx="1771">
                  <c:v>4,649428</c:v>
                </c:pt>
                <c:pt idx="1772">
                  <c:v>4,651399</c:v>
                </c:pt>
                <c:pt idx="1773">
                  <c:v>4,653972</c:v>
                </c:pt>
                <c:pt idx="1774">
                  <c:v>4,656685</c:v>
                </c:pt>
                <c:pt idx="1775">
                  <c:v>4,659465</c:v>
                </c:pt>
                <c:pt idx="1776">
                  <c:v>4,661914</c:v>
                </c:pt>
                <c:pt idx="1777">
                  <c:v>4,664641</c:v>
                </c:pt>
                <c:pt idx="1778">
                  <c:v>4,666998</c:v>
                </c:pt>
                <c:pt idx="1779">
                  <c:v>4,669926</c:v>
                </c:pt>
                <c:pt idx="1780">
                  <c:v>4,67245</c:v>
                </c:pt>
                <c:pt idx="1781">
                  <c:v>4,675125</c:v>
                </c:pt>
                <c:pt idx="1782">
                  <c:v>4,67765</c:v>
                </c:pt>
                <c:pt idx="1783">
                  <c:v>4,680305</c:v>
                </c:pt>
                <c:pt idx="1784">
                  <c:v>4,683176</c:v>
                </c:pt>
                <c:pt idx="1785">
                  <c:v>4,685292</c:v>
                </c:pt>
                <c:pt idx="1786">
                  <c:v>4,68782</c:v>
                </c:pt>
                <c:pt idx="1787">
                  <c:v>4,690508</c:v>
                </c:pt>
                <c:pt idx="1788">
                  <c:v>4,693517</c:v>
                </c:pt>
                <c:pt idx="1789">
                  <c:v>4,695723</c:v>
                </c:pt>
                <c:pt idx="1790">
                  <c:v>4,698378</c:v>
                </c:pt>
                <c:pt idx="1791">
                  <c:v>4,700925</c:v>
                </c:pt>
                <c:pt idx="1792">
                  <c:v>4,703389</c:v>
                </c:pt>
                <c:pt idx="1793">
                  <c:v>4,706013</c:v>
                </c:pt>
                <c:pt idx="1794">
                  <c:v>4,708606</c:v>
                </c:pt>
                <c:pt idx="1795">
                  <c:v>4,711685</c:v>
                </c:pt>
                <c:pt idx="1796">
                  <c:v>4,71427</c:v>
                </c:pt>
                <c:pt idx="1797">
                  <c:v>4,716841</c:v>
                </c:pt>
                <c:pt idx="1798">
                  <c:v>4,719128</c:v>
                </c:pt>
                <c:pt idx="1799">
                  <c:v>4,721748</c:v>
                </c:pt>
                <c:pt idx="1800">
                  <c:v>4,724533</c:v>
                </c:pt>
                <c:pt idx="1801">
                  <c:v>4,727089</c:v>
                </c:pt>
                <c:pt idx="1802">
                  <c:v>4,729726</c:v>
                </c:pt>
                <c:pt idx="1803">
                  <c:v>4,732492</c:v>
                </c:pt>
                <c:pt idx="1804">
                  <c:v>4,734845</c:v>
                </c:pt>
                <c:pt idx="1805">
                  <c:v>4,737386</c:v>
                </c:pt>
                <c:pt idx="1806">
                  <c:v>4,739868</c:v>
                </c:pt>
                <c:pt idx="1807">
                  <c:v>4,742648</c:v>
                </c:pt>
                <c:pt idx="1808">
                  <c:v>4,745316</c:v>
                </c:pt>
                <c:pt idx="1809">
                  <c:v>4,747952</c:v>
                </c:pt>
                <c:pt idx="1810">
                  <c:v>4,750522</c:v>
                </c:pt>
                <c:pt idx="1811">
                  <c:v>4,753403</c:v>
                </c:pt>
                <c:pt idx="1812">
                  <c:v>4,755507</c:v>
                </c:pt>
                <c:pt idx="1813">
                  <c:v>4,758133</c:v>
                </c:pt>
                <c:pt idx="1814">
                  <c:v>4,760701</c:v>
                </c:pt>
                <c:pt idx="1815">
                  <c:v>4,763379</c:v>
                </c:pt>
                <c:pt idx="1816">
                  <c:v>4,766112</c:v>
                </c:pt>
                <c:pt idx="1817">
                  <c:v>4,768524</c:v>
                </c:pt>
                <c:pt idx="1818">
                  <c:v>4,771599</c:v>
                </c:pt>
                <c:pt idx="1819">
                  <c:v>4,773903</c:v>
                </c:pt>
                <c:pt idx="1820">
                  <c:v>4,776491</c:v>
                </c:pt>
                <c:pt idx="1821">
                  <c:v>4,779443</c:v>
                </c:pt>
                <c:pt idx="1822">
                  <c:v>4,782101</c:v>
                </c:pt>
                <c:pt idx="1823">
                  <c:v>4,784288</c:v>
                </c:pt>
                <c:pt idx="1824">
                  <c:v>4,786725</c:v>
                </c:pt>
                <c:pt idx="1825">
                  <c:v>4,789333</c:v>
                </c:pt>
                <c:pt idx="1826">
                  <c:v>4,791983</c:v>
                </c:pt>
                <c:pt idx="1827">
                  <c:v>4,794768</c:v>
                </c:pt>
                <c:pt idx="1828">
                  <c:v>4,7974</c:v>
                </c:pt>
                <c:pt idx="1829">
                  <c:v>4,799725</c:v>
                </c:pt>
                <c:pt idx="1830">
                  <c:v>4,802902</c:v>
                </c:pt>
                <c:pt idx="1831">
                  <c:v>4,805229</c:v>
                </c:pt>
                <c:pt idx="1832">
                  <c:v>4,807681</c:v>
                </c:pt>
                <c:pt idx="1833">
                  <c:v>4,810477</c:v>
                </c:pt>
                <c:pt idx="1834">
                  <c:v>4,813112</c:v>
                </c:pt>
                <c:pt idx="1835">
                  <c:v>4,815573</c:v>
                </c:pt>
                <c:pt idx="1836">
                  <c:v>4,818007</c:v>
                </c:pt>
                <c:pt idx="1837">
                  <c:v>4,820576</c:v>
                </c:pt>
                <c:pt idx="1838">
                  <c:v>4,823637</c:v>
                </c:pt>
                <c:pt idx="1839">
                  <c:v>4,825916</c:v>
                </c:pt>
                <c:pt idx="1840">
                  <c:v>4,828777</c:v>
                </c:pt>
                <c:pt idx="1841">
                  <c:v>4,831058</c:v>
                </c:pt>
                <c:pt idx="1842">
                  <c:v>4,833725</c:v>
                </c:pt>
                <c:pt idx="1843">
                  <c:v>4,83669</c:v>
                </c:pt>
                <c:pt idx="1844">
                  <c:v>4,839284</c:v>
                </c:pt>
                <c:pt idx="1845">
                  <c:v>4,841437</c:v>
                </c:pt>
                <c:pt idx="1846">
                  <c:v>4,844199</c:v>
                </c:pt>
                <c:pt idx="1847">
                  <c:v>4,847112</c:v>
                </c:pt>
                <c:pt idx="1848">
                  <c:v>4,849248</c:v>
                </c:pt>
                <c:pt idx="1849">
                  <c:v>4,852034</c:v>
                </c:pt>
                <c:pt idx="1850">
                  <c:v>4,854594</c:v>
                </c:pt>
                <c:pt idx="1851">
                  <c:v>4,857744</c:v>
                </c:pt>
                <c:pt idx="1852">
                  <c:v>4,859714</c:v>
                </c:pt>
                <c:pt idx="1853">
                  <c:v>4,862666</c:v>
                </c:pt>
                <c:pt idx="1854">
                  <c:v>4,865157</c:v>
                </c:pt>
                <c:pt idx="1855">
                  <c:v>4,867578</c:v>
                </c:pt>
                <c:pt idx="1856">
                  <c:v>4,87011</c:v>
                </c:pt>
                <c:pt idx="1857">
                  <c:v>4,872717</c:v>
                </c:pt>
                <c:pt idx="1858">
                  <c:v>4,875838</c:v>
                </c:pt>
                <c:pt idx="1859">
                  <c:v>4,877893</c:v>
                </c:pt>
                <c:pt idx="1860">
                  <c:v>4,880688</c:v>
                </c:pt>
                <c:pt idx="1861">
                  <c:v>4,883145</c:v>
                </c:pt>
                <c:pt idx="1862">
                  <c:v>4,885936</c:v>
                </c:pt>
                <c:pt idx="1863">
                  <c:v>4,88829</c:v>
                </c:pt>
                <c:pt idx="1864">
                  <c:v>4,891354</c:v>
                </c:pt>
                <c:pt idx="1865">
                  <c:v>4,893513</c:v>
                </c:pt>
                <c:pt idx="1866">
                  <c:v>4,896422</c:v>
                </c:pt>
                <c:pt idx="1867">
                  <c:v>4,898988</c:v>
                </c:pt>
                <c:pt idx="1868">
                  <c:v>4,901326</c:v>
                </c:pt>
                <c:pt idx="1869">
                  <c:v>4,903957</c:v>
                </c:pt>
                <c:pt idx="1870">
                  <c:v>4,907106</c:v>
                </c:pt>
                <c:pt idx="1871">
                  <c:v>4,909521</c:v>
                </c:pt>
                <c:pt idx="1872">
                  <c:v>4,912276</c:v>
                </c:pt>
                <c:pt idx="1873">
                  <c:v>4,914888</c:v>
                </c:pt>
                <c:pt idx="1874">
                  <c:v>4,917358</c:v>
                </c:pt>
                <c:pt idx="1875">
                  <c:v>4,91991</c:v>
                </c:pt>
                <c:pt idx="1876">
                  <c:v>4,922372</c:v>
                </c:pt>
                <c:pt idx="1877">
                  <c:v>4,925035</c:v>
                </c:pt>
                <c:pt idx="1878">
                  <c:v>4,927716</c:v>
                </c:pt>
                <c:pt idx="1879">
                  <c:v>4,930113</c:v>
                </c:pt>
                <c:pt idx="1880">
                  <c:v>4,932919</c:v>
                </c:pt>
                <c:pt idx="1881">
                  <c:v>4,935606</c:v>
                </c:pt>
                <c:pt idx="1882">
                  <c:v>4,938168</c:v>
                </c:pt>
                <c:pt idx="1883">
                  <c:v>4,940387</c:v>
                </c:pt>
                <c:pt idx="1884">
                  <c:v>4,943491</c:v>
                </c:pt>
                <c:pt idx="1885">
                  <c:v>4,945566</c:v>
                </c:pt>
                <c:pt idx="1886">
                  <c:v>4,948517</c:v>
                </c:pt>
                <c:pt idx="1887">
                  <c:v>4,950841</c:v>
                </c:pt>
                <c:pt idx="1888">
                  <c:v>4,953984</c:v>
                </c:pt>
                <c:pt idx="1889">
                  <c:v>4,956059</c:v>
                </c:pt>
                <c:pt idx="1890">
                  <c:v>4,95882</c:v>
                </c:pt>
                <c:pt idx="1891">
                  <c:v>4,961642</c:v>
                </c:pt>
                <c:pt idx="1892">
                  <c:v>4,963794</c:v>
                </c:pt>
                <c:pt idx="1893">
                  <c:v>4,966689</c:v>
                </c:pt>
                <c:pt idx="1894">
                  <c:v>4,969118</c:v>
                </c:pt>
                <c:pt idx="1895">
                  <c:v>4,971954</c:v>
                </c:pt>
                <c:pt idx="1896">
                  <c:v>4,974687</c:v>
                </c:pt>
                <c:pt idx="1897">
                  <c:v>4,977319</c:v>
                </c:pt>
                <c:pt idx="1898">
                  <c:v>4,980003</c:v>
                </c:pt>
                <c:pt idx="1899">
                  <c:v>4,982112</c:v>
                </c:pt>
                <c:pt idx="1900">
                  <c:v>4,984766</c:v>
                </c:pt>
                <c:pt idx="1901">
                  <c:v>4,987814</c:v>
                </c:pt>
                <c:pt idx="1902">
                  <c:v>4,99019</c:v>
                </c:pt>
                <c:pt idx="1903">
                  <c:v>4,992783</c:v>
                </c:pt>
                <c:pt idx="1904">
                  <c:v>4,995322</c:v>
                </c:pt>
                <c:pt idx="1905">
                  <c:v>4,997943</c:v>
                </c:pt>
                <c:pt idx="1906">
                  <c:v>5,000673</c:v>
                </c:pt>
                <c:pt idx="1907">
                  <c:v>5,003207</c:v>
                </c:pt>
                <c:pt idx="1908">
                  <c:v>5,005928</c:v>
                </c:pt>
                <c:pt idx="1909">
                  <c:v>5,008385</c:v>
                </c:pt>
                <c:pt idx="1910">
                  <c:v>5,010876</c:v>
                </c:pt>
                <c:pt idx="1911">
                  <c:v>5,013457</c:v>
                </c:pt>
                <c:pt idx="1912">
                  <c:v>5,01609</c:v>
                </c:pt>
                <c:pt idx="1913">
                  <c:v>5,018462</c:v>
                </c:pt>
                <c:pt idx="1914">
                  <c:v>5,021465</c:v>
                </c:pt>
                <c:pt idx="1915">
                  <c:v>5,02397</c:v>
                </c:pt>
                <c:pt idx="1916">
                  <c:v>5,026675</c:v>
                </c:pt>
                <c:pt idx="1917">
                  <c:v>5,028897</c:v>
                </c:pt>
                <c:pt idx="1918">
                  <c:v>5,031854</c:v>
                </c:pt>
                <c:pt idx="1919">
                  <c:v>5,034451</c:v>
                </c:pt>
                <c:pt idx="1920">
                  <c:v>5,03708</c:v>
                </c:pt>
                <c:pt idx="1921">
                  <c:v>5,039507</c:v>
                </c:pt>
                <c:pt idx="1922">
                  <c:v>5,042177</c:v>
                </c:pt>
                <c:pt idx="1923">
                  <c:v>5,04453</c:v>
                </c:pt>
                <c:pt idx="1924">
                  <c:v>5,047392</c:v>
                </c:pt>
                <c:pt idx="1925">
                  <c:v>5,05009</c:v>
                </c:pt>
                <c:pt idx="1926">
                  <c:v>5,052327</c:v>
                </c:pt>
                <c:pt idx="1927">
                  <c:v>5,055197</c:v>
                </c:pt>
                <c:pt idx="1928">
                  <c:v>5,057684</c:v>
                </c:pt>
                <c:pt idx="1929">
                  <c:v>5,060164</c:v>
                </c:pt>
                <c:pt idx="1930">
                  <c:v>5,062851</c:v>
                </c:pt>
                <c:pt idx="1931">
                  <c:v>5,065625</c:v>
                </c:pt>
                <c:pt idx="1932">
                  <c:v>5,068283</c:v>
                </c:pt>
                <c:pt idx="1933">
                  <c:v>5,070972</c:v>
                </c:pt>
                <c:pt idx="1934">
                  <c:v>5,073366</c:v>
                </c:pt>
                <c:pt idx="1935">
                  <c:v>5,076013</c:v>
                </c:pt>
                <c:pt idx="1936">
                  <c:v>5,078365</c:v>
                </c:pt>
                <c:pt idx="1937">
                  <c:v>5,081364</c:v>
                </c:pt>
                <c:pt idx="1938">
                  <c:v>5,083954</c:v>
                </c:pt>
                <c:pt idx="1939">
                  <c:v>5,086395</c:v>
                </c:pt>
                <c:pt idx="1940">
                  <c:v>5,089122</c:v>
                </c:pt>
                <c:pt idx="1941">
                  <c:v>5,091811</c:v>
                </c:pt>
                <c:pt idx="1942">
                  <c:v>5,094452</c:v>
                </c:pt>
                <c:pt idx="1943">
                  <c:v>5,096849</c:v>
                </c:pt>
                <c:pt idx="1944">
                  <c:v>5,099561</c:v>
                </c:pt>
                <c:pt idx="1945">
                  <c:v>5,102281</c:v>
                </c:pt>
                <c:pt idx="1946">
                  <c:v>5,104576</c:v>
                </c:pt>
                <c:pt idx="1947">
                  <c:v>5,107211</c:v>
                </c:pt>
                <c:pt idx="1948">
                  <c:v>5,109644</c:v>
                </c:pt>
                <c:pt idx="1949">
                  <c:v>5,112292</c:v>
                </c:pt>
                <c:pt idx="1950">
                  <c:v>5,115109</c:v>
                </c:pt>
                <c:pt idx="1951">
                  <c:v>5,117485</c:v>
                </c:pt>
                <c:pt idx="1952">
                  <c:v>5,120293</c:v>
                </c:pt>
                <c:pt idx="1953">
                  <c:v>5,122903</c:v>
                </c:pt>
                <c:pt idx="1954">
                  <c:v>5,125331</c:v>
                </c:pt>
                <c:pt idx="1955">
                  <c:v>5,128337</c:v>
                </c:pt>
                <c:pt idx="1956">
                  <c:v>5,130792</c:v>
                </c:pt>
                <c:pt idx="1957">
                  <c:v>5,133369</c:v>
                </c:pt>
                <c:pt idx="1958">
                  <c:v>5,135793</c:v>
                </c:pt>
                <c:pt idx="1959">
                  <c:v>5,138475</c:v>
                </c:pt>
                <c:pt idx="1960">
                  <c:v>5,140947</c:v>
                </c:pt>
                <c:pt idx="1961">
                  <c:v>5,143727</c:v>
                </c:pt>
                <c:pt idx="1962">
                  <c:v>5,14624</c:v>
                </c:pt>
                <c:pt idx="1963">
                  <c:v>5,148793</c:v>
                </c:pt>
                <c:pt idx="1964">
                  <c:v>5,151433</c:v>
                </c:pt>
                <c:pt idx="1965">
                  <c:v>5,154062</c:v>
                </c:pt>
                <c:pt idx="1966">
                  <c:v>5,15676</c:v>
                </c:pt>
                <c:pt idx="1967">
                  <c:v>5,160069</c:v>
                </c:pt>
                <c:pt idx="1968">
                  <c:v>5,162923</c:v>
                </c:pt>
                <c:pt idx="1969">
                  <c:v>5,165732</c:v>
                </c:pt>
                <c:pt idx="1970">
                  <c:v>5,168552</c:v>
                </c:pt>
                <c:pt idx="1971">
                  <c:v>5,171852</c:v>
                </c:pt>
                <c:pt idx="1972">
                  <c:v>5,174574</c:v>
                </c:pt>
                <c:pt idx="1973">
                  <c:v>5,177319</c:v>
                </c:pt>
                <c:pt idx="1974">
                  <c:v>5,179959</c:v>
                </c:pt>
                <c:pt idx="1975">
                  <c:v>5,182774</c:v>
                </c:pt>
                <c:pt idx="1976">
                  <c:v>5,185545</c:v>
                </c:pt>
                <c:pt idx="1977">
                  <c:v>5,187645</c:v>
                </c:pt>
              </c:strCache>
            </c:strRef>
          </c:cat>
          <c:val>
            <c:numRef>
              <c:f>'CPI_ROC-Cafeteria'!$C$2:$C$1978</c:f>
              <c:numCache>
                <c:formatCode>General</c:formatCode>
                <c:ptCount val="1977"/>
                <c:pt idx="0">
                  <c:v>-4.5950000000000001E-3</c:v>
                </c:pt>
                <c:pt idx="1">
                  <c:v>3.9960000000000004E-3</c:v>
                </c:pt>
                <c:pt idx="2">
                  <c:v>-3.6230999999999999E-2</c:v>
                </c:pt>
                <c:pt idx="3">
                  <c:v>-1.6348000000000001E-2</c:v>
                </c:pt>
                <c:pt idx="4">
                  <c:v>-2.0889000000000001E-2</c:v>
                </c:pt>
                <c:pt idx="5">
                  <c:v>-4.2382999999999997E-2</c:v>
                </c:pt>
                <c:pt idx="6">
                  <c:v>-1.3814E-2</c:v>
                </c:pt>
                <c:pt idx="7">
                  <c:v>-4.6084E-2</c:v>
                </c:pt>
                <c:pt idx="8">
                  <c:v>-2.9234E-2</c:v>
                </c:pt>
                <c:pt idx="9">
                  <c:v>-2.9600000000000001E-2</c:v>
                </c:pt>
                <c:pt idx="10">
                  <c:v>-3.1689000000000002E-2</c:v>
                </c:pt>
                <c:pt idx="11">
                  <c:v>-3.8154E-2</c:v>
                </c:pt>
                <c:pt idx="12">
                  <c:v>-2.7564000000000002E-2</c:v>
                </c:pt>
                <c:pt idx="13">
                  <c:v>-2.7127999999999999E-2</c:v>
                </c:pt>
                <c:pt idx="14">
                  <c:v>-2.7892E-2</c:v>
                </c:pt>
                <c:pt idx="15">
                  <c:v>-1.4539E-2</c:v>
                </c:pt>
                <c:pt idx="16">
                  <c:v>-1.8942000000000001E-2</c:v>
                </c:pt>
                <c:pt idx="17">
                  <c:v>-1.0978999999999999E-2</c:v>
                </c:pt>
                <c:pt idx="18">
                  <c:v>-3.1726999999999998E-2</c:v>
                </c:pt>
                <c:pt idx="19">
                  <c:v>-6.4122999999999999E-2</c:v>
                </c:pt>
                <c:pt idx="20">
                  <c:v>-5.9970999999999997E-2</c:v>
                </c:pt>
                <c:pt idx="21">
                  <c:v>-6.2344999999999998E-2</c:v>
                </c:pt>
                <c:pt idx="22">
                  <c:v>-6.5759999999999999E-2</c:v>
                </c:pt>
                <c:pt idx="23">
                  <c:v>-6.5935999999999995E-2</c:v>
                </c:pt>
                <c:pt idx="24">
                  <c:v>-7.7071000000000001E-2</c:v>
                </c:pt>
                <c:pt idx="25">
                  <c:v>-9.5809000000000005E-2</c:v>
                </c:pt>
                <c:pt idx="26">
                  <c:v>-8.0531000000000005E-2</c:v>
                </c:pt>
                <c:pt idx="27">
                  <c:v>-7.2654999999999997E-2</c:v>
                </c:pt>
                <c:pt idx="28">
                  <c:v>-7.7261999999999997E-2</c:v>
                </c:pt>
                <c:pt idx="29">
                  <c:v>-8.8734999999999994E-2</c:v>
                </c:pt>
                <c:pt idx="30">
                  <c:v>-8.9704999999999993E-2</c:v>
                </c:pt>
                <c:pt idx="31">
                  <c:v>-8.3066000000000001E-2</c:v>
                </c:pt>
                <c:pt idx="32">
                  <c:v>-7.1876999999999996E-2</c:v>
                </c:pt>
                <c:pt idx="33">
                  <c:v>-5.3224E-2</c:v>
                </c:pt>
                <c:pt idx="34">
                  <c:v>-5.8931999999999998E-2</c:v>
                </c:pt>
                <c:pt idx="35">
                  <c:v>-7.9905000000000004E-2</c:v>
                </c:pt>
                <c:pt idx="36">
                  <c:v>-6.6455E-2</c:v>
                </c:pt>
                <c:pt idx="37">
                  <c:v>-7.3071999999999998E-2</c:v>
                </c:pt>
                <c:pt idx="38">
                  <c:v>-6.1421000000000003E-2</c:v>
                </c:pt>
                <c:pt idx="39">
                  <c:v>-4.0599000000000003E-2</c:v>
                </c:pt>
                <c:pt idx="40">
                  <c:v>-3.6561999999999997E-2</c:v>
                </c:pt>
                <c:pt idx="41">
                  <c:v>-3.4985000000000002E-2</c:v>
                </c:pt>
                <c:pt idx="42">
                  <c:v>-3.9426000000000003E-2</c:v>
                </c:pt>
                <c:pt idx="43">
                  <c:v>-4.4977000000000003E-2</c:v>
                </c:pt>
                <c:pt idx="44">
                  <c:v>-4.4380000000000003E-2</c:v>
                </c:pt>
                <c:pt idx="45">
                  <c:v>-4.8823999999999999E-2</c:v>
                </c:pt>
                <c:pt idx="46">
                  <c:v>-5.2668E-2</c:v>
                </c:pt>
                <c:pt idx="47">
                  <c:v>-5.7068000000000001E-2</c:v>
                </c:pt>
                <c:pt idx="48">
                  <c:v>-6.1329000000000002E-2</c:v>
                </c:pt>
                <c:pt idx="49">
                  <c:v>-6.2415999999999999E-2</c:v>
                </c:pt>
                <c:pt idx="50">
                  <c:v>-6.7734000000000003E-2</c:v>
                </c:pt>
                <c:pt idx="51">
                  <c:v>-7.6809000000000002E-2</c:v>
                </c:pt>
                <c:pt idx="52">
                  <c:v>-7.4166999999999997E-2</c:v>
                </c:pt>
                <c:pt idx="53">
                  <c:v>-7.3195999999999997E-2</c:v>
                </c:pt>
                <c:pt idx="54">
                  <c:v>-6.9996000000000003E-2</c:v>
                </c:pt>
                <c:pt idx="55">
                  <c:v>-8.4354999999999999E-2</c:v>
                </c:pt>
                <c:pt idx="56">
                  <c:v>-8.6808999999999997E-2</c:v>
                </c:pt>
                <c:pt idx="57">
                  <c:v>-8.6681999999999995E-2</c:v>
                </c:pt>
                <c:pt idx="58">
                  <c:v>-8.7627999999999998E-2</c:v>
                </c:pt>
                <c:pt idx="59">
                  <c:v>-8.6543999999999996E-2</c:v>
                </c:pt>
                <c:pt idx="60">
                  <c:v>-8.2124000000000003E-2</c:v>
                </c:pt>
                <c:pt idx="61">
                  <c:v>-7.9870999999999998E-2</c:v>
                </c:pt>
                <c:pt idx="62">
                  <c:v>-7.8796000000000005E-2</c:v>
                </c:pt>
                <c:pt idx="63">
                  <c:v>-8.5057999999999995E-2</c:v>
                </c:pt>
                <c:pt idx="64">
                  <c:v>-7.1801000000000004E-2</c:v>
                </c:pt>
                <c:pt idx="65">
                  <c:v>-6.5031000000000005E-2</c:v>
                </c:pt>
                <c:pt idx="66">
                  <c:v>-5.0179000000000001E-2</c:v>
                </c:pt>
                <c:pt idx="67">
                  <c:v>-3.0474000000000001E-2</c:v>
                </c:pt>
                <c:pt idx="68">
                  <c:v>-1.3048000000000001E-2</c:v>
                </c:pt>
                <c:pt idx="69">
                  <c:v>-2.6925999999999999E-2</c:v>
                </c:pt>
                <c:pt idx="70">
                  <c:v>-4.5657999999999997E-2</c:v>
                </c:pt>
                <c:pt idx="71">
                  <c:v>-6.3589999999999994E-2</c:v>
                </c:pt>
                <c:pt idx="72">
                  <c:v>-8.0069000000000001E-2</c:v>
                </c:pt>
                <c:pt idx="73">
                  <c:v>-9.9363000000000007E-2</c:v>
                </c:pt>
                <c:pt idx="74">
                  <c:v>-0.118078</c:v>
                </c:pt>
                <c:pt idx="75">
                  <c:v>-0.13140399999999999</c:v>
                </c:pt>
                <c:pt idx="76">
                  <c:v>-0.13722000000000001</c:v>
                </c:pt>
                <c:pt idx="77">
                  <c:v>-0.137765</c:v>
                </c:pt>
                <c:pt idx="78">
                  <c:v>-0.139291</c:v>
                </c:pt>
                <c:pt idx="79">
                  <c:v>-0.14078299999999999</c:v>
                </c:pt>
                <c:pt idx="80">
                  <c:v>-0.13577</c:v>
                </c:pt>
                <c:pt idx="81">
                  <c:v>-0.135628</c:v>
                </c:pt>
                <c:pt idx="82">
                  <c:v>-0.13806599999999999</c:v>
                </c:pt>
                <c:pt idx="83">
                  <c:v>-0.13630700000000001</c:v>
                </c:pt>
                <c:pt idx="84">
                  <c:v>-0.137126</c:v>
                </c:pt>
                <c:pt idx="85">
                  <c:v>-0.13938700000000001</c:v>
                </c:pt>
                <c:pt idx="86">
                  <c:v>-0.13794300000000001</c:v>
                </c:pt>
                <c:pt idx="87">
                  <c:v>-0.143259</c:v>
                </c:pt>
                <c:pt idx="88">
                  <c:v>-0.13891999999999999</c:v>
                </c:pt>
                <c:pt idx="89">
                  <c:v>-0.14185300000000001</c:v>
                </c:pt>
                <c:pt idx="90">
                  <c:v>-0.15235000000000001</c:v>
                </c:pt>
                <c:pt idx="91">
                  <c:v>-0.16244900000000001</c:v>
                </c:pt>
                <c:pt idx="92">
                  <c:v>-0.16758899999999999</c:v>
                </c:pt>
                <c:pt idx="93">
                  <c:v>-0.18265500000000001</c:v>
                </c:pt>
                <c:pt idx="94">
                  <c:v>-0.19376699999999999</c:v>
                </c:pt>
                <c:pt idx="95">
                  <c:v>-0.19262199999999999</c:v>
                </c:pt>
                <c:pt idx="96">
                  <c:v>-0.18826599999999999</c:v>
                </c:pt>
                <c:pt idx="97">
                  <c:v>-0.175839</c:v>
                </c:pt>
                <c:pt idx="98">
                  <c:v>-0.163104</c:v>
                </c:pt>
                <c:pt idx="99">
                  <c:v>-0.15914600000000001</c:v>
                </c:pt>
                <c:pt idx="100">
                  <c:v>-0.15709500000000001</c:v>
                </c:pt>
                <c:pt idx="101">
                  <c:v>-0.156088</c:v>
                </c:pt>
                <c:pt idx="102">
                  <c:v>-0.15559000000000001</c:v>
                </c:pt>
                <c:pt idx="103">
                  <c:v>-0.17058300000000001</c:v>
                </c:pt>
                <c:pt idx="104">
                  <c:v>-0.17693400000000001</c:v>
                </c:pt>
                <c:pt idx="105">
                  <c:v>-0.17785699999999999</c:v>
                </c:pt>
                <c:pt idx="106">
                  <c:v>-0.16847899999999999</c:v>
                </c:pt>
                <c:pt idx="107">
                  <c:v>-0.158693</c:v>
                </c:pt>
                <c:pt idx="108">
                  <c:v>-0.1434</c:v>
                </c:pt>
                <c:pt idx="109">
                  <c:v>-0.12292</c:v>
                </c:pt>
                <c:pt idx="110">
                  <c:v>-0.10453900000000001</c:v>
                </c:pt>
                <c:pt idx="111">
                  <c:v>-8.2026000000000002E-2</c:v>
                </c:pt>
                <c:pt idx="112">
                  <c:v>-6.0657999999999997E-2</c:v>
                </c:pt>
                <c:pt idx="113">
                  <c:v>-4.2842999999999999E-2</c:v>
                </c:pt>
                <c:pt idx="114">
                  <c:v>-1.6868999999999999E-2</c:v>
                </c:pt>
                <c:pt idx="115">
                  <c:v>-2.5936000000000001E-2</c:v>
                </c:pt>
                <c:pt idx="116">
                  <c:v>-3.1468000000000003E-2</c:v>
                </c:pt>
                <c:pt idx="117">
                  <c:v>-3.3607999999999999E-2</c:v>
                </c:pt>
                <c:pt idx="118">
                  <c:v>-3.5728000000000003E-2</c:v>
                </c:pt>
                <c:pt idx="119">
                  <c:v>-3.7997999999999997E-2</c:v>
                </c:pt>
                <c:pt idx="120">
                  <c:v>-4.3797000000000003E-2</c:v>
                </c:pt>
                <c:pt idx="121">
                  <c:v>-4.6015E-2</c:v>
                </c:pt>
                <c:pt idx="122">
                  <c:v>-5.2247000000000002E-2</c:v>
                </c:pt>
                <c:pt idx="123">
                  <c:v>-5.2261000000000002E-2</c:v>
                </c:pt>
                <c:pt idx="124">
                  <c:v>-5.7977000000000001E-2</c:v>
                </c:pt>
                <c:pt idx="125">
                  <c:v>-6.198E-2</c:v>
                </c:pt>
                <c:pt idx="126">
                  <c:v>-6.8109000000000003E-2</c:v>
                </c:pt>
                <c:pt idx="127">
                  <c:v>-7.1430999999999994E-2</c:v>
                </c:pt>
                <c:pt idx="128">
                  <c:v>-7.6235999999999998E-2</c:v>
                </c:pt>
                <c:pt idx="129">
                  <c:v>-7.8225000000000003E-2</c:v>
                </c:pt>
                <c:pt idx="130">
                  <c:v>-7.8631999999999994E-2</c:v>
                </c:pt>
                <c:pt idx="131">
                  <c:v>-8.4482000000000002E-2</c:v>
                </c:pt>
                <c:pt idx="132">
                  <c:v>-8.8549000000000003E-2</c:v>
                </c:pt>
                <c:pt idx="133">
                  <c:v>-9.2891000000000001E-2</c:v>
                </c:pt>
                <c:pt idx="134">
                  <c:v>-9.9006999999999998E-2</c:v>
                </c:pt>
                <c:pt idx="135">
                  <c:v>-0.102635</c:v>
                </c:pt>
                <c:pt idx="136">
                  <c:v>-0.107569</c:v>
                </c:pt>
                <c:pt idx="137">
                  <c:v>-0.110205</c:v>
                </c:pt>
                <c:pt idx="138">
                  <c:v>-0.112968</c:v>
                </c:pt>
                <c:pt idx="139">
                  <c:v>-0.11636000000000001</c:v>
                </c:pt>
                <c:pt idx="140">
                  <c:v>-0.119728</c:v>
                </c:pt>
                <c:pt idx="141">
                  <c:v>-0.119153</c:v>
                </c:pt>
                <c:pt idx="142">
                  <c:v>-0.123059</c:v>
                </c:pt>
                <c:pt idx="143">
                  <c:v>-0.12889</c:v>
                </c:pt>
                <c:pt idx="144">
                  <c:v>-0.13055900000000001</c:v>
                </c:pt>
                <c:pt idx="145">
                  <c:v>-0.135378</c:v>
                </c:pt>
                <c:pt idx="146">
                  <c:v>-0.13036</c:v>
                </c:pt>
                <c:pt idx="147">
                  <c:v>-0.13290299999999999</c:v>
                </c:pt>
                <c:pt idx="148">
                  <c:v>-0.135962</c:v>
                </c:pt>
                <c:pt idx="149">
                  <c:v>-0.14124700000000001</c:v>
                </c:pt>
                <c:pt idx="150">
                  <c:v>-0.14882200000000001</c:v>
                </c:pt>
                <c:pt idx="151">
                  <c:v>-0.15504299999999999</c:v>
                </c:pt>
                <c:pt idx="152">
                  <c:v>-0.16220200000000001</c:v>
                </c:pt>
                <c:pt idx="153">
                  <c:v>-0.17066500000000001</c:v>
                </c:pt>
                <c:pt idx="154">
                  <c:v>-0.17050699999999999</c:v>
                </c:pt>
                <c:pt idx="155">
                  <c:v>-0.16700999999999999</c:v>
                </c:pt>
                <c:pt idx="156">
                  <c:v>-0.164466</c:v>
                </c:pt>
                <c:pt idx="157">
                  <c:v>-0.15876699999999999</c:v>
                </c:pt>
                <c:pt idx="158">
                  <c:v>-0.15196100000000001</c:v>
                </c:pt>
                <c:pt idx="159">
                  <c:v>-0.14182700000000001</c:v>
                </c:pt>
                <c:pt idx="160">
                  <c:v>-0.139599</c:v>
                </c:pt>
                <c:pt idx="161">
                  <c:v>-0.13978499999999999</c:v>
                </c:pt>
                <c:pt idx="162">
                  <c:v>-0.142427</c:v>
                </c:pt>
                <c:pt idx="163">
                  <c:v>-0.14117299999999999</c:v>
                </c:pt>
                <c:pt idx="164">
                  <c:v>-0.14297399999999999</c:v>
                </c:pt>
                <c:pt idx="165">
                  <c:v>-0.14222799999999999</c:v>
                </c:pt>
                <c:pt idx="166">
                  <c:v>-0.134407</c:v>
                </c:pt>
                <c:pt idx="167">
                  <c:v>-0.13520099999999999</c:v>
                </c:pt>
                <c:pt idx="168">
                  <c:v>-0.12489500000000001</c:v>
                </c:pt>
                <c:pt idx="169">
                  <c:v>-0.11744499999999999</c:v>
                </c:pt>
                <c:pt idx="170">
                  <c:v>-0.111093</c:v>
                </c:pt>
                <c:pt idx="171">
                  <c:v>-9.9717E-2</c:v>
                </c:pt>
                <c:pt idx="172">
                  <c:v>-9.0884999999999994E-2</c:v>
                </c:pt>
                <c:pt idx="173">
                  <c:v>-8.0610000000000001E-2</c:v>
                </c:pt>
                <c:pt idx="174">
                  <c:v>-7.7417E-2</c:v>
                </c:pt>
                <c:pt idx="175">
                  <c:v>-6.7377999999999993E-2</c:v>
                </c:pt>
                <c:pt idx="176">
                  <c:v>-5.6799000000000002E-2</c:v>
                </c:pt>
                <c:pt idx="177">
                  <c:v>-4.1332000000000001E-2</c:v>
                </c:pt>
                <c:pt idx="178">
                  <c:v>-1.7121999999999998E-2</c:v>
                </c:pt>
                <c:pt idx="179">
                  <c:v>-1.2475E-2</c:v>
                </c:pt>
                <c:pt idx="180">
                  <c:v>-2.1853999999999998E-2</c:v>
                </c:pt>
                <c:pt idx="181">
                  <c:v>-3.2702000000000002E-2</c:v>
                </c:pt>
                <c:pt idx="182">
                  <c:v>-4.3173000000000003E-2</c:v>
                </c:pt>
                <c:pt idx="183">
                  <c:v>-5.1090000000000003E-2</c:v>
                </c:pt>
                <c:pt idx="184">
                  <c:v>-5.9667999999999999E-2</c:v>
                </c:pt>
                <c:pt idx="185">
                  <c:v>-6.5394999999999995E-2</c:v>
                </c:pt>
                <c:pt idx="186">
                  <c:v>-7.4218000000000006E-2</c:v>
                </c:pt>
                <c:pt idx="187">
                  <c:v>-8.3710000000000007E-2</c:v>
                </c:pt>
                <c:pt idx="188">
                  <c:v>-9.4678999999999999E-2</c:v>
                </c:pt>
                <c:pt idx="189">
                  <c:v>-0.10553</c:v>
                </c:pt>
                <c:pt idx="190">
                  <c:v>-0.114896</c:v>
                </c:pt>
                <c:pt idx="191">
                  <c:v>-0.12578600000000001</c:v>
                </c:pt>
                <c:pt idx="192">
                  <c:v>-0.13499900000000001</c:v>
                </c:pt>
                <c:pt idx="193">
                  <c:v>-0.145649</c:v>
                </c:pt>
                <c:pt idx="194">
                  <c:v>-0.15722</c:v>
                </c:pt>
                <c:pt idx="195">
                  <c:v>-0.16365199999999999</c:v>
                </c:pt>
                <c:pt idx="196">
                  <c:v>-0.17216200000000001</c:v>
                </c:pt>
                <c:pt idx="197">
                  <c:v>-0.18015</c:v>
                </c:pt>
                <c:pt idx="198">
                  <c:v>-0.186838</c:v>
                </c:pt>
                <c:pt idx="199">
                  <c:v>-0.197299</c:v>
                </c:pt>
                <c:pt idx="200">
                  <c:v>-0.20329800000000001</c:v>
                </c:pt>
                <c:pt idx="201">
                  <c:v>-0.206701</c:v>
                </c:pt>
                <c:pt idx="202">
                  <c:v>-0.20444399999999999</c:v>
                </c:pt>
                <c:pt idx="203">
                  <c:v>-0.20566000000000001</c:v>
                </c:pt>
                <c:pt idx="204">
                  <c:v>-0.20458200000000001</c:v>
                </c:pt>
                <c:pt idx="205">
                  <c:v>-0.205788</c:v>
                </c:pt>
                <c:pt idx="206">
                  <c:v>-0.21081800000000001</c:v>
                </c:pt>
                <c:pt idx="207">
                  <c:v>-0.209979</c:v>
                </c:pt>
                <c:pt idx="208">
                  <c:v>-0.21282899999999999</c:v>
                </c:pt>
                <c:pt idx="209">
                  <c:v>-0.218529</c:v>
                </c:pt>
                <c:pt idx="210">
                  <c:v>-0.22148699999999999</c:v>
                </c:pt>
                <c:pt idx="211">
                  <c:v>-0.22034100000000001</c:v>
                </c:pt>
                <c:pt idx="212">
                  <c:v>-0.213948</c:v>
                </c:pt>
                <c:pt idx="213">
                  <c:v>-0.20971999999999999</c:v>
                </c:pt>
                <c:pt idx="214">
                  <c:v>-0.20391899999999999</c:v>
                </c:pt>
                <c:pt idx="215">
                  <c:v>-0.197603</c:v>
                </c:pt>
                <c:pt idx="216">
                  <c:v>-0.19032499999999999</c:v>
                </c:pt>
                <c:pt idx="217">
                  <c:v>-0.182419</c:v>
                </c:pt>
                <c:pt idx="218">
                  <c:v>-0.172733</c:v>
                </c:pt>
                <c:pt idx="219">
                  <c:v>-0.169096</c:v>
                </c:pt>
                <c:pt idx="220">
                  <c:v>-0.16672799999999999</c:v>
                </c:pt>
                <c:pt idx="221">
                  <c:v>-0.15987199999999999</c:v>
                </c:pt>
                <c:pt idx="222">
                  <c:v>-0.15392500000000001</c:v>
                </c:pt>
                <c:pt idx="223">
                  <c:v>-0.15251999999999999</c:v>
                </c:pt>
                <c:pt idx="224">
                  <c:v>-0.14777899999999999</c:v>
                </c:pt>
                <c:pt idx="225">
                  <c:v>-0.14480299999999999</c:v>
                </c:pt>
                <c:pt idx="226">
                  <c:v>-0.14735200000000001</c:v>
                </c:pt>
                <c:pt idx="227">
                  <c:v>-0.147622</c:v>
                </c:pt>
                <c:pt idx="228">
                  <c:v>-0.14510500000000001</c:v>
                </c:pt>
                <c:pt idx="229">
                  <c:v>-0.13753699999999999</c:v>
                </c:pt>
                <c:pt idx="230">
                  <c:v>-0.130408</c:v>
                </c:pt>
                <c:pt idx="231">
                  <c:v>-0.123324</c:v>
                </c:pt>
                <c:pt idx="232">
                  <c:v>-0.11760900000000001</c:v>
                </c:pt>
                <c:pt idx="233">
                  <c:v>-0.107082</c:v>
                </c:pt>
                <c:pt idx="234">
                  <c:v>-9.0453000000000006E-2</c:v>
                </c:pt>
                <c:pt idx="235">
                  <c:v>-7.4901999999999996E-2</c:v>
                </c:pt>
                <c:pt idx="236">
                  <c:v>-6.5239000000000005E-2</c:v>
                </c:pt>
                <c:pt idx="237">
                  <c:v>-5.9679999999999997E-2</c:v>
                </c:pt>
                <c:pt idx="238">
                  <c:v>-5.0486000000000003E-2</c:v>
                </c:pt>
                <c:pt idx="239">
                  <c:v>-3.8567999999999998E-2</c:v>
                </c:pt>
                <c:pt idx="240">
                  <c:v>-2.5420000000000002E-2</c:v>
                </c:pt>
                <c:pt idx="241">
                  <c:v>-2.7261000000000001E-2</c:v>
                </c:pt>
                <c:pt idx="242">
                  <c:v>-2.3746E-2</c:v>
                </c:pt>
                <c:pt idx="243">
                  <c:v>-2.4243000000000001E-2</c:v>
                </c:pt>
                <c:pt idx="244">
                  <c:v>-2.4837000000000001E-2</c:v>
                </c:pt>
                <c:pt idx="245">
                  <c:v>-1.7725999999999999E-2</c:v>
                </c:pt>
                <c:pt idx="246">
                  <c:v>-1.081E-2</c:v>
                </c:pt>
                <c:pt idx="247">
                  <c:v>-1.494E-2</c:v>
                </c:pt>
                <c:pt idx="248">
                  <c:v>-1.6164000000000001E-2</c:v>
                </c:pt>
                <c:pt idx="249">
                  <c:v>-1.8499000000000002E-2</c:v>
                </c:pt>
                <c:pt idx="250">
                  <c:v>-2.0177E-2</c:v>
                </c:pt>
                <c:pt idx="251">
                  <c:v>-2.1042999999999999E-2</c:v>
                </c:pt>
                <c:pt idx="252">
                  <c:v>-2.4622999999999999E-2</c:v>
                </c:pt>
                <c:pt idx="253">
                  <c:v>-2.4136999999999999E-2</c:v>
                </c:pt>
                <c:pt idx="254">
                  <c:v>-2.7151000000000002E-2</c:v>
                </c:pt>
                <c:pt idx="255">
                  <c:v>-3.1362000000000001E-2</c:v>
                </c:pt>
                <c:pt idx="256">
                  <c:v>-3.3524999999999999E-2</c:v>
                </c:pt>
                <c:pt idx="257">
                  <c:v>-3.5338000000000001E-2</c:v>
                </c:pt>
                <c:pt idx="258">
                  <c:v>-3.8056E-2</c:v>
                </c:pt>
                <c:pt idx="259">
                  <c:v>-3.7976999999999997E-2</c:v>
                </c:pt>
                <c:pt idx="260">
                  <c:v>-3.9800000000000002E-2</c:v>
                </c:pt>
                <c:pt idx="261">
                  <c:v>-4.0874000000000001E-2</c:v>
                </c:pt>
                <c:pt idx="262">
                  <c:v>-4.3235000000000003E-2</c:v>
                </c:pt>
                <c:pt idx="263">
                  <c:v>-4.7217000000000002E-2</c:v>
                </c:pt>
                <c:pt idx="264">
                  <c:v>-5.2131999999999998E-2</c:v>
                </c:pt>
                <c:pt idx="265">
                  <c:v>-5.4665999999999999E-2</c:v>
                </c:pt>
                <c:pt idx="266">
                  <c:v>-5.8347000000000003E-2</c:v>
                </c:pt>
                <c:pt idx="267">
                  <c:v>-6.1247999999999997E-2</c:v>
                </c:pt>
                <c:pt idx="268">
                  <c:v>-6.0217E-2</c:v>
                </c:pt>
                <c:pt idx="269">
                  <c:v>-6.4710000000000004E-2</c:v>
                </c:pt>
                <c:pt idx="270">
                  <c:v>-6.7741999999999997E-2</c:v>
                </c:pt>
                <c:pt idx="271">
                  <c:v>-7.0595000000000005E-2</c:v>
                </c:pt>
                <c:pt idx="272">
                  <c:v>-7.5789999999999996E-2</c:v>
                </c:pt>
                <c:pt idx="273">
                  <c:v>-7.9221E-2</c:v>
                </c:pt>
                <c:pt idx="274">
                  <c:v>-8.2186999999999996E-2</c:v>
                </c:pt>
                <c:pt idx="275">
                  <c:v>-8.5244E-2</c:v>
                </c:pt>
                <c:pt idx="276">
                  <c:v>-8.6532999999999999E-2</c:v>
                </c:pt>
                <c:pt idx="277">
                  <c:v>-8.7973999999999997E-2</c:v>
                </c:pt>
                <c:pt idx="278">
                  <c:v>-9.2559000000000002E-2</c:v>
                </c:pt>
                <c:pt idx="279">
                  <c:v>-8.9676000000000006E-2</c:v>
                </c:pt>
                <c:pt idx="280">
                  <c:v>-9.5205999999999999E-2</c:v>
                </c:pt>
                <c:pt idx="281">
                  <c:v>-0.100813</c:v>
                </c:pt>
                <c:pt idx="282">
                  <c:v>-0.103279</c:v>
                </c:pt>
                <c:pt idx="283">
                  <c:v>-0.11168</c:v>
                </c:pt>
                <c:pt idx="284">
                  <c:v>-0.11459800000000001</c:v>
                </c:pt>
                <c:pt idx="285">
                  <c:v>-0.122058</c:v>
                </c:pt>
                <c:pt idx="286">
                  <c:v>-0.12803200000000001</c:v>
                </c:pt>
                <c:pt idx="287">
                  <c:v>-0.13117300000000001</c:v>
                </c:pt>
                <c:pt idx="288">
                  <c:v>-0.136824</c:v>
                </c:pt>
                <c:pt idx="289">
                  <c:v>-0.14141500000000001</c:v>
                </c:pt>
                <c:pt idx="290">
                  <c:v>-0.14233699999999999</c:v>
                </c:pt>
                <c:pt idx="291">
                  <c:v>-0.14074900000000001</c:v>
                </c:pt>
                <c:pt idx="292">
                  <c:v>-0.14111899999999999</c:v>
                </c:pt>
                <c:pt idx="293">
                  <c:v>-0.139932</c:v>
                </c:pt>
                <c:pt idx="294">
                  <c:v>-0.14120099999999999</c:v>
                </c:pt>
                <c:pt idx="295">
                  <c:v>-0.14177300000000001</c:v>
                </c:pt>
                <c:pt idx="296">
                  <c:v>-0.141786</c:v>
                </c:pt>
                <c:pt idx="297">
                  <c:v>-0.142563</c:v>
                </c:pt>
                <c:pt idx="298">
                  <c:v>-0.14028199999999999</c:v>
                </c:pt>
                <c:pt idx="299">
                  <c:v>-0.14182700000000001</c:v>
                </c:pt>
                <c:pt idx="300">
                  <c:v>-0.13988800000000001</c:v>
                </c:pt>
                <c:pt idx="301">
                  <c:v>-0.13736799999999999</c:v>
                </c:pt>
                <c:pt idx="302">
                  <c:v>-0.135909</c:v>
                </c:pt>
                <c:pt idx="303">
                  <c:v>-0.13217999999999999</c:v>
                </c:pt>
                <c:pt idx="304">
                  <c:v>-0.13567399999999999</c:v>
                </c:pt>
                <c:pt idx="305">
                  <c:v>-0.13563800000000001</c:v>
                </c:pt>
                <c:pt idx="306">
                  <c:v>-0.13553100000000001</c:v>
                </c:pt>
                <c:pt idx="307">
                  <c:v>-0.136627</c:v>
                </c:pt>
                <c:pt idx="308">
                  <c:v>-0.13786399999999999</c:v>
                </c:pt>
                <c:pt idx="309">
                  <c:v>-0.13896</c:v>
                </c:pt>
                <c:pt idx="310">
                  <c:v>-0.14033699999999999</c:v>
                </c:pt>
                <c:pt idx="311">
                  <c:v>-0.14146</c:v>
                </c:pt>
                <c:pt idx="312">
                  <c:v>-0.14192299999999999</c:v>
                </c:pt>
                <c:pt idx="313">
                  <c:v>-0.14097999999999999</c:v>
                </c:pt>
                <c:pt idx="314">
                  <c:v>-0.13661799999999999</c:v>
                </c:pt>
                <c:pt idx="315">
                  <c:v>-0.14130200000000001</c:v>
                </c:pt>
                <c:pt idx="316">
                  <c:v>-0.13878599999999999</c:v>
                </c:pt>
                <c:pt idx="317">
                  <c:v>-0.139047</c:v>
                </c:pt>
                <c:pt idx="318">
                  <c:v>-0.13961599999999999</c:v>
                </c:pt>
                <c:pt idx="319">
                  <c:v>-0.13639499999999999</c:v>
                </c:pt>
                <c:pt idx="320">
                  <c:v>-0.13236999999999999</c:v>
                </c:pt>
                <c:pt idx="321">
                  <c:v>-0.13186700000000001</c:v>
                </c:pt>
                <c:pt idx="322">
                  <c:v>-0.130661</c:v>
                </c:pt>
                <c:pt idx="323">
                  <c:v>-0.12513299999999999</c:v>
                </c:pt>
                <c:pt idx="324">
                  <c:v>-0.12234399999999999</c:v>
                </c:pt>
                <c:pt idx="325">
                  <c:v>-0.120479</c:v>
                </c:pt>
                <c:pt idx="326">
                  <c:v>-0.119185</c:v>
                </c:pt>
                <c:pt idx="327">
                  <c:v>-0.117562</c:v>
                </c:pt>
                <c:pt idx="328">
                  <c:v>-0.107376</c:v>
                </c:pt>
                <c:pt idx="329">
                  <c:v>-0.10363600000000001</c:v>
                </c:pt>
                <c:pt idx="330">
                  <c:v>-9.3752000000000002E-2</c:v>
                </c:pt>
                <c:pt idx="331">
                  <c:v>-9.2466000000000007E-2</c:v>
                </c:pt>
                <c:pt idx="332">
                  <c:v>-8.5268999999999998E-2</c:v>
                </c:pt>
                <c:pt idx="333">
                  <c:v>-8.1977999999999995E-2</c:v>
                </c:pt>
                <c:pt idx="334">
                  <c:v>-7.8581999999999999E-2</c:v>
                </c:pt>
                <c:pt idx="335">
                  <c:v>-7.5948000000000002E-2</c:v>
                </c:pt>
                <c:pt idx="336">
                  <c:v>-7.0352999999999999E-2</c:v>
                </c:pt>
                <c:pt idx="337">
                  <c:v>-6.1924E-2</c:v>
                </c:pt>
                <c:pt idx="338">
                  <c:v>-5.6528000000000002E-2</c:v>
                </c:pt>
                <c:pt idx="339">
                  <c:v>-4.5883E-2</c:v>
                </c:pt>
                <c:pt idx="340">
                  <c:v>-3.3188000000000002E-2</c:v>
                </c:pt>
                <c:pt idx="341">
                  <c:v>-2.4396999999999999E-2</c:v>
                </c:pt>
                <c:pt idx="342">
                  <c:v>-1.9283999999999999E-2</c:v>
                </c:pt>
                <c:pt idx="343">
                  <c:v>-1.255E-2</c:v>
                </c:pt>
                <c:pt idx="344">
                  <c:v>-1.0337000000000001E-2</c:v>
                </c:pt>
                <c:pt idx="345">
                  <c:v>-5.7790000000000003E-3</c:v>
                </c:pt>
                <c:pt idx="346">
                  <c:v>-8.1499999999999993E-3</c:v>
                </c:pt>
                <c:pt idx="347">
                  <c:v>-4.7609999999999996E-3</c:v>
                </c:pt>
                <c:pt idx="348">
                  <c:v>-4.509E-3</c:v>
                </c:pt>
                <c:pt idx="349">
                  <c:v>-9.2250000000000006E-3</c:v>
                </c:pt>
                <c:pt idx="350">
                  <c:v>-1.7597000000000002E-2</c:v>
                </c:pt>
                <c:pt idx="351">
                  <c:v>-2.2914E-2</c:v>
                </c:pt>
                <c:pt idx="352">
                  <c:v>-3.0306E-2</c:v>
                </c:pt>
                <c:pt idx="353">
                  <c:v>-3.5333999999999997E-2</c:v>
                </c:pt>
                <c:pt idx="354">
                  <c:v>-4.2941E-2</c:v>
                </c:pt>
                <c:pt idx="355">
                  <c:v>-4.7072000000000003E-2</c:v>
                </c:pt>
                <c:pt idx="356">
                  <c:v>-5.4050000000000001E-2</c:v>
                </c:pt>
                <c:pt idx="357">
                  <c:v>-6.0554999999999998E-2</c:v>
                </c:pt>
                <c:pt idx="358">
                  <c:v>-6.5164E-2</c:v>
                </c:pt>
                <c:pt idx="359">
                  <c:v>-7.1790999999999994E-2</c:v>
                </c:pt>
                <c:pt idx="360">
                  <c:v>-7.8473000000000001E-2</c:v>
                </c:pt>
                <c:pt idx="361">
                  <c:v>-8.5786000000000001E-2</c:v>
                </c:pt>
                <c:pt idx="362">
                  <c:v>-9.0520000000000003E-2</c:v>
                </c:pt>
                <c:pt idx="363">
                  <c:v>-9.8891999999999994E-2</c:v>
                </c:pt>
                <c:pt idx="364">
                  <c:v>-0.10498399999999999</c:v>
                </c:pt>
                <c:pt idx="365">
                  <c:v>-0.109259</c:v>
                </c:pt>
                <c:pt idx="366">
                  <c:v>-0.113527</c:v>
                </c:pt>
                <c:pt idx="367">
                  <c:v>-0.121277</c:v>
                </c:pt>
                <c:pt idx="368">
                  <c:v>-0.12617</c:v>
                </c:pt>
                <c:pt idx="369">
                  <c:v>-0.13170899999999999</c:v>
                </c:pt>
                <c:pt idx="370">
                  <c:v>-0.13752</c:v>
                </c:pt>
                <c:pt idx="371">
                  <c:v>-0.142041</c:v>
                </c:pt>
                <c:pt idx="372">
                  <c:v>-0.145122</c:v>
                </c:pt>
                <c:pt idx="373">
                  <c:v>-0.150364</c:v>
                </c:pt>
                <c:pt idx="374">
                  <c:v>-0.155721</c:v>
                </c:pt>
                <c:pt idx="375">
                  <c:v>-0.16092100000000001</c:v>
                </c:pt>
                <c:pt idx="376">
                  <c:v>-0.165739</c:v>
                </c:pt>
                <c:pt idx="377">
                  <c:v>-0.16792499999999999</c:v>
                </c:pt>
                <c:pt idx="378">
                  <c:v>-0.17027300000000001</c:v>
                </c:pt>
                <c:pt idx="379">
                  <c:v>-0.17297100000000001</c:v>
                </c:pt>
                <c:pt idx="380">
                  <c:v>-0.174286</c:v>
                </c:pt>
                <c:pt idx="381">
                  <c:v>-0.178232</c:v>
                </c:pt>
                <c:pt idx="382">
                  <c:v>-0.18099899999999999</c:v>
                </c:pt>
                <c:pt idx="383">
                  <c:v>-0.184142</c:v>
                </c:pt>
                <c:pt idx="384">
                  <c:v>-0.186636</c:v>
                </c:pt>
                <c:pt idx="385">
                  <c:v>-0.186829</c:v>
                </c:pt>
                <c:pt idx="386">
                  <c:v>-0.189669</c:v>
                </c:pt>
                <c:pt idx="387">
                  <c:v>-0.19047500000000001</c:v>
                </c:pt>
                <c:pt idx="388">
                  <c:v>-0.19560900000000001</c:v>
                </c:pt>
                <c:pt idx="389">
                  <c:v>-0.19900599999999999</c:v>
                </c:pt>
                <c:pt idx="390">
                  <c:v>-0.20044999999999999</c:v>
                </c:pt>
                <c:pt idx="391">
                  <c:v>-0.20502899999999999</c:v>
                </c:pt>
                <c:pt idx="392">
                  <c:v>-0.207952</c:v>
                </c:pt>
                <c:pt idx="393">
                  <c:v>-0.21046999999999999</c:v>
                </c:pt>
                <c:pt idx="394">
                  <c:v>-0.20998900000000001</c:v>
                </c:pt>
                <c:pt idx="395">
                  <c:v>-0.210646</c:v>
                </c:pt>
                <c:pt idx="396">
                  <c:v>-0.212172</c:v>
                </c:pt>
                <c:pt idx="397">
                  <c:v>-0.20940300000000001</c:v>
                </c:pt>
                <c:pt idx="398">
                  <c:v>-0.21197199999999999</c:v>
                </c:pt>
                <c:pt idx="399">
                  <c:v>-0.21185399999999999</c:v>
                </c:pt>
                <c:pt idx="400">
                  <c:v>-0.21527099999999999</c:v>
                </c:pt>
                <c:pt idx="401">
                  <c:v>-0.21738499999999999</c:v>
                </c:pt>
                <c:pt idx="402">
                  <c:v>-0.21481500000000001</c:v>
                </c:pt>
                <c:pt idx="403">
                  <c:v>-0.210114</c:v>
                </c:pt>
                <c:pt idx="404">
                  <c:v>-0.20263999999999999</c:v>
                </c:pt>
                <c:pt idx="405">
                  <c:v>-0.19906499999999999</c:v>
                </c:pt>
                <c:pt idx="406">
                  <c:v>-0.195719</c:v>
                </c:pt>
                <c:pt idx="407">
                  <c:v>-0.194686</c:v>
                </c:pt>
                <c:pt idx="408">
                  <c:v>-0.19550999999999999</c:v>
                </c:pt>
                <c:pt idx="409">
                  <c:v>-0.19332299999999999</c:v>
                </c:pt>
                <c:pt idx="410">
                  <c:v>-0.190224</c:v>
                </c:pt>
                <c:pt idx="411">
                  <c:v>-0.186836</c:v>
                </c:pt>
                <c:pt idx="412">
                  <c:v>-0.18088499999999999</c:v>
                </c:pt>
                <c:pt idx="413">
                  <c:v>-0.176258</c:v>
                </c:pt>
                <c:pt idx="414">
                  <c:v>-0.17374000000000001</c:v>
                </c:pt>
                <c:pt idx="415">
                  <c:v>-0.174483</c:v>
                </c:pt>
                <c:pt idx="416">
                  <c:v>-0.16727500000000001</c:v>
                </c:pt>
                <c:pt idx="417">
                  <c:v>-0.15829799999999999</c:v>
                </c:pt>
                <c:pt idx="418">
                  <c:v>-0.15295800000000001</c:v>
                </c:pt>
                <c:pt idx="419">
                  <c:v>-0.14830099999999999</c:v>
                </c:pt>
                <c:pt idx="420">
                  <c:v>-0.14586199999999999</c:v>
                </c:pt>
                <c:pt idx="421">
                  <c:v>-0.144341</c:v>
                </c:pt>
                <c:pt idx="422">
                  <c:v>-0.13838</c:v>
                </c:pt>
                <c:pt idx="423">
                  <c:v>-0.135987</c:v>
                </c:pt>
                <c:pt idx="424">
                  <c:v>-0.12853400000000001</c:v>
                </c:pt>
                <c:pt idx="425">
                  <c:v>-0.123406</c:v>
                </c:pt>
                <c:pt idx="426">
                  <c:v>-0.11834</c:v>
                </c:pt>
                <c:pt idx="427">
                  <c:v>-0.11352</c:v>
                </c:pt>
                <c:pt idx="428">
                  <c:v>-0.106465</c:v>
                </c:pt>
                <c:pt idx="429">
                  <c:v>-9.9392999999999995E-2</c:v>
                </c:pt>
                <c:pt idx="430">
                  <c:v>-8.9094000000000007E-2</c:v>
                </c:pt>
                <c:pt idx="431">
                  <c:v>-8.0006999999999995E-2</c:v>
                </c:pt>
                <c:pt idx="432">
                  <c:v>-7.0100999999999997E-2</c:v>
                </c:pt>
                <c:pt idx="433">
                  <c:v>-6.4211000000000004E-2</c:v>
                </c:pt>
                <c:pt idx="434">
                  <c:v>-5.7757999999999997E-2</c:v>
                </c:pt>
                <c:pt idx="435">
                  <c:v>-5.457E-2</c:v>
                </c:pt>
                <c:pt idx="436">
                  <c:v>-5.4268999999999998E-2</c:v>
                </c:pt>
                <c:pt idx="437">
                  <c:v>-4.7262999999999999E-2</c:v>
                </c:pt>
                <c:pt idx="438">
                  <c:v>-3.7769999999999998E-2</c:v>
                </c:pt>
                <c:pt idx="439">
                  <c:v>-2.7695999999999998E-2</c:v>
                </c:pt>
                <c:pt idx="440">
                  <c:v>-1.448E-2</c:v>
                </c:pt>
                <c:pt idx="441">
                  <c:v>-8.234E-3</c:v>
                </c:pt>
                <c:pt idx="442">
                  <c:v>-5.1450000000000003E-3</c:v>
                </c:pt>
                <c:pt idx="443">
                  <c:v>-4.15E-3</c:v>
                </c:pt>
                <c:pt idx="444">
                  <c:v>-6.9820000000000004E-3</c:v>
                </c:pt>
                <c:pt idx="445">
                  <c:v>-6.4000000000000003E-3</c:v>
                </c:pt>
                <c:pt idx="446">
                  <c:v>-9.4660000000000005E-3</c:v>
                </c:pt>
                <c:pt idx="447">
                  <c:v>-9.6629999999999997E-3</c:v>
                </c:pt>
                <c:pt idx="448">
                  <c:v>-1.1544E-2</c:v>
                </c:pt>
                <c:pt idx="449">
                  <c:v>-1.3207E-2</c:v>
                </c:pt>
                <c:pt idx="450">
                  <c:v>-1.4249E-2</c:v>
                </c:pt>
                <c:pt idx="451">
                  <c:v>-1.5353E-2</c:v>
                </c:pt>
                <c:pt idx="452">
                  <c:v>-1.7566999999999999E-2</c:v>
                </c:pt>
                <c:pt idx="453">
                  <c:v>-1.779E-2</c:v>
                </c:pt>
                <c:pt idx="454">
                  <c:v>-2.0681000000000001E-2</c:v>
                </c:pt>
                <c:pt idx="455">
                  <c:v>-2.2123E-2</c:v>
                </c:pt>
                <c:pt idx="456">
                  <c:v>-2.6769999999999999E-2</c:v>
                </c:pt>
                <c:pt idx="457">
                  <c:v>-2.7494999999999999E-2</c:v>
                </c:pt>
                <c:pt idx="458">
                  <c:v>-3.0395999999999999E-2</c:v>
                </c:pt>
                <c:pt idx="459">
                  <c:v>-3.2515000000000002E-2</c:v>
                </c:pt>
                <c:pt idx="460">
                  <c:v>-3.3374000000000001E-2</c:v>
                </c:pt>
                <c:pt idx="461">
                  <c:v>-3.6262999999999997E-2</c:v>
                </c:pt>
                <c:pt idx="462">
                  <c:v>-3.6583999999999998E-2</c:v>
                </c:pt>
                <c:pt idx="463">
                  <c:v>-3.9329000000000003E-2</c:v>
                </c:pt>
                <c:pt idx="464">
                  <c:v>-4.1735000000000001E-2</c:v>
                </c:pt>
                <c:pt idx="465">
                  <c:v>-4.5637999999999998E-2</c:v>
                </c:pt>
                <c:pt idx="466">
                  <c:v>-4.8819000000000001E-2</c:v>
                </c:pt>
                <c:pt idx="467">
                  <c:v>-5.0951000000000003E-2</c:v>
                </c:pt>
                <c:pt idx="468">
                  <c:v>-5.4600000000000003E-2</c:v>
                </c:pt>
                <c:pt idx="469">
                  <c:v>-5.6377999999999998E-2</c:v>
                </c:pt>
                <c:pt idx="470">
                  <c:v>-5.8381000000000002E-2</c:v>
                </c:pt>
                <c:pt idx="471">
                  <c:v>-6.0102000000000003E-2</c:v>
                </c:pt>
                <c:pt idx="472">
                  <c:v>-6.2920000000000004E-2</c:v>
                </c:pt>
                <c:pt idx="473">
                  <c:v>-6.3159999999999994E-2</c:v>
                </c:pt>
                <c:pt idx="474">
                  <c:v>-6.8498000000000003E-2</c:v>
                </c:pt>
                <c:pt idx="475">
                  <c:v>-7.2202000000000002E-2</c:v>
                </c:pt>
                <c:pt idx="476">
                  <c:v>-7.7853000000000006E-2</c:v>
                </c:pt>
                <c:pt idx="477">
                  <c:v>-8.2210000000000005E-2</c:v>
                </c:pt>
                <c:pt idx="478">
                  <c:v>-8.5583999999999993E-2</c:v>
                </c:pt>
                <c:pt idx="479">
                  <c:v>-8.8070999999999997E-2</c:v>
                </c:pt>
                <c:pt idx="480">
                  <c:v>-9.2121999999999996E-2</c:v>
                </c:pt>
                <c:pt idx="481">
                  <c:v>-9.1606000000000007E-2</c:v>
                </c:pt>
                <c:pt idx="482">
                  <c:v>-9.7495999999999999E-2</c:v>
                </c:pt>
                <c:pt idx="483">
                  <c:v>-0.10011100000000001</c:v>
                </c:pt>
                <c:pt idx="484">
                  <c:v>-0.100968</c:v>
                </c:pt>
                <c:pt idx="485">
                  <c:v>-0.10245899999999999</c:v>
                </c:pt>
                <c:pt idx="486">
                  <c:v>-0.102162</c:v>
                </c:pt>
                <c:pt idx="487">
                  <c:v>-0.101337</c:v>
                </c:pt>
                <c:pt idx="488">
                  <c:v>-9.9238000000000007E-2</c:v>
                </c:pt>
                <c:pt idx="489">
                  <c:v>-0.10018100000000001</c:v>
                </c:pt>
                <c:pt idx="490">
                  <c:v>-0.10003099999999999</c:v>
                </c:pt>
                <c:pt idx="491">
                  <c:v>-9.6867999999999996E-2</c:v>
                </c:pt>
                <c:pt idx="492">
                  <c:v>-9.8835000000000006E-2</c:v>
                </c:pt>
                <c:pt idx="493">
                  <c:v>-9.8240999999999995E-2</c:v>
                </c:pt>
                <c:pt idx="494">
                  <c:v>-9.8841999999999999E-2</c:v>
                </c:pt>
                <c:pt idx="495">
                  <c:v>-0.100628</c:v>
                </c:pt>
                <c:pt idx="496">
                  <c:v>-9.9054000000000003E-2</c:v>
                </c:pt>
                <c:pt idx="497">
                  <c:v>-9.7467999999999999E-2</c:v>
                </c:pt>
                <c:pt idx="498">
                  <c:v>-9.8154000000000005E-2</c:v>
                </c:pt>
                <c:pt idx="499">
                  <c:v>-9.7211000000000006E-2</c:v>
                </c:pt>
                <c:pt idx="500">
                  <c:v>-9.8462999999999995E-2</c:v>
                </c:pt>
                <c:pt idx="501">
                  <c:v>-9.9367999999999998E-2</c:v>
                </c:pt>
                <c:pt idx="502">
                  <c:v>-0.103518</c:v>
                </c:pt>
                <c:pt idx="503">
                  <c:v>-0.10538400000000001</c:v>
                </c:pt>
                <c:pt idx="504">
                  <c:v>-0.103606</c:v>
                </c:pt>
                <c:pt idx="505">
                  <c:v>-0.104792</c:v>
                </c:pt>
                <c:pt idx="506">
                  <c:v>-0.10628</c:v>
                </c:pt>
                <c:pt idx="507">
                  <c:v>-0.105654</c:v>
                </c:pt>
                <c:pt idx="508">
                  <c:v>-0.109528</c:v>
                </c:pt>
                <c:pt idx="509">
                  <c:v>-0.109291</c:v>
                </c:pt>
                <c:pt idx="510">
                  <c:v>-0.110498</c:v>
                </c:pt>
                <c:pt idx="511">
                  <c:v>-0.112799</c:v>
                </c:pt>
                <c:pt idx="512">
                  <c:v>-0.112785</c:v>
                </c:pt>
                <c:pt idx="513">
                  <c:v>-0.11254500000000001</c:v>
                </c:pt>
                <c:pt idx="514">
                  <c:v>-0.113272</c:v>
                </c:pt>
                <c:pt idx="515">
                  <c:v>-0.114772</c:v>
                </c:pt>
                <c:pt idx="516">
                  <c:v>-0.113784</c:v>
                </c:pt>
                <c:pt idx="517">
                  <c:v>-0.114214</c:v>
                </c:pt>
                <c:pt idx="518">
                  <c:v>-0.11725099999999999</c:v>
                </c:pt>
                <c:pt idx="519">
                  <c:v>-0.116714</c:v>
                </c:pt>
                <c:pt idx="520">
                  <c:v>-0.11602800000000001</c:v>
                </c:pt>
                <c:pt idx="521">
                  <c:v>-0.114564</c:v>
                </c:pt>
                <c:pt idx="522">
                  <c:v>-0.112625</c:v>
                </c:pt>
                <c:pt idx="523">
                  <c:v>-0.11358799999999999</c:v>
                </c:pt>
                <c:pt idx="524">
                  <c:v>-0.111578</c:v>
                </c:pt>
                <c:pt idx="525">
                  <c:v>-0.111654</c:v>
                </c:pt>
                <c:pt idx="526">
                  <c:v>-0.11082699999999999</c:v>
                </c:pt>
                <c:pt idx="527">
                  <c:v>-0.111055</c:v>
                </c:pt>
                <c:pt idx="528">
                  <c:v>-0.110695</c:v>
                </c:pt>
                <c:pt idx="529">
                  <c:v>-0.11029700000000001</c:v>
                </c:pt>
                <c:pt idx="530">
                  <c:v>-0.10717400000000001</c:v>
                </c:pt>
                <c:pt idx="531">
                  <c:v>-0.104431</c:v>
                </c:pt>
                <c:pt idx="532">
                  <c:v>-0.10541499999999999</c:v>
                </c:pt>
                <c:pt idx="533">
                  <c:v>-0.106931</c:v>
                </c:pt>
                <c:pt idx="534">
                  <c:v>-0.106277</c:v>
                </c:pt>
                <c:pt idx="535">
                  <c:v>-0.10782799999999999</c:v>
                </c:pt>
                <c:pt idx="536">
                  <c:v>-0.106653</c:v>
                </c:pt>
                <c:pt idx="537">
                  <c:v>-0.101075</c:v>
                </c:pt>
                <c:pt idx="538">
                  <c:v>-0.10349800000000001</c:v>
                </c:pt>
                <c:pt idx="539">
                  <c:v>-0.100317</c:v>
                </c:pt>
                <c:pt idx="540">
                  <c:v>-0.100608</c:v>
                </c:pt>
                <c:pt idx="541">
                  <c:v>-9.9224999999999994E-2</c:v>
                </c:pt>
                <c:pt idx="542">
                  <c:v>-9.5413999999999999E-2</c:v>
                </c:pt>
                <c:pt idx="543">
                  <c:v>-9.4838000000000006E-2</c:v>
                </c:pt>
                <c:pt idx="544">
                  <c:v>-9.3453999999999995E-2</c:v>
                </c:pt>
                <c:pt idx="545">
                  <c:v>-9.3116000000000004E-2</c:v>
                </c:pt>
                <c:pt idx="546">
                  <c:v>-9.1400999999999996E-2</c:v>
                </c:pt>
                <c:pt idx="547">
                  <c:v>-8.9708999999999997E-2</c:v>
                </c:pt>
                <c:pt idx="548">
                  <c:v>-8.9761999999999995E-2</c:v>
                </c:pt>
                <c:pt idx="549">
                  <c:v>-8.7712999999999999E-2</c:v>
                </c:pt>
                <c:pt idx="550">
                  <c:v>-8.4936999999999999E-2</c:v>
                </c:pt>
                <c:pt idx="551">
                  <c:v>-8.1765000000000004E-2</c:v>
                </c:pt>
                <c:pt idx="552">
                  <c:v>-7.9150999999999999E-2</c:v>
                </c:pt>
                <c:pt idx="553">
                  <c:v>-7.3080999999999993E-2</c:v>
                </c:pt>
                <c:pt idx="554">
                  <c:v>-7.3232000000000005E-2</c:v>
                </c:pt>
                <c:pt idx="555">
                  <c:v>-6.7377999999999993E-2</c:v>
                </c:pt>
                <c:pt idx="556">
                  <c:v>-6.4498E-2</c:v>
                </c:pt>
                <c:pt idx="557">
                  <c:v>-6.1043E-2</c:v>
                </c:pt>
                <c:pt idx="558">
                  <c:v>-5.5130999999999999E-2</c:v>
                </c:pt>
                <c:pt idx="559">
                  <c:v>-5.2422999999999997E-2</c:v>
                </c:pt>
                <c:pt idx="560">
                  <c:v>-4.9208000000000002E-2</c:v>
                </c:pt>
                <c:pt idx="561">
                  <c:v>-4.5064E-2</c:v>
                </c:pt>
                <c:pt idx="562">
                  <c:v>-4.1424999999999997E-2</c:v>
                </c:pt>
                <c:pt idx="563">
                  <c:v>-3.7137999999999997E-2</c:v>
                </c:pt>
                <c:pt idx="564">
                  <c:v>-3.2439999999999997E-2</c:v>
                </c:pt>
                <c:pt idx="565">
                  <c:v>-2.9527999999999999E-2</c:v>
                </c:pt>
                <c:pt idx="566">
                  <c:v>-2.8170000000000001E-2</c:v>
                </c:pt>
                <c:pt idx="567">
                  <c:v>-3.0286E-2</c:v>
                </c:pt>
                <c:pt idx="568">
                  <c:v>-2.8324999999999999E-2</c:v>
                </c:pt>
                <c:pt idx="569">
                  <c:v>-2.7736E-2</c:v>
                </c:pt>
                <c:pt idx="570">
                  <c:v>-2.5742999999999999E-2</c:v>
                </c:pt>
                <c:pt idx="571">
                  <c:v>-2.1145000000000001E-2</c:v>
                </c:pt>
                <c:pt idx="572">
                  <c:v>-1.8197999999999999E-2</c:v>
                </c:pt>
                <c:pt idx="573">
                  <c:v>-1.4873000000000001E-2</c:v>
                </c:pt>
                <c:pt idx="574">
                  <c:v>-1.0114E-2</c:v>
                </c:pt>
                <c:pt idx="575">
                  <c:v>-4.8339999999999998E-3</c:v>
                </c:pt>
                <c:pt idx="576">
                  <c:v>-1.188E-3</c:v>
                </c:pt>
                <c:pt idx="577">
                  <c:v>-4.9760000000000004E-3</c:v>
                </c:pt>
                <c:pt idx="578">
                  <c:v>-1.0038E-2</c:v>
                </c:pt>
                <c:pt idx="579">
                  <c:v>-1.5535999999999999E-2</c:v>
                </c:pt>
                <c:pt idx="580">
                  <c:v>-2.0622999999999999E-2</c:v>
                </c:pt>
                <c:pt idx="581">
                  <c:v>-2.4511000000000002E-2</c:v>
                </c:pt>
                <c:pt idx="582">
                  <c:v>-3.006E-2</c:v>
                </c:pt>
                <c:pt idx="583">
                  <c:v>-3.3565999999999999E-2</c:v>
                </c:pt>
                <c:pt idx="584">
                  <c:v>-3.8247000000000003E-2</c:v>
                </c:pt>
                <c:pt idx="585">
                  <c:v>-4.0979000000000002E-2</c:v>
                </c:pt>
                <c:pt idx="586">
                  <c:v>-4.6960000000000002E-2</c:v>
                </c:pt>
                <c:pt idx="587">
                  <c:v>-5.1097999999999998E-2</c:v>
                </c:pt>
                <c:pt idx="588">
                  <c:v>-5.3713999999999998E-2</c:v>
                </c:pt>
                <c:pt idx="589">
                  <c:v>-5.8477000000000001E-2</c:v>
                </c:pt>
                <c:pt idx="590">
                  <c:v>-6.1967000000000001E-2</c:v>
                </c:pt>
                <c:pt idx="591">
                  <c:v>-6.6096000000000002E-2</c:v>
                </c:pt>
                <c:pt idx="592">
                  <c:v>-7.0544999999999997E-2</c:v>
                </c:pt>
                <c:pt idx="593">
                  <c:v>-7.4845999999999996E-2</c:v>
                </c:pt>
                <c:pt idx="594">
                  <c:v>-7.9744999999999996E-2</c:v>
                </c:pt>
                <c:pt idx="595">
                  <c:v>-8.3918999999999994E-2</c:v>
                </c:pt>
                <c:pt idx="596">
                  <c:v>-8.8091000000000003E-2</c:v>
                </c:pt>
                <c:pt idx="597">
                  <c:v>-9.0679999999999997E-2</c:v>
                </c:pt>
                <c:pt idx="598">
                  <c:v>-9.6266000000000004E-2</c:v>
                </c:pt>
                <c:pt idx="599">
                  <c:v>-9.9449999999999997E-2</c:v>
                </c:pt>
                <c:pt idx="600">
                  <c:v>-0.10292900000000001</c:v>
                </c:pt>
                <c:pt idx="601">
                  <c:v>-0.10675900000000001</c:v>
                </c:pt>
                <c:pt idx="602">
                  <c:v>-0.10971499999999999</c:v>
                </c:pt>
                <c:pt idx="603">
                  <c:v>-0.113445</c:v>
                </c:pt>
                <c:pt idx="604">
                  <c:v>-0.117142</c:v>
                </c:pt>
                <c:pt idx="605">
                  <c:v>-0.119698</c:v>
                </c:pt>
                <c:pt idx="606">
                  <c:v>-0.124565</c:v>
                </c:pt>
                <c:pt idx="607">
                  <c:v>-0.12825700000000001</c:v>
                </c:pt>
                <c:pt idx="608">
                  <c:v>-0.132103</c:v>
                </c:pt>
                <c:pt idx="609">
                  <c:v>-0.13419900000000001</c:v>
                </c:pt>
                <c:pt idx="610">
                  <c:v>-0.13961599999999999</c:v>
                </c:pt>
                <c:pt idx="611">
                  <c:v>-0.141985</c:v>
                </c:pt>
                <c:pt idx="612">
                  <c:v>-0.14486299999999999</c:v>
                </c:pt>
                <c:pt idx="613">
                  <c:v>-0.14871100000000001</c:v>
                </c:pt>
                <c:pt idx="614">
                  <c:v>-0.15173500000000001</c:v>
                </c:pt>
                <c:pt idx="615">
                  <c:v>-0.15326899999999999</c:v>
                </c:pt>
                <c:pt idx="616">
                  <c:v>-0.157829</c:v>
                </c:pt>
                <c:pt idx="617">
                  <c:v>-0.16205900000000001</c:v>
                </c:pt>
                <c:pt idx="618">
                  <c:v>-0.16528200000000001</c:v>
                </c:pt>
                <c:pt idx="619">
                  <c:v>-0.168183</c:v>
                </c:pt>
                <c:pt idx="620">
                  <c:v>-0.16950599999999999</c:v>
                </c:pt>
                <c:pt idx="621">
                  <c:v>-0.170682</c:v>
                </c:pt>
                <c:pt idx="622">
                  <c:v>-0.173016</c:v>
                </c:pt>
                <c:pt idx="623">
                  <c:v>-0.17380100000000001</c:v>
                </c:pt>
                <c:pt idx="624">
                  <c:v>-0.175539</c:v>
                </c:pt>
                <c:pt idx="625">
                  <c:v>-0.177179</c:v>
                </c:pt>
                <c:pt idx="626">
                  <c:v>-0.17874000000000001</c:v>
                </c:pt>
                <c:pt idx="627">
                  <c:v>-0.18033399999999999</c:v>
                </c:pt>
                <c:pt idx="628">
                  <c:v>-0.18229699999999999</c:v>
                </c:pt>
                <c:pt idx="629">
                  <c:v>-0.18407299999999999</c:v>
                </c:pt>
                <c:pt idx="630">
                  <c:v>-0.18552199999999999</c:v>
                </c:pt>
                <c:pt idx="631">
                  <c:v>-0.187113</c:v>
                </c:pt>
                <c:pt idx="632">
                  <c:v>-0.18978700000000001</c:v>
                </c:pt>
                <c:pt idx="633">
                  <c:v>-0.19161400000000001</c:v>
                </c:pt>
                <c:pt idx="634">
                  <c:v>-0.19333600000000001</c:v>
                </c:pt>
                <c:pt idx="635">
                  <c:v>-0.19352900000000001</c:v>
                </c:pt>
                <c:pt idx="636">
                  <c:v>-0.19308800000000001</c:v>
                </c:pt>
                <c:pt idx="637">
                  <c:v>-0.19262799999999999</c:v>
                </c:pt>
                <c:pt idx="638">
                  <c:v>-0.195601</c:v>
                </c:pt>
                <c:pt idx="639">
                  <c:v>-0.19701299999999999</c:v>
                </c:pt>
                <c:pt idx="640">
                  <c:v>-0.19800699999999999</c:v>
                </c:pt>
                <c:pt idx="641">
                  <c:v>-0.19811999999999999</c:v>
                </c:pt>
                <c:pt idx="642">
                  <c:v>-0.199628</c:v>
                </c:pt>
                <c:pt idx="643">
                  <c:v>-0.200826</c:v>
                </c:pt>
                <c:pt idx="644">
                  <c:v>-0.20191100000000001</c:v>
                </c:pt>
                <c:pt idx="645">
                  <c:v>-0.203042</c:v>
                </c:pt>
                <c:pt idx="646">
                  <c:v>-0.206764</c:v>
                </c:pt>
                <c:pt idx="647">
                  <c:v>-0.208065</c:v>
                </c:pt>
                <c:pt idx="648">
                  <c:v>-0.21090100000000001</c:v>
                </c:pt>
                <c:pt idx="649">
                  <c:v>-0.213084</c:v>
                </c:pt>
                <c:pt idx="650">
                  <c:v>-0.21448700000000001</c:v>
                </c:pt>
                <c:pt idx="651">
                  <c:v>-0.21520700000000001</c:v>
                </c:pt>
                <c:pt idx="652">
                  <c:v>-0.217034</c:v>
                </c:pt>
                <c:pt idx="653">
                  <c:v>-0.217226</c:v>
                </c:pt>
                <c:pt idx="654">
                  <c:v>-0.22112200000000001</c:v>
                </c:pt>
                <c:pt idx="655">
                  <c:v>-0.22234999999999999</c:v>
                </c:pt>
                <c:pt idx="656">
                  <c:v>-0.220305</c:v>
                </c:pt>
                <c:pt idx="657">
                  <c:v>-0.21871499999999999</c:v>
                </c:pt>
                <c:pt idx="658">
                  <c:v>-0.21523600000000001</c:v>
                </c:pt>
                <c:pt idx="659">
                  <c:v>-0.212779</c:v>
                </c:pt>
                <c:pt idx="660">
                  <c:v>-0.21151300000000001</c:v>
                </c:pt>
                <c:pt idx="661">
                  <c:v>-0.213897</c:v>
                </c:pt>
                <c:pt idx="662">
                  <c:v>-0.21545400000000001</c:v>
                </c:pt>
                <c:pt idx="663">
                  <c:v>-0.215476</c:v>
                </c:pt>
                <c:pt idx="664">
                  <c:v>-0.22014300000000001</c:v>
                </c:pt>
                <c:pt idx="665">
                  <c:v>-0.22081400000000001</c:v>
                </c:pt>
                <c:pt idx="666">
                  <c:v>-0.224136</c:v>
                </c:pt>
                <c:pt idx="667">
                  <c:v>-0.225605</c:v>
                </c:pt>
                <c:pt idx="668">
                  <c:v>-0.22584799999999999</c:v>
                </c:pt>
                <c:pt idx="669">
                  <c:v>-0.224687</c:v>
                </c:pt>
                <c:pt idx="670">
                  <c:v>-0.223805</c:v>
                </c:pt>
                <c:pt idx="671">
                  <c:v>-0.224188</c:v>
                </c:pt>
                <c:pt idx="672">
                  <c:v>-0.219167</c:v>
                </c:pt>
                <c:pt idx="673">
                  <c:v>-0.216115</c:v>
                </c:pt>
                <c:pt idx="674">
                  <c:v>-0.214033</c:v>
                </c:pt>
                <c:pt idx="675">
                  <c:v>-0.211368</c:v>
                </c:pt>
                <c:pt idx="676">
                  <c:v>-0.20840900000000001</c:v>
                </c:pt>
                <c:pt idx="677">
                  <c:v>-0.20605999999999999</c:v>
                </c:pt>
                <c:pt idx="678">
                  <c:v>-0.20433200000000001</c:v>
                </c:pt>
                <c:pt idx="679">
                  <c:v>-0.20031099999999999</c:v>
                </c:pt>
                <c:pt idx="680">
                  <c:v>-0.198045</c:v>
                </c:pt>
                <c:pt idx="681">
                  <c:v>-0.19553300000000001</c:v>
                </c:pt>
                <c:pt idx="682">
                  <c:v>-0.19367300000000001</c:v>
                </c:pt>
                <c:pt idx="683">
                  <c:v>-0.196157</c:v>
                </c:pt>
                <c:pt idx="684">
                  <c:v>-0.19614300000000001</c:v>
                </c:pt>
                <c:pt idx="685">
                  <c:v>-0.197798</c:v>
                </c:pt>
                <c:pt idx="686">
                  <c:v>-0.19658200000000001</c:v>
                </c:pt>
                <c:pt idx="687">
                  <c:v>-0.19426499999999999</c:v>
                </c:pt>
                <c:pt idx="688">
                  <c:v>-0.190305</c:v>
                </c:pt>
                <c:pt idx="689">
                  <c:v>-0.18675800000000001</c:v>
                </c:pt>
                <c:pt idx="690">
                  <c:v>-0.180226</c:v>
                </c:pt>
                <c:pt idx="691">
                  <c:v>-0.17627399999999999</c:v>
                </c:pt>
                <c:pt idx="692">
                  <c:v>-0.17516699999999999</c:v>
                </c:pt>
                <c:pt idx="693">
                  <c:v>-0.169907</c:v>
                </c:pt>
                <c:pt idx="694">
                  <c:v>-0.16616900000000001</c:v>
                </c:pt>
                <c:pt idx="695">
                  <c:v>-0.160825</c:v>
                </c:pt>
                <c:pt idx="696">
                  <c:v>-0.15612500000000001</c:v>
                </c:pt>
                <c:pt idx="697">
                  <c:v>-0.15180199999999999</c:v>
                </c:pt>
                <c:pt idx="698">
                  <c:v>-0.14660400000000001</c:v>
                </c:pt>
                <c:pt idx="699">
                  <c:v>-0.14102300000000001</c:v>
                </c:pt>
                <c:pt idx="700">
                  <c:v>-0.13302900000000001</c:v>
                </c:pt>
                <c:pt idx="701">
                  <c:v>-0.123656</c:v>
                </c:pt>
                <c:pt idx="702">
                  <c:v>-0.119168</c:v>
                </c:pt>
                <c:pt idx="703">
                  <c:v>-0.112388</c:v>
                </c:pt>
                <c:pt idx="704">
                  <c:v>-0.10474799999999999</c:v>
                </c:pt>
                <c:pt idx="705">
                  <c:v>-0.100184</c:v>
                </c:pt>
                <c:pt idx="706">
                  <c:v>-9.2786999999999994E-2</c:v>
                </c:pt>
                <c:pt idx="707">
                  <c:v>-8.8384000000000004E-2</c:v>
                </c:pt>
                <c:pt idx="708">
                  <c:v>-8.2032999999999995E-2</c:v>
                </c:pt>
                <c:pt idx="709">
                  <c:v>-7.5951000000000005E-2</c:v>
                </c:pt>
                <c:pt idx="710">
                  <c:v>-6.7391999999999994E-2</c:v>
                </c:pt>
                <c:pt idx="711">
                  <c:v>-5.5599000000000003E-2</c:v>
                </c:pt>
                <c:pt idx="712">
                  <c:v>-4.6060999999999998E-2</c:v>
                </c:pt>
                <c:pt idx="713">
                  <c:v>-3.4618000000000003E-2</c:v>
                </c:pt>
                <c:pt idx="714">
                  <c:v>-2.4674999999999999E-2</c:v>
                </c:pt>
                <c:pt idx="715">
                  <c:v>-1.7249E-2</c:v>
                </c:pt>
                <c:pt idx="716">
                  <c:v>-1.1512E-2</c:v>
                </c:pt>
                <c:pt idx="717">
                  <c:v>-1.038E-2</c:v>
                </c:pt>
                <c:pt idx="718">
                  <c:v>-8.6990000000000001E-3</c:v>
                </c:pt>
                <c:pt idx="719">
                  <c:v>-1.1442000000000001E-2</c:v>
                </c:pt>
                <c:pt idx="720">
                  <c:v>-1.162E-2</c:v>
                </c:pt>
                <c:pt idx="721">
                  <c:v>-1.2194999999999999E-2</c:v>
                </c:pt>
                <c:pt idx="722">
                  <c:v>-1.2854000000000001E-2</c:v>
                </c:pt>
                <c:pt idx="723">
                  <c:v>-1.3448E-2</c:v>
                </c:pt>
                <c:pt idx="724">
                  <c:v>-1.5751000000000001E-2</c:v>
                </c:pt>
                <c:pt idx="725">
                  <c:v>-1.6284E-2</c:v>
                </c:pt>
                <c:pt idx="726">
                  <c:v>-1.9154000000000001E-2</c:v>
                </c:pt>
                <c:pt idx="727">
                  <c:v>-2.0955999999999999E-2</c:v>
                </c:pt>
                <c:pt idx="728">
                  <c:v>-2.1691999999999999E-2</c:v>
                </c:pt>
                <c:pt idx="729">
                  <c:v>-2.3303000000000001E-2</c:v>
                </c:pt>
                <c:pt idx="730">
                  <c:v>-2.367E-2</c:v>
                </c:pt>
                <c:pt idx="731">
                  <c:v>-2.5231E-2</c:v>
                </c:pt>
                <c:pt idx="732">
                  <c:v>-2.7288E-2</c:v>
                </c:pt>
                <c:pt idx="733">
                  <c:v>-2.8299999999999999E-2</c:v>
                </c:pt>
                <c:pt idx="734">
                  <c:v>-3.1265000000000001E-2</c:v>
                </c:pt>
                <c:pt idx="735">
                  <c:v>-3.5574000000000001E-2</c:v>
                </c:pt>
                <c:pt idx="736">
                  <c:v>-3.7469000000000002E-2</c:v>
                </c:pt>
                <c:pt idx="737">
                  <c:v>-4.1140000000000003E-2</c:v>
                </c:pt>
                <c:pt idx="738">
                  <c:v>-4.3582000000000003E-2</c:v>
                </c:pt>
                <c:pt idx="739">
                  <c:v>-4.3742999999999997E-2</c:v>
                </c:pt>
                <c:pt idx="740">
                  <c:v>-4.5939000000000001E-2</c:v>
                </c:pt>
                <c:pt idx="741">
                  <c:v>-4.8372999999999999E-2</c:v>
                </c:pt>
                <c:pt idx="742">
                  <c:v>-4.8606999999999997E-2</c:v>
                </c:pt>
                <c:pt idx="743">
                  <c:v>-5.0738999999999999E-2</c:v>
                </c:pt>
                <c:pt idx="744">
                  <c:v>-5.2738E-2</c:v>
                </c:pt>
                <c:pt idx="745">
                  <c:v>-5.3559000000000002E-2</c:v>
                </c:pt>
                <c:pt idx="746">
                  <c:v>-5.6871999999999999E-2</c:v>
                </c:pt>
                <c:pt idx="747">
                  <c:v>-5.9233000000000001E-2</c:v>
                </c:pt>
                <c:pt idx="748">
                  <c:v>-6.3460000000000003E-2</c:v>
                </c:pt>
                <c:pt idx="749">
                  <c:v>-6.6178000000000001E-2</c:v>
                </c:pt>
                <c:pt idx="750">
                  <c:v>-6.7102999999999996E-2</c:v>
                </c:pt>
                <c:pt idx="751">
                  <c:v>-7.0009000000000002E-2</c:v>
                </c:pt>
                <c:pt idx="752">
                  <c:v>-7.2423000000000001E-2</c:v>
                </c:pt>
                <c:pt idx="753">
                  <c:v>-7.3769000000000001E-2</c:v>
                </c:pt>
                <c:pt idx="754">
                  <c:v>-7.7758999999999995E-2</c:v>
                </c:pt>
                <c:pt idx="755">
                  <c:v>-7.9579999999999998E-2</c:v>
                </c:pt>
                <c:pt idx="756">
                  <c:v>-8.0146999999999996E-2</c:v>
                </c:pt>
                <c:pt idx="757">
                  <c:v>-8.3196999999999993E-2</c:v>
                </c:pt>
                <c:pt idx="758">
                  <c:v>-8.6710999999999996E-2</c:v>
                </c:pt>
                <c:pt idx="759">
                  <c:v>-8.6702000000000001E-2</c:v>
                </c:pt>
                <c:pt idx="760">
                  <c:v>-8.8298000000000001E-2</c:v>
                </c:pt>
                <c:pt idx="761">
                  <c:v>-8.7430999999999995E-2</c:v>
                </c:pt>
                <c:pt idx="762">
                  <c:v>-8.7850999999999999E-2</c:v>
                </c:pt>
                <c:pt idx="763">
                  <c:v>-8.8325000000000001E-2</c:v>
                </c:pt>
                <c:pt idx="764">
                  <c:v>-8.8197999999999999E-2</c:v>
                </c:pt>
                <c:pt idx="765">
                  <c:v>-8.8746000000000005E-2</c:v>
                </c:pt>
                <c:pt idx="766">
                  <c:v>-8.9570999999999998E-2</c:v>
                </c:pt>
                <c:pt idx="767">
                  <c:v>-8.9300000000000004E-2</c:v>
                </c:pt>
                <c:pt idx="768">
                  <c:v>-8.9376999999999998E-2</c:v>
                </c:pt>
                <c:pt idx="769">
                  <c:v>-8.7887999999999994E-2</c:v>
                </c:pt>
                <c:pt idx="770">
                  <c:v>-8.8849999999999998E-2</c:v>
                </c:pt>
                <c:pt idx="771">
                  <c:v>-8.8650000000000007E-2</c:v>
                </c:pt>
                <c:pt idx="772">
                  <c:v>-8.9028999999999997E-2</c:v>
                </c:pt>
                <c:pt idx="773">
                  <c:v>-9.0227000000000002E-2</c:v>
                </c:pt>
                <c:pt idx="774">
                  <c:v>-9.1609999999999997E-2</c:v>
                </c:pt>
                <c:pt idx="775">
                  <c:v>-9.1004000000000002E-2</c:v>
                </c:pt>
                <c:pt idx="776">
                  <c:v>-9.1846999999999998E-2</c:v>
                </c:pt>
                <c:pt idx="777">
                  <c:v>-9.4884999999999997E-2</c:v>
                </c:pt>
                <c:pt idx="778">
                  <c:v>-9.3579999999999997E-2</c:v>
                </c:pt>
                <c:pt idx="779">
                  <c:v>-9.4059000000000004E-2</c:v>
                </c:pt>
                <c:pt idx="780">
                  <c:v>-9.5852999999999994E-2</c:v>
                </c:pt>
                <c:pt idx="781">
                  <c:v>-9.7834000000000004E-2</c:v>
                </c:pt>
                <c:pt idx="782">
                  <c:v>-9.7895999999999997E-2</c:v>
                </c:pt>
                <c:pt idx="783">
                  <c:v>-9.8241999999999996E-2</c:v>
                </c:pt>
                <c:pt idx="784">
                  <c:v>-9.8183000000000006E-2</c:v>
                </c:pt>
                <c:pt idx="785">
                  <c:v>-9.7552E-2</c:v>
                </c:pt>
                <c:pt idx="786">
                  <c:v>-0.10015400000000001</c:v>
                </c:pt>
                <c:pt idx="787">
                  <c:v>-9.8331000000000002E-2</c:v>
                </c:pt>
                <c:pt idx="788">
                  <c:v>-9.8746E-2</c:v>
                </c:pt>
                <c:pt idx="789">
                  <c:v>-9.9693000000000004E-2</c:v>
                </c:pt>
                <c:pt idx="790">
                  <c:v>-9.9653000000000005E-2</c:v>
                </c:pt>
                <c:pt idx="791">
                  <c:v>-0.102119</c:v>
                </c:pt>
                <c:pt idx="792">
                  <c:v>-0.10206899999999999</c:v>
                </c:pt>
                <c:pt idx="793">
                  <c:v>-0.10270600000000001</c:v>
                </c:pt>
                <c:pt idx="794">
                  <c:v>-0.10296</c:v>
                </c:pt>
                <c:pt idx="795">
                  <c:v>-0.104301</c:v>
                </c:pt>
                <c:pt idx="796">
                  <c:v>-0.1071</c:v>
                </c:pt>
                <c:pt idx="797">
                  <c:v>-0.107252</c:v>
                </c:pt>
                <c:pt idx="798">
                  <c:v>-0.107844</c:v>
                </c:pt>
                <c:pt idx="799">
                  <c:v>-0.111488</c:v>
                </c:pt>
                <c:pt idx="800">
                  <c:v>-0.11365599999999999</c:v>
                </c:pt>
                <c:pt idx="801">
                  <c:v>-0.11358600000000001</c:v>
                </c:pt>
                <c:pt idx="802">
                  <c:v>-0.121423</c:v>
                </c:pt>
                <c:pt idx="803">
                  <c:v>-0.120828</c:v>
                </c:pt>
                <c:pt idx="804">
                  <c:v>-0.120777</c:v>
                </c:pt>
                <c:pt idx="805">
                  <c:v>-0.12334299999999999</c:v>
                </c:pt>
                <c:pt idx="806">
                  <c:v>-0.12212199999999999</c:v>
                </c:pt>
                <c:pt idx="807">
                  <c:v>-0.122515</c:v>
                </c:pt>
                <c:pt idx="808">
                  <c:v>-0.12396500000000001</c:v>
                </c:pt>
                <c:pt idx="809">
                  <c:v>-0.12422900000000001</c:v>
                </c:pt>
                <c:pt idx="810">
                  <c:v>-0.12551399999999999</c:v>
                </c:pt>
                <c:pt idx="811">
                  <c:v>-0.125116</c:v>
                </c:pt>
                <c:pt idx="812">
                  <c:v>-0.12601999999999999</c:v>
                </c:pt>
                <c:pt idx="813">
                  <c:v>-0.127169</c:v>
                </c:pt>
                <c:pt idx="814">
                  <c:v>-0.126193</c:v>
                </c:pt>
                <c:pt idx="815">
                  <c:v>-0.12930900000000001</c:v>
                </c:pt>
                <c:pt idx="816">
                  <c:v>-0.13058500000000001</c:v>
                </c:pt>
                <c:pt idx="817">
                  <c:v>-0.12956899999999999</c:v>
                </c:pt>
                <c:pt idx="818">
                  <c:v>-0.12958800000000001</c:v>
                </c:pt>
                <c:pt idx="819">
                  <c:v>-0.12665499999999999</c:v>
                </c:pt>
                <c:pt idx="820">
                  <c:v>-0.126524</c:v>
                </c:pt>
                <c:pt idx="821">
                  <c:v>-0.128469</c:v>
                </c:pt>
                <c:pt idx="822">
                  <c:v>-0.129215</c:v>
                </c:pt>
                <c:pt idx="823">
                  <c:v>-0.13111800000000001</c:v>
                </c:pt>
                <c:pt idx="824">
                  <c:v>-0.12873000000000001</c:v>
                </c:pt>
                <c:pt idx="825">
                  <c:v>-0.13012899999999999</c:v>
                </c:pt>
                <c:pt idx="826">
                  <c:v>-0.129223</c:v>
                </c:pt>
                <c:pt idx="827">
                  <c:v>-0.12854499999999999</c:v>
                </c:pt>
                <c:pt idx="828">
                  <c:v>-0.13000300000000001</c:v>
                </c:pt>
                <c:pt idx="829">
                  <c:v>-0.128085</c:v>
                </c:pt>
                <c:pt idx="830">
                  <c:v>-0.13105800000000001</c:v>
                </c:pt>
                <c:pt idx="831">
                  <c:v>-0.130692</c:v>
                </c:pt>
                <c:pt idx="832">
                  <c:v>-0.12986</c:v>
                </c:pt>
                <c:pt idx="833">
                  <c:v>-0.12862599999999999</c:v>
                </c:pt>
                <c:pt idx="834">
                  <c:v>-0.127501</c:v>
                </c:pt>
                <c:pt idx="835">
                  <c:v>-0.12910199999999999</c:v>
                </c:pt>
                <c:pt idx="836">
                  <c:v>-0.12714800000000001</c:v>
                </c:pt>
                <c:pt idx="837">
                  <c:v>-0.12748300000000001</c:v>
                </c:pt>
                <c:pt idx="838">
                  <c:v>-0.126309</c:v>
                </c:pt>
                <c:pt idx="839">
                  <c:v>-0.124113</c:v>
                </c:pt>
                <c:pt idx="840">
                  <c:v>-0.126189</c:v>
                </c:pt>
                <c:pt idx="841">
                  <c:v>-0.123475</c:v>
                </c:pt>
                <c:pt idx="842">
                  <c:v>-0.124236</c:v>
                </c:pt>
                <c:pt idx="843">
                  <c:v>-0.12156400000000001</c:v>
                </c:pt>
                <c:pt idx="844">
                  <c:v>-0.122054</c:v>
                </c:pt>
                <c:pt idx="845">
                  <c:v>-0.120492</c:v>
                </c:pt>
                <c:pt idx="846">
                  <c:v>-0.11981899999999999</c:v>
                </c:pt>
                <c:pt idx="847">
                  <c:v>-0.120223</c:v>
                </c:pt>
                <c:pt idx="848">
                  <c:v>-0.119813</c:v>
                </c:pt>
                <c:pt idx="849">
                  <c:v>-0.11666600000000001</c:v>
                </c:pt>
                <c:pt idx="850">
                  <c:v>-0.11490599999999999</c:v>
                </c:pt>
                <c:pt idx="851">
                  <c:v>-0.114397</c:v>
                </c:pt>
                <c:pt idx="852">
                  <c:v>-0.114978</c:v>
                </c:pt>
                <c:pt idx="853">
                  <c:v>-0.111003</c:v>
                </c:pt>
                <c:pt idx="854">
                  <c:v>-0.106945</c:v>
                </c:pt>
                <c:pt idx="855">
                  <c:v>-0.10366499999999999</c:v>
                </c:pt>
                <c:pt idx="856">
                  <c:v>-0.10131900000000001</c:v>
                </c:pt>
                <c:pt idx="857">
                  <c:v>-0.10073799999999999</c:v>
                </c:pt>
                <c:pt idx="858">
                  <c:v>-9.8759E-2</c:v>
                </c:pt>
                <c:pt idx="859">
                  <c:v>-9.6474000000000004E-2</c:v>
                </c:pt>
                <c:pt idx="860">
                  <c:v>-9.3736E-2</c:v>
                </c:pt>
                <c:pt idx="861">
                  <c:v>-8.9910000000000004E-2</c:v>
                </c:pt>
                <c:pt idx="862">
                  <c:v>-8.9080000000000006E-2</c:v>
                </c:pt>
                <c:pt idx="863">
                  <c:v>-8.6249999999999993E-2</c:v>
                </c:pt>
                <c:pt idx="864">
                  <c:v>-8.3746000000000001E-2</c:v>
                </c:pt>
                <c:pt idx="865">
                  <c:v>-8.0206E-2</c:v>
                </c:pt>
                <c:pt idx="866">
                  <c:v>-7.9897999999999997E-2</c:v>
                </c:pt>
                <c:pt idx="867">
                  <c:v>-7.9771999999999996E-2</c:v>
                </c:pt>
                <c:pt idx="868">
                  <c:v>-7.7228000000000005E-2</c:v>
                </c:pt>
                <c:pt idx="869">
                  <c:v>-7.7351000000000003E-2</c:v>
                </c:pt>
                <c:pt idx="870">
                  <c:v>-7.6665999999999998E-2</c:v>
                </c:pt>
                <c:pt idx="871">
                  <c:v>-7.3649999999999993E-2</c:v>
                </c:pt>
                <c:pt idx="872">
                  <c:v>-7.3607000000000006E-2</c:v>
                </c:pt>
                <c:pt idx="873">
                  <c:v>-6.8534999999999999E-2</c:v>
                </c:pt>
                <c:pt idx="874">
                  <c:v>-6.8715999999999999E-2</c:v>
                </c:pt>
                <c:pt idx="875">
                  <c:v>-6.7223000000000005E-2</c:v>
                </c:pt>
                <c:pt idx="876">
                  <c:v>-6.3238000000000003E-2</c:v>
                </c:pt>
                <c:pt idx="877">
                  <c:v>-5.7474999999999998E-2</c:v>
                </c:pt>
                <c:pt idx="878">
                  <c:v>-5.3953000000000001E-2</c:v>
                </c:pt>
                <c:pt idx="879">
                  <c:v>-5.2689E-2</c:v>
                </c:pt>
                <c:pt idx="880">
                  <c:v>-4.8471E-2</c:v>
                </c:pt>
                <c:pt idx="881">
                  <c:v>-4.3608000000000001E-2</c:v>
                </c:pt>
                <c:pt idx="882">
                  <c:v>-3.9299000000000001E-2</c:v>
                </c:pt>
                <c:pt idx="883">
                  <c:v>-3.5862999999999999E-2</c:v>
                </c:pt>
                <c:pt idx="884">
                  <c:v>-3.0113000000000001E-2</c:v>
                </c:pt>
                <c:pt idx="885">
                  <c:v>-2.6221999999999999E-2</c:v>
                </c:pt>
                <c:pt idx="886">
                  <c:v>-2.0237999999999999E-2</c:v>
                </c:pt>
                <c:pt idx="887">
                  <c:v>-1.8228999999999999E-2</c:v>
                </c:pt>
                <c:pt idx="888">
                  <c:v>-1.3207E-2</c:v>
                </c:pt>
                <c:pt idx="889">
                  <c:v>-1.0036E-2</c:v>
                </c:pt>
                <c:pt idx="890">
                  <c:v>-7.1679999999999999E-3</c:v>
                </c:pt>
                <c:pt idx="891">
                  <c:v>-5.8170000000000001E-3</c:v>
                </c:pt>
                <c:pt idx="892">
                  <c:v>-1.3063999999999999E-2</c:v>
                </c:pt>
                <c:pt idx="893">
                  <c:v>-1.7335E-2</c:v>
                </c:pt>
                <c:pt idx="894">
                  <c:v>-2.3002000000000002E-2</c:v>
                </c:pt>
                <c:pt idx="895">
                  <c:v>-2.6440000000000002E-2</c:v>
                </c:pt>
                <c:pt idx="896">
                  <c:v>-3.117E-2</c:v>
                </c:pt>
                <c:pt idx="897">
                  <c:v>-3.6013000000000003E-2</c:v>
                </c:pt>
                <c:pt idx="898">
                  <c:v>-4.1064999999999997E-2</c:v>
                </c:pt>
                <c:pt idx="899">
                  <c:v>-4.6776999999999999E-2</c:v>
                </c:pt>
                <c:pt idx="900">
                  <c:v>-5.1267E-2</c:v>
                </c:pt>
                <c:pt idx="901">
                  <c:v>-5.5162999999999997E-2</c:v>
                </c:pt>
                <c:pt idx="902">
                  <c:v>-5.9152000000000003E-2</c:v>
                </c:pt>
                <c:pt idx="903">
                  <c:v>-6.3214000000000006E-2</c:v>
                </c:pt>
                <c:pt idx="904">
                  <c:v>-6.8107000000000001E-2</c:v>
                </c:pt>
                <c:pt idx="905">
                  <c:v>-7.2100999999999998E-2</c:v>
                </c:pt>
                <c:pt idx="906">
                  <c:v>-7.5140999999999999E-2</c:v>
                </c:pt>
                <c:pt idx="907">
                  <c:v>-7.7964000000000006E-2</c:v>
                </c:pt>
                <c:pt idx="908">
                  <c:v>-8.4640999999999994E-2</c:v>
                </c:pt>
                <c:pt idx="909">
                  <c:v>-8.7915999999999994E-2</c:v>
                </c:pt>
                <c:pt idx="910">
                  <c:v>-9.3298000000000006E-2</c:v>
                </c:pt>
                <c:pt idx="911">
                  <c:v>-9.5717999999999998E-2</c:v>
                </c:pt>
                <c:pt idx="912">
                  <c:v>-0.101454</c:v>
                </c:pt>
                <c:pt idx="913">
                  <c:v>-0.10477499999999999</c:v>
                </c:pt>
                <c:pt idx="914">
                  <c:v>-0.10929999999999999</c:v>
                </c:pt>
                <c:pt idx="915">
                  <c:v>-0.112224</c:v>
                </c:pt>
                <c:pt idx="916">
                  <c:v>-0.118465</c:v>
                </c:pt>
                <c:pt idx="917">
                  <c:v>-0.121909</c:v>
                </c:pt>
                <c:pt idx="918">
                  <c:v>-0.12695100000000001</c:v>
                </c:pt>
                <c:pt idx="919">
                  <c:v>-0.13043399999999999</c:v>
                </c:pt>
                <c:pt idx="920">
                  <c:v>-0.13427600000000001</c:v>
                </c:pt>
                <c:pt idx="921">
                  <c:v>-0.13836999999999999</c:v>
                </c:pt>
                <c:pt idx="922">
                  <c:v>-0.140517</c:v>
                </c:pt>
                <c:pt idx="923">
                  <c:v>-0.144624</c:v>
                </c:pt>
                <c:pt idx="924">
                  <c:v>-0.14840999999999999</c:v>
                </c:pt>
                <c:pt idx="925">
                  <c:v>-0.15027299999999999</c:v>
                </c:pt>
                <c:pt idx="926">
                  <c:v>-0.15498200000000001</c:v>
                </c:pt>
                <c:pt idx="927">
                  <c:v>-0.15836600000000001</c:v>
                </c:pt>
                <c:pt idx="928">
                  <c:v>-0.16317000000000001</c:v>
                </c:pt>
                <c:pt idx="929">
                  <c:v>-0.16611000000000001</c:v>
                </c:pt>
                <c:pt idx="930">
                  <c:v>-0.170681</c:v>
                </c:pt>
                <c:pt idx="931">
                  <c:v>-0.17472499999999999</c:v>
                </c:pt>
                <c:pt idx="932">
                  <c:v>-0.17811299999999999</c:v>
                </c:pt>
                <c:pt idx="933">
                  <c:v>-0.18234800000000001</c:v>
                </c:pt>
                <c:pt idx="934">
                  <c:v>-0.18482199999999999</c:v>
                </c:pt>
                <c:pt idx="935">
                  <c:v>-0.188665</c:v>
                </c:pt>
                <c:pt idx="936">
                  <c:v>-0.19040499999999999</c:v>
                </c:pt>
                <c:pt idx="937">
                  <c:v>-0.19489999999999999</c:v>
                </c:pt>
                <c:pt idx="938">
                  <c:v>-0.198325</c:v>
                </c:pt>
                <c:pt idx="939">
                  <c:v>-0.20205899999999999</c:v>
                </c:pt>
                <c:pt idx="940">
                  <c:v>-0.20565</c:v>
                </c:pt>
                <c:pt idx="941">
                  <c:v>-0.208814</c:v>
                </c:pt>
                <c:pt idx="942">
                  <c:v>-0.21287700000000001</c:v>
                </c:pt>
                <c:pt idx="943">
                  <c:v>-0.21511</c:v>
                </c:pt>
                <c:pt idx="944">
                  <c:v>-0.219143</c:v>
                </c:pt>
                <c:pt idx="945">
                  <c:v>-0.22259499999999999</c:v>
                </c:pt>
                <c:pt idx="946">
                  <c:v>-0.226162</c:v>
                </c:pt>
                <c:pt idx="947">
                  <c:v>-0.22825699999999999</c:v>
                </c:pt>
                <c:pt idx="948">
                  <c:v>-0.23105999999999999</c:v>
                </c:pt>
                <c:pt idx="949">
                  <c:v>-0.232931</c:v>
                </c:pt>
                <c:pt idx="950">
                  <c:v>-0.235989</c:v>
                </c:pt>
                <c:pt idx="951">
                  <c:v>-0.23751900000000001</c:v>
                </c:pt>
                <c:pt idx="952">
                  <c:v>-0.23978099999999999</c:v>
                </c:pt>
                <c:pt idx="953">
                  <c:v>-0.24340400000000001</c:v>
                </c:pt>
                <c:pt idx="954">
                  <c:v>-0.244704</c:v>
                </c:pt>
                <c:pt idx="955">
                  <c:v>-0.24798500000000001</c:v>
                </c:pt>
                <c:pt idx="956">
                  <c:v>-0.25140899999999999</c:v>
                </c:pt>
                <c:pt idx="957">
                  <c:v>-0.253193</c:v>
                </c:pt>
                <c:pt idx="958">
                  <c:v>-0.25543100000000002</c:v>
                </c:pt>
                <c:pt idx="959">
                  <c:v>-0.25644</c:v>
                </c:pt>
                <c:pt idx="960">
                  <c:v>-0.256832</c:v>
                </c:pt>
                <c:pt idx="961">
                  <c:v>-0.260299</c:v>
                </c:pt>
                <c:pt idx="962">
                  <c:v>-0.26210499999999998</c:v>
                </c:pt>
                <c:pt idx="963">
                  <c:v>-0.265098</c:v>
                </c:pt>
                <c:pt idx="964">
                  <c:v>-0.26701200000000003</c:v>
                </c:pt>
                <c:pt idx="965">
                  <c:v>-0.26718799999999998</c:v>
                </c:pt>
                <c:pt idx="966">
                  <c:v>-0.27217000000000002</c:v>
                </c:pt>
                <c:pt idx="967">
                  <c:v>-0.27258399999999999</c:v>
                </c:pt>
                <c:pt idx="968">
                  <c:v>-0.27477600000000002</c:v>
                </c:pt>
                <c:pt idx="969">
                  <c:v>-0.27763500000000002</c:v>
                </c:pt>
                <c:pt idx="970">
                  <c:v>-0.27918900000000002</c:v>
                </c:pt>
                <c:pt idx="971">
                  <c:v>-0.28261999999999998</c:v>
                </c:pt>
                <c:pt idx="972">
                  <c:v>-0.28285900000000003</c:v>
                </c:pt>
                <c:pt idx="973">
                  <c:v>-0.28507199999999999</c:v>
                </c:pt>
                <c:pt idx="974">
                  <c:v>-0.28667700000000002</c:v>
                </c:pt>
                <c:pt idx="975">
                  <c:v>-0.28811900000000001</c:v>
                </c:pt>
                <c:pt idx="976">
                  <c:v>-0.28879700000000003</c:v>
                </c:pt>
                <c:pt idx="977">
                  <c:v>-0.28653899999999999</c:v>
                </c:pt>
                <c:pt idx="978">
                  <c:v>-0.28644500000000001</c:v>
                </c:pt>
                <c:pt idx="979">
                  <c:v>-0.28823399999999999</c:v>
                </c:pt>
                <c:pt idx="980">
                  <c:v>-0.29030499999999998</c:v>
                </c:pt>
                <c:pt idx="981">
                  <c:v>-0.29083100000000001</c:v>
                </c:pt>
                <c:pt idx="982">
                  <c:v>-0.29101199999999999</c:v>
                </c:pt>
                <c:pt idx="983">
                  <c:v>-0.29387600000000003</c:v>
                </c:pt>
                <c:pt idx="984">
                  <c:v>-0.29582599999999998</c:v>
                </c:pt>
                <c:pt idx="985">
                  <c:v>-0.29611599999999999</c:v>
                </c:pt>
                <c:pt idx="986">
                  <c:v>-0.29687400000000003</c:v>
                </c:pt>
                <c:pt idx="987">
                  <c:v>-0.298682</c:v>
                </c:pt>
                <c:pt idx="988">
                  <c:v>-0.29876599999999998</c:v>
                </c:pt>
                <c:pt idx="989">
                  <c:v>-0.30051899999999998</c:v>
                </c:pt>
                <c:pt idx="990">
                  <c:v>-0.30269600000000002</c:v>
                </c:pt>
                <c:pt idx="991">
                  <c:v>-0.30302200000000001</c:v>
                </c:pt>
                <c:pt idx="992">
                  <c:v>-0.30692000000000003</c:v>
                </c:pt>
                <c:pt idx="993">
                  <c:v>-0.30777100000000002</c:v>
                </c:pt>
                <c:pt idx="994">
                  <c:v>-0.310946</c:v>
                </c:pt>
                <c:pt idx="995">
                  <c:v>-0.31382199999999999</c:v>
                </c:pt>
                <c:pt idx="996">
                  <c:v>-0.31472600000000001</c:v>
                </c:pt>
                <c:pt idx="997">
                  <c:v>-0.31687399999999999</c:v>
                </c:pt>
                <c:pt idx="998">
                  <c:v>-0.31711400000000001</c:v>
                </c:pt>
                <c:pt idx="999">
                  <c:v>-0.31821100000000002</c:v>
                </c:pt>
                <c:pt idx="1000">
                  <c:v>-0.32022499999999998</c:v>
                </c:pt>
                <c:pt idx="1001">
                  <c:v>-0.322411</c:v>
                </c:pt>
                <c:pt idx="1002">
                  <c:v>-0.32333200000000001</c:v>
                </c:pt>
                <c:pt idx="1003">
                  <c:v>-0.325183</c:v>
                </c:pt>
                <c:pt idx="1004">
                  <c:v>-0.32739200000000002</c:v>
                </c:pt>
                <c:pt idx="1005">
                  <c:v>-0.327486</c:v>
                </c:pt>
                <c:pt idx="1006">
                  <c:v>-0.32896599999999998</c:v>
                </c:pt>
                <c:pt idx="1007">
                  <c:v>-0.329372</c:v>
                </c:pt>
                <c:pt idx="1008">
                  <c:v>-0.33019399999999999</c:v>
                </c:pt>
                <c:pt idx="1009">
                  <c:v>-0.33026699999999998</c:v>
                </c:pt>
                <c:pt idx="1010">
                  <c:v>-0.32967600000000002</c:v>
                </c:pt>
                <c:pt idx="1011">
                  <c:v>-0.32811600000000002</c:v>
                </c:pt>
                <c:pt idx="1012">
                  <c:v>-0.32975599999999999</c:v>
                </c:pt>
                <c:pt idx="1013">
                  <c:v>-0.32944000000000001</c:v>
                </c:pt>
                <c:pt idx="1014">
                  <c:v>-0.32863500000000001</c:v>
                </c:pt>
                <c:pt idx="1015">
                  <c:v>-0.32858799999999999</c:v>
                </c:pt>
                <c:pt idx="1016">
                  <c:v>-0.32556099999999999</c:v>
                </c:pt>
                <c:pt idx="1017">
                  <c:v>-0.324322</c:v>
                </c:pt>
                <c:pt idx="1018">
                  <c:v>-0.32633200000000001</c:v>
                </c:pt>
                <c:pt idx="1019">
                  <c:v>-0.32508399999999998</c:v>
                </c:pt>
                <c:pt idx="1020">
                  <c:v>-0.32452199999999998</c:v>
                </c:pt>
                <c:pt idx="1021">
                  <c:v>-0.32461400000000001</c:v>
                </c:pt>
                <c:pt idx="1022">
                  <c:v>-0.32419300000000001</c:v>
                </c:pt>
                <c:pt idx="1023">
                  <c:v>-0.320934</c:v>
                </c:pt>
                <c:pt idx="1024">
                  <c:v>-0.31482399999999999</c:v>
                </c:pt>
                <c:pt idx="1025">
                  <c:v>-0.311805</c:v>
                </c:pt>
                <c:pt idx="1026">
                  <c:v>-0.30996099999999999</c:v>
                </c:pt>
                <c:pt idx="1027">
                  <c:v>-0.30906299999999998</c:v>
                </c:pt>
                <c:pt idx="1028">
                  <c:v>-0.30695699999999998</c:v>
                </c:pt>
                <c:pt idx="1029">
                  <c:v>-0.300485</c:v>
                </c:pt>
                <c:pt idx="1030">
                  <c:v>-0.29732199999999998</c:v>
                </c:pt>
                <c:pt idx="1031">
                  <c:v>-0.29595900000000003</c:v>
                </c:pt>
                <c:pt idx="1032">
                  <c:v>-0.29589900000000002</c:v>
                </c:pt>
                <c:pt idx="1033">
                  <c:v>-0.29627300000000001</c:v>
                </c:pt>
                <c:pt idx="1034">
                  <c:v>-0.29405700000000001</c:v>
                </c:pt>
                <c:pt idx="1035">
                  <c:v>-0.29550300000000002</c:v>
                </c:pt>
                <c:pt idx="1036">
                  <c:v>-0.29807800000000001</c:v>
                </c:pt>
                <c:pt idx="1037">
                  <c:v>-0.29700500000000002</c:v>
                </c:pt>
                <c:pt idx="1038">
                  <c:v>-0.30077999999999999</c:v>
                </c:pt>
                <c:pt idx="1039">
                  <c:v>-0.299485</c:v>
                </c:pt>
                <c:pt idx="1040">
                  <c:v>-0.29694399999999999</c:v>
                </c:pt>
                <c:pt idx="1041">
                  <c:v>-0.29353000000000001</c:v>
                </c:pt>
                <c:pt idx="1042">
                  <c:v>-0.29480699999999999</c:v>
                </c:pt>
                <c:pt idx="1043">
                  <c:v>-0.29160599999999998</c:v>
                </c:pt>
                <c:pt idx="1044">
                  <c:v>-0.28990700000000003</c:v>
                </c:pt>
                <c:pt idx="1045">
                  <c:v>-0.28569099999999997</c:v>
                </c:pt>
                <c:pt idx="1046">
                  <c:v>-0.28244799999999998</c:v>
                </c:pt>
                <c:pt idx="1047">
                  <c:v>-0.27571800000000002</c:v>
                </c:pt>
                <c:pt idx="1048">
                  <c:v>-0.26611499999999999</c:v>
                </c:pt>
                <c:pt idx="1049">
                  <c:v>-0.259189</c:v>
                </c:pt>
                <c:pt idx="1050">
                  <c:v>-0.25116699999999997</c:v>
                </c:pt>
                <c:pt idx="1051">
                  <c:v>-0.24199999999999999</c:v>
                </c:pt>
                <c:pt idx="1052">
                  <c:v>-0.234484</c:v>
                </c:pt>
                <c:pt idx="1053">
                  <c:v>-0.22955800000000001</c:v>
                </c:pt>
                <c:pt idx="1054">
                  <c:v>-0.22142400000000001</c:v>
                </c:pt>
                <c:pt idx="1055">
                  <c:v>-0.217419</c:v>
                </c:pt>
                <c:pt idx="1056">
                  <c:v>-0.21032000000000001</c:v>
                </c:pt>
                <c:pt idx="1057">
                  <c:v>-0.20480400000000001</c:v>
                </c:pt>
                <c:pt idx="1058">
                  <c:v>-0.195467</c:v>
                </c:pt>
                <c:pt idx="1059">
                  <c:v>-0.191969</c:v>
                </c:pt>
                <c:pt idx="1060">
                  <c:v>-0.18753500000000001</c:v>
                </c:pt>
                <c:pt idx="1061">
                  <c:v>-0.18124899999999999</c:v>
                </c:pt>
                <c:pt idx="1062">
                  <c:v>-0.17764099999999999</c:v>
                </c:pt>
                <c:pt idx="1063">
                  <c:v>-0.17069699999999999</c:v>
                </c:pt>
                <c:pt idx="1064">
                  <c:v>-0.16345100000000001</c:v>
                </c:pt>
                <c:pt idx="1065">
                  <c:v>-0.15872</c:v>
                </c:pt>
                <c:pt idx="1066">
                  <c:v>-0.15135499999999999</c:v>
                </c:pt>
                <c:pt idx="1067">
                  <c:v>-0.14896300000000001</c:v>
                </c:pt>
                <c:pt idx="1068">
                  <c:v>-0.147535</c:v>
                </c:pt>
                <c:pt idx="1069">
                  <c:v>-0.144536</c:v>
                </c:pt>
                <c:pt idx="1070">
                  <c:v>-0.141486</c:v>
                </c:pt>
                <c:pt idx="1071">
                  <c:v>-0.13725799999999999</c:v>
                </c:pt>
                <c:pt idx="1072">
                  <c:v>-0.13139400000000001</c:v>
                </c:pt>
                <c:pt idx="1073">
                  <c:v>-0.12209100000000001</c:v>
                </c:pt>
                <c:pt idx="1074">
                  <c:v>-0.114357</c:v>
                </c:pt>
                <c:pt idx="1075">
                  <c:v>-0.10395799999999999</c:v>
                </c:pt>
                <c:pt idx="1076">
                  <c:v>-9.8565E-2</c:v>
                </c:pt>
                <c:pt idx="1077">
                  <c:v>-9.1416999999999998E-2</c:v>
                </c:pt>
                <c:pt idx="1078">
                  <c:v>-8.3774000000000001E-2</c:v>
                </c:pt>
                <c:pt idx="1079">
                  <c:v>-7.7965000000000007E-2</c:v>
                </c:pt>
                <c:pt idx="1080">
                  <c:v>-6.966E-2</c:v>
                </c:pt>
                <c:pt idx="1081">
                  <c:v>-6.0894999999999998E-2</c:v>
                </c:pt>
                <c:pt idx="1082">
                  <c:v>-5.5583E-2</c:v>
                </c:pt>
                <c:pt idx="1083">
                  <c:v>-4.4706999999999997E-2</c:v>
                </c:pt>
                <c:pt idx="1084">
                  <c:v>-3.6278999999999999E-2</c:v>
                </c:pt>
                <c:pt idx="1085">
                  <c:v>-2.7113999999999999E-2</c:v>
                </c:pt>
                <c:pt idx="1086">
                  <c:v>-1.6441000000000001E-2</c:v>
                </c:pt>
                <c:pt idx="1087">
                  <c:v>-5.0340000000000003E-3</c:v>
                </c:pt>
                <c:pt idx="1088">
                  <c:v>-5.71E-4</c:v>
                </c:pt>
                <c:pt idx="1089">
                  <c:v>-1.085E-3</c:v>
                </c:pt>
                <c:pt idx="1090">
                  <c:v>-1.836E-3</c:v>
                </c:pt>
                <c:pt idx="1091">
                  <c:v>-2.1900000000000001E-4</c:v>
                </c:pt>
                <c:pt idx="1092">
                  <c:v>-2.0170000000000001E-3</c:v>
                </c:pt>
                <c:pt idx="1093">
                  <c:v>-2.8779999999999999E-3</c:v>
                </c:pt>
                <c:pt idx="1094">
                  <c:v>-3.032E-3</c:v>
                </c:pt>
                <c:pt idx="1095">
                  <c:v>-6.1019999999999998E-3</c:v>
                </c:pt>
                <c:pt idx="1096">
                  <c:v>-6.8250000000000003E-3</c:v>
                </c:pt>
                <c:pt idx="1097">
                  <c:v>-7.6870000000000003E-3</c:v>
                </c:pt>
                <c:pt idx="1098">
                  <c:v>-9.9139999999999992E-3</c:v>
                </c:pt>
                <c:pt idx="1099">
                  <c:v>-1.3108E-2</c:v>
                </c:pt>
                <c:pt idx="1100">
                  <c:v>-1.3573E-2</c:v>
                </c:pt>
                <c:pt idx="1101">
                  <c:v>-1.5172E-2</c:v>
                </c:pt>
                <c:pt idx="1102">
                  <c:v>-1.4874999999999999E-2</c:v>
                </c:pt>
                <c:pt idx="1103">
                  <c:v>-1.7991E-2</c:v>
                </c:pt>
                <c:pt idx="1104">
                  <c:v>-1.9202E-2</c:v>
                </c:pt>
                <c:pt idx="1105">
                  <c:v>-2.0917000000000002E-2</c:v>
                </c:pt>
                <c:pt idx="1106">
                  <c:v>-2.1038999999999999E-2</c:v>
                </c:pt>
                <c:pt idx="1107">
                  <c:v>-2.2904999999999998E-2</c:v>
                </c:pt>
                <c:pt idx="1108">
                  <c:v>-2.1756000000000001E-2</c:v>
                </c:pt>
                <c:pt idx="1109">
                  <c:v>-2.4629000000000002E-2</c:v>
                </c:pt>
                <c:pt idx="1110">
                  <c:v>-2.3689000000000002E-2</c:v>
                </c:pt>
                <c:pt idx="1111">
                  <c:v>-2.5904E-2</c:v>
                </c:pt>
                <c:pt idx="1112">
                  <c:v>-2.6782E-2</c:v>
                </c:pt>
                <c:pt idx="1113">
                  <c:v>-2.7293999999999999E-2</c:v>
                </c:pt>
                <c:pt idx="1114">
                  <c:v>-2.8825E-2</c:v>
                </c:pt>
                <c:pt idx="1115">
                  <c:v>-2.9024999999999999E-2</c:v>
                </c:pt>
                <c:pt idx="1116">
                  <c:v>-3.2883999999999997E-2</c:v>
                </c:pt>
                <c:pt idx="1117">
                  <c:v>-3.3751000000000003E-2</c:v>
                </c:pt>
                <c:pt idx="1118">
                  <c:v>-3.7805999999999999E-2</c:v>
                </c:pt>
                <c:pt idx="1119">
                  <c:v>-3.7616999999999998E-2</c:v>
                </c:pt>
                <c:pt idx="1120">
                  <c:v>-4.1230000000000003E-2</c:v>
                </c:pt>
                <c:pt idx="1121">
                  <c:v>-4.3430000000000003E-2</c:v>
                </c:pt>
                <c:pt idx="1122">
                  <c:v>-4.3587000000000001E-2</c:v>
                </c:pt>
                <c:pt idx="1123">
                  <c:v>-4.6703000000000001E-2</c:v>
                </c:pt>
                <c:pt idx="1124">
                  <c:v>-4.7197000000000003E-2</c:v>
                </c:pt>
                <c:pt idx="1125">
                  <c:v>-4.9591999999999997E-2</c:v>
                </c:pt>
                <c:pt idx="1126">
                  <c:v>-5.0936000000000002E-2</c:v>
                </c:pt>
                <c:pt idx="1127">
                  <c:v>-5.3548999999999999E-2</c:v>
                </c:pt>
                <c:pt idx="1128">
                  <c:v>-5.4639E-2</c:v>
                </c:pt>
                <c:pt idx="1129">
                  <c:v>-5.7758999999999998E-2</c:v>
                </c:pt>
                <c:pt idx="1130">
                  <c:v>-6.1543E-2</c:v>
                </c:pt>
                <c:pt idx="1131">
                  <c:v>-6.2316000000000003E-2</c:v>
                </c:pt>
                <c:pt idx="1132">
                  <c:v>-6.6341999999999998E-2</c:v>
                </c:pt>
                <c:pt idx="1133">
                  <c:v>-6.6265000000000004E-2</c:v>
                </c:pt>
                <c:pt idx="1134">
                  <c:v>-7.0592000000000002E-2</c:v>
                </c:pt>
                <c:pt idx="1135">
                  <c:v>-7.3090000000000002E-2</c:v>
                </c:pt>
                <c:pt idx="1136">
                  <c:v>-7.1931999999999996E-2</c:v>
                </c:pt>
                <c:pt idx="1137">
                  <c:v>-7.7224000000000001E-2</c:v>
                </c:pt>
                <c:pt idx="1138">
                  <c:v>-7.6636999999999997E-2</c:v>
                </c:pt>
                <c:pt idx="1139">
                  <c:v>-8.0020999999999995E-2</c:v>
                </c:pt>
                <c:pt idx="1140">
                  <c:v>-8.0085000000000003E-2</c:v>
                </c:pt>
                <c:pt idx="1141">
                  <c:v>-8.4813E-2</c:v>
                </c:pt>
                <c:pt idx="1142">
                  <c:v>-8.3121E-2</c:v>
                </c:pt>
                <c:pt idx="1143">
                  <c:v>-8.6637000000000006E-2</c:v>
                </c:pt>
                <c:pt idx="1144">
                  <c:v>-8.7566000000000005E-2</c:v>
                </c:pt>
                <c:pt idx="1145">
                  <c:v>-8.8311000000000001E-2</c:v>
                </c:pt>
                <c:pt idx="1146">
                  <c:v>-8.8357000000000005E-2</c:v>
                </c:pt>
                <c:pt idx="1147">
                  <c:v>-8.9413000000000006E-2</c:v>
                </c:pt>
                <c:pt idx="1148">
                  <c:v>-8.8757000000000003E-2</c:v>
                </c:pt>
                <c:pt idx="1149">
                  <c:v>-8.9104000000000003E-2</c:v>
                </c:pt>
                <c:pt idx="1150">
                  <c:v>-8.8904999999999998E-2</c:v>
                </c:pt>
                <c:pt idx="1151">
                  <c:v>-8.9950000000000002E-2</c:v>
                </c:pt>
                <c:pt idx="1152">
                  <c:v>-9.1118000000000005E-2</c:v>
                </c:pt>
                <c:pt idx="1153">
                  <c:v>-9.1836000000000001E-2</c:v>
                </c:pt>
                <c:pt idx="1154">
                  <c:v>-9.2179999999999998E-2</c:v>
                </c:pt>
                <c:pt idx="1155">
                  <c:v>-9.4059000000000004E-2</c:v>
                </c:pt>
                <c:pt idx="1156">
                  <c:v>-9.5712000000000005E-2</c:v>
                </c:pt>
                <c:pt idx="1157">
                  <c:v>-9.5272999999999997E-2</c:v>
                </c:pt>
                <c:pt idx="1158">
                  <c:v>-9.5616999999999994E-2</c:v>
                </c:pt>
                <c:pt idx="1159">
                  <c:v>-9.7370999999999999E-2</c:v>
                </c:pt>
                <c:pt idx="1160">
                  <c:v>-9.5871999999999999E-2</c:v>
                </c:pt>
                <c:pt idx="1161">
                  <c:v>-9.8281999999999994E-2</c:v>
                </c:pt>
                <c:pt idx="1162">
                  <c:v>-9.5291000000000001E-2</c:v>
                </c:pt>
                <c:pt idx="1163">
                  <c:v>-9.8997000000000002E-2</c:v>
                </c:pt>
                <c:pt idx="1164">
                  <c:v>-9.7877000000000006E-2</c:v>
                </c:pt>
                <c:pt idx="1165">
                  <c:v>-0.100213</c:v>
                </c:pt>
                <c:pt idx="1166">
                  <c:v>-0.10136299999999999</c:v>
                </c:pt>
                <c:pt idx="1167">
                  <c:v>-0.101507</c:v>
                </c:pt>
                <c:pt idx="1168">
                  <c:v>-0.10186000000000001</c:v>
                </c:pt>
                <c:pt idx="1169">
                  <c:v>-0.103398</c:v>
                </c:pt>
                <c:pt idx="1170">
                  <c:v>-0.102203</c:v>
                </c:pt>
                <c:pt idx="1171">
                  <c:v>-0.104737</c:v>
                </c:pt>
                <c:pt idx="1172">
                  <c:v>-0.103409</c:v>
                </c:pt>
                <c:pt idx="1173">
                  <c:v>-0.10793</c:v>
                </c:pt>
                <c:pt idx="1174">
                  <c:v>-0.106976</c:v>
                </c:pt>
                <c:pt idx="1175">
                  <c:v>-0.10806499999999999</c:v>
                </c:pt>
                <c:pt idx="1176">
                  <c:v>-0.107836</c:v>
                </c:pt>
                <c:pt idx="1177">
                  <c:v>-0.107489</c:v>
                </c:pt>
                <c:pt idx="1178">
                  <c:v>-0.107866</c:v>
                </c:pt>
                <c:pt idx="1179">
                  <c:v>-0.11050699999999999</c:v>
                </c:pt>
                <c:pt idx="1180">
                  <c:v>-0.109421</c:v>
                </c:pt>
                <c:pt idx="1181">
                  <c:v>-0.11103200000000001</c:v>
                </c:pt>
                <c:pt idx="1182">
                  <c:v>-0.110414</c:v>
                </c:pt>
                <c:pt idx="1183">
                  <c:v>-0.11167100000000001</c:v>
                </c:pt>
                <c:pt idx="1184">
                  <c:v>-0.110711</c:v>
                </c:pt>
                <c:pt idx="1185">
                  <c:v>-0.10910400000000001</c:v>
                </c:pt>
                <c:pt idx="1186">
                  <c:v>-0.11192000000000001</c:v>
                </c:pt>
                <c:pt idx="1187">
                  <c:v>-0.11268300000000001</c:v>
                </c:pt>
                <c:pt idx="1188">
                  <c:v>-0.112858</c:v>
                </c:pt>
                <c:pt idx="1189">
                  <c:v>-0.110941</c:v>
                </c:pt>
                <c:pt idx="1190">
                  <c:v>-0.113272</c:v>
                </c:pt>
                <c:pt idx="1191">
                  <c:v>-0.114664</c:v>
                </c:pt>
                <c:pt idx="1192">
                  <c:v>-0.11334</c:v>
                </c:pt>
                <c:pt idx="1193">
                  <c:v>-0.115577</c:v>
                </c:pt>
                <c:pt idx="1194">
                  <c:v>-0.115702</c:v>
                </c:pt>
                <c:pt idx="1195">
                  <c:v>-0.113789</c:v>
                </c:pt>
                <c:pt idx="1196">
                  <c:v>-0.112986</c:v>
                </c:pt>
                <c:pt idx="1197">
                  <c:v>-0.115483</c:v>
                </c:pt>
                <c:pt idx="1198">
                  <c:v>-0.116343</c:v>
                </c:pt>
                <c:pt idx="1199">
                  <c:v>-0.11755400000000001</c:v>
                </c:pt>
                <c:pt idx="1200">
                  <c:v>-0.11512600000000001</c:v>
                </c:pt>
                <c:pt idx="1201">
                  <c:v>-0.117456</c:v>
                </c:pt>
                <c:pt idx="1202">
                  <c:v>-0.117003</c:v>
                </c:pt>
                <c:pt idx="1203">
                  <c:v>-0.117933</c:v>
                </c:pt>
                <c:pt idx="1204">
                  <c:v>-0.117164</c:v>
                </c:pt>
                <c:pt idx="1205">
                  <c:v>-0.114464</c:v>
                </c:pt>
                <c:pt idx="1206">
                  <c:v>-0.115608</c:v>
                </c:pt>
                <c:pt idx="1207">
                  <c:v>-0.116328</c:v>
                </c:pt>
                <c:pt idx="1208">
                  <c:v>-0.11465500000000001</c:v>
                </c:pt>
                <c:pt idx="1209">
                  <c:v>-0.115296</c:v>
                </c:pt>
                <c:pt idx="1210">
                  <c:v>-0.116351</c:v>
                </c:pt>
                <c:pt idx="1211">
                  <c:v>-0.116977</c:v>
                </c:pt>
                <c:pt idx="1212">
                  <c:v>-0.116741</c:v>
                </c:pt>
                <c:pt idx="1213">
                  <c:v>-0.11569</c:v>
                </c:pt>
                <c:pt idx="1214">
                  <c:v>-0.117647</c:v>
                </c:pt>
                <c:pt idx="1215">
                  <c:v>-0.116662</c:v>
                </c:pt>
                <c:pt idx="1216">
                  <c:v>-0.11831999999999999</c:v>
                </c:pt>
                <c:pt idx="1217">
                  <c:v>-0.117741</c:v>
                </c:pt>
                <c:pt idx="1218">
                  <c:v>-0.115658</c:v>
                </c:pt>
                <c:pt idx="1219">
                  <c:v>-0.116422</c:v>
                </c:pt>
                <c:pt idx="1220">
                  <c:v>-0.116522</c:v>
                </c:pt>
                <c:pt idx="1221">
                  <c:v>-0.115425</c:v>
                </c:pt>
                <c:pt idx="1222">
                  <c:v>-0.11558</c:v>
                </c:pt>
                <c:pt idx="1223">
                  <c:v>-0.116912</c:v>
                </c:pt>
                <c:pt idx="1224">
                  <c:v>-0.114149</c:v>
                </c:pt>
                <c:pt idx="1225">
                  <c:v>-0.114812</c:v>
                </c:pt>
                <c:pt idx="1226">
                  <c:v>-0.114116</c:v>
                </c:pt>
                <c:pt idx="1227">
                  <c:v>-0.114262</c:v>
                </c:pt>
                <c:pt idx="1228">
                  <c:v>-0.111071</c:v>
                </c:pt>
                <c:pt idx="1229">
                  <c:v>-0.113785</c:v>
                </c:pt>
                <c:pt idx="1230">
                  <c:v>-0.11337899999999999</c:v>
                </c:pt>
                <c:pt idx="1231">
                  <c:v>-0.11367099999999999</c:v>
                </c:pt>
                <c:pt idx="1232">
                  <c:v>-0.112265</c:v>
                </c:pt>
                <c:pt idx="1233">
                  <c:v>-0.112537</c:v>
                </c:pt>
                <c:pt idx="1234">
                  <c:v>-0.10929899999999999</c:v>
                </c:pt>
                <c:pt idx="1235">
                  <c:v>-0.111541</c:v>
                </c:pt>
                <c:pt idx="1236">
                  <c:v>-0.111836</c:v>
                </c:pt>
                <c:pt idx="1237">
                  <c:v>-0.116521</c:v>
                </c:pt>
                <c:pt idx="1238">
                  <c:v>-0.114652</c:v>
                </c:pt>
                <c:pt idx="1239">
                  <c:v>-0.117062</c:v>
                </c:pt>
                <c:pt idx="1240">
                  <c:v>-0.11552900000000001</c:v>
                </c:pt>
                <c:pt idx="1241">
                  <c:v>-0.115551</c:v>
                </c:pt>
                <c:pt idx="1242">
                  <c:v>-0.116424</c:v>
                </c:pt>
                <c:pt idx="1243">
                  <c:v>-0.11591799999999999</c:v>
                </c:pt>
                <c:pt idx="1244">
                  <c:v>-0.116782</c:v>
                </c:pt>
                <c:pt idx="1245">
                  <c:v>-0.115645</c:v>
                </c:pt>
                <c:pt idx="1246">
                  <c:v>-0.11436499999999999</c:v>
                </c:pt>
                <c:pt idx="1247">
                  <c:v>-0.113464</c:v>
                </c:pt>
                <c:pt idx="1248">
                  <c:v>-0.11487600000000001</c:v>
                </c:pt>
                <c:pt idx="1249">
                  <c:v>-0.11264299999999999</c:v>
                </c:pt>
                <c:pt idx="1250">
                  <c:v>-0.11175300000000001</c:v>
                </c:pt>
                <c:pt idx="1251">
                  <c:v>-0.112569</c:v>
                </c:pt>
                <c:pt idx="1252">
                  <c:v>-0.110774</c:v>
                </c:pt>
                <c:pt idx="1253">
                  <c:v>-0.10745</c:v>
                </c:pt>
                <c:pt idx="1254">
                  <c:v>-0.106711</c:v>
                </c:pt>
                <c:pt idx="1255">
                  <c:v>-0.106184</c:v>
                </c:pt>
                <c:pt idx="1256">
                  <c:v>-0.100809</c:v>
                </c:pt>
                <c:pt idx="1257">
                  <c:v>-0.10308</c:v>
                </c:pt>
                <c:pt idx="1258">
                  <c:v>-0.102009</c:v>
                </c:pt>
                <c:pt idx="1259">
                  <c:v>-9.9571000000000007E-2</c:v>
                </c:pt>
                <c:pt idx="1260">
                  <c:v>-9.7004999999999994E-2</c:v>
                </c:pt>
                <c:pt idx="1261">
                  <c:v>-9.2408000000000004E-2</c:v>
                </c:pt>
                <c:pt idx="1262">
                  <c:v>-9.4714999999999994E-2</c:v>
                </c:pt>
                <c:pt idx="1263">
                  <c:v>-9.4252000000000002E-2</c:v>
                </c:pt>
                <c:pt idx="1264">
                  <c:v>-9.2815999999999996E-2</c:v>
                </c:pt>
                <c:pt idx="1265">
                  <c:v>-9.1588000000000003E-2</c:v>
                </c:pt>
                <c:pt idx="1266">
                  <c:v>-8.7985999999999995E-2</c:v>
                </c:pt>
                <c:pt idx="1267">
                  <c:v>-8.7299000000000002E-2</c:v>
                </c:pt>
                <c:pt idx="1268">
                  <c:v>-8.5431000000000007E-2</c:v>
                </c:pt>
                <c:pt idx="1269">
                  <c:v>-8.4745000000000001E-2</c:v>
                </c:pt>
                <c:pt idx="1270">
                  <c:v>-8.2281999999999994E-2</c:v>
                </c:pt>
                <c:pt idx="1271">
                  <c:v>-8.0170000000000005E-2</c:v>
                </c:pt>
                <c:pt idx="1272">
                  <c:v>-7.6886999999999997E-2</c:v>
                </c:pt>
                <c:pt idx="1273">
                  <c:v>-7.3621000000000006E-2</c:v>
                </c:pt>
                <c:pt idx="1274">
                  <c:v>-7.2510000000000005E-2</c:v>
                </c:pt>
                <c:pt idx="1275">
                  <c:v>-7.0021E-2</c:v>
                </c:pt>
                <c:pt idx="1276">
                  <c:v>-6.6481999999999999E-2</c:v>
                </c:pt>
                <c:pt idx="1277">
                  <c:v>-6.3460000000000003E-2</c:v>
                </c:pt>
                <c:pt idx="1278">
                  <c:v>-6.0685999999999997E-2</c:v>
                </c:pt>
                <c:pt idx="1279">
                  <c:v>-5.4824999999999999E-2</c:v>
                </c:pt>
                <c:pt idx="1280">
                  <c:v>-5.5004999999999998E-2</c:v>
                </c:pt>
                <c:pt idx="1281">
                  <c:v>-5.0423000000000003E-2</c:v>
                </c:pt>
                <c:pt idx="1282">
                  <c:v>-4.7771000000000001E-2</c:v>
                </c:pt>
                <c:pt idx="1283">
                  <c:v>-4.6295000000000003E-2</c:v>
                </c:pt>
                <c:pt idx="1284">
                  <c:v>-4.2659000000000002E-2</c:v>
                </c:pt>
                <c:pt idx="1285">
                  <c:v>-3.5506999999999997E-2</c:v>
                </c:pt>
                <c:pt idx="1286">
                  <c:v>-3.5133999999999999E-2</c:v>
                </c:pt>
                <c:pt idx="1287">
                  <c:v>-3.1253000000000003E-2</c:v>
                </c:pt>
                <c:pt idx="1288">
                  <c:v>-2.4287E-2</c:v>
                </c:pt>
                <c:pt idx="1289">
                  <c:v>-2.359E-2</c:v>
                </c:pt>
                <c:pt idx="1290">
                  <c:v>-1.8856000000000001E-2</c:v>
                </c:pt>
                <c:pt idx="1291">
                  <c:v>-1.2753E-2</c:v>
                </c:pt>
                <c:pt idx="1292">
                  <c:v>-1.1187000000000001E-2</c:v>
                </c:pt>
                <c:pt idx="1293">
                  <c:v>-4.8729999999999997E-3</c:v>
                </c:pt>
                <c:pt idx="1294">
                  <c:v>-5.3270000000000001E-3</c:v>
                </c:pt>
                <c:pt idx="1295">
                  <c:v>-1.0869E-2</c:v>
                </c:pt>
                <c:pt idx="1296">
                  <c:v>-1.6542999999999999E-2</c:v>
                </c:pt>
                <c:pt idx="1297">
                  <c:v>-2.4001000000000001E-2</c:v>
                </c:pt>
                <c:pt idx="1298">
                  <c:v>-2.8209000000000001E-2</c:v>
                </c:pt>
                <c:pt idx="1299">
                  <c:v>-3.4183999999999999E-2</c:v>
                </c:pt>
                <c:pt idx="1300">
                  <c:v>-4.1021000000000002E-2</c:v>
                </c:pt>
                <c:pt idx="1301">
                  <c:v>-4.5567000000000003E-2</c:v>
                </c:pt>
                <c:pt idx="1302">
                  <c:v>-4.9812000000000002E-2</c:v>
                </c:pt>
                <c:pt idx="1303">
                  <c:v>-5.4746999999999997E-2</c:v>
                </c:pt>
                <c:pt idx="1304">
                  <c:v>-5.9443000000000003E-2</c:v>
                </c:pt>
                <c:pt idx="1305">
                  <c:v>-6.4485000000000001E-2</c:v>
                </c:pt>
                <c:pt idx="1306">
                  <c:v>-6.8130999999999997E-2</c:v>
                </c:pt>
                <c:pt idx="1307">
                  <c:v>-7.2225999999999999E-2</c:v>
                </c:pt>
                <c:pt idx="1308">
                  <c:v>-7.7104000000000006E-2</c:v>
                </c:pt>
                <c:pt idx="1309">
                  <c:v>-8.1626000000000004E-2</c:v>
                </c:pt>
                <c:pt idx="1310">
                  <c:v>-8.5727999999999999E-2</c:v>
                </c:pt>
                <c:pt idx="1311">
                  <c:v>-8.9097999999999997E-2</c:v>
                </c:pt>
                <c:pt idx="1312">
                  <c:v>-9.1373999999999997E-2</c:v>
                </c:pt>
                <c:pt idx="1313">
                  <c:v>-9.5753000000000005E-2</c:v>
                </c:pt>
                <c:pt idx="1314">
                  <c:v>-9.8682000000000006E-2</c:v>
                </c:pt>
                <c:pt idx="1315">
                  <c:v>-0.10316599999999999</c:v>
                </c:pt>
                <c:pt idx="1316">
                  <c:v>-0.106517</c:v>
                </c:pt>
                <c:pt idx="1317">
                  <c:v>-0.11028499999999999</c:v>
                </c:pt>
                <c:pt idx="1318">
                  <c:v>-0.113021</c:v>
                </c:pt>
                <c:pt idx="1319">
                  <c:v>-0.116451</c:v>
                </c:pt>
                <c:pt idx="1320">
                  <c:v>-0.120849</c:v>
                </c:pt>
                <c:pt idx="1321">
                  <c:v>-0.123187</c:v>
                </c:pt>
                <c:pt idx="1322">
                  <c:v>-0.126197</c:v>
                </c:pt>
                <c:pt idx="1323">
                  <c:v>-0.13137299999999999</c:v>
                </c:pt>
                <c:pt idx="1324">
                  <c:v>-0.13358800000000001</c:v>
                </c:pt>
                <c:pt idx="1325">
                  <c:v>-0.13677700000000001</c:v>
                </c:pt>
                <c:pt idx="1326">
                  <c:v>-0.14041500000000001</c:v>
                </c:pt>
                <c:pt idx="1327">
                  <c:v>-0.143954</c:v>
                </c:pt>
                <c:pt idx="1328">
                  <c:v>-0.146678</c:v>
                </c:pt>
                <c:pt idx="1329">
                  <c:v>-0.14965600000000001</c:v>
                </c:pt>
                <c:pt idx="1330">
                  <c:v>-0.15235199999999999</c:v>
                </c:pt>
                <c:pt idx="1331">
                  <c:v>-0.15430099999999999</c:v>
                </c:pt>
                <c:pt idx="1332">
                  <c:v>-0.157195</c:v>
                </c:pt>
                <c:pt idx="1333">
                  <c:v>-0.15984599999999999</c:v>
                </c:pt>
                <c:pt idx="1334">
                  <c:v>-0.161769</c:v>
                </c:pt>
                <c:pt idx="1335">
                  <c:v>-0.164878</c:v>
                </c:pt>
                <c:pt idx="1336">
                  <c:v>-0.16725200000000001</c:v>
                </c:pt>
                <c:pt idx="1337">
                  <c:v>-0.16927</c:v>
                </c:pt>
                <c:pt idx="1338">
                  <c:v>-0.17250599999999999</c:v>
                </c:pt>
                <c:pt idx="1339">
                  <c:v>-0.17497299999999999</c:v>
                </c:pt>
                <c:pt idx="1340">
                  <c:v>-0.178453</c:v>
                </c:pt>
                <c:pt idx="1341">
                  <c:v>-0.17994499999999999</c:v>
                </c:pt>
                <c:pt idx="1342">
                  <c:v>-0.18351400000000001</c:v>
                </c:pt>
                <c:pt idx="1343">
                  <c:v>-0.18531500000000001</c:v>
                </c:pt>
                <c:pt idx="1344">
                  <c:v>-0.188579</c:v>
                </c:pt>
                <c:pt idx="1345">
                  <c:v>-0.19114400000000001</c:v>
                </c:pt>
                <c:pt idx="1346">
                  <c:v>-0.19254599999999999</c:v>
                </c:pt>
                <c:pt idx="1347">
                  <c:v>-0.19378300000000001</c:v>
                </c:pt>
                <c:pt idx="1348">
                  <c:v>-0.19622300000000001</c:v>
                </c:pt>
                <c:pt idx="1349">
                  <c:v>-0.19769300000000001</c:v>
                </c:pt>
                <c:pt idx="1350">
                  <c:v>-0.20114799999999999</c:v>
                </c:pt>
                <c:pt idx="1351">
                  <c:v>-0.202291</c:v>
                </c:pt>
                <c:pt idx="1352">
                  <c:v>-0.20401</c:v>
                </c:pt>
                <c:pt idx="1353">
                  <c:v>-0.20802399999999999</c:v>
                </c:pt>
                <c:pt idx="1354">
                  <c:v>-0.211696</c:v>
                </c:pt>
                <c:pt idx="1355">
                  <c:v>-0.21309</c:v>
                </c:pt>
                <c:pt idx="1356">
                  <c:v>-0.213726</c:v>
                </c:pt>
                <c:pt idx="1357">
                  <c:v>-0.21682599999999999</c:v>
                </c:pt>
                <c:pt idx="1358">
                  <c:v>-0.22045799999999999</c:v>
                </c:pt>
                <c:pt idx="1359">
                  <c:v>-0.22253600000000001</c:v>
                </c:pt>
                <c:pt idx="1360">
                  <c:v>-0.22479199999999999</c:v>
                </c:pt>
                <c:pt idx="1361">
                  <c:v>-0.22640199999999999</c:v>
                </c:pt>
                <c:pt idx="1362">
                  <c:v>-0.227883</c:v>
                </c:pt>
                <c:pt idx="1363">
                  <c:v>-0.23027500000000001</c:v>
                </c:pt>
                <c:pt idx="1364">
                  <c:v>-0.23064599999999999</c:v>
                </c:pt>
                <c:pt idx="1365">
                  <c:v>-0.230189</c:v>
                </c:pt>
                <c:pt idx="1366">
                  <c:v>-0.23227900000000001</c:v>
                </c:pt>
                <c:pt idx="1367">
                  <c:v>-0.232707</c:v>
                </c:pt>
                <c:pt idx="1368">
                  <c:v>-0.23416100000000001</c:v>
                </c:pt>
                <c:pt idx="1369">
                  <c:v>-0.23432700000000001</c:v>
                </c:pt>
                <c:pt idx="1370">
                  <c:v>-0.23539199999999999</c:v>
                </c:pt>
                <c:pt idx="1371">
                  <c:v>-0.237646</c:v>
                </c:pt>
                <c:pt idx="1372">
                  <c:v>-0.238704</c:v>
                </c:pt>
                <c:pt idx="1373">
                  <c:v>-0.24024799999999999</c:v>
                </c:pt>
                <c:pt idx="1374">
                  <c:v>-0.24130199999999999</c:v>
                </c:pt>
                <c:pt idx="1375">
                  <c:v>-0.24381900000000001</c:v>
                </c:pt>
                <c:pt idx="1376">
                  <c:v>-0.24456800000000001</c:v>
                </c:pt>
                <c:pt idx="1377">
                  <c:v>-0.24628800000000001</c:v>
                </c:pt>
                <c:pt idx="1378">
                  <c:v>-0.246756</c:v>
                </c:pt>
                <c:pt idx="1379">
                  <c:v>-0.24748300000000001</c:v>
                </c:pt>
                <c:pt idx="1380">
                  <c:v>-0.248389</c:v>
                </c:pt>
                <c:pt idx="1381">
                  <c:v>-0.25008900000000001</c:v>
                </c:pt>
                <c:pt idx="1382">
                  <c:v>-0.25229400000000002</c:v>
                </c:pt>
                <c:pt idx="1383">
                  <c:v>-0.25340400000000002</c:v>
                </c:pt>
                <c:pt idx="1384">
                  <c:v>-0.25425599999999998</c:v>
                </c:pt>
                <c:pt idx="1385">
                  <c:v>-0.25589800000000001</c:v>
                </c:pt>
                <c:pt idx="1386">
                  <c:v>-0.25708300000000001</c:v>
                </c:pt>
                <c:pt idx="1387">
                  <c:v>-0.258496</c:v>
                </c:pt>
                <c:pt idx="1388">
                  <c:v>-0.26086900000000002</c:v>
                </c:pt>
                <c:pt idx="1389">
                  <c:v>-0.26203399999999999</c:v>
                </c:pt>
                <c:pt idx="1390">
                  <c:v>-0.26280300000000001</c:v>
                </c:pt>
                <c:pt idx="1391">
                  <c:v>-0.26214300000000001</c:v>
                </c:pt>
                <c:pt idx="1392">
                  <c:v>-0.26444000000000001</c:v>
                </c:pt>
                <c:pt idx="1393">
                  <c:v>-0.26707900000000001</c:v>
                </c:pt>
                <c:pt idx="1394">
                  <c:v>-0.26688099999999998</c:v>
                </c:pt>
                <c:pt idx="1395">
                  <c:v>-0.268289</c:v>
                </c:pt>
                <c:pt idx="1396">
                  <c:v>-0.27022800000000002</c:v>
                </c:pt>
                <c:pt idx="1397">
                  <c:v>-0.27173900000000001</c:v>
                </c:pt>
                <c:pt idx="1398">
                  <c:v>-0.27296799999999999</c:v>
                </c:pt>
                <c:pt idx="1399">
                  <c:v>-0.274175</c:v>
                </c:pt>
                <c:pt idx="1400">
                  <c:v>-0.27546199999999998</c:v>
                </c:pt>
                <c:pt idx="1401">
                  <c:v>-0.27542499999999998</c:v>
                </c:pt>
                <c:pt idx="1402">
                  <c:v>-0.27555099999999999</c:v>
                </c:pt>
                <c:pt idx="1403">
                  <c:v>-0.27717399999999998</c:v>
                </c:pt>
                <c:pt idx="1404">
                  <c:v>-0.27771899999999999</c:v>
                </c:pt>
                <c:pt idx="1405">
                  <c:v>-0.27968799999999999</c:v>
                </c:pt>
                <c:pt idx="1406">
                  <c:v>-0.28080899999999998</c:v>
                </c:pt>
                <c:pt idx="1407">
                  <c:v>-0.28055099999999999</c:v>
                </c:pt>
                <c:pt idx="1408">
                  <c:v>-0.280721</c:v>
                </c:pt>
                <c:pt idx="1409">
                  <c:v>-0.27834700000000001</c:v>
                </c:pt>
                <c:pt idx="1410">
                  <c:v>-0.27981299999999998</c:v>
                </c:pt>
                <c:pt idx="1411">
                  <c:v>-0.28060099999999999</c:v>
                </c:pt>
                <c:pt idx="1412">
                  <c:v>-0.28078199999999998</c:v>
                </c:pt>
                <c:pt idx="1413">
                  <c:v>-0.28196500000000002</c:v>
                </c:pt>
                <c:pt idx="1414">
                  <c:v>-0.28276899999999999</c:v>
                </c:pt>
                <c:pt idx="1415">
                  <c:v>-0.28155599999999997</c:v>
                </c:pt>
                <c:pt idx="1416">
                  <c:v>-0.28391300000000003</c:v>
                </c:pt>
                <c:pt idx="1417">
                  <c:v>-0.284831</c:v>
                </c:pt>
                <c:pt idx="1418">
                  <c:v>-0.28403800000000001</c:v>
                </c:pt>
                <c:pt idx="1419">
                  <c:v>-0.285273</c:v>
                </c:pt>
                <c:pt idx="1420">
                  <c:v>-0.284858</c:v>
                </c:pt>
                <c:pt idx="1421">
                  <c:v>-0.28434999999999999</c:v>
                </c:pt>
                <c:pt idx="1422">
                  <c:v>-0.28613699999999997</c:v>
                </c:pt>
                <c:pt idx="1423">
                  <c:v>-0.28713699999999998</c:v>
                </c:pt>
                <c:pt idx="1424">
                  <c:v>-0.28701399999999999</c:v>
                </c:pt>
                <c:pt idx="1425">
                  <c:v>-0.28967599999999999</c:v>
                </c:pt>
                <c:pt idx="1426">
                  <c:v>-0.28844399999999998</c:v>
                </c:pt>
                <c:pt idx="1427">
                  <c:v>-0.29127199999999998</c:v>
                </c:pt>
                <c:pt idx="1428">
                  <c:v>-0.29097299999999998</c:v>
                </c:pt>
                <c:pt idx="1429">
                  <c:v>-0.29290699999999997</c:v>
                </c:pt>
                <c:pt idx="1430">
                  <c:v>-0.293074</c:v>
                </c:pt>
                <c:pt idx="1431">
                  <c:v>-0.29305900000000001</c:v>
                </c:pt>
                <c:pt idx="1432">
                  <c:v>-0.294881</c:v>
                </c:pt>
                <c:pt idx="1433">
                  <c:v>-0.29695100000000002</c:v>
                </c:pt>
                <c:pt idx="1434">
                  <c:v>-0.29702499999999998</c:v>
                </c:pt>
                <c:pt idx="1435">
                  <c:v>-0.29649700000000001</c:v>
                </c:pt>
                <c:pt idx="1436">
                  <c:v>-0.29819600000000002</c:v>
                </c:pt>
                <c:pt idx="1437">
                  <c:v>-0.29982500000000001</c:v>
                </c:pt>
                <c:pt idx="1438">
                  <c:v>-0.30051800000000001</c:v>
                </c:pt>
                <c:pt idx="1439">
                  <c:v>-0.30093399999999998</c:v>
                </c:pt>
                <c:pt idx="1440">
                  <c:v>-0.30128100000000002</c:v>
                </c:pt>
                <c:pt idx="1441">
                  <c:v>-0.30360500000000001</c:v>
                </c:pt>
                <c:pt idx="1442">
                  <c:v>-0.30322900000000003</c:v>
                </c:pt>
                <c:pt idx="1443">
                  <c:v>-0.304284</c:v>
                </c:pt>
                <c:pt idx="1444">
                  <c:v>-0.30435699999999999</c:v>
                </c:pt>
                <c:pt idx="1445">
                  <c:v>-0.30591600000000002</c:v>
                </c:pt>
                <c:pt idx="1446">
                  <c:v>-0.30805100000000002</c:v>
                </c:pt>
                <c:pt idx="1447">
                  <c:v>-0.308811</c:v>
                </c:pt>
                <c:pt idx="1448">
                  <c:v>-0.30926399999999998</c:v>
                </c:pt>
                <c:pt idx="1449">
                  <c:v>-0.30919799999999997</c:v>
                </c:pt>
                <c:pt idx="1450">
                  <c:v>-0.31102099999999999</c:v>
                </c:pt>
                <c:pt idx="1451">
                  <c:v>-0.31119999999999998</c:v>
                </c:pt>
                <c:pt idx="1452">
                  <c:v>-0.31275999999999998</c:v>
                </c:pt>
                <c:pt idx="1453">
                  <c:v>-0.31315700000000002</c:v>
                </c:pt>
                <c:pt idx="1454">
                  <c:v>-0.31538699999999997</c:v>
                </c:pt>
                <c:pt idx="1455">
                  <c:v>-0.31510100000000002</c:v>
                </c:pt>
                <c:pt idx="1456">
                  <c:v>-0.31511899999999998</c:v>
                </c:pt>
                <c:pt idx="1457">
                  <c:v>-0.315969</c:v>
                </c:pt>
                <c:pt idx="1458">
                  <c:v>-0.31639</c:v>
                </c:pt>
                <c:pt idx="1459">
                  <c:v>-0.31625199999999998</c:v>
                </c:pt>
                <c:pt idx="1460">
                  <c:v>-0.31792999999999999</c:v>
                </c:pt>
                <c:pt idx="1461">
                  <c:v>-0.31435999999999997</c:v>
                </c:pt>
                <c:pt idx="1462">
                  <c:v>-0.31539200000000001</c:v>
                </c:pt>
                <c:pt idx="1463">
                  <c:v>-0.314419</c:v>
                </c:pt>
                <c:pt idx="1464">
                  <c:v>-0.31197399999999997</c:v>
                </c:pt>
                <c:pt idx="1465">
                  <c:v>-0.31391000000000002</c:v>
                </c:pt>
                <c:pt idx="1466">
                  <c:v>-0.31196099999999999</c:v>
                </c:pt>
                <c:pt idx="1467">
                  <c:v>-0.31339499999999998</c:v>
                </c:pt>
                <c:pt idx="1468">
                  <c:v>-0.31043799999999999</c:v>
                </c:pt>
                <c:pt idx="1469">
                  <c:v>-0.31170100000000001</c:v>
                </c:pt>
                <c:pt idx="1470">
                  <c:v>-0.30917899999999998</c:v>
                </c:pt>
                <c:pt idx="1471">
                  <c:v>-0.31063000000000002</c:v>
                </c:pt>
                <c:pt idx="1472">
                  <c:v>-0.30897799999999997</c:v>
                </c:pt>
                <c:pt idx="1473">
                  <c:v>-0.30832900000000002</c:v>
                </c:pt>
                <c:pt idx="1474">
                  <c:v>-0.30917099999999997</c:v>
                </c:pt>
                <c:pt idx="1475">
                  <c:v>-0.30838700000000002</c:v>
                </c:pt>
                <c:pt idx="1476">
                  <c:v>-0.30618099999999998</c:v>
                </c:pt>
                <c:pt idx="1477">
                  <c:v>-0.30618000000000001</c:v>
                </c:pt>
                <c:pt idx="1478">
                  <c:v>-0.30721399999999999</c:v>
                </c:pt>
                <c:pt idx="1479">
                  <c:v>-0.306811</c:v>
                </c:pt>
                <c:pt idx="1480">
                  <c:v>-0.30742999999999998</c:v>
                </c:pt>
                <c:pt idx="1481">
                  <c:v>-0.306093</c:v>
                </c:pt>
                <c:pt idx="1482">
                  <c:v>-0.30337700000000001</c:v>
                </c:pt>
                <c:pt idx="1483">
                  <c:v>-0.30398500000000001</c:v>
                </c:pt>
                <c:pt idx="1484">
                  <c:v>-0.305398</c:v>
                </c:pt>
                <c:pt idx="1485">
                  <c:v>-0.30265300000000001</c:v>
                </c:pt>
                <c:pt idx="1486">
                  <c:v>-0.29902000000000001</c:v>
                </c:pt>
                <c:pt idx="1487">
                  <c:v>-0.29635099999999998</c:v>
                </c:pt>
                <c:pt idx="1488">
                  <c:v>-0.29004200000000002</c:v>
                </c:pt>
                <c:pt idx="1489">
                  <c:v>-0.28472900000000001</c:v>
                </c:pt>
                <c:pt idx="1490">
                  <c:v>-0.279339</c:v>
                </c:pt>
                <c:pt idx="1491">
                  <c:v>-0.268932</c:v>
                </c:pt>
                <c:pt idx="1492">
                  <c:v>-0.25881300000000002</c:v>
                </c:pt>
                <c:pt idx="1493">
                  <c:v>-0.24934799999999999</c:v>
                </c:pt>
                <c:pt idx="1494">
                  <c:v>-0.239619</c:v>
                </c:pt>
                <c:pt idx="1495">
                  <c:v>-0.233991</c:v>
                </c:pt>
                <c:pt idx="1496">
                  <c:v>-0.22804199999999999</c:v>
                </c:pt>
                <c:pt idx="1497">
                  <c:v>-0.225856</c:v>
                </c:pt>
                <c:pt idx="1498">
                  <c:v>-0.21994</c:v>
                </c:pt>
                <c:pt idx="1499">
                  <c:v>-0.216498</c:v>
                </c:pt>
                <c:pt idx="1500">
                  <c:v>-0.20958399999999999</c:v>
                </c:pt>
                <c:pt idx="1501">
                  <c:v>-0.210311</c:v>
                </c:pt>
                <c:pt idx="1502">
                  <c:v>-0.19767399999999999</c:v>
                </c:pt>
                <c:pt idx="1503">
                  <c:v>-0.18396999999999999</c:v>
                </c:pt>
                <c:pt idx="1504">
                  <c:v>-0.172981</c:v>
                </c:pt>
                <c:pt idx="1505">
                  <c:v>-0.16508200000000001</c:v>
                </c:pt>
                <c:pt idx="1506">
                  <c:v>-0.15956799999999999</c:v>
                </c:pt>
                <c:pt idx="1507">
                  <c:v>-0.145736</c:v>
                </c:pt>
                <c:pt idx="1508">
                  <c:v>-0.13824700000000001</c:v>
                </c:pt>
                <c:pt idx="1509">
                  <c:v>-0.125975</c:v>
                </c:pt>
                <c:pt idx="1510">
                  <c:v>-0.113833</c:v>
                </c:pt>
                <c:pt idx="1511">
                  <c:v>-0.106456</c:v>
                </c:pt>
                <c:pt idx="1512">
                  <c:v>-9.6912999999999999E-2</c:v>
                </c:pt>
                <c:pt idx="1513">
                  <c:v>-8.9555999999999997E-2</c:v>
                </c:pt>
                <c:pt idx="1514">
                  <c:v>-8.1087000000000006E-2</c:v>
                </c:pt>
                <c:pt idx="1515">
                  <c:v>-7.3948E-2</c:v>
                </c:pt>
                <c:pt idx="1516">
                  <c:v>-6.5720000000000001E-2</c:v>
                </c:pt>
                <c:pt idx="1517">
                  <c:v>-6.2040999999999999E-2</c:v>
                </c:pt>
                <c:pt idx="1518">
                  <c:v>-5.0990000000000001E-2</c:v>
                </c:pt>
                <c:pt idx="1519">
                  <c:v>-4.4407000000000002E-2</c:v>
                </c:pt>
                <c:pt idx="1520">
                  <c:v>-3.8148000000000001E-2</c:v>
                </c:pt>
                <c:pt idx="1521">
                  <c:v>-2.8294E-2</c:v>
                </c:pt>
                <c:pt idx="1522">
                  <c:v>-1.8724999999999999E-2</c:v>
                </c:pt>
                <c:pt idx="1523">
                  <c:v>-9.9970000000000007E-3</c:v>
                </c:pt>
                <c:pt idx="1524">
                  <c:v>2.0900000000000001E-4</c:v>
                </c:pt>
                <c:pt idx="1525">
                  <c:v>-5.3600000000000002E-4</c:v>
                </c:pt>
                <c:pt idx="1526">
                  <c:v>-1.354E-3</c:v>
                </c:pt>
                <c:pt idx="1527">
                  <c:v>-2.5539999999999998E-3</c:v>
                </c:pt>
                <c:pt idx="1528">
                  <c:v>-3.4030000000000002E-3</c:v>
                </c:pt>
                <c:pt idx="1529">
                  <c:v>-4.3229999999999996E-3</c:v>
                </c:pt>
                <c:pt idx="1530">
                  <c:v>-5.411E-3</c:v>
                </c:pt>
                <c:pt idx="1531">
                  <c:v>-6.4539999999999997E-3</c:v>
                </c:pt>
                <c:pt idx="1532">
                  <c:v>-6.2760000000000003E-3</c:v>
                </c:pt>
                <c:pt idx="1533">
                  <c:v>-7.4289999999999998E-3</c:v>
                </c:pt>
                <c:pt idx="1534">
                  <c:v>-8.5100000000000002E-3</c:v>
                </c:pt>
                <c:pt idx="1535">
                  <c:v>-9.3950000000000006E-3</c:v>
                </c:pt>
                <c:pt idx="1536">
                  <c:v>-9.6120000000000008E-3</c:v>
                </c:pt>
                <c:pt idx="1537">
                  <c:v>-1.0911000000000001E-2</c:v>
                </c:pt>
                <c:pt idx="1538">
                  <c:v>-1.196E-2</c:v>
                </c:pt>
                <c:pt idx="1539">
                  <c:v>-1.1668E-2</c:v>
                </c:pt>
                <c:pt idx="1540">
                  <c:v>-1.1679E-2</c:v>
                </c:pt>
                <c:pt idx="1541">
                  <c:v>-1.5304999999999999E-2</c:v>
                </c:pt>
                <c:pt idx="1542">
                  <c:v>-1.6324000000000002E-2</c:v>
                </c:pt>
                <c:pt idx="1543">
                  <c:v>-1.7701999999999999E-2</c:v>
                </c:pt>
                <c:pt idx="1544">
                  <c:v>-1.9748000000000002E-2</c:v>
                </c:pt>
                <c:pt idx="1545">
                  <c:v>-1.9776999999999999E-2</c:v>
                </c:pt>
                <c:pt idx="1546">
                  <c:v>-2.1215999999999999E-2</c:v>
                </c:pt>
                <c:pt idx="1547">
                  <c:v>-2.2228999999999999E-2</c:v>
                </c:pt>
                <c:pt idx="1548">
                  <c:v>-2.4146000000000001E-2</c:v>
                </c:pt>
                <c:pt idx="1549">
                  <c:v>-2.5378999999999999E-2</c:v>
                </c:pt>
                <c:pt idx="1550">
                  <c:v>-2.7834000000000001E-2</c:v>
                </c:pt>
                <c:pt idx="1551">
                  <c:v>-2.8070999999999999E-2</c:v>
                </c:pt>
                <c:pt idx="1552">
                  <c:v>-2.9780000000000001E-2</c:v>
                </c:pt>
                <c:pt idx="1553">
                  <c:v>-3.0568000000000001E-2</c:v>
                </c:pt>
                <c:pt idx="1554">
                  <c:v>-2.9819999999999999E-2</c:v>
                </c:pt>
                <c:pt idx="1555">
                  <c:v>-3.1993000000000001E-2</c:v>
                </c:pt>
                <c:pt idx="1556">
                  <c:v>-3.2591000000000002E-2</c:v>
                </c:pt>
                <c:pt idx="1557">
                  <c:v>-3.2953000000000003E-2</c:v>
                </c:pt>
                <c:pt idx="1558">
                  <c:v>-3.5022999999999999E-2</c:v>
                </c:pt>
                <c:pt idx="1559">
                  <c:v>-3.5159000000000003E-2</c:v>
                </c:pt>
                <c:pt idx="1560">
                  <c:v>-3.7333999999999999E-2</c:v>
                </c:pt>
                <c:pt idx="1561">
                  <c:v>-3.8529000000000001E-2</c:v>
                </c:pt>
                <c:pt idx="1562">
                  <c:v>-4.0619000000000002E-2</c:v>
                </c:pt>
                <c:pt idx="1563">
                  <c:v>-4.2443000000000002E-2</c:v>
                </c:pt>
                <c:pt idx="1564">
                  <c:v>-4.1803E-2</c:v>
                </c:pt>
                <c:pt idx="1565">
                  <c:v>-4.3949000000000002E-2</c:v>
                </c:pt>
                <c:pt idx="1566">
                  <c:v>-4.4553000000000002E-2</c:v>
                </c:pt>
                <c:pt idx="1567">
                  <c:v>-4.555E-2</c:v>
                </c:pt>
                <c:pt idx="1568">
                  <c:v>-4.7317999999999999E-2</c:v>
                </c:pt>
                <c:pt idx="1569">
                  <c:v>-4.8006E-2</c:v>
                </c:pt>
                <c:pt idx="1570">
                  <c:v>-4.8842000000000003E-2</c:v>
                </c:pt>
                <c:pt idx="1571">
                  <c:v>-4.9315999999999999E-2</c:v>
                </c:pt>
                <c:pt idx="1572">
                  <c:v>-4.9834000000000003E-2</c:v>
                </c:pt>
                <c:pt idx="1573">
                  <c:v>-5.0507000000000003E-2</c:v>
                </c:pt>
                <c:pt idx="1574">
                  <c:v>-5.0747E-2</c:v>
                </c:pt>
                <c:pt idx="1575">
                  <c:v>-5.2468000000000001E-2</c:v>
                </c:pt>
                <c:pt idx="1576">
                  <c:v>-5.2824999999999997E-2</c:v>
                </c:pt>
                <c:pt idx="1577">
                  <c:v>-5.3872000000000003E-2</c:v>
                </c:pt>
                <c:pt idx="1578">
                  <c:v>-5.4415999999999999E-2</c:v>
                </c:pt>
                <c:pt idx="1579">
                  <c:v>-5.4916E-2</c:v>
                </c:pt>
                <c:pt idx="1580">
                  <c:v>-5.5093999999999997E-2</c:v>
                </c:pt>
                <c:pt idx="1581">
                  <c:v>-5.6797E-2</c:v>
                </c:pt>
                <c:pt idx="1582">
                  <c:v>-5.6250000000000001E-2</c:v>
                </c:pt>
                <c:pt idx="1583">
                  <c:v>-5.9725E-2</c:v>
                </c:pt>
                <c:pt idx="1584">
                  <c:v>-6.2179999999999999E-2</c:v>
                </c:pt>
                <c:pt idx="1585">
                  <c:v>-6.3022999999999996E-2</c:v>
                </c:pt>
                <c:pt idx="1586">
                  <c:v>-6.4207E-2</c:v>
                </c:pt>
                <c:pt idx="1587">
                  <c:v>-6.3968999999999998E-2</c:v>
                </c:pt>
                <c:pt idx="1588">
                  <c:v>-6.5671999999999994E-2</c:v>
                </c:pt>
                <c:pt idx="1589">
                  <c:v>-6.6914000000000001E-2</c:v>
                </c:pt>
                <c:pt idx="1590">
                  <c:v>-6.6558000000000006E-2</c:v>
                </c:pt>
                <c:pt idx="1591">
                  <c:v>-6.7308999999999994E-2</c:v>
                </c:pt>
                <c:pt idx="1592">
                  <c:v>-6.8942000000000003E-2</c:v>
                </c:pt>
                <c:pt idx="1593">
                  <c:v>-7.0980000000000001E-2</c:v>
                </c:pt>
                <c:pt idx="1594">
                  <c:v>-7.2152999999999995E-2</c:v>
                </c:pt>
                <c:pt idx="1595">
                  <c:v>-7.4063000000000004E-2</c:v>
                </c:pt>
                <c:pt idx="1596">
                  <c:v>-7.4297000000000002E-2</c:v>
                </c:pt>
                <c:pt idx="1597">
                  <c:v>-7.3303999999999994E-2</c:v>
                </c:pt>
                <c:pt idx="1598">
                  <c:v>-7.3746000000000006E-2</c:v>
                </c:pt>
                <c:pt idx="1599">
                  <c:v>-7.3243000000000003E-2</c:v>
                </c:pt>
                <c:pt idx="1600">
                  <c:v>-7.3318999999999995E-2</c:v>
                </c:pt>
                <c:pt idx="1601">
                  <c:v>-7.3220999999999994E-2</c:v>
                </c:pt>
                <c:pt idx="1602">
                  <c:v>-7.2757000000000002E-2</c:v>
                </c:pt>
                <c:pt idx="1603">
                  <c:v>-7.2373000000000007E-2</c:v>
                </c:pt>
                <c:pt idx="1604">
                  <c:v>-7.2248000000000007E-2</c:v>
                </c:pt>
                <c:pt idx="1605">
                  <c:v>-7.152E-2</c:v>
                </c:pt>
                <c:pt idx="1606">
                  <c:v>-7.1372000000000005E-2</c:v>
                </c:pt>
                <c:pt idx="1607">
                  <c:v>-7.0890999999999996E-2</c:v>
                </c:pt>
                <c:pt idx="1608">
                  <c:v>-7.1881E-2</c:v>
                </c:pt>
                <c:pt idx="1609">
                  <c:v>-7.1294999999999997E-2</c:v>
                </c:pt>
                <c:pt idx="1610">
                  <c:v>-7.2533E-2</c:v>
                </c:pt>
                <c:pt idx="1611">
                  <c:v>-7.2093000000000004E-2</c:v>
                </c:pt>
                <c:pt idx="1612">
                  <c:v>-7.1894E-2</c:v>
                </c:pt>
                <c:pt idx="1613">
                  <c:v>-7.0571999999999996E-2</c:v>
                </c:pt>
                <c:pt idx="1614">
                  <c:v>-7.0935999999999999E-2</c:v>
                </c:pt>
                <c:pt idx="1615">
                  <c:v>-7.0416000000000006E-2</c:v>
                </c:pt>
                <c:pt idx="1616">
                  <c:v>-6.9925000000000001E-2</c:v>
                </c:pt>
                <c:pt idx="1617">
                  <c:v>-6.8517999999999996E-2</c:v>
                </c:pt>
                <c:pt idx="1618">
                  <c:v>-6.9783999999999999E-2</c:v>
                </c:pt>
                <c:pt idx="1619">
                  <c:v>-6.9152000000000005E-2</c:v>
                </c:pt>
                <c:pt idx="1620">
                  <c:v>-6.8750000000000006E-2</c:v>
                </c:pt>
                <c:pt idx="1621">
                  <c:v>-6.8964999999999999E-2</c:v>
                </c:pt>
                <c:pt idx="1622">
                  <c:v>-6.6545000000000007E-2</c:v>
                </c:pt>
                <c:pt idx="1623">
                  <c:v>-6.7788000000000001E-2</c:v>
                </c:pt>
                <c:pt idx="1624">
                  <c:v>-6.8269999999999997E-2</c:v>
                </c:pt>
                <c:pt idx="1625">
                  <c:v>-6.7281999999999995E-2</c:v>
                </c:pt>
                <c:pt idx="1626">
                  <c:v>-6.6031999999999993E-2</c:v>
                </c:pt>
                <c:pt idx="1627">
                  <c:v>-6.5352999999999994E-2</c:v>
                </c:pt>
                <c:pt idx="1628">
                  <c:v>-6.7266999999999993E-2</c:v>
                </c:pt>
                <c:pt idx="1629">
                  <c:v>-6.6348000000000004E-2</c:v>
                </c:pt>
                <c:pt idx="1630">
                  <c:v>-6.5347000000000002E-2</c:v>
                </c:pt>
                <c:pt idx="1631">
                  <c:v>-6.515E-2</c:v>
                </c:pt>
                <c:pt idx="1632">
                  <c:v>-6.5209000000000003E-2</c:v>
                </c:pt>
                <c:pt idx="1633">
                  <c:v>-6.5616999999999995E-2</c:v>
                </c:pt>
                <c:pt idx="1634">
                  <c:v>-6.4640000000000003E-2</c:v>
                </c:pt>
                <c:pt idx="1635">
                  <c:v>-6.4945000000000003E-2</c:v>
                </c:pt>
                <c:pt idx="1636">
                  <c:v>-6.4982999999999999E-2</c:v>
                </c:pt>
                <c:pt idx="1637">
                  <c:v>-6.3344999999999999E-2</c:v>
                </c:pt>
                <c:pt idx="1638">
                  <c:v>-6.4688999999999997E-2</c:v>
                </c:pt>
                <c:pt idx="1639">
                  <c:v>-6.2204000000000002E-2</c:v>
                </c:pt>
                <c:pt idx="1640">
                  <c:v>-6.3109999999999999E-2</c:v>
                </c:pt>
                <c:pt idx="1641">
                  <c:v>-5.8304000000000002E-2</c:v>
                </c:pt>
                <c:pt idx="1642">
                  <c:v>-6.1552999999999997E-2</c:v>
                </c:pt>
                <c:pt idx="1643">
                  <c:v>-6.1520999999999999E-2</c:v>
                </c:pt>
                <c:pt idx="1644">
                  <c:v>-6.0204000000000001E-2</c:v>
                </c:pt>
                <c:pt idx="1645">
                  <c:v>-5.7570000000000003E-2</c:v>
                </c:pt>
                <c:pt idx="1646">
                  <c:v>-6.0927000000000002E-2</c:v>
                </c:pt>
                <c:pt idx="1647">
                  <c:v>-5.9617000000000003E-2</c:v>
                </c:pt>
                <c:pt idx="1648">
                  <c:v>-5.9089000000000003E-2</c:v>
                </c:pt>
                <c:pt idx="1649">
                  <c:v>-5.8159000000000002E-2</c:v>
                </c:pt>
                <c:pt idx="1650">
                  <c:v>-5.8209999999999998E-2</c:v>
                </c:pt>
                <c:pt idx="1651">
                  <c:v>-5.6509999999999998E-2</c:v>
                </c:pt>
                <c:pt idx="1652">
                  <c:v>-5.8668999999999999E-2</c:v>
                </c:pt>
                <c:pt idx="1653">
                  <c:v>-5.9394000000000002E-2</c:v>
                </c:pt>
                <c:pt idx="1654">
                  <c:v>-5.7737999999999998E-2</c:v>
                </c:pt>
                <c:pt idx="1655">
                  <c:v>-5.7175999999999998E-2</c:v>
                </c:pt>
                <c:pt idx="1656">
                  <c:v>-5.7668999999999998E-2</c:v>
                </c:pt>
                <c:pt idx="1657">
                  <c:v>-5.7786999999999998E-2</c:v>
                </c:pt>
                <c:pt idx="1658">
                  <c:v>-5.8508999999999999E-2</c:v>
                </c:pt>
                <c:pt idx="1659">
                  <c:v>-5.9597999999999998E-2</c:v>
                </c:pt>
                <c:pt idx="1660">
                  <c:v>-5.8048000000000002E-2</c:v>
                </c:pt>
                <c:pt idx="1661">
                  <c:v>-5.6580999999999999E-2</c:v>
                </c:pt>
                <c:pt idx="1662">
                  <c:v>-5.6330999999999999E-2</c:v>
                </c:pt>
                <c:pt idx="1663">
                  <c:v>-5.4836000000000003E-2</c:v>
                </c:pt>
                <c:pt idx="1664">
                  <c:v>-5.3679999999999999E-2</c:v>
                </c:pt>
                <c:pt idx="1665">
                  <c:v>-5.3511000000000003E-2</c:v>
                </c:pt>
                <c:pt idx="1666">
                  <c:v>-5.2290000000000003E-2</c:v>
                </c:pt>
                <c:pt idx="1667">
                  <c:v>-5.0757999999999998E-2</c:v>
                </c:pt>
                <c:pt idx="1668">
                  <c:v>-4.8363999999999997E-2</c:v>
                </c:pt>
                <c:pt idx="1669">
                  <c:v>-4.9543999999999998E-2</c:v>
                </c:pt>
                <c:pt idx="1670">
                  <c:v>-4.7784E-2</c:v>
                </c:pt>
                <c:pt idx="1671">
                  <c:v>-4.8365999999999999E-2</c:v>
                </c:pt>
                <c:pt idx="1672">
                  <c:v>-4.8198999999999999E-2</c:v>
                </c:pt>
                <c:pt idx="1673">
                  <c:v>-4.7828000000000002E-2</c:v>
                </c:pt>
                <c:pt idx="1674">
                  <c:v>-4.7292000000000001E-2</c:v>
                </c:pt>
                <c:pt idx="1675">
                  <c:v>-4.5629000000000003E-2</c:v>
                </c:pt>
                <c:pt idx="1676">
                  <c:v>-4.2090000000000002E-2</c:v>
                </c:pt>
                <c:pt idx="1677">
                  <c:v>-4.2802E-2</c:v>
                </c:pt>
                <c:pt idx="1678">
                  <c:v>-4.3785999999999999E-2</c:v>
                </c:pt>
                <c:pt idx="1679">
                  <c:v>-4.1873E-2</c:v>
                </c:pt>
                <c:pt idx="1680">
                  <c:v>-4.1182000000000003E-2</c:v>
                </c:pt>
                <c:pt idx="1681">
                  <c:v>-3.9642999999999998E-2</c:v>
                </c:pt>
                <c:pt idx="1682">
                  <c:v>-3.7265E-2</c:v>
                </c:pt>
                <c:pt idx="1683">
                  <c:v>-3.7048999999999999E-2</c:v>
                </c:pt>
                <c:pt idx="1684">
                  <c:v>-3.6014999999999998E-2</c:v>
                </c:pt>
                <c:pt idx="1685">
                  <c:v>-3.3432000000000003E-2</c:v>
                </c:pt>
                <c:pt idx="1686">
                  <c:v>-3.0651000000000001E-2</c:v>
                </c:pt>
                <c:pt idx="1687">
                  <c:v>-2.7980000000000001E-2</c:v>
                </c:pt>
                <c:pt idx="1688">
                  <c:v>-2.9385000000000001E-2</c:v>
                </c:pt>
                <c:pt idx="1689">
                  <c:v>-2.3536000000000001E-2</c:v>
                </c:pt>
                <c:pt idx="1690">
                  <c:v>-2.7141999999999999E-2</c:v>
                </c:pt>
                <c:pt idx="1691">
                  <c:v>-2.5694000000000002E-2</c:v>
                </c:pt>
                <c:pt idx="1692">
                  <c:v>-2.5298999999999999E-2</c:v>
                </c:pt>
                <c:pt idx="1693">
                  <c:v>-2.206E-2</c:v>
                </c:pt>
                <c:pt idx="1694">
                  <c:v>-1.7084999999999999E-2</c:v>
                </c:pt>
                <c:pt idx="1695">
                  <c:v>-1.8568000000000001E-2</c:v>
                </c:pt>
                <c:pt idx="1696">
                  <c:v>-1.8116E-2</c:v>
                </c:pt>
                <c:pt idx="1697">
                  <c:v>-1.7045999999999999E-2</c:v>
                </c:pt>
                <c:pt idx="1698">
                  <c:v>-1.4727000000000001E-2</c:v>
                </c:pt>
                <c:pt idx="1699">
                  <c:v>-1.0511E-2</c:v>
                </c:pt>
                <c:pt idx="1700">
                  <c:v>-7.273E-3</c:v>
                </c:pt>
                <c:pt idx="1701">
                  <c:v>-4.5979999999999997E-3</c:v>
                </c:pt>
                <c:pt idx="1702">
                  <c:v>1.9980000000000002E-3</c:v>
                </c:pt>
                <c:pt idx="1703">
                  <c:v>-3.3289999999999999E-3</c:v>
                </c:pt>
                <c:pt idx="1704">
                  <c:v>-6.8129999999999996E-3</c:v>
                </c:pt>
                <c:pt idx="1705">
                  <c:v>-1.2312E-2</c:v>
                </c:pt>
                <c:pt idx="1706">
                  <c:v>-1.519E-2</c:v>
                </c:pt>
                <c:pt idx="1707">
                  <c:v>-1.9562E-2</c:v>
                </c:pt>
                <c:pt idx="1708">
                  <c:v>-2.0233999999999999E-2</c:v>
                </c:pt>
                <c:pt idx="1709">
                  <c:v>-2.3036000000000001E-2</c:v>
                </c:pt>
                <c:pt idx="1710">
                  <c:v>-2.5826999999999999E-2</c:v>
                </c:pt>
                <c:pt idx="1711">
                  <c:v>-2.7248000000000001E-2</c:v>
                </c:pt>
                <c:pt idx="1712">
                  <c:v>-2.9132999999999999E-2</c:v>
                </c:pt>
                <c:pt idx="1713">
                  <c:v>-3.3951000000000002E-2</c:v>
                </c:pt>
                <c:pt idx="1714">
                  <c:v>-3.5048000000000003E-2</c:v>
                </c:pt>
                <c:pt idx="1715">
                  <c:v>-3.8453000000000001E-2</c:v>
                </c:pt>
                <c:pt idx="1716">
                  <c:v>-3.9142000000000003E-2</c:v>
                </c:pt>
                <c:pt idx="1717">
                  <c:v>-4.2000000000000003E-2</c:v>
                </c:pt>
                <c:pt idx="1718">
                  <c:v>-4.4271999999999999E-2</c:v>
                </c:pt>
                <c:pt idx="1719">
                  <c:v>-4.6047999999999999E-2</c:v>
                </c:pt>
                <c:pt idx="1720">
                  <c:v>-4.5768999999999997E-2</c:v>
                </c:pt>
                <c:pt idx="1721">
                  <c:v>-4.8770000000000001E-2</c:v>
                </c:pt>
                <c:pt idx="1722">
                  <c:v>-4.9872E-2</c:v>
                </c:pt>
                <c:pt idx="1723">
                  <c:v>-5.1462000000000001E-2</c:v>
                </c:pt>
                <c:pt idx="1724">
                  <c:v>-5.3267000000000002E-2</c:v>
                </c:pt>
                <c:pt idx="1725">
                  <c:v>-5.3616999999999998E-2</c:v>
                </c:pt>
                <c:pt idx="1726">
                  <c:v>-5.7117000000000001E-2</c:v>
                </c:pt>
                <c:pt idx="1727">
                  <c:v>-5.6933999999999998E-2</c:v>
                </c:pt>
                <c:pt idx="1728">
                  <c:v>-6.0108000000000002E-2</c:v>
                </c:pt>
                <c:pt idx="1729">
                  <c:v>-6.1524000000000002E-2</c:v>
                </c:pt>
                <c:pt idx="1730">
                  <c:v>-6.2726000000000004E-2</c:v>
                </c:pt>
                <c:pt idx="1731">
                  <c:v>-6.5628000000000006E-2</c:v>
                </c:pt>
                <c:pt idx="1732">
                  <c:v>-6.8387000000000003E-2</c:v>
                </c:pt>
                <c:pt idx="1733">
                  <c:v>-6.8499000000000004E-2</c:v>
                </c:pt>
                <c:pt idx="1734">
                  <c:v>-7.1310999999999999E-2</c:v>
                </c:pt>
                <c:pt idx="1735">
                  <c:v>-7.2858000000000006E-2</c:v>
                </c:pt>
                <c:pt idx="1736">
                  <c:v>-7.4718999999999994E-2</c:v>
                </c:pt>
                <c:pt idx="1737">
                  <c:v>-7.7752000000000002E-2</c:v>
                </c:pt>
                <c:pt idx="1738">
                  <c:v>-7.8100000000000003E-2</c:v>
                </c:pt>
                <c:pt idx="1739">
                  <c:v>-7.9631999999999994E-2</c:v>
                </c:pt>
                <c:pt idx="1740">
                  <c:v>-8.2178000000000001E-2</c:v>
                </c:pt>
                <c:pt idx="1741">
                  <c:v>-8.3371000000000001E-2</c:v>
                </c:pt>
                <c:pt idx="1742">
                  <c:v>-8.5523000000000002E-2</c:v>
                </c:pt>
                <c:pt idx="1743">
                  <c:v>-8.6248000000000005E-2</c:v>
                </c:pt>
                <c:pt idx="1744">
                  <c:v>-8.8164000000000006E-2</c:v>
                </c:pt>
                <c:pt idx="1745">
                  <c:v>-8.7946999999999997E-2</c:v>
                </c:pt>
                <c:pt idx="1746">
                  <c:v>-8.8597999999999996E-2</c:v>
                </c:pt>
                <c:pt idx="1747">
                  <c:v>-9.0601000000000001E-2</c:v>
                </c:pt>
                <c:pt idx="1748">
                  <c:v>-9.1702000000000006E-2</c:v>
                </c:pt>
                <c:pt idx="1749">
                  <c:v>-9.3207999999999999E-2</c:v>
                </c:pt>
                <c:pt idx="1750">
                  <c:v>-9.5824000000000006E-2</c:v>
                </c:pt>
                <c:pt idx="1751">
                  <c:v>-9.5299999999999996E-2</c:v>
                </c:pt>
                <c:pt idx="1752">
                  <c:v>-9.6026E-2</c:v>
                </c:pt>
                <c:pt idx="1753">
                  <c:v>-9.7841999999999998E-2</c:v>
                </c:pt>
                <c:pt idx="1754">
                  <c:v>-9.9083000000000004E-2</c:v>
                </c:pt>
                <c:pt idx="1755">
                  <c:v>-9.8821999999999993E-2</c:v>
                </c:pt>
                <c:pt idx="1756">
                  <c:v>-0.100799</c:v>
                </c:pt>
                <c:pt idx="1757">
                  <c:v>-0.100927</c:v>
                </c:pt>
                <c:pt idx="1758">
                  <c:v>-0.103216</c:v>
                </c:pt>
                <c:pt idx="1759">
                  <c:v>-0.106519</c:v>
                </c:pt>
                <c:pt idx="1760">
                  <c:v>-0.107332</c:v>
                </c:pt>
                <c:pt idx="1761">
                  <c:v>-0.108713</c:v>
                </c:pt>
                <c:pt idx="1762">
                  <c:v>-0.108333</c:v>
                </c:pt>
                <c:pt idx="1763">
                  <c:v>-0.10990999999999999</c:v>
                </c:pt>
                <c:pt idx="1764">
                  <c:v>-0.11011600000000001</c:v>
                </c:pt>
                <c:pt idx="1765">
                  <c:v>-0.11047899999999999</c:v>
                </c:pt>
                <c:pt idx="1766">
                  <c:v>-0.10942499999999999</c:v>
                </c:pt>
                <c:pt idx="1767">
                  <c:v>-0.11067200000000001</c:v>
                </c:pt>
                <c:pt idx="1768">
                  <c:v>-0.113217</c:v>
                </c:pt>
                <c:pt idx="1769">
                  <c:v>-0.113496</c:v>
                </c:pt>
                <c:pt idx="1770">
                  <c:v>-0.113735</c:v>
                </c:pt>
                <c:pt idx="1771">
                  <c:v>-0.11490300000000001</c:v>
                </c:pt>
                <c:pt idx="1772">
                  <c:v>-0.11586100000000001</c:v>
                </c:pt>
                <c:pt idx="1773">
                  <c:v>-0.11618000000000001</c:v>
                </c:pt>
                <c:pt idx="1774">
                  <c:v>-0.117295</c:v>
                </c:pt>
                <c:pt idx="1775">
                  <c:v>-0.11915100000000001</c:v>
                </c:pt>
                <c:pt idx="1776">
                  <c:v>-0.119573</c:v>
                </c:pt>
                <c:pt idx="1777">
                  <c:v>-0.120505</c:v>
                </c:pt>
                <c:pt idx="1778">
                  <c:v>-0.12285</c:v>
                </c:pt>
                <c:pt idx="1779">
                  <c:v>-0.12352100000000001</c:v>
                </c:pt>
                <c:pt idx="1780">
                  <c:v>-0.124542</c:v>
                </c:pt>
                <c:pt idx="1781">
                  <c:v>-0.12685199999999999</c:v>
                </c:pt>
                <c:pt idx="1782">
                  <c:v>-0.128911</c:v>
                </c:pt>
                <c:pt idx="1783">
                  <c:v>-0.12884300000000001</c:v>
                </c:pt>
                <c:pt idx="1784">
                  <c:v>-0.12973799999999999</c:v>
                </c:pt>
                <c:pt idx="1785">
                  <c:v>-0.13000700000000001</c:v>
                </c:pt>
                <c:pt idx="1786">
                  <c:v>-0.13042000000000001</c:v>
                </c:pt>
                <c:pt idx="1787">
                  <c:v>-0.129993</c:v>
                </c:pt>
                <c:pt idx="1788">
                  <c:v>-0.128273</c:v>
                </c:pt>
                <c:pt idx="1789">
                  <c:v>-0.12753200000000001</c:v>
                </c:pt>
                <c:pt idx="1790">
                  <c:v>-0.12657199999999999</c:v>
                </c:pt>
                <c:pt idx="1791">
                  <c:v>-0.12581000000000001</c:v>
                </c:pt>
                <c:pt idx="1792">
                  <c:v>-0.125662</c:v>
                </c:pt>
                <c:pt idx="1793">
                  <c:v>-0.12609899999999999</c:v>
                </c:pt>
                <c:pt idx="1794">
                  <c:v>-0.124109</c:v>
                </c:pt>
                <c:pt idx="1795">
                  <c:v>-0.125948</c:v>
                </c:pt>
                <c:pt idx="1796">
                  <c:v>-0.123997</c:v>
                </c:pt>
                <c:pt idx="1797">
                  <c:v>-0.124568</c:v>
                </c:pt>
                <c:pt idx="1798">
                  <c:v>-0.124325</c:v>
                </c:pt>
                <c:pt idx="1799">
                  <c:v>-0.123261</c:v>
                </c:pt>
                <c:pt idx="1800">
                  <c:v>-0.12453599999999999</c:v>
                </c:pt>
                <c:pt idx="1801">
                  <c:v>-0.125523</c:v>
                </c:pt>
                <c:pt idx="1802">
                  <c:v>-0.125942</c:v>
                </c:pt>
                <c:pt idx="1803">
                  <c:v>-0.12514500000000001</c:v>
                </c:pt>
                <c:pt idx="1804">
                  <c:v>-0.125663</c:v>
                </c:pt>
                <c:pt idx="1805">
                  <c:v>-0.12526699999999999</c:v>
                </c:pt>
                <c:pt idx="1806">
                  <c:v>-0.12579599999999999</c:v>
                </c:pt>
                <c:pt idx="1807">
                  <c:v>-0.128054</c:v>
                </c:pt>
                <c:pt idx="1808">
                  <c:v>-0.128798</c:v>
                </c:pt>
                <c:pt idx="1809">
                  <c:v>-0.12815499999999999</c:v>
                </c:pt>
                <c:pt idx="1810">
                  <c:v>-0.12897400000000001</c:v>
                </c:pt>
                <c:pt idx="1811">
                  <c:v>-0.12875900000000001</c:v>
                </c:pt>
                <c:pt idx="1812">
                  <c:v>-0.12992999999999999</c:v>
                </c:pt>
                <c:pt idx="1813">
                  <c:v>-0.13030900000000001</c:v>
                </c:pt>
                <c:pt idx="1814">
                  <c:v>-0.131355</c:v>
                </c:pt>
                <c:pt idx="1815">
                  <c:v>-0.13386700000000001</c:v>
                </c:pt>
                <c:pt idx="1816">
                  <c:v>-0.13398199999999999</c:v>
                </c:pt>
                <c:pt idx="1817">
                  <c:v>-0.13453300000000001</c:v>
                </c:pt>
                <c:pt idx="1818">
                  <c:v>-0.13447899999999999</c:v>
                </c:pt>
                <c:pt idx="1819">
                  <c:v>-0.13539799999999999</c:v>
                </c:pt>
                <c:pt idx="1820">
                  <c:v>-0.136818</c:v>
                </c:pt>
                <c:pt idx="1821">
                  <c:v>-0.13761300000000001</c:v>
                </c:pt>
                <c:pt idx="1822">
                  <c:v>-0.14216799999999999</c:v>
                </c:pt>
                <c:pt idx="1823">
                  <c:v>-0.141462</c:v>
                </c:pt>
                <c:pt idx="1824">
                  <c:v>-0.144647</c:v>
                </c:pt>
                <c:pt idx="1825">
                  <c:v>-0.145459</c:v>
                </c:pt>
                <c:pt idx="1826">
                  <c:v>-0.146977</c:v>
                </c:pt>
                <c:pt idx="1827">
                  <c:v>-0.14811199999999999</c:v>
                </c:pt>
                <c:pt idx="1828">
                  <c:v>-0.14863699999999999</c:v>
                </c:pt>
                <c:pt idx="1829">
                  <c:v>-0.148345</c:v>
                </c:pt>
                <c:pt idx="1830">
                  <c:v>-0.14968100000000001</c:v>
                </c:pt>
                <c:pt idx="1831">
                  <c:v>-0.15226400000000001</c:v>
                </c:pt>
                <c:pt idx="1832">
                  <c:v>-0.15266399999999999</c:v>
                </c:pt>
                <c:pt idx="1833">
                  <c:v>-0.15338299999999999</c:v>
                </c:pt>
                <c:pt idx="1834">
                  <c:v>-0.15435299999999999</c:v>
                </c:pt>
                <c:pt idx="1835">
                  <c:v>-0.15269199999999999</c:v>
                </c:pt>
                <c:pt idx="1836">
                  <c:v>-0.15526300000000001</c:v>
                </c:pt>
                <c:pt idx="1837">
                  <c:v>-0.15767100000000001</c:v>
                </c:pt>
                <c:pt idx="1838">
                  <c:v>-0.157113</c:v>
                </c:pt>
                <c:pt idx="1839">
                  <c:v>-0.15893099999999999</c:v>
                </c:pt>
                <c:pt idx="1840">
                  <c:v>-0.156944</c:v>
                </c:pt>
                <c:pt idx="1841">
                  <c:v>-0.157392</c:v>
                </c:pt>
                <c:pt idx="1842">
                  <c:v>-0.16070599999999999</c:v>
                </c:pt>
                <c:pt idx="1843">
                  <c:v>-0.16064800000000001</c:v>
                </c:pt>
                <c:pt idx="1844">
                  <c:v>-0.16211500000000001</c:v>
                </c:pt>
                <c:pt idx="1845">
                  <c:v>-0.16220599999999999</c:v>
                </c:pt>
                <c:pt idx="1846">
                  <c:v>-0.160498</c:v>
                </c:pt>
                <c:pt idx="1847">
                  <c:v>-0.15976499999999999</c:v>
                </c:pt>
                <c:pt idx="1848">
                  <c:v>-0.15875700000000001</c:v>
                </c:pt>
                <c:pt idx="1849">
                  <c:v>-0.16161400000000001</c:v>
                </c:pt>
                <c:pt idx="1850">
                  <c:v>-0.159272</c:v>
                </c:pt>
                <c:pt idx="1851">
                  <c:v>-0.16023100000000001</c:v>
                </c:pt>
                <c:pt idx="1852">
                  <c:v>-0.16151099999999999</c:v>
                </c:pt>
                <c:pt idx="1853">
                  <c:v>-0.16169</c:v>
                </c:pt>
                <c:pt idx="1854">
                  <c:v>-0.16143399999999999</c:v>
                </c:pt>
                <c:pt idx="1855">
                  <c:v>-0.16146099999999999</c:v>
                </c:pt>
                <c:pt idx="1856">
                  <c:v>-0.16361300000000001</c:v>
                </c:pt>
                <c:pt idx="1857">
                  <c:v>-0.162775</c:v>
                </c:pt>
                <c:pt idx="1858">
                  <c:v>-0.16178799999999999</c:v>
                </c:pt>
                <c:pt idx="1859">
                  <c:v>-0.16340199999999999</c:v>
                </c:pt>
                <c:pt idx="1860">
                  <c:v>-0.162911</c:v>
                </c:pt>
                <c:pt idx="1861">
                  <c:v>-0.16581899999999999</c:v>
                </c:pt>
                <c:pt idx="1862">
                  <c:v>-0.16451299999999999</c:v>
                </c:pt>
                <c:pt idx="1863">
                  <c:v>-0.16373199999999999</c:v>
                </c:pt>
                <c:pt idx="1864">
                  <c:v>-0.16603699999999999</c:v>
                </c:pt>
                <c:pt idx="1865">
                  <c:v>-0.165793</c:v>
                </c:pt>
                <c:pt idx="1866">
                  <c:v>-0.165185</c:v>
                </c:pt>
                <c:pt idx="1867">
                  <c:v>-0.16375100000000001</c:v>
                </c:pt>
                <c:pt idx="1868">
                  <c:v>-0.166908</c:v>
                </c:pt>
                <c:pt idx="1869">
                  <c:v>-0.16675400000000001</c:v>
                </c:pt>
                <c:pt idx="1870">
                  <c:v>-0.16605500000000001</c:v>
                </c:pt>
                <c:pt idx="1871">
                  <c:v>-0.16465199999999999</c:v>
                </c:pt>
                <c:pt idx="1872">
                  <c:v>-0.16356299999999999</c:v>
                </c:pt>
                <c:pt idx="1873">
                  <c:v>-0.16494600000000001</c:v>
                </c:pt>
                <c:pt idx="1874">
                  <c:v>-0.16722300000000001</c:v>
                </c:pt>
                <c:pt idx="1875">
                  <c:v>-0.16417599999999999</c:v>
                </c:pt>
                <c:pt idx="1876">
                  <c:v>-0.16244</c:v>
                </c:pt>
                <c:pt idx="1877">
                  <c:v>-0.16514400000000001</c:v>
                </c:pt>
                <c:pt idx="1878">
                  <c:v>-0.166044</c:v>
                </c:pt>
                <c:pt idx="1879">
                  <c:v>-0.165184</c:v>
                </c:pt>
                <c:pt idx="1880">
                  <c:v>-0.16566</c:v>
                </c:pt>
                <c:pt idx="1881">
                  <c:v>-0.16805300000000001</c:v>
                </c:pt>
                <c:pt idx="1882">
                  <c:v>-0.16775000000000001</c:v>
                </c:pt>
                <c:pt idx="1883">
                  <c:v>-0.16772699999999999</c:v>
                </c:pt>
                <c:pt idx="1884">
                  <c:v>-0.168238</c:v>
                </c:pt>
                <c:pt idx="1885">
                  <c:v>-0.171431</c:v>
                </c:pt>
                <c:pt idx="1886">
                  <c:v>-0.17091999999999999</c:v>
                </c:pt>
                <c:pt idx="1887">
                  <c:v>-0.17449200000000001</c:v>
                </c:pt>
                <c:pt idx="1888">
                  <c:v>-0.17547499999999999</c:v>
                </c:pt>
                <c:pt idx="1889">
                  <c:v>-0.17336299999999999</c:v>
                </c:pt>
                <c:pt idx="1890">
                  <c:v>-0.173065</c:v>
                </c:pt>
                <c:pt idx="1891">
                  <c:v>-0.17665800000000001</c:v>
                </c:pt>
                <c:pt idx="1892">
                  <c:v>-0.17719599999999999</c:v>
                </c:pt>
                <c:pt idx="1893">
                  <c:v>-0.178975</c:v>
                </c:pt>
                <c:pt idx="1894">
                  <c:v>-0.17982500000000001</c:v>
                </c:pt>
                <c:pt idx="1895">
                  <c:v>-0.18018300000000001</c:v>
                </c:pt>
                <c:pt idx="1896">
                  <c:v>-0.182314</c:v>
                </c:pt>
                <c:pt idx="1897">
                  <c:v>-0.18371799999999999</c:v>
                </c:pt>
                <c:pt idx="1898">
                  <c:v>-0.18768000000000001</c:v>
                </c:pt>
                <c:pt idx="1899">
                  <c:v>-0.18853200000000001</c:v>
                </c:pt>
                <c:pt idx="1900">
                  <c:v>-0.187414</c:v>
                </c:pt>
                <c:pt idx="1901">
                  <c:v>-0.19045999999999999</c:v>
                </c:pt>
                <c:pt idx="1902">
                  <c:v>-0.19284100000000001</c:v>
                </c:pt>
                <c:pt idx="1903">
                  <c:v>-0.197934</c:v>
                </c:pt>
                <c:pt idx="1904">
                  <c:v>-0.19816</c:v>
                </c:pt>
                <c:pt idx="1905">
                  <c:v>-0.19731199999999999</c:v>
                </c:pt>
                <c:pt idx="1906">
                  <c:v>-0.200768</c:v>
                </c:pt>
                <c:pt idx="1907">
                  <c:v>-0.200382</c:v>
                </c:pt>
                <c:pt idx="1908">
                  <c:v>-0.199825</c:v>
                </c:pt>
                <c:pt idx="1909">
                  <c:v>-0.203876</c:v>
                </c:pt>
                <c:pt idx="1910">
                  <c:v>-0.20458499999999999</c:v>
                </c:pt>
                <c:pt idx="1911">
                  <c:v>-0.20769399999999999</c:v>
                </c:pt>
                <c:pt idx="1912">
                  <c:v>-0.209037</c:v>
                </c:pt>
                <c:pt idx="1913">
                  <c:v>-0.21252799999999999</c:v>
                </c:pt>
                <c:pt idx="1914">
                  <c:v>-0.21079300000000001</c:v>
                </c:pt>
                <c:pt idx="1915">
                  <c:v>-0.21212500000000001</c:v>
                </c:pt>
                <c:pt idx="1916">
                  <c:v>-0.212645</c:v>
                </c:pt>
                <c:pt idx="1917">
                  <c:v>-0.21714900000000001</c:v>
                </c:pt>
                <c:pt idx="1918">
                  <c:v>-0.22009200000000001</c:v>
                </c:pt>
                <c:pt idx="1919">
                  <c:v>-0.21512899999999999</c:v>
                </c:pt>
                <c:pt idx="1920">
                  <c:v>-0.20697499999999999</c:v>
                </c:pt>
                <c:pt idx="1921">
                  <c:v>-0.204177</c:v>
                </c:pt>
                <c:pt idx="1922">
                  <c:v>-0.19837399999999999</c:v>
                </c:pt>
                <c:pt idx="1923">
                  <c:v>-0.19597600000000001</c:v>
                </c:pt>
                <c:pt idx="1924">
                  <c:v>-0.19336200000000001</c:v>
                </c:pt>
                <c:pt idx="1925">
                  <c:v>-0.186197</c:v>
                </c:pt>
                <c:pt idx="1926">
                  <c:v>-0.18217800000000001</c:v>
                </c:pt>
                <c:pt idx="1927">
                  <c:v>-0.18027299999999999</c:v>
                </c:pt>
                <c:pt idx="1928">
                  <c:v>-0.175704</c:v>
                </c:pt>
                <c:pt idx="1929">
                  <c:v>-0.17024800000000001</c:v>
                </c:pt>
                <c:pt idx="1930">
                  <c:v>-0.164519</c:v>
                </c:pt>
                <c:pt idx="1931">
                  <c:v>-0.16064300000000001</c:v>
                </c:pt>
                <c:pt idx="1932">
                  <c:v>-0.157498</c:v>
                </c:pt>
                <c:pt idx="1933">
                  <c:v>-0.15043200000000001</c:v>
                </c:pt>
                <c:pt idx="1934">
                  <c:v>-0.14671999999999999</c:v>
                </c:pt>
                <c:pt idx="1935">
                  <c:v>-0.14771300000000001</c:v>
                </c:pt>
                <c:pt idx="1936">
                  <c:v>-0.14348</c:v>
                </c:pt>
                <c:pt idx="1937">
                  <c:v>-0.138375</c:v>
                </c:pt>
                <c:pt idx="1938">
                  <c:v>-0.137152</c:v>
                </c:pt>
                <c:pt idx="1939">
                  <c:v>-0.132992</c:v>
                </c:pt>
                <c:pt idx="1940">
                  <c:v>-0.129</c:v>
                </c:pt>
                <c:pt idx="1941">
                  <c:v>-0.13017799999999999</c:v>
                </c:pt>
                <c:pt idx="1942">
                  <c:v>-0.125553</c:v>
                </c:pt>
                <c:pt idx="1943">
                  <c:v>-0.12371</c:v>
                </c:pt>
                <c:pt idx="1944">
                  <c:v>-0.120019</c:v>
                </c:pt>
                <c:pt idx="1945">
                  <c:v>-0.117476</c:v>
                </c:pt>
                <c:pt idx="1946">
                  <c:v>-0.114394</c:v>
                </c:pt>
                <c:pt idx="1947">
                  <c:v>-0.110176</c:v>
                </c:pt>
                <c:pt idx="1948">
                  <c:v>-0.109253</c:v>
                </c:pt>
                <c:pt idx="1949">
                  <c:v>-0.10581400000000001</c:v>
                </c:pt>
                <c:pt idx="1950">
                  <c:v>-9.9145999999999998E-2</c:v>
                </c:pt>
                <c:pt idx="1951">
                  <c:v>-9.5177999999999999E-2</c:v>
                </c:pt>
                <c:pt idx="1952">
                  <c:v>-9.6057000000000003E-2</c:v>
                </c:pt>
                <c:pt idx="1953">
                  <c:v>-9.2118000000000005E-2</c:v>
                </c:pt>
                <c:pt idx="1954">
                  <c:v>-8.6980000000000002E-2</c:v>
                </c:pt>
                <c:pt idx="1955">
                  <c:v>-8.6193000000000006E-2</c:v>
                </c:pt>
                <c:pt idx="1956">
                  <c:v>-7.9757999999999996E-2</c:v>
                </c:pt>
                <c:pt idx="1957">
                  <c:v>-7.5453000000000006E-2</c:v>
                </c:pt>
                <c:pt idx="1958">
                  <c:v>-7.2257000000000002E-2</c:v>
                </c:pt>
                <c:pt idx="1959">
                  <c:v>-6.5622E-2</c:v>
                </c:pt>
                <c:pt idx="1960">
                  <c:v>-6.3459000000000002E-2</c:v>
                </c:pt>
                <c:pt idx="1961">
                  <c:v>-6.1775999999999998E-2</c:v>
                </c:pt>
                <c:pt idx="1962">
                  <c:v>-5.8307999999999999E-2</c:v>
                </c:pt>
                <c:pt idx="1963">
                  <c:v>-5.1971999999999997E-2</c:v>
                </c:pt>
                <c:pt idx="1964">
                  <c:v>-5.0497E-2</c:v>
                </c:pt>
                <c:pt idx="1965">
                  <c:v>-4.8044000000000003E-2</c:v>
                </c:pt>
                <c:pt idx="1966">
                  <c:v>-4.5669000000000001E-2</c:v>
                </c:pt>
                <c:pt idx="1967">
                  <c:v>-4.6620000000000002E-2</c:v>
                </c:pt>
                <c:pt idx="1968">
                  <c:v>-4.2821999999999999E-2</c:v>
                </c:pt>
                <c:pt idx="1969">
                  <c:v>-4.0506E-2</c:v>
                </c:pt>
                <c:pt idx="1970">
                  <c:v>-4.0261999999999999E-2</c:v>
                </c:pt>
                <c:pt idx="1971">
                  <c:v>-2.8028999999999998E-2</c:v>
                </c:pt>
                <c:pt idx="1972">
                  <c:v>-2.0756E-2</c:v>
                </c:pt>
                <c:pt idx="1973">
                  <c:v>-9.7169999999999999E-3</c:v>
                </c:pt>
                <c:pt idx="1974">
                  <c:v>-1.2322E-2</c:v>
                </c:pt>
                <c:pt idx="1975">
                  <c:v>-1.1044999999999999E-2</c:v>
                </c:pt>
                <c:pt idx="1976">
                  <c:v>-6.8599999999999998E-4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7125760"/>
        <c:axId val="34248896"/>
      </c:lineChart>
      <c:catAx>
        <c:axId val="1471257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4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bits per sample (bps)</a:t>
                </a:r>
              </a:p>
            </c:rich>
          </c:tx>
          <c:layout>
            <c:manualLayout>
              <c:xMode val="edge"/>
              <c:yMode val="edge"/>
              <c:x val="0.43804878048780488"/>
              <c:y val="0.94313725490196076"/>
            </c:manualLayout>
          </c:layout>
          <c:overlay val="0"/>
          <c:spPr>
            <a:noFill/>
            <a:ln w="23372">
              <a:noFill/>
            </a:ln>
          </c:spPr>
        </c:title>
        <c:majorTickMark val="none"/>
        <c:minorTickMark val="none"/>
        <c:tickLblPos val="none"/>
        <c:spPr>
          <a:ln w="2921">
            <a:solidFill>
              <a:srgbClr val="000000"/>
            </a:solidFill>
            <a:prstDash val="solid"/>
          </a:ln>
        </c:spPr>
        <c:crossAx val="34248896"/>
        <c:crosses val="autoZero"/>
        <c:auto val="1"/>
        <c:lblAlgn val="ctr"/>
        <c:lblOffset val="100"/>
        <c:tickMarkSkip val="1"/>
        <c:noMultiLvlLbl val="0"/>
      </c:catAx>
      <c:valAx>
        <c:axId val="34248896"/>
        <c:scaling>
          <c:orientation val="minMax"/>
          <c:max val="0.01"/>
          <c:min val="-0.35"/>
        </c:scaling>
        <c:delete val="0"/>
        <c:axPos val="l"/>
        <c:majorGridlines>
          <c:spPr>
            <a:ln w="2921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4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PSNR difference (in dB) </a:t>
                </a:r>
              </a:p>
            </c:rich>
          </c:tx>
          <c:layout>
            <c:manualLayout>
              <c:xMode val="edge"/>
              <c:yMode val="edge"/>
              <c:x val="8.7804878048780496E-3"/>
              <c:y val="0.32156862745098042"/>
            </c:manualLayout>
          </c:layout>
          <c:overlay val="0"/>
          <c:spPr>
            <a:noFill/>
            <a:ln w="23372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2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12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147125760"/>
        <c:crosses val="autoZero"/>
        <c:crossBetween val="between"/>
      </c:valAx>
      <c:spPr>
        <a:solidFill>
          <a:srgbClr val="FFFFFF"/>
        </a:solidFill>
        <a:ln w="11686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3219512195121947"/>
          <c:y val="0.82156862745098036"/>
          <c:w val="0.10926829268292683"/>
          <c:h val="0.13529411764705881"/>
        </c:manualLayout>
      </c:layout>
      <c:overlay val="0"/>
      <c:spPr>
        <a:solidFill>
          <a:srgbClr val="FFFFFF"/>
        </a:solidFill>
        <a:ln w="2921">
          <a:solidFill>
            <a:srgbClr val="000000"/>
          </a:solidFill>
          <a:prstDash val="solid"/>
        </a:ln>
      </c:spPr>
      <c:txPr>
        <a:bodyPr/>
        <a:lstStyle/>
        <a:p>
          <a:pPr>
            <a:defRPr sz="1182" b="0" i="1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2921">
      <a:solidFill>
        <a:srgbClr val="000000"/>
      </a:solidFill>
      <a:prstDash val="solid"/>
    </a:ln>
  </c:spPr>
  <c:txPr>
    <a:bodyPr/>
    <a:lstStyle/>
    <a:p>
      <a:pPr>
        <a:defRPr sz="1104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71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1471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PCRD vs CPI, ROC </a:t>
            </a:r>
            <a:r>
              <a:rPr lang="en-US" sz="1471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(cafeteria image, gray, lossy mode)</a:t>
            </a:r>
            <a:endParaRPr lang="en-US"/>
          </a:p>
        </c:rich>
      </c:tx>
      <c:layout>
        <c:manualLayout>
          <c:xMode val="edge"/>
          <c:yMode val="edge"/>
          <c:x val="0.26510721247563351"/>
          <c:y val="2.7450980392156862E-2"/>
        </c:manualLayout>
      </c:layout>
      <c:overlay val="0"/>
      <c:spPr>
        <a:noFill/>
        <a:ln w="23353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5516569200779722E-2"/>
          <c:y val="0.15098039215686274"/>
          <c:w val="0.88791423001949321"/>
          <c:h val="0.72352941176470587"/>
        </c:manualLayout>
      </c:layout>
      <c:lineChart>
        <c:grouping val="standard"/>
        <c:varyColors val="0"/>
        <c:ser>
          <c:idx val="1"/>
          <c:order val="0"/>
          <c:tx>
            <c:strRef>
              <c:f>'CPI_ROC-Cafeteria'!$B$1</c:f>
              <c:strCache>
                <c:ptCount val="1"/>
                <c:pt idx="0">
                  <c:v>PCRD</c:v>
                </c:pt>
              </c:strCache>
            </c:strRef>
          </c:tx>
          <c:spPr>
            <a:ln w="35029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strRef>
              <c:f>'CPI_ROC-Cafeteria'!$A$1:$A$1978</c:f>
              <c:strCache>
                <c:ptCount val="1978"/>
                <c:pt idx="0">
                  <c:v>BITRATE</c:v>
                </c:pt>
                <c:pt idx="1">
                  <c:v>0,010661</c:v>
                </c:pt>
                <c:pt idx="2">
                  <c:v>0,013084</c:v>
                </c:pt>
                <c:pt idx="3">
                  <c:v>0,016074</c:v>
                </c:pt>
                <c:pt idx="4">
                  <c:v>0,018474</c:v>
                </c:pt>
                <c:pt idx="5">
                  <c:v>0,021202</c:v>
                </c:pt>
                <c:pt idx="6">
                  <c:v>0,023874</c:v>
                </c:pt>
                <c:pt idx="7">
                  <c:v>0,026416</c:v>
                </c:pt>
                <c:pt idx="8">
                  <c:v>0,029128</c:v>
                </c:pt>
                <c:pt idx="9">
                  <c:v>0,031868</c:v>
                </c:pt>
                <c:pt idx="10">
                  <c:v>0,034679</c:v>
                </c:pt>
                <c:pt idx="11">
                  <c:v>0,037386</c:v>
                </c:pt>
                <c:pt idx="12">
                  <c:v>0,039977</c:v>
                </c:pt>
                <c:pt idx="13">
                  <c:v>0,042641</c:v>
                </c:pt>
                <c:pt idx="14">
                  <c:v>0,045169</c:v>
                </c:pt>
                <c:pt idx="15">
                  <c:v>0,047899</c:v>
                </c:pt>
                <c:pt idx="16">
                  <c:v>0,050323</c:v>
                </c:pt>
                <c:pt idx="17">
                  <c:v>0,053036</c:v>
                </c:pt>
                <c:pt idx="18">
                  <c:v>0,056067</c:v>
                </c:pt>
                <c:pt idx="19">
                  <c:v>0,058331</c:v>
                </c:pt>
                <c:pt idx="20">
                  <c:v>0,06131</c:v>
                </c:pt>
                <c:pt idx="21">
                  <c:v>0,063937</c:v>
                </c:pt>
                <c:pt idx="22">
                  <c:v>0,066626</c:v>
                </c:pt>
                <c:pt idx="23">
                  <c:v>0,069281</c:v>
                </c:pt>
                <c:pt idx="24">
                  <c:v>0,071724</c:v>
                </c:pt>
                <c:pt idx="25">
                  <c:v>0,074356</c:v>
                </c:pt>
                <c:pt idx="26">
                  <c:v>0,077058</c:v>
                </c:pt>
                <c:pt idx="27">
                  <c:v>0,079694</c:v>
                </c:pt>
                <c:pt idx="28">
                  <c:v>0,082291</c:v>
                </c:pt>
                <c:pt idx="29">
                  <c:v>0,085043</c:v>
                </c:pt>
                <c:pt idx="30">
                  <c:v>0,087607</c:v>
                </c:pt>
                <c:pt idx="31">
                  <c:v>0,090253</c:v>
                </c:pt>
                <c:pt idx="32">
                  <c:v>0,092876</c:v>
                </c:pt>
                <c:pt idx="33">
                  <c:v>0,095624</c:v>
                </c:pt>
                <c:pt idx="34">
                  <c:v>0,098151</c:v>
                </c:pt>
                <c:pt idx="35">
                  <c:v>0,100839</c:v>
                </c:pt>
                <c:pt idx="36">
                  <c:v>0,103519</c:v>
                </c:pt>
                <c:pt idx="37">
                  <c:v>0,10632</c:v>
                </c:pt>
                <c:pt idx="38">
                  <c:v>0,109085</c:v>
                </c:pt>
                <c:pt idx="39">
                  <c:v>0,111922</c:v>
                </c:pt>
                <c:pt idx="40">
                  <c:v>0,114711</c:v>
                </c:pt>
                <c:pt idx="41">
                  <c:v>0,117587</c:v>
                </c:pt>
                <c:pt idx="42">
                  <c:v>0,119966</c:v>
                </c:pt>
                <c:pt idx="43">
                  <c:v>0,12258</c:v>
                </c:pt>
                <c:pt idx="44">
                  <c:v>0,125627</c:v>
                </c:pt>
                <c:pt idx="45">
                  <c:v>0,127962</c:v>
                </c:pt>
                <c:pt idx="46">
                  <c:v>0,130624</c:v>
                </c:pt>
                <c:pt idx="47">
                  <c:v>0,133134</c:v>
                </c:pt>
                <c:pt idx="48">
                  <c:v>0,135594</c:v>
                </c:pt>
                <c:pt idx="49">
                  <c:v>0,138376</c:v>
                </c:pt>
                <c:pt idx="50">
                  <c:v>0,14081</c:v>
                </c:pt>
                <c:pt idx="51">
                  <c:v>0,143739</c:v>
                </c:pt>
                <c:pt idx="52">
                  <c:v>0,146097</c:v>
                </c:pt>
                <c:pt idx="53">
                  <c:v>0,148662</c:v>
                </c:pt>
                <c:pt idx="54">
                  <c:v>0,151379</c:v>
                </c:pt>
                <c:pt idx="55">
                  <c:v>0,154124</c:v>
                </c:pt>
                <c:pt idx="56">
                  <c:v>0,156619</c:v>
                </c:pt>
                <c:pt idx="57">
                  <c:v>0,159103</c:v>
                </c:pt>
                <c:pt idx="58">
                  <c:v>0,161787</c:v>
                </c:pt>
                <c:pt idx="59">
                  <c:v>0,164383</c:v>
                </c:pt>
                <c:pt idx="60">
                  <c:v>0,167284</c:v>
                </c:pt>
                <c:pt idx="61">
                  <c:v>0,169865</c:v>
                </c:pt>
                <c:pt idx="62">
                  <c:v>0,17218</c:v>
                </c:pt>
                <c:pt idx="63">
                  <c:v>0,174948</c:v>
                </c:pt>
                <c:pt idx="64">
                  <c:v>0,177448</c:v>
                </c:pt>
                <c:pt idx="65">
                  <c:v>0,180116</c:v>
                </c:pt>
                <c:pt idx="66">
                  <c:v>0,182809</c:v>
                </c:pt>
                <c:pt idx="67">
                  <c:v>0,185585</c:v>
                </c:pt>
                <c:pt idx="68">
                  <c:v>0,188173</c:v>
                </c:pt>
                <c:pt idx="69">
                  <c:v>0,191068</c:v>
                </c:pt>
                <c:pt idx="70">
                  <c:v>0,193695</c:v>
                </c:pt>
                <c:pt idx="71">
                  <c:v>0,196083</c:v>
                </c:pt>
                <c:pt idx="72">
                  <c:v>0,198726</c:v>
                </c:pt>
                <c:pt idx="73">
                  <c:v>0,201334</c:v>
                </c:pt>
                <c:pt idx="74">
                  <c:v>0,204109</c:v>
                </c:pt>
                <c:pt idx="75">
                  <c:v>0,20683</c:v>
                </c:pt>
                <c:pt idx="76">
                  <c:v>0,210075</c:v>
                </c:pt>
                <c:pt idx="77">
                  <c:v>0,212769</c:v>
                </c:pt>
                <c:pt idx="78">
                  <c:v>0,215382</c:v>
                </c:pt>
                <c:pt idx="79">
                  <c:v>0,218042</c:v>
                </c:pt>
                <c:pt idx="80">
                  <c:v>0,220587</c:v>
                </c:pt>
                <c:pt idx="81">
                  <c:v>0,223253</c:v>
                </c:pt>
                <c:pt idx="82">
                  <c:v>0,225768</c:v>
                </c:pt>
                <c:pt idx="83">
                  <c:v>0,2284</c:v>
                </c:pt>
                <c:pt idx="84">
                  <c:v>0,231062</c:v>
                </c:pt>
                <c:pt idx="85">
                  <c:v>0,233687</c:v>
                </c:pt>
                <c:pt idx="86">
                  <c:v>0,236324</c:v>
                </c:pt>
                <c:pt idx="87">
                  <c:v>0,238898</c:v>
                </c:pt>
                <c:pt idx="88">
                  <c:v>0,241563</c:v>
                </c:pt>
                <c:pt idx="89">
                  <c:v>0,244348</c:v>
                </c:pt>
                <c:pt idx="90">
                  <c:v>0,246919</c:v>
                </c:pt>
                <c:pt idx="91">
                  <c:v>0,249442</c:v>
                </c:pt>
                <c:pt idx="92">
                  <c:v>0,252203</c:v>
                </c:pt>
                <c:pt idx="93">
                  <c:v>0,254909</c:v>
                </c:pt>
                <c:pt idx="94">
                  <c:v>0,257455</c:v>
                </c:pt>
                <c:pt idx="95">
                  <c:v>0,260057</c:v>
                </c:pt>
                <c:pt idx="96">
                  <c:v>0,262831</c:v>
                </c:pt>
                <c:pt idx="97">
                  <c:v>0,265526</c:v>
                </c:pt>
                <c:pt idx="98">
                  <c:v>0,268117</c:v>
                </c:pt>
                <c:pt idx="99">
                  <c:v>0,270729</c:v>
                </c:pt>
                <c:pt idx="100">
                  <c:v>0,27346</c:v>
                </c:pt>
                <c:pt idx="101">
                  <c:v>0,275989</c:v>
                </c:pt>
                <c:pt idx="102">
                  <c:v>0,278642</c:v>
                </c:pt>
                <c:pt idx="103">
                  <c:v>0,281351</c:v>
                </c:pt>
                <c:pt idx="104">
                  <c:v>0,284077</c:v>
                </c:pt>
                <c:pt idx="105">
                  <c:v>0,286748</c:v>
                </c:pt>
                <c:pt idx="106">
                  <c:v>0,289598</c:v>
                </c:pt>
                <c:pt idx="107">
                  <c:v>0,292061</c:v>
                </c:pt>
                <c:pt idx="108">
                  <c:v>0,294766</c:v>
                </c:pt>
                <c:pt idx="109">
                  <c:v>0,297479</c:v>
                </c:pt>
                <c:pt idx="110">
                  <c:v>0,300203</c:v>
                </c:pt>
                <c:pt idx="111">
                  <c:v>0,302863</c:v>
                </c:pt>
                <c:pt idx="112">
                  <c:v>0,305357</c:v>
                </c:pt>
                <c:pt idx="113">
                  <c:v>0,308012</c:v>
                </c:pt>
                <c:pt idx="114">
                  <c:v>0,310614</c:v>
                </c:pt>
                <c:pt idx="115">
                  <c:v>0,313243</c:v>
                </c:pt>
                <c:pt idx="116">
                  <c:v>0,31615</c:v>
                </c:pt>
                <c:pt idx="117">
                  <c:v>0,318958</c:v>
                </c:pt>
                <c:pt idx="118">
                  <c:v>0,321584</c:v>
                </c:pt>
                <c:pt idx="119">
                  <c:v>0,324435</c:v>
                </c:pt>
                <c:pt idx="120">
                  <c:v>0,326761</c:v>
                </c:pt>
                <c:pt idx="121">
                  <c:v>0,329399</c:v>
                </c:pt>
                <c:pt idx="122">
                  <c:v>0,331851</c:v>
                </c:pt>
                <c:pt idx="123">
                  <c:v>0,334775</c:v>
                </c:pt>
                <c:pt idx="124">
                  <c:v>0,337216</c:v>
                </c:pt>
                <c:pt idx="125">
                  <c:v>0,339589</c:v>
                </c:pt>
                <c:pt idx="126">
                  <c:v>0,342387</c:v>
                </c:pt>
                <c:pt idx="127">
                  <c:v>0,345055</c:v>
                </c:pt>
                <c:pt idx="128">
                  <c:v>0,347739</c:v>
                </c:pt>
                <c:pt idx="129">
                  <c:v>0,350378</c:v>
                </c:pt>
                <c:pt idx="130">
                  <c:v>0,352682</c:v>
                </c:pt>
                <c:pt idx="131">
                  <c:v>0,35549</c:v>
                </c:pt>
                <c:pt idx="132">
                  <c:v>0,358113</c:v>
                </c:pt>
                <c:pt idx="133">
                  <c:v>0,360727</c:v>
                </c:pt>
                <c:pt idx="134">
                  <c:v>0,363219</c:v>
                </c:pt>
                <c:pt idx="135">
                  <c:v>0,366035</c:v>
                </c:pt>
                <c:pt idx="136">
                  <c:v>0,368588</c:v>
                </c:pt>
                <c:pt idx="137">
                  <c:v>0,371101</c:v>
                </c:pt>
                <c:pt idx="138">
                  <c:v>0,37386</c:v>
                </c:pt>
                <c:pt idx="139">
                  <c:v>0,376425</c:v>
                </c:pt>
                <c:pt idx="140">
                  <c:v>0,378999</c:v>
                </c:pt>
                <c:pt idx="141">
                  <c:v>0,381538</c:v>
                </c:pt>
                <c:pt idx="142">
                  <c:v>0,384142</c:v>
                </c:pt>
                <c:pt idx="143">
                  <c:v>0,386969</c:v>
                </c:pt>
                <c:pt idx="144">
                  <c:v>0,389397</c:v>
                </c:pt>
                <c:pt idx="145">
                  <c:v>0,39189</c:v>
                </c:pt>
                <c:pt idx="146">
                  <c:v>0,394478</c:v>
                </c:pt>
                <c:pt idx="147">
                  <c:v>0,397278</c:v>
                </c:pt>
                <c:pt idx="148">
                  <c:v>0,400233</c:v>
                </c:pt>
                <c:pt idx="149">
                  <c:v>0,40233</c:v>
                </c:pt>
                <c:pt idx="150">
                  <c:v>0,405052</c:v>
                </c:pt>
                <c:pt idx="151">
                  <c:v>0,407611</c:v>
                </c:pt>
                <c:pt idx="152">
                  <c:v>0,410216</c:v>
                </c:pt>
                <c:pt idx="153">
                  <c:v>0,412778</c:v>
                </c:pt>
                <c:pt idx="154">
                  <c:v>0,415471</c:v>
                </c:pt>
                <c:pt idx="155">
                  <c:v>0,418062</c:v>
                </c:pt>
                <c:pt idx="156">
                  <c:v>0,420831</c:v>
                </c:pt>
                <c:pt idx="157">
                  <c:v>0,42328</c:v>
                </c:pt>
                <c:pt idx="158">
                  <c:v>0,426028</c:v>
                </c:pt>
                <c:pt idx="159">
                  <c:v>0,428603</c:v>
                </c:pt>
                <c:pt idx="160">
                  <c:v>0,431467</c:v>
                </c:pt>
                <c:pt idx="161">
                  <c:v>0,433917</c:v>
                </c:pt>
                <c:pt idx="162">
                  <c:v>0,436435</c:v>
                </c:pt>
                <c:pt idx="163">
                  <c:v>0,439221</c:v>
                </c:pt>
                <c:pt idx="164">
                  <c:v>0,441768</c:v>
                </c:pt>
                <c:pt idx="165">
                  <c:v>0,44433</c:v>
                </c:pt>
                <c:pt idx="166">
                  <c:v>0,446965</c:v>
                </c:pt>
                <c:pt idx="167">
                  <c:v>0,449812</c:v>
                </c:pt>
                <c:pt idx="168">
                  <c:v>0,45224</c:v>
                </c:pt>
                <c:pt idx="169">
                  <c:v>0,454913</c:v>
                </c:pt>
                <c:pt idx="170">
                  <c:v>0,457587</c:v>
                </c:pt>
                <c:pt idx="171">
                  <c:v>0,46028</c:v>
                </c:pt>
                <c:pt idx="172">
                  <c:v>0,462671</c:v>
                </c:pt>
                <c:pt idx="173">
                  <c:v>0,465536</c:v>
                </c:pt>
                <c:pt idx="174">
                  <c:v>0,467979</c:v>
                </c:pt>
                <c:pt idx="175">
                  <c:v>0,470555</c:v>
                </c:pt>
                <c:pt idx="176">
                  <c:v>0,473163</c:v>
                </c:pt>
                <c:pt idx="177">
                  <c:v>0,475789</c:v>
                </c:pt>
                <c:pt idx="178">
                  <c:v>0,478479</c:v>
                </c:pt>
                <c:pt idx="179">
                  <c:v>0,481197</c:v>
                </c:pt>
                <c:pt idx="180">
                  <c:v>0,484425</c:v>
                </c:pt>
                <c:pt idx="181">
                  <c:v>0,48654</c:v>
                </c:pt>
                <c:pt idx="182">
                  <c:v>0,488953</c:v>
                </c:pt>
                <c:pt idx="183">
                  <c:v>0,491844</c:v>
                </c:pt>
                <c:pt idx="184">
                  <c:v>0,494217</c:v>
                </c:pt>
                <c:pt idx="185">
                  <c:v>0,496791</c:v>
                </c:pt>
                <c:pt idx="186">
                  <c:v>0,499591</c:v>
                </c:pt>
                <c:pt idx="187">
                  <c:v>0,502025</c:v>
                </c:pt>
                <c:pt idx="188">
                  <c:v>0,504732</c:v>
                </c:pt>
                <c:pt idx="189">
                  <c:v>0,507312</c:v>
                </c:pt>
                <c:pt idx="190">
                  <c:v>0,510069</c:v>
                </c:pt>
                <c:pt idx="191">
                  <c:v>0,51256</c:v>
                </c:pt>
                <c:pt idx="192">
                  <c:v>0,515242</c:v>
                </c:pt>
                <c:pt idx="193">
                  <c:v>0,517946</c:v>
                </c:pt>
                <c:pt idx="194">
                  <c:v>0,52047</c:v>
                </c:pt>
                <c:pt idx="195">
                  <c:v>0,523102</c:v>
                </c:pt>
                <c:pt idx="196">
                  <c:v>0,525885</c:v>
                </c:pt>
                <c:pt idx="197">
                  <c:v>0,52869</c:v>
                </c:pt>
                <c:pt idx="198">
                  <c:v>0,531476</c:v>
                </c:pt>
                <c:pt idx="199">
                  <c:v>0,534412</c:v>
                </c:pt>
                <c:pt idx="200">
                  <c:v>0,537065</c:v>
                </c:pt>
                <c:pt idx="201">
                  <c:v>0,540045</c:v>
                </c:pt>
                <c:pt idx="202">
                  <c:v>0,542676</c:v>
                </c:pt>
                <c:pt idx="203">
                  <c:v>0,545395</c:v>
                </c:pt>
                <c:pt idx="204">
                  <c:v>0,547978</c:v>
                </c:pt>
                <c:pt idx="205">
                  <c:v>0,550635</c:v>
                </c:pt>
                <c:pt idx="206">
                  <c:v>0,553249</c:v>
                </c:pt>
                <c:pt idx="207">
                  <c:v>0,55592</c:v>
                </c:pt>
                <c:pt idx="208">
                  <c:v>0,558496</c:v>
                </c:pt>
                <c:pt idx="209">
                  <c:v>0,561235</c:v>
                </c:pt>
                <c:pt idx="210">
                  <c:v>0,563834</c:v>
                </c:pt>
                <c:pt idx="211">
                  <c:v>0,566367</c:v>
                </c:pt>
                <c:pt idx="212">
                  <c:v>0,569093</c:v>
                </c:pt>
                <c:pt idx="213">
                  <c:v>0,571841</c:v>
                </c:pt>
                <c:pt idx="214">
                  <c:v>0,574347</c:v>
                </c:pt>
                <c:pt idx="215">
                  <c:v>0,577112</c:v>
                </c:pt>
                <c:pt idx="216">
                  <c:v>0,579666</c:v>
                </c:pt>
                <c:pt idx="217">
                  <c:v>0,582167</c:v>
                </c:pt>
                <c:pt idx="218">
                  <c:v>0,584955</c:v>
                </c:pt>
                <c:pt idx="219">
                  <c:v>0,587589</c:v>
                </c:pt>
                <c:pt idx="220">
                  <c:v>0,59014</c:v>
                </c:pt>
                <c:pt idx="221">
                  <c:v>0,592714</c:v>
                </c:pt>
                <c:pt idx="222">
                  <c:v>0,595462</c:v>
                </c:pt>
                <c:pt idx="223">
                  <c:v>0,598141</c:v>
                </c:pt>
                <c:pt idx="224">
                  <c:v>0,600679</c:v>
                </c:pt>
                <c:pt idx="225">
                  <c:v>0,603319</c:v>
                </c:pt>
                <c:pt idx="226">
                  <c:v>0,605875</c:v>
                </c:pt>
                <c:pt idx="227">
                  <c:v>0,608678</c:v>
                </c:pt>
                <c:pt idx="228">
                  <c:v>0,611319</c:v>
                </c:pt>
                <c:pt idx="229">
                  <c:v>0,613962</c:v>
                </c:pt>
                <c:pt idx="230">
                  <c:v>0,616508</c:v>
                </c:pt>
                <c:pt idx="231">
                  <c:v>0,619154</c:v>
                </c:pt>
                <c:pt idx="232">
                  <c:v>0,62189</c:v>
                </c:pt>
                <c:pt idx="233">
                  <c:v>0,624417</c:v>
                </c:pt>
                <c:pt idx="234">
                  <c:v>0,627124</c:v>
                </c:pt>
                <c:pt idx="235">
                  <c:v>0,629698</c:v>
                </c:pt>
                <c:pt idx="236">
                  <c:v>0,632272</c:v>
                </c:pt>
                <c:pt idx="237">
                  <c:v>0,634973</c:v>
                </c:pt>
                <c:pt idx="238">
                  <c:v>0,637628</c:v>
                </c:pt>
                <c:pt idx="239">
                  <c:v>0,640283</c:v>
                </c:pt>
                <c:pt idx="240">
                  <c:v>0,642857</c:v>
                </c:pt>
                <c:pt idx="241">
                  <c:v>0,645525</c:v>
                </c:pt>
                <c:pt idx="242">
                  <c:v>0,648177</c:v>
                </c:pt>
                <c:pt idx="243">
                  <c:v>0,650879</c:v>
                </c:pt>
                <c:pt idx="244">
                  <c:v>0,653583</c:v>
                </c:pt>
                <c:pt idx="245">
                  <c:v>0,656271</c:v>
                </c:pt>
                <c:pt idx="246">
                  <c:v>0,659196</c:v>
                </c:pt>
                <c:pt idx="247">
                  <c:v>0,661728</c:v>
                </c:pt>
                <c:pt idx="248">
                  <c:v>0,664424</c:v>
                </c:pt>
                <c:pt idx="249">
                  <c:v>0,667073</c:v>
                </c:pt>
                <c:pt idx="250">
                  <c:v>0,669615</c:v>
                </c:pt>
                <c:pt idx="251">
                  <c:v>0,67244</c:v>
                </c:pt>
                <c:pt idx="252">
                  <c:v>0,674936</c:v>
                </c:pt>
                <c:pt idx="253">
                  <c:v>0,677611</c:v>
                </c:pt>
                <c:pt idx="254">
                  <c:v>0,680028</c:v>
                </c:pt>
                <c:pt idx="255">
                  <c:v>0,682736</c:v>
                </c:pt>
                <c:pt idx="256">
                  <c:v>0,685455</c:v>
                </c:pt>
                <c:pt idx="257">
                  <c:v>0,688098</c:v>
                </c:pt>
                <c:pt idx="258">
                  <c:v>0,690846</c:v>
                </c:pt>
                <c:pt idx="259">
                  <c:v>0,693523</c:v>
                </c:pt>
                <c:pt idx="260">
                  <c:v>0,695853</c:v>
                </c:pt>
                <c:pt idx="261">
                  <c:v>0,698399</c:v>
                </c:pt>
                <c:pt idx="262">
                  <c:v>0,701167</c:v>
                </c:pt>
                <c:pt idx="263">
                  <c:v>0,703593</c:v>
                </c:pt>
                <c:pt idx="264">
                  <c:v>0,706329</c:v>
                </c:pt>
                <c:pt idx="265">
                  <c:v>0,708818</c:v>
                </c:pt>
                <c:pt idx="266">
                  <c:v>0,711365</c:v>
                </c:pt>
                <c:pt idx="267">
                  <c:v>0,714333</c:v>
                </c:pt>
                <c:pt idx="268">
                  <c:v>0,716701</c:v>
                </c:pt>
                <c:pt idx="269">
                  <c:v>0,719206</c:v>
                </c:pt>
                <c:pt idx="270">
                  <c:v>0,721838</c:v>
                </c:pt>
                <c:pt idx="271">
                  <c:v>0,724507</c:v>
                </c:pt>
                <c:pt idx="272">
                  <c:v>0,727469</c:v>
                </c:pt>
                <c:pt idx="273">
                  <c:v>0,729776</c:v>
                </c:pt>
                <c:pt idx="274">
                  <c:v>0,732463</c:v>
                </c:pt>
                <c:pt idx="275">
                  <c:v>0,734859</c:v>
                </c:pt>
                <c:pt idx="276">
                  <c:v>0,737622</c:v>
                </c:pt>
                <c:pt idx="277">
                  <c:v>0,740024</c:v>
                </c:pt>
                <c:pt idx="278">
                  <c:v>0,742807</c:v>
                </c:pt>
                <c:pt idx="279">
                  <c:v>0,74527</c:v>
                </c:pt>
                <c:pt idx="280">
                  <c:v>0,748299</c:v>
                </c:pt>
                <c:pt idx="281">
                  <c:v>0,75061</c:v>
                </c:pt>
                <c:pt idx="282">
                  <c:v>0,75323</c:v>
                </c:pt>
                <c:pt idx="283">
                  <c:v>0,755913</c:v>
                </c:pt>
                <c:pt idx="284">
                  <c:v>0,758659</c:v>
                </c:pt>
                <c:pt idx="285">
                  <c:v>0,7612</c:v>
                </c:pt>
                <c:pt idx="286">
                  <c:v>0,76413</c:v>
                </c:pt>
                <c:pt idx="287">
                  <c:v>0,766188</c:v>
                </c:pt>
                <c:pt idx="288">
                  <c:v>0,768939</c:v>
                </c:pt>
                <c:pt idx="289">
                  <c:v>0,771542</c:v>
                </c:pt>
                <c:pt idx="290">
                  <c:v>0,774207</c:v>
                </c:pt>
                <c:pt idx="291">
                  <c:v>0,77708</c:v>
                </c:pt>
                <c:pt idx="292">
                  <c:v>0,779659</c:v>
                </c:pt>
                <c:pt idx="293">
                  <c:v>0,781981</c:v>
                </c:pt>
                <c:pt idx="294">
                  <c:v>0,784587</c:v>
                </c:pt>
                <c:pt idx="295">
                  <c:v>0,787213</c:v>
                </c:pt>
                <c:pt idx="296">
                  <c:v>0,789726</c:v>
                </c:pt>
                <c:pt idx="297">
                  <c:v>0,792488</c:v>
                </c:pt>
                <c:pt idx="298">
                  <c:v>0,795041</c:v>
                </c:pt>
                <c:pt idx="299">
                  <c:v>0,797734</c:v>
                </c:pt>
                <c:pt idx="300">
                  <c:v>0,800485</c:v>
                </c:pt>
                <c:pt idx="301">
                  <c:v>0,803081</c:v>
                </c:pt>
                <c:pt idx="302">
                  <c:v>0,805455</c:v>
                </c:pt>
                <c:pt idx="303">
                  <c:v>0,807996</c:v>
                </c:pt>
                <c:pt idx="304">
                  <c:v>0,810663</c:v>
                </c:pt>
                <c:pt idx="305">
                  <c:v>0,813284</c:v>
                </c:pt>
                <c:pt idx="306">
                  <c:v>0,816187</c:v>
                </c:pt>
                <c:pt idx="307">
                  <c:v>0,818571</c:v>
                </c:pt>
                <c:pt idx="308">
                  <c:v>0,821419</c:v>
                </c:pt>
                <c:pt idx="309">
                  <c:v>0,823955</c:v>
                </c:pt>
                <c:pt idx="310">
                  <c:v>0,826439</c:v>
                </c:pt>
                <c:pt idx="311">
                  <c:v>0,828964</c:v>
                </c:pt>
                <c:pt idx="312">
                  <c:v>0,831619</c:v>
                </c:pt>
                <c:pt idx="313">
                  <c:v>0,834659</c:v>
                </c:pt>
                <c:pt idx="314">
                  <c:v>0,836934</c:v>
                </c:pt>
                <c:pt idx="315">
                  <c:v>0,839517</c:v>
                </c:pt>
                <c:pt idx="316">
                  <c:v>0,842131</c:v>
                </c:pt>
                <c:pt idx="317">
                  <c:v>0,844789</c:v>
                </c:pt>
                <c:pt idx="318">
                  <c:v>0,847325</c:v>
                </c:pt>
                <c:pt idx="319">
                  <c:v>0,850015</c:v>
                </c:pt>
                <c:pt idx="320">
                  <c:v>0,852747</c:v>
                </c:pt>
                <c:pt idx="321">
                  <c:v>0,855309</c:v>
                </c:pt>
                <c:pt idx="322">
                  <c:v>0,857965</c:v>
                </c:pt>
                <c:pt idx="323">
                  <c:v>0,860429</c:v>
                </c:pt>
                <c:pt idx="324">
                  <c:v>0,86331</c:v>
                </c:pt>
                <c:pt idx="325">
                  <c:v>0,865723</c:v>
                </c:pt>
                <c:pt idx="326">
                  <c:v>0,868321</c:v>
                </c:pt>
                <c:pt idx="327">
                  <c:v>0,871059</c:v>
                </c:pt>
                <c:pt idx="328">
                  <c:v>0,873683</c:v>
                </c:pt>
                <c:pt idx="329">
                  <c:v>0,876482</c:v>
                </c:pt>
                <c:pt idx="330">
                  <c:v>0,878871</c:v>
                </c:pt>
                <c:pt idx="331">
                  <c:v>0,881407</c:v>
                </c:pt>
                <c:pt idx="332">
                  <c:v>0,884052</c:v>
                </c:pt>
                <c:pt idx="333">
                  <c:v>0,886734</c:v>
                </c:pt>
                <c:pt idx="334">
                  <c:v>0,88934</c:v>
                </c:pt>
                <c:pt idx="335">
                  <c:v>0,891817</c:v>
                </c:pt>
                <c:pt idx="336">
                  <c:v>0,894592</c:v>
                </c:pt>
                <c:pt idx="337">
                  <c:v>0,897003</c:v>
                </c:pt>
                <c:pt idx="338">
                  <c:v>0,899748</c:v>
                </c:pt>
                <c:pt idx="339">
                  <c:v>0,902417</c:v>
                </c:pt>
                <c:pt idx="340">
                  <c:v>0,904999</c:v>
                </c:pt>
                <c:pt idx="341">
                  <c:v>0,907709</c:v>
                </c:pt>
                <c:pt idx="342">
                  <c:v>0,910117</c:v>
                </c:pt>
                <c:pt idx="343">
                  <c:v>0,912848</c:v>
                </c:pt>
                <c:pt idx="344">
                  <c:v>0,915424</c:v>
                </c:pt>
                <c:pt idx="345">
                  <c:v>0,918074</c:v>
                </c:pt>
                <c:pt idx="346">
                  <c:v>0,920734</c:v>
                </c:pt>
                <c:pt idx="347">
                  <c:v>0,923442</c:v>
                </c:pt>
                <c:pt idx="348">
                  <c:v>0,926027</c:v>
                </c:pt>
                <c:pt idx="349">
                  <c:v>0,928735</c:v>
                </c:pt>
                <c:pt idx="350">
                  <c:v>0,931328</c:v>
                </c:pt>
                <c:pt idx="351">
                  <c:v>0,933992</c:v>
                </c:pt>
                <c:pt idx="352">
                  <c:v>0,936525</c:v>
                </c:pt>
                <c:pt idx="353">
                  <c:v>0,939397</c:v>
                </c:pt>
                <c:pt idx="354">
                  <c:v>0,94175</c:v>
                </c:pt>
                <c:pt idx="355">
                  <c:v>0,94431</c:v>
                </c:pt>
                <c:pt idx="356">
                  <c:v>0,946983</c:v>
                </c:pt>
                <c:pt idx="357">
                  <c:v>0,949568</c:v>
                </c:pt>
                <c:pt idx="358">
                  <c:v>0,952252</c:v>
                </c:pt>
                <c:pt idx="359">
                  <c:v>0,954869</c:v>
                </c:pt>
                <c:pt idx="360">
                  <c:v>0,95739</c:v>
                </c:pt>
                <c:pt idx="361">
                  <c:v>0,959991</c:v>
                </c:pt>
                <c:pt idx="362">
                  <c:v>0,962708</c:v>
                </c:pt>
                <c:pt idx="363">
                  <c:v>0,965149</c:v>
                </c:pt>
                <c:pt idx="364">
                  <c:v>0,967867</c:v>
                </c:pt>
                <c:pt idx="365">
                  <c:v>0,970523</c:v>
                </c:pt>
                <c:pt idx="366">
                  <c:v>0,973155</c:v>
                </c:pt>
                <c:pt idx="367">
                  <c:v>0,975626</c:v>
                </c:pt>
                <c:pt idx="368">
                  <c:v>0,978302</c:v>
                </c:pt>
                <c:pt idx="369">
                  <c:v>0,980927</c:v>
                </c:pt>
                <c:pt idx="370">
                  <c:v>0,983717</c:v>
                </c:pt>
                <c:pt idx="371">
                  <c:v>0,986182</c:v>
                </c:pt>
                <c:pt idx="372">
                  <c:v>0,988654</c:v>
                </c:pt>
                <c:pt idx="373">
                  <c:v>0,991348</c:v>
                </c:pt>
                <c:pt idx="374">
                  <c:v>0,993991</c:v>
                </c:pt>
                <c:pt idx="375">
                  <c:v>0,996678</c:v>
                </c:pt>
                <c:pt idx="376">
                  <c:v>0,99917</c:v>
                </c:pt>
                <c:pt idx="377">
                  <c:v>1,001814</c:v>
                </c:pt>
                <c:pt idx="378">
                  <c:v>1,004424</c:v>
                </c:pt>
                <c:pt idx="379">
                  <c:v>1,0071</c:v>
                </c:pt>
                <c:pt idx="380">
                  <c:v>1,00975</c:v>
                </c:pt>
                <c:pt idx="381">
                  <c:v>1,012534</c:v>
                </c:pt>
                <c:pt idx="382">
                  <c:v>1,01499</c:v>
                </c:pt>
                <c:pt idx="383">
                  <c:v>1,017685</c:v>
                </c:pt>
                <c:pt idx="384">
                  <c:v>1,020316</c:v>
                </c:pt>
                <c:pt idx="385">
                  <c:v>1,022983</c:v>
                </c:pt>
                <c:pt idx="386">
                  <c:v>1,0258</c:v>
                </c:pt>
                <c:pt idx="387">
                  <c:v>1,028493</c:v>
                </c:pt>
                <c:pt idx="388">
                  <c:v>1,031093</c:v>
                </c:pt>
                <c:pt idx="389">
                  <c:v>1,033786</c:v>
                </c:pt>
                <c:pt idx="390">
                  <c:v>1,036327</c:v>
                </c:pt>
                <c:pt idx="391">
                  <c:v>1,039073</c:v>
                </c:pt>
                <c:pt idx="392">
                  <c:v>1,041646</c:v>
                </c:pt>
                <c:pt idx="393">
                  <c:v>1,044174</c:v>
                </c:pt>
                <c:pt idx="394">
                  <c:v>1,046844</c:v>
                </c:pt>
                <c:pt idx="395">
                  <c:v>1,049756</c:v>
                </c:pt>
                <c:pt idx="396">
                  <c:v>1,052641</c:v>
                </c:pt>
                <c:pt idx="397">
                  <c:v>1,055367</c:v>
                </c:pt>
                <c:pt idx="398">
                  <c:v>1,057973</c:v>
                </c:pt>
                <c:pt idx="399">
                  <c:v>1,060625</c:v>
                </c:pt>
                <c:pt idx="400">
                  <c:v>1,063316</c:v>
                </c:pt>
                <c:pt idx="401">
                  <c:v>1,066011</c:v>
                </c:pt>
                <c:pt idx="402">
                  <c:v>1,068602</c:v>
                </c:pt>
                <c:pt idx="403">
                  <c:v>1,071344</c:v>
                </c:pt>
                <c:pt idx="404">
                  <c:v>1,073918</c:v>
                </c:pt>
                <c:pt idx="405">
                  <c:v>1,076627</c:v>
                </c:pt>
                <c:pt idx="406">
                  <c:v>1,079306</c:v>
                </c:pt>
                <c:pt idx="407">
                  <c:v>1,081796</c:v>
                </c:pt>
                <c:pt idx="408">
                  <c:v>1,084468</c:v>
                </c:pt>
                <c:pt idx="409">
                  <c:v>1,087065</c:v>
                </c:pt>
                <c:pt idx="410">
                  <c:v>1,089757</c:v>
                </c:pt>
                <c:pt idx="411">
                  <c:v>1,092435</c:v>
                </c:pt>
                <c:pt idx="412">
                  <c:v>1,09507</c:v>
                </c:pt>
                <c:pt idx="413">
                  <c:v>1,097729</c:v>
                </c:pt>
                <c:pt idx="414">
                  <c:v>1,100211</c:v>
                </c:pt>
                <c:pt idx="415">
                  <c:v>1,102901</c:v>
                </c:pt>
                <c:pt idx="416">
                  <c:v>1,105632</c:v>
                </c:pt>
                <c:pt idx="417">
                  <c:v>1,108397</c:v>
                </c:pt>
                <c:pt idx="418">
                  <c:v>1,110793</c:v>
                </c:pt>
                <c:pt idx="419">
                  <c:v>1,113446</c:v>
                </c:pt>
                <c:pt idx="420">
                  <c:v>1,116098</c:v>
                </c:pt>
                <c:pt idx="421">
                  <c:v>1,118729</c:v>
                </c:pt>
                <c:pt idx="422">
                  <c:v>1,121324</c:v>
                </c:pt>
                <c:pt idx="423">
                  <c:v>1,124028</c:v>
                </c:pt>
                <c:pt idx="424">
                  <c:v>1,126662</c:v>
                </c:pt>
                <c:pt idx="425">
                  <c:v>1,129324</c:v>
                </c:pt>
                <c:pt idx="426">
                  <c:v>1,132042</c:v>
                </c:pt>
                <c:pt idx="427">
                  <c:v>1,134668</c:v>
                </c:pt>
                <c:pt idx="428">
                  <c:v>1,137308</c:v>
                </c:pt>
                <c:pt idx="429">
                  <c:v>1,139861</c:v>
                </c:pt>
                <c:pt idx="430">
                  <c:v>1,142517</c:v>
                </c:pt>
                <c:pt idx="431">
                  <c:v>1,145264</c:v>
                </c:pt>
                <c:pt idx="432">
                  <c:v>1,147971</c:v>
                </c:pt>
                <c:pt idx="433">
                  <c:v>1,150516</c:v>
                </c:pt>
                <c:pt idx="434">
                  <c:v>1,153069</c:v>
                </c:pt>
                <c:pt idx="435">
                  <c:v>1,155731</c:v>
                </c:pt>
                <c:pt idx="436">
                  <c:v>1,15833</c:v>
                </c:pt>
                <c:pt idx="437">
                  <c:v>1,160973</c:v>
                </c:pt>
                <c:pt idx="438">
                  <c:v>1,163737</c:v>
                </c:pt>
                <c:pt idx="439">
                  <c:v>1,166335</c:v>
                </c:pt>
                <c:pt idx="440">
                  <c:v>1,168925</c:v>
                </c:pt>
                <c:pt idx="441">
                  <c:v>1,171657</c:v>
                </c:pt>
                <c:pt idx="442">
                  <c:v>1,174162</c:v>
                </c:pt>
                <c:pt idx="443">
                  <c:v>1,176958</c:v>
                </c:pt>
                <c:pt idx="444">
                  <c:v>1,17979</c:v>
                </c:pt>
                <c:pt idx="445">
                  <c:v>1,182274</c:v>
                </c:pt>
                <c:pt idx="446">
                  <c:v>1,184787</c:v>
                </c:pt>
                <c:pt idx="447">
                  <c:v>1,187492</c:v>
                </c:pt>
                <c:pt idx="448">
                  <c:v>1,190164</c:v>
                </c:pt>
                <c:pt idx="449">
                  <c:v>1,192911</c:v>
                </c:pt>
                <c:pt idx="450">
                  <c:v>1,195277</c:v>
                </c:pt>
                <c:pt idx="451">
                  <c:v>1,197841</c:v>
                </c:pt>
                <c:pt idx="452">
                  <c:v>1,200401</c:v>
                </c:pt>
                <c:pt idx="453">
                  <c:v>1,203151</c:v>
                </c:pt>
                <c:pt idx="454">
                  <c:v>1,205623</c:v>
                </c:pt>
                <c:pt idx="455">
                  <c:v>1,208374</c:v>
                </c:pt>
                <c:pt idx="456">
                  <c:v>1,210922</c:v>
                </c:pt>
                <c:pt idx="457">
                  <c:v>1,213756</c:v>
                </c:pt>
                <c:pt idx="458">
                  <c:v>1,216235</c:v>
                </c:pt>
                <c:pt idx="459">
                  <c:v>1,218781</c:v>
                </c:pt>
                <c:pt idx="460">
                  <c:v>1,221696</c:v>
                </c:pt>
                <c:pt idx="461">
                  <c:v>1,224181</c:v>
                </c:pt>
                <c:pt idx="462">
                  <c:v>1,226743</c:v>
                </c:pt>
                <c:pt idx="463">
                  <c:v>1,229417</c:v>
                </c:pt>
                <c:pt idx="464">
                  <c:v>1,232095</c:v>
                </c:pt>
                <c:pt idx="465">
                  <c:v>1,234364</c:v>
                </c:pt>
                <c:pt idx="466">
                  <c:v>1,2371</c:v>
                </c:pt>
                <c:pt idx="467">
                  <c:v>1,239664</c:v>
                </c:pt>
                <c:pt idx="468">
                  <c:v>1,242174</c:v>
                </c:pt>
                <c:pt idx="469">
                  <c:v>1,244971</c:v>
                </c:pt>
                <c:pt idx="470">
                  <c:v>1,247408</c:v>
                </c:pt>
                <c:pt idx="471">
                  <c:v>1,25016</c:v>
                </c:pt>
                <c:pt idx="472">
                  <c:v>1,252776</c:v>
                </c:pt>
                <c:pt idx="473">
                  <c:v>1,255521</c:v>
                </c:pt>
                <c:pt idx="474">
                  <c:v>1,257843</c:v>
                </c:pt>
                <c:pt idx="475">
                  <c:v>1,260666</c:v>
                </c:pt>
                <c:pt idx="476">
                  <c:v>1,263281</c:v>
                </c:pt>
                <c:pt idx="477">
                  <c:v>1,265944</c:v>
                </c:pt>
                <c:pt idx="478">
                  <c:v>1,268384</c:v>
                </c:pt>
                <c:pt idx="479">
                  <c:v>1,271129</c:v>
                </c:pt>
                <c:pt idx="480">
                  <c:v>1,273836</c:v>
                </c:pt>
                <c:pt idx="481">
                  <c:v>1,276439</c:v>
                </c:pt>
                <c:pt idx="482">
                  <c:v>1,278795</c:v>
                </c:pt>
                <c:pt idx="483">
                  <c:v>1,281769</c:v>
                </c:pt>
                <c:pt idx="484">
                  <c:v>1,283907</c:v>
                </c:pt>
                <c:pt idx="485">
                  <c:v>1,286748</c:v>
                </c:pt>
                <c:pt idx="486">
                  <c:v>1,289337</c:v>
                </c:pt>
                <c:pt idx="487">
                  <c:v>1,292075</c:v>
                </c:pt>
                <c:pt idx="488">
                  <c:v>1,294429</c:v>
                </c:pt>
                <c:pt idx="489">
                  <c:v>1,297289</c:v>
                </c:pt>
                <c:pt idx="490">
                  <c:v>1,299628</c:v>
                </c:pt>
                <c:pt idx="491">
                  <c:v>1,302335</c:v>
                </c:pt>
                <c:pt idx="492">
                  <c:v>1,304893</c:v>
                </c:pt>
                <c:pt idx="493">
                  <c:v>1,307625</c:v>
                </c:pt>
                <c:pt idx="494">
                  <c:v>1,310136</c:v>
                </c:pt>
                <c:pt idx="495">
                  <c:v>1,312946</c:v>
                </c:pt>
                <c:pt idx="496">
                  <c:v>1,315247</c:v>
                </c:pt>
                <c:pt idx="497">
                  <c:v>1,31813</c:v>
                </c:pt>
                <c:pt idx="498">
                  <c:v>1,3205</c:v>
                </c:pt>
                <c:pt idx="499">
                  <c:v>1,323465</c:v>
                </c:pt>
                <c:pt idx="500">
                  <c:v>1,325822</c:v>
                </c:pt>
                <c:pt idx="501">
                  <c:v>1,328532</c:v>
                </c:pt>
                <c:pt idx="502">
                  <c:v>1,331071</c:v>
                </c:pt>
                <c:pt idx="503">
                  <c:v>1,333786</c:v>
                </c:pt>
                <c:pt idx="504">
                  <c:v>1,336337</c:v>
                </c:pt>
                <c:pt idx="505">
                  <c:v>1,33884</c:v>
                </c:pt>
                <c:pt idx="506">
                  <c:v>1,341743</c:v>
                </c:pt>
                <c:pt idx="507">
                  <c:v>1,344075</c:v>
                </c:pt>
                <c:pt idx="508">
                  <c:v>1,346988</c:v>
                </c:pt>
                <c:pt idx="509">
                  <c:v>1,349538</c:v>
                </c:pt>
                <c:pt idx="510">
                  <c:v>1,352051</c:v>
                </c:pt>
                <c:pt idx="511">
                  <c:v>1,354916</c:v>
                </c:pt>
                <c:pt idx="512">
                  <c:v>1,357433</c:v>
                </c:pt>
                <c:pt idx="513">
                  <c:v>1,359824</c:v>
                </c:pt>
                <c:pt idx="514">
                  <c:v>1,362341</c:v>
                </c:pt>
                <c:pt idx="515">
                  <c:v>1,36525</c:v>
                </c:pt>
                <c:pt idx="516">
                  <c:v>1,367612</c:v>
                </c:pt>
                <c:pt idx="517">
                  <c:v>1,370215</c:v>
                </c:pt>
                <c:pt idx="518">
                  <c:v>1,37305</c:v>
                </c:pt>
                <c:pt idx="519">
                  <c:v>1,375529</c:v>
                </c:pt>
                <c:pt idx="520">
                  <c:v>1,378354</c:v>
                </c:pt>
                <c:pt idx="521">
                  <c:v>1,380756</c:v>
                </c:pt>
                <c:pt idx="522">
                  <c:v>1,383441</c:v>
                </c:pt>
                <c:pt idx="523">
                  <c:v>1,386011</c:v>
                </c:pt>
                <c:pt idx="524">
                  <c:v>1,388879</c:v>
                </c:pt>
                <c:pt idx="525">
                  <c:v>1,391106</c:v>
                </c:pt>
                <c:pt idx="526">
                  <c:v>1,394037</c:v>
                </c:pt>
                <c:pt idx="527">
                  <c:v>1,396631</c:v>
                </c:pt>
                <c:pt idx="528">
                  <c:v>1,399237</c:v>
                </c:pt>
                <c:pt idx="529">
                  <c:v>1,40173</c:v>
                </c:pt>
                <c:pt idx="530">
                  <c:v>1,404227</c:v>
                </c:pt>
                <c:pt idx="531">
                  <c:v>1,406999</c:v>
                </c:pt>
                <c:pt idx="532">
                  <c:v>1,409721</c:v>
                </c:pt>
                <c:pt idx="533">
                  <c:v>1,412178</c:v>
                </c:pt>
                <c:pt idx="534">
                  <c:v>1,414801</c:v>
                </c:pt>
                <c:pt idx="535">
                  <c:v>1,417233</c:v>
                </c:pt>
                <c:pt idx="536">
                  <c:v>1,419911</c:v>
                </c:pt>
                <c:pt idx="537">
                  <c:v>1,422647</c:v>
                </c:pt>
                <c:pt idx="538">
                  <c:v>1,425227</c:v>
                </c:pt>
                <c:pt idx="539">
                  <c:v>1,427948</c:v>
                </c:pt>
                <c:pt idx="540">
                  <c:v>1,43029</c:v>
                </c:pt>
                <c:pt idx="541">
                  <c:v>1,433075</c:v>
                </c:pt>
                <c:pt idx="542">
                  <c:v>1,435733</c:v>
                </c:pt>
                <c:pt idx="543">
                  <c:v>1,438148</c:v>
                </c:pt>
                <c:pt idx="544">
                  <c:v>1,44072</c:v>
                </c:pt>
                <c:pt idx="545">
                  <c:v>1,443369</c:v>
                </c:pt>
                <c:pt idx="546">
                  <c:v>1,446318</c:v>
                </c:pt>
                <c:pt idx="547">
                  <c:v>1,448656</c:v>
                </c:pt>
                <c:pt idx="548">
                  <c:v>1,451312</c:v>
                </c:pt>
                <c:pt idx="549">
                  <c:v>1,453775</c:v>
                </c:pt>
                <c:pt idx="550">
                  <c:v>1,456613</c:v>
                </c:pt>
                <c:pt idx="551">
                  <c:v>1,459169</c:v>
                </c:pt>
                <c:pt idx="552">
                  <c:v>1,461943</c:v>
                </c:pt>
                <c:pt idx="553">
                  <c:v>1,464435</c:v>
                </c:pt>
                <c:pt idx="554">
                  <c:v>1,467139</c:v>
                </c:pt>
                <c:pt idx="555">
                  <c:v>1,469739</c:v>
                </c:pt>
                <c:pt idx="556">
                  <c:v>1,472182</c:v>
                </c:pt>
                <c:pt idx="557">
                  <c:v>1,474915</c:v>
                </c:pt>
                <c:pt idx="558">
                  <c:v>1,477597</c:v>
                </c:pt>
                <c:pt idx="559">
                  <c:v>1,479973</c:v>
                </c:pt>
                <c:pt idx="560">
                  <c:v>1,482622</c:v>
                </c:pt>
                <c:pt idx="561">
                  <c:v>1,485289</c:v>
                </c:pt>
                <c:pt idx="562">
                  <c:v>1,487846</c:v>
                </c:pt>
                <c:pt idx="563">
                  <c:v>1,490608</c:v>
                </c:pt>
                <c:pt idx="564">
                  <c:v>1,493225</c:v>
                </c:pt>
                <c:pt idx="565">
                  <c:v>1,495711</c:v>
                </c:pt>
                <c:pt idx="566">
                  <c:v>1,498486</c:v>
                </c:pt>
                <c:pt idx="567">
                  <c:v>1,501204</c:v>
                </c:pt>
                <c:pt idx="568">
                  <c:v>1,503534</c:v>
                </c:pt>
                <c:pt idx="569">
                  <c:v>1,506265</c:v>
                </c:pt>
                <c:pt idx="570">
                  <c:v>1,508778</c:v>
                </c:pt>
                <c:pt idx="571">
                  <c:v>1,511417</c:v>
                </c:pt>
                <c:pt idx="572">
                  <c:v>1,514034</c:v>
                </c:pt>
                <c:pt idx="573">
                  <c:v>1,516693</c:v>
                </c:pt>
                <c:pt idx="574">
                  <c:v>1,519507</c:v>
                </c:pt>
                <c:pt idx="575">
                  <c:v>1,521944</c:v>
                </c:pt>
                <c:pt idx="576">
                  <c:v>1,524683</c:v>
                </c:pt>
                <c:pt idx="577">
                  <c:v>1,527127</c:v>
                </c:pt>
                <c:pt idx="578">
                  <c:v>1,52984</c:v>
                </c:pt>
                <c:pt idx="579">
                  <c:v>1,532646</c:v>
                </c:pt>
                <c:pt idx="580">
                  <c:v>1,534966</c:v>
                </c:pt>
                <c:pt idx="581">
                  <c:v>1,537665</c:v>
                </c:pt>
                <c:pt idx="582">
                  <c:v>1,540388</c:v>
                </c:pt>
                <c:pt idx="583">
                  <c:v>1,543295</c:v>
                </c:pt>
                <c:pt idx="584">
                  <c:v>1,545505</c:v>
                </c:pt>
                <c:pt idx="585">
                  <c:v>1,548114</c:v>
                </c:pt>
                <c:pt idx="586">
                  <c:v>1,550621</c:v>
                </c:pt>
                <c:pt idx="587">
                  <c:v>1,553259</c:v>
                </c:pt>
                <c:pt idx="588">
                  <c:v>1,556137</c:v>
                </c:pt>
                <c:pt idx="589">
                  <c:v>1,558754</c:v>
                </c:pt>
                <c:pt idx="590">
                  <c:v>1,561037</c:v>
                </c:pt>
                <c:pt idx="591">
                  <c:v>1,564093</c:v>
                </c:pt>
                <c:pt idx="592">
                  <c:v>1,566388</c:v>
                </c:pt>
                <c:pt idx="593">
                  <c:v>1,569124</c:v>
                </c:pt>
                <c:pt idx="594">
                  <c:v>1,571516</c:v>
                </c:pt>
                <c:pt idx="595">
                  <c:v>1,574234</c:v>
                </c:pt>
                <c:pt idx="596">
                  <c:v>1,577066</c:v>
                </c:pt>
                <c:pt idx="597">
                  <c:v>1,579518</c:v>
                </c:pt>
                <c:pt idx="598">
                  <c:v>1,581854</c:v>
                </c:pt>
                <c:pt idx="599">
                  <c:v>1,584625</c:v>
                </c:pt>
                <c:pt idx="600">
                  <c:v>1,587117</c:v>
                </c:pt>
                <c:pt idx="601">
                  <c:v>1,589902</c:v>
                </c:pt>
                <c:pt idx="602">
                  <c:v>1,592328</c:v>
                </c:pt>
                <c:pt idx="603">
                  <c:v>1,594957</c:v>
                </c:pt>
                <c:pt idx="604">
                  <c:v>1,597551</c:v>
                </c:pt>
                <c:pt idx="605">
                  <c:v>1,600298</c:v>
                </c:pt>
                <c:pt idx="606">
                  <c:v>1,602916</c:v>
                </c:pt>
                <c:pt idx="607">
                  <c:v>1,605461</c:v>
                </c:pt>
                <c:pt idx="608">
                  <c:v>1,608264</c:v>
                </c:pt>
                <c:pt idx="609">
                  <c:v>1,610822</c:v>
                </c:pt>
                <c:pt idx="610">
                  <c:v>1,61347</c:v>
                </c:pt>
                <c:pt idx="611">
                  <c:v>1,615964</c:v>
                </c:pt>
                <c:pt idx="612">
                  <c:v>1,61864</c:v>
                </c:pt>
                <c:pt idx="613">
                  <c:v>1,62122</c:v>
                </c:pt>
                <c:pt idx="614">
                  <c:v>1,623882</c:v>
                </c:pt>
                <c:pt idx="615">
                  <c:v>1,626282</c:v>
                </c:pt>
                <c:pt idx="616">
                  <c:v>1,628886</c:v>
                </c:pt>
                <c:pt idx="617">
                  <c:v>1,631528</c:v>
                </c:pt>
                <c:pt idx="618">
                  <c:v>1,634265</c:v>
                </c:pt>
                <c:pt idx="619">
                  <c:v>1,636694</c:v>
                </c:pt>
                <c:pt idx="620">
                  <c:v>1,639522</c:v>
                </c:pt>
                <c:pt idx="621">
                  <c:v>1,642181</c:v>
                </c:pt>
                <c:pt idx="622">
                  <c:v>1,644597</c:v>
                </c:pt>
                <c:pt idx="623">
                  <c:v>1,647137</c:v>
                </c:pt>
                <c:pt idx="624">
                  <c:v>1,649966</c:v>
                </c:pt>
                <c:pt idx="625">
                  <c:v>1,652565</c:v>
                </c:pt>
                <c:pt idx="626">
                  <c:v>1,655081</c:v>
                </c:pt>
                <c:pt idx="627">
                  <c:v>1,657617</c:v>
                </c:pt>
                <c:pt idx="628">
                  <c:v>1,660414</c:v>
                </c:pt>
                <c:pt idx="629">
                  <c:v>1,663174</c:v>
                </c:pt>
                <c:pt idx="630">
                  <c:v>1,665617</c:v>
                </c:pt>
                <c:pt idx="631">
                  <c:v>1,668076</c:v>
                </c:pt>
                <c:pt idx="632">
                  <c:v>1,670699</c:v>
                </c:pt>
                <c:pt idx="633">
                  <c:v>1,673468</c:v>
                </c:pt>
                <c:pt idx="634">
                  <c:v>1,676108</c:v>
                </c:pt>
                <c:pt idx="635">
                  <c:v>1,678615</c:v>
                </c:pt>
                <c:pt idx="636">
                  <c:v>1,68118</c:v>
                </c:pt>
                <c:pt idx="637">
                  <c:v>1,683842</c:v>
                </c:pt>
                <c:pt idx="638">
                  <c:v>1,686548</c:v>
                </c:pt>
                <c:pt idx="639">
                  <c:v>1,689268</c:v>
                </c:pt>
                <c:pt idx="640">
                  <c:v>1,69201</c:v>
                </c:pt>
                <c:pt idx="641">
                  <c:v>1,694562</c:v>
                </c:pt>
                <c:pt idx="642">
                  <c:v>1,697026</c:v>
                </c:pt>
                <c:pt idx="643">
                  <c:v>1,699828</c:v>
                </c:pt>
                <c:pt idx="644">
                  <c:v>1,702434</c:v>
                </c:pt>
                <c:pt idx="645">
                  <c:v>1,705013</c:v>
                </c:pt>
                <c:pt idx="646">
                  <c:v>1,70751</c:v>
                </c:pt>
                <c:pt idx="647">
                  <c:v>1,710095</c:v>
                </c:pt>
                <c:pt idx="648">
                  <c:v>1,71277</c:v>
                </c:pt>
                <c:pt idx="649">
                  <c:v>1,715289</c:v>
                </c:pt>
                <c:pt idx="650">
                  <c:v>1,718037</c:v>
                </c:pt>
                <c:pt idx="651">
                  <c:v>1,720638</c:v>
                </c:pt>
                <c:pt idx="652">
                  <c:v>1,723187</c:v>
                </c:pt>
                <c:pt idx="653">
                  <c:v>1,725809</c:v>
                </c:pt>
                <c:pt idx="654">
                  <c:v>1,728362</c:v>
                </c:pt>
                <c:pt idx="655">
                  <c:v>1,731094</c:v>
                </c:pt>
                <c:pt idx="656">
                  <c:v>1,733661</c:v>
                </c:pt>
                <c:pt idx="657">
                  <c:v>1,736327</c:v>
                </c:pt>
                <c:pt idx="658">
                  <c:v>1,739049</c:v>
                </c:pt>
                <c:pt idx="659">
                  <c:v>1,741705</c:v>
                </c:pt>
                <c:pt idx="660">
                  <c:v>1,74454</c:v>
                </c:pt>
                <c:pt idx="661">
                  <c:v>1,747066</c:v>
                </c:pt>
                <c:pt idx="662">
                  <c:v>1,74993</c:v>
                </c:pt>
                <c:pt idx="663">
                  <c:v>1,752589</c:v>
                </c:pt>
                <c:pt idx="664">
                  <c:v>1,755321</c:v>
                </c:pt>
                <c:pt idx="665">
                  <c:v>1,75798</c:v>
                </c:pt>
                <c:pt idx="666">
                  <c:v>1,760555</c:v>
                </c:pt>
                <c:pt idx="667">
                  <c:v>1,763258</c:v>
                </c:pt>
                <c:pt idx="668">
                  <c:v>1,765915</c:v>
                </c:pt>
                <c:pt idx="669">
                  <c:v>1,768585</c:v>
                </c:pt>
                <c:pt idx="670">
                  <c:v>1,771199</c:v>
                </c:pt>
                <c:pt idx="671">
                  <c:v>1,773859</c:v>
                </c:pt>
                <c:pt idx="672">
                  <c:v>1,776543</c:v>
                </c:pt>
                <c:pt idx="673">
                  <c:v>1,779294</c:v>
                </c:pt>
                <c:pt idx="674">
                  <c:v>1,781795</c:v>
                </c:pt>
                <c:pt idx="675">
                  <c:v>1,784567</c:v>
                </c:pt>
                <c:pt idx="676">
                  <c:v>1,787051</c:v>
                </c:pt>
                <c:pt idx="677">
                  <c:v>1,789738</c:v>
                </c:pt>
                <c:pt idx="678">
                  <c:v>1,792397</c:v>
                </c:pt>
                <c:pt idx="679">
                  <c:v>1,795018</c:v>
                </c:pt>
                <c:pt idx="680">
                  <c:v>1,797697</c:v>
                </c:pt>
                <c:pt idx="681">
                  <c:v>1,800264</c:v>
                </c:pt>
                <c:pt idx="682">
                  <c:v>1,802858</c:v>
                </c:pt>
                <c:pt idx="683">
                  <c:v>1,805588</c:v>
                </c:pt>
                <c:pt idx="684">
                  <c:v>1,808299</c:v>
                </c:pt>
                <c:pt idx="685">
                  <c:v>1,810791</c:v>
                </c:pt>
                <c:pt idx="686">
                  <c:v>1,813521</c:v>
                </c:pt>
                <c:pt idx="687">
                  <c:v>1,816145</c:v>
                </c:pt>
                <c:pt idx="688">
                  <c:v>1,818715</c:v>
                </c:pt>
                <c:pt idx="689">
                  <c:v>1,821478</c:v>
                </c:pt>
                <c:pt idx="690">
                  <c:v>1,823991</c:v>
                </c:pt>
                <c:pt idx="691">
                  <c:v>1,826649</c:v>
                </c:pt>
                <c:pt idx="692">
                  <c:v>1,82924</c:v>
                </c:pt>
                <c:pt idx="693">
                  <c:v>1,831923</c:v>
                </c:pt>
                <c:pt idx="694">
                  <c:v>1,834653</c:v>
                </c:pt>
                <c:pt idx="695">
                  <c:v>1,837163</c:v>
                </c:pt>
                <c:pt idx="696">
                  <c:v>1,839821</c:v>
                </c:pt>
                <c:pt idx="697">
                  <c:v>1,842476</c:v>
                </c:pt>
                <c:pt idx="698">
                  <c:v>1,845049</c:v>
                </c:pt>
                <c:pt idx="699">
                  <c:v>1,847714</c:v>
                </c:pt>
                <c:pt idx="700">
                  <c:v>1,850284</c:v>
                </c:pt>
                <c:pt idx="701">
                  <c:v>1,853004</c:v>
                </c:pt>
                <c:pt idx="702">
                  <c:v>1,855707</c:v>
                </c:pt>
                <c:pt idx="703">
                  <c:v>1,8584</c:v>
                </c:pt>
                <c:pt idx="704">
                  <c:v>1,860912</c:v>
                </c:pt>
                <c:pt idx="705">
                  <c:v>1,86358</c:v>
                </c:pt>
                <c:pt idx="706">
                  <c:v>1,866129</c:v>
                </c:pt>
                <c:pt idx="707">
                  <c:v>1,86882</c:v>
                </c:pt>
                <c:pt idx="708">
                  <c:v>1,87133</c:v>
                </c:pt>
                <c:pt idx="709">
                  <c:v>1,87399</c:v>
                </c:pt>
                <c:pt idx="710">
                  <c:v>1,876682</c:v>
                </c:pt>
                <c:pt idx="711">
                  <c:v>1,87919</c:v>
                </c:pt>
                <c:pt idx="712">
                  <c:v>1,881886</c:v>
                </c:pt>
                <c:pt idx="713">
                  <c:v>1,884602</c:v>
                </c:pt>
                <c:pt idx="714">
                  <c:v>1,887154</c:v>
                </c:pt>
                <c:pt idx="715">
                  <c:v>1,889842</c:v>
                </c:pt>
                <c:pt idx="716">
                  <c:v>1,892462</c:v>
                </c:pt>
                <c:pt idx="717">
                  <c:v>1,895058</c:v>
                </c:pt>
                <c:pt idx="718">
                  <c:v>1,897757</c:v>
                </c:pt>
                <c:pt idx="719">
                  <c:v>1,900395</c:v>
                </c:pt>
                <c:pt idx="720">
                  <c:v>1,90295</c:v>
                </c:pt>
                <c:pt idx="721">
                  <c:v>1,905978</c:v>
                </c:pt>
                <c:pt idx="722">
                  <c:v>1,90824</c:v>
                </c:pt>
                <c:pt idx="723">
                  <c:v>1,910893</c:v>
                </c:pt>
                <c:pt idx="724">
                  <c:v>1,913858</c:v>
                </c:pt>
                <c:pt idx="725">
                  <c:v>1,916071</c:v>
                </c:pt>
                <c:pt idx="726">
                  <c:v>1,918779</c:v>
                </c:pt>
                <c:pt idx="727">
                  <c:v>1,921468</c:v>
                </c:pt>
                <c:pt idx="728">
                  <c:v>1,923894</c:v>
                </c:pt>
                <c:pt idx="729">
                  <c:v>1,926552</c:v>
                </c:pt>
                <c:pt idx="730">
                  <c:v>1,929105</c:v>
                </c:pt>
                <c:pt idx="731">
                  <c:v>1,931912</c:v>
                </c:pt>
                <c:pt idx="732">
                  <c:v>1,934633</c:v>
                </c:pt>
                <c:pt idx="733">
                  <c:v>1,937125</c:v>
                </c:pt>
                <c:pt idx="734">
                  <c:v>1,939893</c:v>
                </c:pt>
                <c:pt idx="735">
                  <c:v>1,942738</c:v>
                </c:pt>
                <c:pt idx="736">
                  <c:v>1,944977</c:v>
                </c:pt>
                <c:pt idx="737">
                  <c:v>1,947604</c:v>
                </c:pt>
                <c:pt idx="738">
                  <c:v>1,950116</c:v>
                </c:pt>
                <c:pt idx="739">
                  <c:v>1,952809</c:v>
                </c:pt>
                <c:pt idx="740">
                  <c:v>1,955252</c:v>
                </c:pt>
                <c:pt idx="741">
                  <c:v>1,958116</c:v>
                </c:pt>
                <c:pt idx="742">
                  <c:v>1,960548</c:v>
                </c:pt>
                <c:pt idx="743">
                  <c:v>1,963263</c:v>
                </c:pt>
                <c:pt idx="744">
                  <c:v>1,965941</c:v>
                </c:pt>
                <c:pt idx="745">
                  <c:v>1,968687</c:v>
                </c:pt>
                <c:pt idx="746">
                  <c:v>1,970901</c:v>
                </c:pt>
                <c:pt idx="747">
                  <c:v>1,973724</c:v>
                </c:pt>
                <c:pt idx="748">
                  <c:v>1,976118</c:v>
                </c:pt>
                <c:pt idx="749">
                  <c:v>1,978804</c:v>
                </c:pt>
                <c:pt idx="750">
                  <c:v>1,98168</c:v>
                </c:pt>
                <c:pt idx="751">
                  <c:v>1,983949</c:v>
                </c:pt>
                <c:pt idx="752">
                  <c:v>1,986876</c:v>
                </c:pt>
                <c:pt idx="753">
                  <c:v>1,9892</c:v>
                </c:pt>
                <c:pt idx="754">
                  <c:v>1,991872</c:v>
                </c:pt>
                <c:pt idx="755">
                  <c:v>1,994632</c:v>
                </c:pt>
                <c:pt idx="756">
                  <c:v>1,997115</c:v>
                </c:pt>
                <c:pt idx="757">
                  <c:v>1,999881</c:v>
                </c:pt>
                <c:pt idx="758">
                  <c:v>2,002188</c:v>
                </c:pt>
                <c:pt idx="759">
                  <c:v>2,00482</c:v>
                </c:pt>
                <c:pt idx="760">
                  <c:v>2,007732</c:v>
                </c:pt>
                <c:pt idx="761">
                  <c:v>2,010396</c:v>
                </c:pt>
                <c:pt idx="762">
                  <c:v>2,012822</c:v>
                </c:pt>
                <c:pt idx="763">
                  <c:v>2,015295</c:v>
                </c:pt>
                <c:pt idx="764">
                  <c:v>2,017947</c:v>
                </c:pt>
                <c:pt idx="765">
                  <c:v>2,020491</c:v>
                </c:pt>
                <c:pt idx="766">
                  <c:v>2,023335</c:v>
                </c:pt>
                <c:pt idx="767">
                  <c:v>2,025787</c:v>
                </c:pt>
                <c:pt idx="768">
                  <c:v>2,028438</c:v>
                </c:pt>
                <c:pt idx="769">
                  <c:v>2,03094</c:v>
                </c:pt>
                <c:pt idx="770">
                  <c:v>2,03372</c:v>
                </c:pt>
                <c:pt idx="771">
                  <c:v>2,036192</c:v>
                </c:pt>
                <c:pt idx="772">
                  <c:v>2,038846</c:v>
                </c:pt>
                <c:pt idx="773">
                  <c:v>2,041589</c:v>
                </c:pt>
                <c:pt idx="774">
                  <c:v>2,044092</c:v>
                </c:pt>
                <c:pt idx="775">
                  <c:v>2,046756</c:v>
                </c:pt>
                <c:pt idx="776">
                  <c:v>2,04931</c:v>
                </c:pt>
                <c:pt idx="777">
                  <c:v>2,051999</c:v>
                </c:pt>
                <c:pt idx="778">
                  <c:v>2,054698</c:v>
                </c:pt>
                <c:pt idx="779">
                  <c:v>2,057262</c:v>
                </c:pt>
                <c:pt idx="780">
                  <c:v>2,059792</c:v>
                </c:pt>
                <c:pt idx="781">
                  <c:v>2,062436</c:v>
                </c:pt>
                <c:pt idx="782">
                  <c:v>2,065132</c:v>
                </c:pt>
                <c:pt idx="783">
                  <c:v>2,067833</c:v>
                </c:pt>
                <c:pt idx="784">
                  <c:v>2,070174</c:v>
                </c:pt>
                <c:pt idx="785">
                  <c:v>2,072755</c:v>
                </c:pt>
                <c:pt idx="786">
                  <c:v>2,075337</c:v>
                </c:pt>
                <c:pt idx="787">
                  <c:v>2,078224</c:v>
                </c:pt>
                <c:pt idx="788">
                  <c:v>2,080656</c:v>
                </c:pt>
                <c:pt idx="789">
                  <c:v>2,083296</c:v>
                </c:pt>
                <c:pt idx="790">
                  <c:v>2,0858</c:v>
                </c:pt>
                <c:pt idx="791">
                  <c:v>2,08842</c:v>
                </c:pt>
                <c:pt idx="792">
                  <c:v>2,091142</c:v>
                </c:pt>
                <c:pt idx="793">
                  <c:v>2,0937</c:v>
                </c:pt>
                <c:pt idx="794">
                  <c:v>2,096194</c:v>
                </c:pt>
                <c:pt idx="795">
                  <c:v>2,099234</c:v>
                </c:pt>
                <c:pt idx="796">
                  <c:v>2,101898</c:v>
                </c:pt>
                <c:pt idx="797">
                  <c:v>2,104411</c:v>
                </c:pt>
                <c:pt idx="798">
                  <c:v>2,107001</c:v>
                </c:pt>
                <c:pt idx="799">
                  <c:v>2,109338</c:v>
                </c:pt>
                <c:pt idx="800">
                  <c:v>2,112257</c:v>
                </c:pt>
                <c:pt idx="801">
                  <c:v>2,114769</c:v>
                </c:pt>
                <c:pt idx="802">
                  <c:v>2,117297</c:v>
                </c:pt>
                <c:pt idx="803">
                  <c:v>2,119936</c:v>
                </c:pt>
                <c:pt idx="804">
                  <c:v>2,122464</c:v>
                </c:pt>
                <c:pt idx="805">
                  <c:v>2,125125</c:v>
                </c:pt>
                <c:pt idx="806">
                  <c:v>2,12757</c:v>
                </c:pt>
                <c:pt idx="807">
                  <c:v>2,130318</c:v>
                </c:pt>
                <c:pt idx="808">
                  <c:v>2,132877</c:v>
                </c:pt>
                <c:pt idx="809">
                  <c:v>2,13582</c:v>
                </c:pt>
                <c:pt idx="810">
                  <c:v>2,138211</c:v>
                </c:pt>
                <c:pt idx="811">
                  <c:v>2,14066</c:v>
                </c:pt>
                <c:pt idx="812">
                  <c:v>2,143192</c:v>
                </c:pt>
                <c:pt idx="813">
                  <c:v>2,146097</c:v>
                </c:pt>
                <c:pt idx="814">
                  <c:v>2,148553</c:v>
                </c:pt>
                <c:pt idx="815">
                  <c:v>2,151044</c:v>
                </c:pt>
                <c:pt idx="816">
                  <c:v>2,153813</c:v>
                </c:pt>
                <c:pt idx="817">
                  <c:v>2,156445</c:v>
                </c:pt>
                <c:pt idx="818">
                  <c:v>2,159013</c:v>
                </c:pt>
                <c:pt idx="819">
                  <c:v>2,161562</c:v>
                </c:pt>
                <c:pt idx="820">
                  <c:v>2,164101</c:v>
                </c:pt>
                <c:pt idx="821">
                  <c:v>2,166936</c:v>
                </c:pt>
                <c:pt idx="822">
                  <c:v>2,169351</c:v>
                </c:pt>
                <c:pt idx="823">
                  <c:v>2,172166</c:v>
                </c:pt>
                <c:pt idx="824">
                  <c:v>2,174693</c:v>
                </c:pt>
                <c:pt idx="825">
                  <c:v>2,177449</c:v>
                </c:pt>
                <c:pt idx="826">
                  <c:v>2,179857</c:v>
                </c:pt>
                <c:pt idx="827">
                  <c:v>2,182646</c:v>
                </c:pt>
                <c:pt idx="828">
                  <c:v>2,185333</c:v>
                </c:pt>
                <c:pt idx="829">
                  <c:v>2,187953</c:v>
                </c:pt>
                <c:pt idx="830">
                  <c:v>2,190297</c:v>
                </c:pt>
                <c:pt idx="831">
                  <c:v>2,192918</c:v>
                </c:pt>
                <c:pt idx="832">
                  <c:v>2,195433</c:v>
                </c:pt>
                <c:pt idx="833">
                  <c:v>2,198039</c:v>
                </c:pt>
                <c:pt idx="834">
                  <c:v>2,201018</c:v>
                </c:pt>
                <c:pt idx="835">
                  <c:v>2,203264</c:v>
                </c:pt>
                <c:pt idx="836">
                  <c:v>2,20598</c:v>
                </c:pt>
                <c:pt idx="837">
                  <c:v>2,208545</c:v>
                </c:pt>
                <c:pt idx="838">
                  <c:v>2,211325</c:v>
                </c:pt>
                <c:pt idx="839">
                  <c:v>2,21396</c:v>
                </c:pt>
                <c:pt idx="840">
                  <c:v>2,216362</c:v>
                </c:pt>
                <c:pt idx="841">
                  <c:v>2,219112</c:v>
                </c:pt>
                <c:pt idx="842">
                  <c:v>2,222182</c:v>
                </c:pt>
                <c:pt idx="843">
                  <c:v>2,22431</c:v>
                </c:pt>
                <c:pt idx="844">
                  <c:v>2,226971</c:v>
                </c:pt>
                <c:pt idx="845">
                  <c:v>2,229532</c:v>
                </c:pt>
                <c:pt idx="846">
                  <c:v>2,232135</c:v>
                </c:pt>
                <c:pt idx="847">
                  <c:v>2,234691</c:v>
                </c:pt>
                <c:pt idx="848">
                  <c:v>2,237341</c:v>
                </c:pt>
                <c:pt idx="849">
                  <c:v>2,240085</c:v>
                </c:pt>
                <c:pt idx="850">
                  <c:v>2,242711</c:v>
                </c:pt>
                <c:pt idx="851">
                  <c:v>2,245326</c:v>
                </c:pt>
                <c:pt idx="852">
                  <c:v>2,247729</c:v>
                </c:pt>
                <c:pt idx="853">
                  <c:v>2,250575</c:v>
                </c:pt>
                <c:pt idx="854">
                  <c:v>2,252898</c:v>
                </c:pt>
                <c:pt idx="855">
                  <c:v>2,255751</c:v>
                </c:pt>
                <c:pt idx="856">
                  <c:v>2,258208</c:v>
                </c:pt>
                <c:pt idx="857">
                  <c:v>2,26102</c:v>
                </c:pt>
                <c:pt idx="858">
                  <c:v>2,263432</c:v>
                </c:pt>
                <c:pt idx="859">
                  <c:v>2,266103</c:v>
                </c:pt>
                <c:pt idx="860">
                  <c:v>2,268739</c:v>
                </c:pt>
                <c:pt idx="861">
                  <c:v>2,271329</c:v>
                </c:pt>
                <c:pt idx="862">
                  <c:v>2,273944</c:v>
                </c:pt>
                <c:pt idx="863">
                  <c:v>2,276657</c:v>
                </c:pt>
                <c:pt idx="864">
                  <c:v>2,27903</c:v>
                </c:pt>
                <c:pt idx="865">
                  <c:v>2,281799</c:v>
                </c:pt>
                <c:pt idx="866">
                  <c:v>2,284727</c:v>
                </c:pt>
                <c:pt idx="867">
                  <c:v>2,287057</c:v>
                </c:pt>
                <c:pt idx="868">
                  <c:v>2,289601</c:v>
                </c:pt>
                <c:pt idx="869">
                  <c:v>2,292169</c:v>
                </c:pt>
                <c:pt idx="870">
                  <c:v>2,294946</c:v>
                </c:pt>
                <c:pt idx="871">
                  <c:v>2,29758</c:v>
                </c:pt>
                <c:pt idx="872">
                  <c:v>2,300067</c:v>
                </c:pt>
                <c:pt idx="873">
                  <c:v>2,302869</c:v>
                </c:pt>
                <c:pt idx="874">
                  <c:v>2,305202</c:v>
                </c:pt>
                <c:pt idx="875">
                  <c:v>2,307915</c:v>
                </c:pt>
                <c:pt idx="876">
                  <c:v>2,310458</c:v>
                </c:pt>
                <c:pt idx="877">
                  <c:v>2,313211</c:v>
                </c:pt>
                <c:pt idx="878">
                  <c:v>2,315831</c:v>
                </c:pt>
                <c:pt idx="879">
                  <c:v>2,318288</c:v>
                </c:pt>
                <c:pt idx="880">
                  <c:v>2,320866</c:v>
                </c:pt>
                <c:pt idx="881">
                  <c:v>2,323926</c:v>
                </c:pt>
                <c:pt idx="882">
                  <c:v>2,326624</c:v>
                </c:pt>
                <c:pt idx="883">
                  <c:v>2,328912</c:v>
                </c:pt>
                <c:pt idx="884">
                  <c:v>2,331358</c:v>
                </c:pt>
                <c:pt idx="885">
                  <c:v>2,334094</c:v>
                </c:pt>
                <c:pt idx="886">
                  <c:v>2,336754</c:v>
                </c:pt>
                <c:pt idx="887">
                  <c:v>2,339726</c:v>
                </c:pt>
                <c:pt idx="888">
                  <c:v>2,341754</c:v>
                </c:pt>
                <c:pt idx="889">
                  <c:v>2,344516</c:v>
                </c:pt>
                <c:pt idx="890">
                  <c:v>2,34726</c:v>
                </c:pt>
                <c:pt idx="891">
                  <c:v>2,349753</c:v>
                </c:pt>
                <c:pt idx="892">
                  <c:v>2,352214</c:v>
                </c:pt>
                <c:pt idx="893">
                  <c:v>2,354932</c:v>
                </c:pt>
                <c:pt idx="894">
                  <c:v>2,35797</c:v>
                </c:pt>
                <c:pt idx="895">
                  <c:v>2,360535</c:v>
                </c:pt>
                <c:pt idx="896">
                  <c:v>2,36275</c:v>
                </c:pt>
                <c:pt idx="897">
                  <c:v>2,365535</c:v>
                </c:pt>
                <c:pt idx="898">
                  <c:v>2,367894</c:v>
                </c:pt>
                <c:pt idx="899">
                  <c:v>2,371179</c:v>
                </c:pt>
                <c:pt idx="900">
                  <c:v>2,373647</c:v>
                </c:pt>
                <c:pt idx="901">
                  <c:v>2,376115</c:v>
                </c:pt>
                <c:pt idx="902">
                  <c:v>2,378661</c:v>
                </c:pt>
                <c:pt idx="903">
                  <c:v>2,3814</c:v>
                </c:pt>
                <c:pt idx="904">
                  <c:v>2,384024</c:v>
                </c:pt>
                <c:pt idx="905">
                  <c:v>2,3866</c:v>
                </c:pt>
                <c:pt idx="906">
                  <c:v>2,38931</c:v>
                </c:pt>
                <c:pt idx="907">
                  <c:v>2,391299</c:v>
                </c:pt>
                <c:pt idx="908">
                  <c:v>2,393935</c:v>
                </c:pt>
                <c:pt idx="909">
                  <c:v>2,396918</c:v>
                </c:pt>
                <c:pt idx="910">
                  <c:v>2,399265</c:v>
                </c:pt>
                <c:pt idx="911">
                  <c:v>2,402168</c:v>
                </c:pt>
                <c:pt idx="912">
                  <c:v>2,404338</c:v>
                </c:pt>
                <c:pt idx="913">
                  <c:v>2,407449</c:v>
                </c:pt>
                <c:pt idx="914">
                  <c:v>2,409842</c:v>
                </c:pt>
                <c:pt idx="915">
                  <c:v>2,412428</c:v>
                </c:pt>
                <c:pt idx="916">
                  <c:v>2,414967</c:v>
                </c:pt>
                <c:pt idx="917">
                  <c:v>2,417674</c:v>
                </c:pt>
                <c:pt idx="918">
                  <c:v>2,420042</c:v>
                </c:pt>
                <c:pt idx="919">
                  <c:v>2,422908</c:v>
                </c:pt>
                <c:pt idx="920">
                  <c:v>2,425258</c:v>
                </c:pt>
                <c:pt idx="921">
                  <c:v>2,428143</c:v>
                </c:pt>
                <c:pt idx="922">
                  <c:v>2,430841</c:v>
                </c:pt>
                <c:pt idx="923">
                  <c:v>2,432996</c:v>
                </c:pt>
                <c:pt idx="924">
                  <c:v>2,435858</c:v>
                </c:pt>
                <c:pt idx="925">
                  <c:v>2,438231</c:v>
                </c:pt>
                <c:pt idx="926">
                  <c:v>2,440987</c:v>
                </c:pt>
                <c:pt idx="927">
                  <c:v>2,443781</c:v>
                </c:pt>
                <c:pt idx="928">
                  <c:v>2,446326</c:v>
                </c:pt>
                <c:pt idx="929">
                  <c:v>2,448918</c:v>
                </c:pt>
                <c:pt idx="930">
                  <c:v>2,451282</c:v>
                </c:pt>
                <c:pt idx="931">
                  <c:v>2,454172</c:v>
                </c:pt>
                <c:pt idx="932">
                  <c:v>2,45663</c:v>
                </c:pt>
                <c:pt idx="933">
                  <c:v>2,459209</c:v>
                </c:pt>
                <c:pt idx="934">
                  <c:v>2,462247</c:v>
                </c:pt>
                <c:pt idx="935">
                  <c:v>2,464594</c:v>
                </c:pt>
                <c:pt idx="936">
                  <c:v>2,467122</c:v>
                </c:pt>
                <c:pt idx="937">
                  <c:v>2,469781</c:v>
                </c:pt>
                <c:pt idx="938">
                  <c:v>2,472327</c:v>
                </c:pt>
                <c:pt idx="939">
                  <c:v>2,474983</c:v>
                </c:pt>
                <c:pt idx="940">
                  <c:v>2,477682</c:v>
                </c:pt>
                <c:pt idx="941">
                  <c:v>2,480136</c:v>
                </c:pt>
                <c:pt idx="942">
                  <c:v>2,482768</c:v>
                </c:pt>
                <c:pt idx="943">
                  <c:v>2,485515</c:v>
                </c:pt>
                <c:pt idx="944">
                  <c:v>2,487726</c:v>
                </c:pt>
                <c:pt idx="945">
                  <c:v>2,490593</c:v>
                </c:pt>
                <c:pt idx="946">
                  <c:v>2,492995</c:v>
                </c:pt>
                <c:pt idx="947">
                  <c:v>2,495633</c:v>
                </c:pt>
                <c:pt idx="948">
                  <c:v>2,498378</c:v>
                </c:pt>
                <c:pt idx="949">
                  <c:v>2,50101</c:v>
                </c:pt>
                <c:pt idx="950">
                  <c:v>2,5035</c:v>
                </c:pt>
                <c:pt idx="951">
                  <c:v>2,506055</c:v>
                </c:pt>
                <c:pt idx="952">
                  <c:v>2,508746</c:v>
                </c:pt>
                <c:pt idx="953">
                  <c:v>2,511195</c:v>
                </c:pt>
                <c:pt idx="954">
                  <c:v>2,513861</c:v>
                </c:pt>
                <c:pt idx="955">
                  <c:v>2,516548</c:v>
                </c:pt>
                <c:pt idx="956">
                  <c:v>2,519415</c:v>
                </c:pt>
                <c:pt idx="957">
                  <c:v>2,521855</c:v>
                </c:pt>
                <c:pt idx="958">
                  <c:v>2,524478</c:v>
                </c:pt>
                <c:pt idx="959">
                  <c:v>2,527216</c:v>
                </c:pt>
                <c:pt idx="960">
                  <c:v>2,52986</c:v>
                </c:pt>
                <c:pt idx="961">
                  <c:v>2,532216</c:v>
                </c:pt>
                <c:pt idx="962">
                  <c:v>2,53475</c:v>
                </c:pt>
                <c:pt idx="963">
                  <c:v>2,537616</c:v>
                </c:pt>
                <c:pt idx="964">
                  <c:v>2,539984</c:v>
                </c:pt>
                <c:pt idx="965">
                  <c:v>2,5429</c:v>
                </c:pt>
                <c:pt idx="966">
                  <c:v>2,545271</c:v>
                </c:pt>
                <c:pt idx="967">
                  <c:v>2,5478</c:v>
                </c:pt>
                <c:pt idx="968">
                  <c:v>2,550386</c:v>
                </c:pt>
                <c:pt idx="969">
                  <c:v>2,552972</c:v>
                </c:pt>
                <c:pt idx="970">
                  <c:v>2,555669</c:v>
                </c:pt>
                <c:pt idx="971">
                  <c:v>2,558354</c:v>
                </c:pt>
                <c:pt idx="972">
                  <c:v>2,560976</c:v>
                </c:pt>
                <c:pt idx="973">
                  <c:v>2,563527</c:v>
                </c:pt>
                <c:pt idx="974">
                  <c:v>2,56609</c:v>
                </c:pt>
                <c:pt idx="975">
                  <c:v>2,568634</c:v>
                </c:pt>
                <c:pt idx="976">
                  <c:v>2,571254</c:v>
                </c:pt>
                <c:pt idx="977">
                  <c:v>2,573862</c:v>
                </c:pt>
                <c:pt idx="978">
                  <c:v>2,576549</c:v>
                </c:pt>
                <c:pt idx="979">
                  <c:v>2,579352</c:v>
                </c:pt>
                <c:pt idx="980">
                  <c:v>2,582051</c:v>
                </c:pt>
                <c:pt idx="981">
                  <c:v>2,584444</c:v>
                </c:pt>
                <c:pt idx="982">
                  <c:v>2,587186</c:v>
                </c:pt>
                <c:pt idx="983">
                  <c:v>2,589711</c:v>
                </c:pt>
                <c:pt idx="984">
                  <c:v>2,592421</c:v>
                </c:pt>
                <c:pt idx="985">
                  <c:v>2,595027</c:v>
                </c:pt>
                <c:pt idx="986">
                  <c:v>2,597598</c:v>
                </c:pt>
                <c:pt idx="987">
                  <c:v>2,600378</c:v>
                </c:pt>
                <c:pt idx="988">
                  <c:v>2,602831</c:v>
                </c:pt>
                <c:pt idx="989">
                  <c:v>2,605634</c:v>
                </c:pt>
                <c:pt idx="990">
                  <c:v>2,608212</c:v>
                </c:pt>
                <c:pt idx="991">
                  <c:v>2,610715</c:v>
                </c:pt>
                <c:pt idx="992">
                  <c:v>2,613329</c:v>
                </c:pt>
                <c:pt idx="993">
                  <c:v>2,61577</c:v>
                </c:pt>
                <c:pt idx="994">
                  <c:v>2,61844</c:v>
                </c:pt>
                <c:pt idx="995">
                  <c:v>2,621111</c:v>
                </c:pt>
                <c:pt idx="996">
                  <c:v>2,623831</c:v>
                </c:pt>
                <c:pt idx="997">
                  <c:v>2,626163</c:v>
                </c:pt>
                <c:pt idx="998">
                  <c:v>2,629253</c:v>
                </c:pt>
                <c:pt idx="999">
                  <c:v>2,631384</c:v>
                </c:pt>
                <c:pt idx="1000">
                  <c:v>2,633974</c:v>
                </c:pt>
                <c:pt idx="1001">
                  <c:v>2,636618</c:v>
                </c:pt>
                <c:pt idx="1002">
                  <c:v>2,639468</c:v>
                </c:pt>
                <c:pt idx="1003">
                  <c:v>2,641837</c:v>
                </c:pt>
                <c:pt idx="1004">
                  <c:v>2,644536</c:v>
                </c:pt>
                <c:pt idx="1005">
                  <c:v>2,647478</c:v>
                </c:pt>
                <c:pt idx="1006">
                  <c:v>2,64971</c:v>
                </c:pt>
                <c:pt idx="1007">
                  <c:v>2,652379</c:v>
                </c:pt>
                <c:pt idx="1008">
                  <c:v>2,655032</c:v>
                </c:pt>
                <c:pt idx="1009">
                  <c:v>2,657637</c:v>
                </c:pt>
                <c:pt idx="1010">
                  <c:v>2,660277</c:v>
                </c:pt>
                <c:pt idx="1011">
                  <c:v>2,662701</c:v>
                </c:pt>
                <c:pt idx="1012">
                  <c:v>2,665363</c:v>
                </c:pt>
                <c:pt idx="1013">
                  <c:v>2,668097</c:v>
                </c:pt>
                <c:pt idx="1014">
                  <c:v>2,670879</c:v>
                </c:pt>
                <c:pt idx="1015">
                  <c:v>2,673253</c:v>
                </c:pt>
                <c:pt idx="1016">
                  <c:v>2,675932</c:v>
                </c:pt>
                <c:pt idx="1017">
                  <c:v>2,678481</c:v>
                </c:pt>
                <c:pt idx="1018">
                  <c:v>2,681152</c:v>
                </c:pt>
                <c:pt idx="1019">
                  <c:v>2,683751</c:v>
                </c:pt>
                <c:pt idx="1020">
                  <c:v>2,686461</c:v>
                </c:pt>
                <c:pt idx="1021">
                  <c:v>2,688985</c:v>
                </c:pt>
                <c:pt idx="1022">
                  <c:v>2,691637</c:v>
                </c:pt>
                <c:pt idx="1023">
                  <c:v>2,694371</c:v>
                </c:pt>
                <c:pt idx="1024">
                  <c:v>2,696944</c:v>
                </c:pt>
                <c:pt idx="1025">
                  <c:v>2,699672</c:v>
                </c:pt>
                <c:pt idx="1026">
                  <c:v>2,7026</c:v>
                </c:pt>
                <c:pt idx="1027">
                  <c:v>2,705396</c:v>
                </c:pt>
                <c:pt idx="1028">
                  <c:v>2,707642</c:v>
                </c:pt>
                <c:pt idx="1029">
                  <c:v>2,71039</c:v>
                </c:pt>
                <c:pt idx="1030">
                  <c:v>2,712952</c:v>
                </c:pt>
                <c:pt idx="1031">
                  <c:v>2,716016</c:v>
                </c:pt>
                <c:pt idx="1032">
                  <c:v>2,718791</c:v>
                </c:pt>
                <c:pt idx="1033">
                  <c:v>2,720909</c:v>
                </c:pt>
                <c:pt idx="1034">
                  <c:v>2,723557</c:v>
                </c:pt>
                <c:pt idx="1035">
                  <c:v>2,726463</c:v>
                </c:pt>
                <c:pt idx="1036">
                  <c:v>2,728856</c:v>
                </c:pt>
                <c:pt idx="1037">
                  <c:v>2,731824</c:v>
                </c:pt>
                <c:pt idx="1038">
                  <c:v>2,734131</c:v>
                </c:pt>
                <c:pt idx="1039">
                  <c:v>2,736797</c:v>
                </c:pt>
                <c:pt idx="1040">
                  <c:v>2,739528</c:v>
                </c:pt>
                <c:pt idx="1041">
                  <c:v>2,74212</c:v>
                </c:pt>
                <c:pt idx="1042">
                  <c:v>2,74485</c:v>
                </c:pt>
                <c:pt idx="1043">
                  <c:v>2,747456</c:v>
                </c:pt>
                <c:pt idx="1044">
                  <c:v>2,750163</c:v>
                </c:pt>
                <c:pt idx="1045">
                  <c:v>2,75275</c:v>
                </c:pt>
                <c:pt idx="1046">
                  <c:v>2,755565</c:v>
                </c:pt>
                <c:pt idx="1047">
                  <c:v>2,758061</c:v>
                </c:pt>
                <c:pt idx="1048">
                  <c:v>2,760664</c:v>
                </c:pt>
                <c:pt idx="1049">
                  <c:v>2,763245</c:v>
                </c:pt>
                <c:pt idx="1050">
                  <c:v>2,765825</c:v>
                </c:pt>
                <c:pt idx="1051">
                  <c:v>2,768446</c:v>
                </c:pt>
                <c:pt idx="1052">
                  <c:v>2,771358</c:v>
                </c:pt>
                <c:pt idx="1053">
                  <c:v>2,774083</c:v>
                </c:pt>
                <c:pt idx="1054">
                  <c:v>2,776411</c:v>
                </c:pt>
                <c:pt idx="1055">
                  <c:v>2,778986</c:v>
                </c:pt>
                <c:pt idx="1056">
                  <c:v>2,781599</c:v>
                </c:pt>
                <c:pt idx="1057">
                  <c:v>2,784598</c:v>
                </c:pt>
                <c:pt idx="1058">
                  <c:v>2,786841</c:v>
                </c:pt>
                <c:pt idx="1059">
                  <c:v>2,78943</c:v>
                </c:pt>
                <c:pt idx="1060">
                  <c:v>2,792096</c:v>
                </c:pt>
                <c:pt idx="1061">
                  <c:v>2,794835</c:v>
                </c:pt>
                <c:pt idx="1062">
                  <c:v>2,797426</c:v>
                </c:pt>
                <c:pt idx="1063">
                  <c:v>2,800026</c:v>
                </c:pt>
                <c:pt idx="1064">
                  <c:v>2,802657</c:v>
                </c:pt>
                <c:pt idx="1065">
                  <c:v>2,805652</c:v>
                </c:pt>
                <c:pt idx="1066">
                  <c:v>2,807907</c:v>
                </c:pt>
                <c:pt idx="1067">
                  <c:v>2,810626</c:v>
                </c:pt>
                <c:pt idx="1068">
                  <c:v>2,813202</c:v>
                </c:pt>
                <c:pt idx="1069">
                  <c:v>2,816029</c:v>
                </c:pt>
                <c:pt idx="1070">
                  <c:v>2,818503</c:v>
                </c:pt>
                <c:pt idx="1071">
                  <c:v>2,821223</c:v>
                </c:pt>
                <c:pt idx="1072">
                  <c:v>2,823795</c:v>
                </c:pt>
                <c:pt idx="1073">
                  <c:v>2,826404</c:v>
                </c:pt>
                <c:pt idx="1074">
                  <c:v>2,82917</c:v>
                </c:pt>
                <c:pt idx="1075">
                  <c:v>2,831717</c:v>
                </c:pt>
                <c:pt idx="1076">
                  <c:v>2,834279</c:v>
                </c:pt>
                <c:pt idx="1077">
                  <c:v>2,836981</c:v>
                </c:pt>
                <c:pt idx="1078">
                  <c:v>2,839578</c:v>
                </c:pt>
                <c:pt idx="1079">
                  <c:v>2,842236</c:v>
                </c:pt>
                <c:pt idx="1080">
                  <c:v>2,844957</c:v>
                </c:pt>
                <c:pt idx="1081">
                  <c:v>2,84743</c:v>
                </c:pt>
                <c:pt idx="1082">
                  <c:v>2,850336</c:v>
                </c:pt>
                <c:pt idx="1083">
                  <c:v>2,852698</c:v>
                </c:pt>
                <c:pt idx="1084">
                  <c:v>2,855377</c:v>
                </c:pt>
                <c:pt idx="1085">
                  <c:v>2,858029</c:v>
                </c:pt>
                <c:pt idx="1086">
                  <c:v>2,860699</c:v>
                </c:pt>
                <c:pt idx="1087">
                  <c:v>2,863396</c:v>
                </c:pt>
                <c:pt idx="1088">
                  <c:v>2,866147</c:v>
                </c:pt>
                <c:pt idx="1089">
                  <c:v>2,868365</c:v>
                </c:pt>
                <c:pt idx="1090">
                  <c:v>2,871568</c:v>
                </c:pt>
                <c:pt idx="1091">
                  <c:v>2,873695</c:v>
                </c:pt>
                <c:pt idx="1092">
                  <c:v>2,876357</c:v>
                </c:pt>
                <c:pt idx="1093">
                  <c:v>2,87901</c:v>
                </c:pt>
                <c:pt idx="1094">
                  <c:v>2,8817</c:v>
                </c:pt>
                <c:pt idx="1095">
                  <c:v>2,884238</c:v>
                </c:pt>
                <c:pt idx="1096">
                  <c:v>2,887248</c:v>
                </c:pt>
                <c:pt idx="1097">
                  <c:v>2,889546</c:v>
                </c:pt>
                <c:pt idx="1098">
                  <c:v>2,891945</c:v>
                </c:pt>
                <c:pt idx="1099">
                  <c:v>2,894577</c:v>
                </c:pt>
                <c:pt idx="1100">
                  <c:v>2,897212</c:v>
                </c:pt>
                <c:pt idx="1101">
                  <c:v>2,899911</c:v>
                </c:pt>
                <c:pt idx="1102">
                  <c:v>2,902481</c:v>
                </c:pt>
                <c:pt idx="1103">
                  <c:v>2,905273</c:v>
                </c:pt>
                <c:pt idx="1104">
                  <c:v>2,907832</c:v>
                </c:pt>
                <c:pt idx="1105">
                  <c:v>2,910226</c:v>
                </c:pt>
                <c:pt idx="1106">
                  <c:v>2,913318</c:v>
                </c:pt>
                <c:pt idx="1107">
                  <c:v>2,915543</c:v>
                </c:pt>
                <c:pt idx="1108">
                  <c:v>2,918002</c:v>
                </c:pt>
                <c:pt idx="1109">
                  <c:v>2,920633</c:v>
                </c:pt>
                <c:pt idx="1110">
                  <c:v>2,923474</c:v>
                </c:pt>
                <c:pt idx="1111">
                  <c:v>2,925832</c:v>
                </c:pt>
                <c:pt idx="1112">
                  <c:v>2,928767</c:v>
                </c:pt>
                <c:pt idx="1113">
                  <c:v>2,931404</c:v>
                </c:pt>
                <c:pt idx="1114">
                  <c:v>2,933803</c:v>
                </c:pt>
                <c:pt idx="1115">
                  <c:v>2,936418</c:v>
                </c:pt>
                <c:pt idx="1116">
                  <c:v>2,939186</c:v>
                </c:pt>
                <c:pt idx="1117">
                  <c:v>2,941599</c:v>
                </c:pt>
                <c:pt idx="1118">
                  <c:v>2,944246</c:v>
                </c:pt>
                <c:pt idx="1119">
                  <c:v>2,947302</c:v>
                </c:pt>
                <c:pt idx="1120">
                  <c:v>2,949336</c:v>
                </c:pt>
                <c:pt idx="1121">
                  <c:v>2,952066</c:v>
                </c:pt>
                <c:pt idx="1122">
                  <c:v>2,95455</c:v>
                </c:pt>
                <c:pt idx="1123">
                  <c:v>2,95715</c:v>
                </c:pt>
                <c:pt idx="1124">
                  <c:v>2,959909</c:v>
                </c:pt>
                <c:pt idx="1125">
                  <c:v>2,962434</c:v>
                </c:pt>
                <c:pt idx="1126">
                  <c:v>2,965233</c:v>
                </c:pt>
                <c:pt idx="1127">
                  <c:v>2,967993</c:v>
                </c:pt>
                <c:pt idx="1128">
                  <c:v>2,970471</c:v>
                </c:pt>
                <c:pt idx="1129">
                  <c:v>2,972923</c:v>
                </c:pt>
                <c:pt idx="1130">
                  <c:v>2,975864</c:v>
                </c:pt>
                <c:pt idx="1131">
                  <c:v>2,978252</c:v>
                </c:pt>
                <c:pt idx="1132">
                  <c:v>2,981151</c:v>
                </c:pt>
                <c:pt idx="1133">
                  <c:v>2,98365</c:v>
                </c:pt>
                <c:pt idx="1134">
                  <c:v>2,985988</c:v>
                </c:pt>
                <c:pt idx="1135">
                  <c:v>2,989011</c:v>
                </c:pt>
                <c:pt idx="1136">
                  <c:v>2,991164</c:v>
                </c:pt>
                <c:pt idx="1137">
                  <c:v>2,993896</c:v>
                </c:pt>
                <c:pt idx="1138">
                  <c:v>2,996577</c:v>
                </c:pt>
                <c:pt idx="1139">
                  <c:v>2,999149</c:v>
                </c:pt>
                <c:pt idx="1140">
                  <c:v>3,00161</c:v>
                </c:pt>
                <c:pt idx="1141">
                  <c:v>3,004176</c:v>
                </c:pt>
                <c:pt idx="1142">
                  <c:v>3,007088</c:v>
                </c:pt>
                <c:pt idx="1143">
                  <c:v>3,009587</c:v>
                </c:pt>
                <c:pt idx="1144">
                  <c:v>3,012117</c:v>
                </c:pt>
                <c:pt idx="1145">
                  <c:v>3,014674</c:v>
                </c:pt>
                <c:pt idx="1146">
                  <c:v>3,017183</c:v>
                </c:pt>
                <c:pt idx="1147">
                  <c:v>3,01985</c:v>
                </c:pt>
                <c:pt idx="1148">
                  <c:v>3,022664</c:v>
                </c:pt>
                <c:pt idx="1149">
                  <c:v>3,025201</c:v>
                </c:pt>
                <c:pt idx="1150">
                  <c:v>3,027948</c:v>
                </c:pt>
                <c:pt idx="1151">
                  <c:v>3,030446</c:v>
                </c:pt>
                <c:pt idx="1152">
                  <c:v>3,033096</c:v>
                </c:pt>
                <c:pt idx="1153">
                  <c:v>3,035812</c:v>
                </c:pt>
                <c:pt idx="1154">
                  <c:v>3,03824</c:v>
                </c:pt>
                <c:pt idx="1155">
                  <c:v>3,040921</c:v>
                </c:pt>
                <c:pt idx="1156">
                  <c:v>3,043353</c:v>
                </c:pt>
                <c:pt idx="1157">
                  <c:v>3,045995</c:v>
                </c:pt>
                <c:pt idx="1158">
                  <c:v>3,048694</c:v>
                </c:pt>
                <c:pt idx="1159">
                  <c:v>3,051205</c:v>
                </c:pt>
                <c:pt idx="1160">
                  <c:v>3,053737</c:v>
                </c:pt>
                <c:pt idx="1161">
                  <c:v>3,056622</c:v>
                </c:pt>
                <c:pt idx="1162">
                  <c:v>3,05907</c:v>
                </c:pt>
                <c:pt idx="1163">
                  <c:v>3,061642</c:v>
                </c:pt>
                <c:pt idx="1164">
                  <c:v>3,06441</c:v>
                </c:pt>
                <c:pt idx="1165">
                  <c:v>3,067043</c:v>
                </c:pt>
                <c:pt idx="1166">
                  <c:v>3,069482</c:v>
                </c:pt>
                <c:pt idx="1167">
                  <c:v>3,072171</c:v>
                </c:pt>
                <c:pt idx="1168">
                  <c:v>3,074808</c:v>
                </c:pt>
                <c:pt idx="1169">
                  <c:v>3,077597</c:v>
                </c:pt>
                <c:pt idx="1170">
                  <c:v>3,080167</c:v>
                </c:pt>
                <c:pt idx="1171">
                  <c:v>3,082489</c:v>
                </c:pt>
                <c:pt idx="1172">
                  <c:v>3,085629</c:v>
                </c:pt>
                <c:pt idx="1173">
                  <c:v>3,088077</c:v>
                </c:pt>
                <c:pt idx="1174">
                  <c:v>3,090445</c:v>
                </c:pt>
                <c:pt idx="1175">
                  <c:v>3,092879</c:v>
                </c:pt>
                <c:pt idx="1176">
                  <c:v>3,0961</c:v>
                </c:pt>
                <c:pt idx="1177">
                  <c:v>3,09821</c:v>
                </c:pt>
                <c:pt idx="1178">
                  <c:v>3,100871</c:v>
                </c:pt>
                <c:pt idx="1179">
                  <c:v>3,10368</c:v>
                </c:pt>
                <c:pt idx="1180">
                  <c:v>3,106049</c:v>
                </c:pt>
                <c:pt idx="1181">
                  <c:v>3,10885</c:v>
                </c:pt>
                <c:pt idx="1182">
                  <c:v>3,111104</c:v>
                </c:pt>
                <c:pt idx="1183">
                  <c:v>3,114273</c:v>
                </c:pt>
                <c:pt idx="1184">
                  <c:v>3,116731</c:v>
                </c:pt>
                <c:pt idx="1185">
                  <c:v>3,119066</c:v>
                </c:pt>
                <c:pt idx="1186">
                  <c:v>3,122311</c:v>
                </c:pt>
                <c:pt idx="1187">
                  <c:v>3,124736</c:v>
                </c:pt>
                <c:pt idx="1188">
                  <c:v>3,127196</c:v>
                </c:pt>
                <c:pt idx="1189">
                  <c:v>3,129596</c:v>
                </c:pt>
                <c:pt idx="1190">
                  <c:v>3,132535</c:v>
                </c:pt>
                <c:pt idx="1191">
                  <c:v>3,134999</c:v>
                </c:pt>
                <c:pt idx="1192">
                  <c:v>3,13766</c:v>
                </c:pt>
                <c:pt idx="1193">
                  <c:v>3,139833</c:v>
                </c:pt>
                <c:pt idx="1194">
                  <c:v>3,142912</c:v>
                </c:pt>
                <c:pt idx="1195">
                  <c:v>3,145026</c:v>
                </c:pt>
                <c:pt idx="1196">
                  <c:v>3,14774</c:v>
                </c:pt>
                <c:pt idx="1197">
                  <c:v>3,150381</c:v>
                </c:pt>
                <c:pt idx="1198">
                  <c:v>3,153018</c:v>
                </c:pt>
                <c:pt idx="1199">
                  <c:v>3,155734</c:v>
                </c:pt>
                <c:pt idx="1200">
                  <c:v>3,158527</c:v>
                </c:pt>
                <c:pt idx="1201">
                  <c:v>3,160989</c:v>
                </c:pt>
                <c:pt idx="1202">
                  <c:v>3,16346</c:v>
                </c:pt>
                <c:pt idx="1203">
                  <c:v>3,165961</c:v>
                </c:pt>
                <c:pt idx="1204">
                  <c:v>3,168785</c:v>
                </c:pt>
                <c:pt idx="1205">
                  <c:v>3,171481</c:v>
                </c:pt>
                <c:pt idx="1206">
                  <c:v>3,174046</c:v>
                </c:pt>
                <c:pt idx="1207">
                  <c:v>3,176407</c:v>
                </c:pt>
                <c:pt idx="1208">
                  <c:v>3,179166</c:v>
                </c:pt>
                <c:pt idx="1209">
                  <c:v>3,181628</c:v>
                </c:pt>
                <c:pt idx="1210">
                  <c:v>3,184503</c:v>
                </c:pt>
                <c:pt idx="1211">
                  <c:v>3,186832</c:v>
                </c:pt>
                <c:pt idx="1212">
                  <c:v>3,189522</c:v>
                </c:pt>
                <c:pt idx="1213">
                  <c:v>3,19212</c:v>
                </c:pt>
                <c:pt idx="1214">
                  <c:v>3,194894</c:v>
                </c:pt>
                <c:pt idx="1215">
                  <c:v>3,197646</c:v>
                </c:pt>
                <c:pt idx="1216">
                  <c:v>3,199814</c:v>
                </c:pt>
                <c:pt idx="1217">
                  <c:v>3,202704</c:v>
                </c:pt>
                <c:pt idx="1218">
                  <c:v>3,205032</c:v>
                </c:pt>
                <c:pt idx="1219">
                  <c:v>3,207829</c:v>
                </c:pt>
                <c:pt idx="1220">
                  <c:v>3,210541</c:v>
                </c:pt>
                <c:pt idx="1221">
                  <c:v>3,212891</c:v>
                </c:pt>
                <c:pt idx="1222">
                  <c:v>3,215474</c:v>
                </c:pt>
                <c:pt idx="1223">
                  <c:v>3,218127</c:v>
                </c:pt>
                <c:pt idx="1224">
                  <c:v>3,220738</c:v>
                </c:pt>
                <c:pt idx="1225">
                  <c:v>3,223421</c:v>
                </c:pt>
                <c:pt idx="1226">
                  <c:v>3,22627</c:v>
                </c:pt>
                <c:pt idx="1227">
                  <c:v>3,228973</c:v>
                </c:pt>
                <c:pt idx="1228">
                  <c:v>3,231113</c:v>
                </c:pt>
                <c:pt idx="1229">
                  <c:v>3,233855</c:v>
                </c:pt>
                <c:pt idx="1230">
                  <c:v>3,236649</c:v>
                </c:pt>
                <c:pt idx="1231">
                  <c:v>3,239066</c:v>
                </c:pt>
                <c:pt idx="1232">
                  <c:v>3,241586</c:v>
                </c:pt>
                <c:pt idx="1233">
                  <c:v>3,244444</c:v>
                </c:pt>
                <c:pt idx="1234">
                  <c:v>3,246956</c:v>
                </c:pt>
                <c:pt idx="1235">
                  <c:v>3,249837</c:v>
                </c:pt>
                <c:pt idx="1236">
                  <c:v>3,252292</c:v>
                </c:pt>
                <c:pt idx="1237">
                  <c:v>3,254662</c:v>
                </c:pt>
                <c:pt idx="1238">
                  <c:v>3,257326</c:v>
                </c:pt>
                <c:pt idx="1239">
                  <c:v>3,259775</c:v>
                </c:pt>
                <c:pt idx="1240">
                  <c:v>3,262685</c:v>
                </c:pt>
                <c:pt idx="1241">
                  <c:v>3,26539</c:v>
                </c:pt>
                <c:pt idx="1242">
                  <c:v>3,26777</c:v>
                </c:pt>
                <c:pt idx="1243">
                  <c:v>3,270538</c:v>
                </c:pt>
                <c:pt idx="1244">
                  <c:v>3,273016</c:v>
                </c:pt>
                <c:pt idx="1245">
                  <c:v>3,275505</c:v>
                </c:pt>
                <c:pt idx="1246">
                  <c:v>3,278073</c:v>
                </c:pt>
                <c:pt idx="1247">
                  <c:v>3,280728</c:v>
                </c:pt>
                <c:pt idx="1248">
                  <c:v>3,283751</c:v>
                </c:pt>
                <c:pt idx="1249">
                  <c:v>3,286023</c:v>
                </c:pt>
                <c:pt idx="1250">
                  <c:v>3,28895</c:v>
                </c:pt>
                <c:pt idx="1251">
                  <c:v>3,291107</c:v>
                </c:pt>
                <c:pt idx="1252">
                  <c:v>3,293784</c:v>
                </c:pt>
                <c:pt idx="1253">
                  <c:v>3,296591</c:v>
                </c:pt>
                <c:pt idx="1254">
                  <c:v>3,299164</c:v>
                </c:pt>
                <c:pt idx="1255">
                  <c:v>3,302042</c:v>
                </c:pt>
                <c:pt idx="1256">
                  <c:v>3,304227</c:v>
                </c:pt>
                <c:pt idx="1257">
                  <c:v>3,307158</c:v>
                </c:pt>
                <c:pt idx="1258">
                  <c:v>3,309837</c:v>
                </c:pt>
                <c:pt idx="1259">
                  <c:v>3,312419</c:v>
                </c:pt>
                <c:pt idx="1260">
                  <c:v>3,314659</c:v>
                </c:pt>
                <c:pt idx="1261">
                  <c:v>3,317326</c:v>
                </c:pt>
                <c:pt idx="1262">
                  <c:v>3,320099</c:v>
                </c:pt>
                <c:pt idx="1263">
                  <c:v>3,322655</c:v>
                </c:pt>
                <c:pt idx="1264">
                  <c:v>3,325113</c:v>
                </c:pt>
                <c:pt idx="1265">
                  <c:v>3,327588</c:v>
                </c:pt>
                <c:pt idx="1266">
                  <c:v>3,330222</c:v>
                </c:pt>
                <c:pt idx="1267">
                  <c:v>3,332964</c:v>
                </c:pt>
                <c:pt idx="1268">
                  <c:v>3,33591</c:v>
                </c:pt>
                <c:pt idx="1269">
                  <c:v>3,338074</c:v>
                </c:pt>
                <c:pt idx="1270">
                  <c:v>3,340669</c:v>
                </c:pt>
                <c:pt idx="1271">
                  <c:v>3,343315</c:v>
                </c:pt>
                <c:pt idx="1272">
                  <c:v>3,346217</c:v>
                </c:pt>
                <c:pt idx="1273">
                  <c:v>3,348767</c:v>
                </c:pt>
                <c:pt idx="1274">
                  <c:v>3,351233</c:v>
                </c:pt>
                <c:pt idx="1275">
                  <c:v>3,354007</c:v>
                </c:pt>
                <c:pt idx="1276">
                  <c:v>3,35643</c:v>
                </c:pt>
                <c:pt idx="1277">
                  <c:v>3,359193</c:v>
                </c:pt>
                <c:pt idx="1278">
                  <c:v>3,361717</c:v>
                </c:pt>
                <c:pt idx="1279">
                  <c:v>3,364368</c:v>
                </c:pt>
                <c:pt idx="1280">
                  <c:v>3,367084</c:v>
                </c:pt>
                <c:pt idx="1281">
                  <c:v>3,369434</c:v>
                </c:pt>
                <c:pt idx="1282">
                  <c:v>3,372539</c:v>
                </c:pt>
                <c:pt idx="1283">
                  <c:v>3,374867</c:v>
                </c:pt>
                <c:pt idx="1284">
                  <c:v>3,377333</c:v>
                </c:pt>
                <c:pt idx="1285">
                  <c:v>3,379939</c:v>
                </c:pt>
                <c:pt idx="1286">
                  <c:v>3,382668</c:v>
                </c:pt>
                <c:pt idx="1287">
                  <c:v>3,385034</c:v>
                </c:pt>
                <c:pt idx="1288">
                  <c:v>3,387822</c:v>
                </c:pt>
                <c:pt idx="1289">
                  <c:v>3,390269</c:v>
                </c:pt>
                <c:pt idx="1290">
                  <c:v>3,393111</c:v>
                </c:pt>
                <c:pt idx="1291">
                  <c:v>3,395911</c:v>
                </c:pt>
                <c:pt idx="1292">
                  <c:v>3,398567</c:v>
                </c:pt>
                <c:pt idx="1293">
                  <c:v>3,400748</c:v>
                </c:pt>
                <c:pt idx="1294">
                  <c:v>3,403741</c:v>
                </c:pt>
                <c:pt idx="1295">
                  <c:v>3,406276</c:v>
                </c:pt>
                <c:pt idx="1296">
                  <c:v>3,409167</c:v>
                </c:pt>
                <c:pt idx="1297">
                  <c:v>3,411472</c:v>
                </c:pt>
                <c:pt idx="1298">
                  <c:v>3,414296</c:v>
                </c:pt>
                <c:pt idx="1299">
                  <c:v>3,416637</c:v>
                </c:pt>
                <c:pt idx="1300">
                  <c:v>3,419398</c:v>
                </c:pt>
                <c:pt idx="1301">
                  <c:v>3,422124</c:v>
                </c:pt>
                <c:pt idx="1302">
                  <c:v>3,42477</c:v>
                </c:pt>
                <c:pt idx="1303">
                  <c:v>3,426947</c:v>
                </c:pt>
                <c:pt idx="1304">
                  <c:v>3,42975</c:v>
                </c:pt>
                <c:pt idx="1305">
                  <c:v>3,432312</c:v>
                </c:pt>
                <c:pt idx="1306">
                  <c:v>3,435008</c:v>
                </c:pt>
                <c:pt idx="1307">
                  <c:v>3,437617</c:v>
                </c:pt>
                <c:pt idx="1308">
                  <c:v>3,439754</c:v>
                </c:pt>
                <c:pt idx="1309">
                  <c:v>3,442682</c:v>
                </c:pt>
                <c:pt idx="1310">
                  <c:v>3,445364</c:v>
                </c:pt>
                <c:pt idx="1311">
                  <c:v>3,448015</c:v>
                </c:pt>
                <c:pt idx="1312">
                  <c:v>3,450414</c:v>
                </c:pt>
                <c:pt idx="1313">
                  <c:v>3,452969</c:v>
                </c:pt>
                <c:pt idx="1314">
                  <c:v>3,455734</c:v>
                </c:pt>
                <c:pt idx="1315">
                  <c:v>3,458177</c:v>
                </c:pt>
                <c:pt idx="1316">
                  <c:v>3,460905</c:v>
                </c:pt>
                <c:pt idx="1317">
                  <c:v>3,463196</c:v>
                </c:pt>
                <c:pt idx="1318">
                  <c:v>3,465828</c:v>
                </c:pt>
                <c:pt idx="1319">
                  <c:v>3,46871</c:v>
                </c:pt>
                <c:pt idx="1320">
                  <c:v>3,470964</c:v>
                </c:pt>
                <c:pt idx="1321">
                  <c:v>3,473738</c:v>
                </c:pt>
                <c:pt idx="1322">
                  <c:v>3,4763</c:v>
                </c:pt>
                <c:pt idx="1323">
                  <c:v>3,47899</c:v>
                </c:pt>
                <c:pt idx="1324">
                  <c:v>3,481514</c:v>
                </c:pt>
                <c:pt idx="1325">
                  <c:v>3,484308</c:v>
                </c:pt>
                <c:pt idx="1326">
                  <c:v>3,487033</c:v>
                </c:pt>
                <c:pt idx="1327">
                  <c:v>3,489339</c:v>
                </c:pt>
                <c:pt idx="1328">
                  <c:v>3,49229</c:v>
                </c:pt>
                <c:pt idx="1329">
                  <c:v>3,49469</c:v>
                </c:pt>
                <c:pt idx="1330">
                  <c:v>3,497098</c:v>
                </c:pt>
                <c:pt idx="1331">
                  <c:v>3,499612</c:v>
                </c:pt>
                <c:pt idx="1332">
                  <c:v>3,502499</c:v>
                </c:pt>
                <c:pt idx="1333">
                  <c:v>3,50511</c:v>
                </c:pt>
                <c:pt idx="1334">
                  <c:v>3,50773</c:v>
                </c:pt>
                <c:pt idx="1335">
                  <c:v>3,510104</c:v>
                </c:pt>
                <c:pt idx="1336">
                  <c:v>3,51319</c:v>
                </c:pt>
                <c:pt idx="1337">
                  <c:v>3,51555</c:v>
                </c:pt>
                <c:pt idx="1338">
                  <c:v>3,518071</c:v>
                </c:pt>
                <c:pt idx="1339">
                  <c:v>3,520686</c:v>
                </c:pt>
                <c:pt idx="1340">
                  <c:v>3,523097</c:v>
                </c:pt>
                <c:pt idx="1341">
                  <c:v>3,525813</c:v>
                </c:pt>
                <c:pt idx="1342">
                  <c:v>3,528625</c:v>
                </c:pt>
                <c:pt idx="1343">
                  <c:v>3,530814</c:v>
                </c:pt>
                <c:pt idx="1344">
                  <c:v>3,533887</c:v>
                </c:pt>
                <c:pt idx="1345">
                  <c:v>3,536412</c:v>
                </c:pt>
                <c:pt idx="1346">
                  <c:v>3,538936</c:v>
                </c:pt>
                <c:pt idx="1347">
                  <c:v>3,541341</c:v>
                </c:pt>
                <c:pt idx="1348">
                  <c:v>3,543947</c:v>
                </c:pt>
                <c:pt idx="1349">
                  <c:v>3,546611</c:v>
                </c:pt>
                <c:pt idx="1350">
                  <c:v>3,54921</c:v>
                </c:pt>
                <c:pt idx="1351">
                  <c:v>3,552005</c:v>
                </c:pt>
                <c:pt idx="1352">
                  <c:v>3,554297</c:v>
                </c:pt>
                <c:pt idx="1353">
                  <c:v>3,557417</c:v>
                </c:pt>
                <c:pt idx="1354">
                  <c:v>3,559979</c:v>
                </c:pt>
                <c:pt idx="1355">
                  <c:v>3,562236</c:v>
                </c:pt>
                <c:pt idx="1356">
                  <c:v>3,565105</c:v>
                </c:pt>
                <c:pt idx="1357">
                  <c:v>3,56768</c:v>
                </c:pt>
                <c:pt idx="1358">
                  <c:v>3,569955</c:v>
                </c:pt>
                <c:pt idx="1359">
                  <c:v>3,572629</c:v>
                </c:pt>
                <c:pt idx="1360">
                  <c:v>3,575331</c:v>
                </c:pt>
                <c:pt idx="1361">
                  <c:v>3,578027</c:v>
                </c:pt>
                <c:pt idx="1362">
                  <c:v>3,580682</c:v>
                </c:pt>
                <c:pt idx="1363">
                  <c:v>3,583337</c:v>
                </c:pt>
                <c:pt idx="1364">
                  <c:v>3,585818</c:v>
                </c:pt>
                <c:pt idx="1365">
                  <c:v>3,588492</c:v>
                </c:pt>
                <c:pt idx="1366">
                  <c:v>3,590747</c:v>
                </c:pt>
                <c:pt idx="1367">
                  <c:v>3,593784</c:v>
                </c:pt>
                <c:pt idx="1368">
                  <c:v>3,596281</c:v>
                </c:pt>
                <c:pt idx="1369">
                  <c:v>3,599092</c:v>
                </c:pt>
                <c:pt idx="1370">
                  <c:v>3,601312</c:v>
                </c:pt>
                <c:pt idx="1371">
                  <c:v>3,603966</c:v>
                </c:pt>
                <c:pt idx="1372">
                  <c:v>3,60658</c:v>
                </c:pt>
                <c:pt idx="1373">
                  <c:v>3,609619</c:v>
                </c:pt>
                <c:pt idx="1374">
                  <c:v>3,611832</c:v>
                </c:pt>
                <c:pt idx="1375">
                  <c:v>3,614603</c:v>
                </c:pt>
                <c:pt idx="1376">
                  <c:v>3,617276</c:v>
                </c:pt>
                <c:pt idx="1377">
                  <c:v>3,619971</c:v>
                </c:pt>
                <c:pt idx="1378">
                  <c:v>3,622354</c:v>
                </c:pt>
                <c:pt idx="1379">
                  <c:v>3,624753</c:v>
                </c:pt>
                <c:pt idx="1380">
                  <c:v>3,627406</c:v>
                </c:pt>
                <c:pt idx="1381">
                  <c:v>3,630208</c:v>
                </c:pt>
                <c:pt idx="1382">
                  <c:v>3,632568</c:v>
                </c:pt>
                <c:pt idx="1383">
                  <c:v>3,635597</c:v>
                </c:pt>
                <c:pt idx="1384">
                  <c:v>3,637909</c:v>
                </c:pt>
                <c:pt idx="1385">
                  <c:v>3,640631</c:v>
                </c:pt>
                <c:pt idx="1386">
                  <c:v>3,643016</c:v>
                </c:pt>
                <c:pt idx="1387">
                  <c:v>3,645508</c:v>
                </c:pt>
                <c:pt idx="1388">
                  <c:v>3,648572</c:v>
                </c:pt>
                <c:pt idx="1389">
                  <c:v>3,651274</c:v>
                </c:pt>
                <c:pt idx="1390">
                  <c:v>3,653421</c:v>
                </c:pt>
                <c:pt idx="1391">
                  <c:v>3,65605</c:v>
                </c:pt>
                <c:pt idx="1392">
                  <c:v>3,658745</c:v>
                </c:pt>
                <c:pt idx="1393">
                  <c:v>3,66123</c:v>
                </c:pt>
                <c:pt idx="1394">
                  <c:v>3,664131</c:v>
                </c:pt>
                <c:pt idx="1395">
                  <c:v>3,666426</c:v>
                </c:pt>
                <c:pt idx="1396">
                  <c:v>3,669098</c:v>
                </c:pt>
                <c:pt idx="1397">
                  <c:v>3,672026</c:v>
                </c:pt>
                <c:pt idx="1398">
                  <c:v>3,674358</c:v>
                </c:pt>
                <c:pt idx="1399">
                  <c:v>3,676944</c:v>
                </c:pt>
                <c:pt idx="1400">
                  <c:v>3,679544</c:v>
                </c:pt>
                <c:pt idx="1401">
                  <c:v>3,68244</c:v>
                </c:pt>
                <c:pt idx="1402">
                  <c:v>3,684682</c:v>
                </c:pt>
                <c:pt idx="1403">
                  <c:v>3,687286</c:v>
                </c:pt>
                <c:pt idx="1404">
                  <c:v>3,690068</c:v>
                </c:pt>
                <c:pt idx="1405">
                  <c:v>3,692604</c:v>
                </c:pt>
                <c:pt idx="1406">
                  <c:v>3,695387</c:v>
                </c:pt>
                <c:pt idx="1407">
                  <c:v>3,697865</c:v>
                </c:pt>
                <c:pt idx="1408">
                  <c:v>3,700366</c:v>
                </c:pt>
                <c:pt idx="1409">
                  <c:v>3,702998</c:v>
                </c:pt>
                <c:pt idx="1410">
                  <c:v>3,705508</c:v>
                </c:pt>
                <c:pt idx="1411">
                  <c:v>3,708214</c:v>
                </c:pt>
                <c:pt idx="1412">
                  <c:v>3,710759</c:v>
                </c:pt>
                <c:pt idx="1413">
                  <c:v>3,713661</c:v>
                </c:pt>
                <c:pt idx="1414">
                  <c:v>3,715952</c:v>
                </c:pt>
                <c:pt idx="1415">
                  <c:v>3,719012</c:v>
                </c:pt>
                <c:pt idx="1416">
                  <c:v>3,721222</c:v>
                </c:pt>
                <c:pt idx="1417">
                  <c:v>3,724075</c:v>
                </c:pt>
                <c:pt idx="1418">
                  <c:v>3,726555</c:v>
                </c:pt>
                <c:pt idx="1419">
                  <c:v>3,729182</c:v>
                </c:pt>
                <c:pt idx="1420">
                  <c:v>3,731773</c:v>
                </c:pt>
                <c:pt idx="1421">
                  <c:v>3,73418</c:v>
                </c:pt>
                <c:pt idx="1422">
                  <c:v>3,736847</c:v>
                </c:pt>
                <c:pt idx="1423">
                  <c:v>3,73951</c:v>
                </c:pt>
                <c:pt idx="1424">
                  <c:v>3,742093</c:v>
                </c:pt>
                <c:pt idx="1425">
                  <c:v>3,745137</c:v>
                </c:pt>
                <c:pt idx="1426">
                  <c:v>3,747272</c:v>
                </c:pt>
                <c:pt idx="1427">
                  <c:v>3,749928</c:v>
                </c:pt>
                <c:pt idx="1428">
                  <c:v>3,752777</c:v>
                </c:pt>
                <c:pt idx="1429">
                  <c:v>3,755251</c:v>
                </c:pt>
                <c:pt idx="1430">
                  <c:v>3,75797</c:v>
                </c:pt>
                <c:pt idx="1431">
                  <c:v>3,760353</c:v>
                </c:pt>
                <c:pt idx="1432">
                  <c:v>3,762921</c:v>
                </c:pt>
                <c:pt idx="1433">
                  <c:v>3,765697</c:v>
                </c:pt>
                <c:pt idx="1434">
                  <c:v>3,768335</c:v>
                </c:pt>
                <c:pt idx="1435">
                  <c:v>3,770793</c:v>
                </c:pt>
                <c:pt idx="1436">
                  <c:v>3,773613</c:v>
                </c:pt>
                <c:pt idx="1437">
                  <c:v>3,776231</c:v>
                </c:pt>
                <c:pt idx="1438">
                  <c:v>3,778564</c:v>
                </c:pt>
                <c:pt idx="1439">
                  <c:v>3,781371</c:v>
                </c:pt>
                <c:pt idx="1440">
                  <c:v>3,783907</c:v>
                </c:pt>
                <c:pt idx="1441">
                  <c:v>3,78674</c:v>
                </c:pt>
                <c:pt idx="1442">
                  <c:v>3,78933</c:v>
                </c:pt>
                <c:pt idx="1443">
                  <c:v>3,791832</c:v>
                </c:pt>
                <c:pt idx="1444">
                  <c:v>3,794536</c:v>
                </c:pt>
                <c:pt idx="1445">
                  <c:v>3,796783</c:v>
                </c:pt>
                <c:pt idx="1446">
                  <c:v>3,799545</c:v>
                </c:pt>
                <c:pt idx="1447">
                  <c:v>3,80224</c:v>
                </c:pt>
                <c:pt idx="1448">
                  <c:v>3,804749</c:v>
                </c:pt>
                <c:pt idx="1449">
                  <c:v>3,807567</c:v>
                </c:pt>
                <c:pt idx="1450">
                  <c:v>3,810106</c:v>
                </c:pt>
                <c:pt idx="1451">
                  <c:v>3,812563</c:v>
                </c:pt>
                <c:pt idx="1452">
                  <c:v>3,814931</c:v>
                </c:pt>
                <c:pt idx="1453">
                  <c:v>3,817648</c:v>
                </c:pt>
                <c:pt idx="1454">
                  <c:v>3,820244</c:v>
                </c:pt>
                <c:pt idx="1455">
                  <c:v>3,822752</c:v>
                </c:pt>
                <c:pt idx="1456">
                  <c:v>3,825487</c:v>
                </c:pt>
                <c:pt idx="1457">
                  <c:v>3,828285</c:v>
                </c:pt>
                <c:pt idx="1458">
                  <c:v>3,830722</c:v>
                </c:pt>
                <c:pt idx="1459">
                  <c:v>3,833577</c:v>
                </c:pt>
                <c:pt idx="1460">
                  <c:v>3,835841</c:v>
                </c:pt>
                <c:pt idx="1461">
                  <c:v>3,838571</c:v>
                </c:pt>
                <c:pt idx="1462">
                  <c:v>3,841147</c:v>
                </c:pt>
                <c:pt idx="1463">
                  <c:v>3,843886</c:v>
                </c:pt>
                <c:pt idx="1464">
                  <c:v>3,846399</c:v>
                </c:pt>
                <c:pt idx="1465">
                  <c:v>3,849075</c:v>
                </c:pt>
                <c:pt idx="1466">
                  <c:v>3,851688</c:v>
                </c:pt>
                <c:pt idx="1467">
                  <c:v>3,854277</c:v>
                </c:pt>
                <c:pt idx="1468">
                  <c:v>3,856755</c:v>
                </c:pt>
                <c:pt idx="1469">
                  <c:v>3,859464</c:v>
                </c:pt>
                <c:pt idx="1470">
                  <c:v>3,862067</c:v>
                </c:pt>
                <c:pt idx="1471">
                  <c:v>3,864848</c:v>
                </c:pt>
                <c:pt idx="1472">
                  <c:v>3,867299</c:v>
                </c:pt>
                <c:pt idx="1473">
                  <c:v>3,869878</c:v>
                </c:pt>
                <c:pt idx="1474">
                  <c:v>3,872414</c:v>
                </c:pt>
                <c:pt idx="1475">
                  <c:v>3,87505</c:v>
                </c:pt>
                <c:pt idx="1476">
                  <c:v>3,877612</c:v>
                </c:pt>
                <c:pt idx="1477">
                  <c:v>3,880312</c:v>
                </c:pt>
                <c:pt idx="1478">
                  <c:v>3,882872</c:v>
                </c:pt>
                <c:pt idx="1479">
                  <c:v>3,885585</c:v>
                </c:pt>
                <c:pt idx="1480">
                  <c:v>3,888121</c:v>
                </c:pt>
                <c:pt idx="1481">
                  <c:v>3,890936</c:v>
                </c:pt>
                <c:pt idx="1482">
                  <c:v>3,893288</c:v>
                </c:pt>
                <c:pt idx="1483">
                  <c:v>3,895923</c:v>
                </c:pt>
                <c:pt idx="1484">
                  <c:v>3,898659</c:v>
                </c:pt>
                <c:pt idx="1485">
                  <c:v>3,901176</c:v>
                </c:pt>
                <c:pt idx="1486">
                  <c:v>3,903905</c:v>
                </c:pt>
                <c:pt idx="1487">
                  <c:v>3,906413</c:v>
                </c:pt>
                <c:pt idx="1488">
                  <c:v>3,908992</c:v>
                </c:pt>
                <c:pt idx="1489">
                  <c:v>3,911774</c:v>
                </c:pt>
                <c:pt idx="1490">
                  <c:v>3,914604</c:v>
                </c:pt>
                <c:pt idx="1491">
                  <c:v>3,917451</c:v>
                </c:pt>
                <c:pt idx="1492">
                  <c:v>3,920134</c:v>
                </c:pt>
                <c:pt idx="1493">
                  <c:v>3,922751</c:v>
                </c:pt>
                <c:pt idx="1494">
                  <c:v>3,925386</c:v>
                </c:pt>
                <c:pt idx="1495">
                  <c:v>3,928029</c:v>
                </c:pt>
                <c:pt idx="1496">
                  <c:v>3,930544</c:v>
                </c:pt>
                <c:pt idx="1497">
                  <c:v>3,933159</c:v>
                </c:pt>
                <c:pt idx="1498">
                  <c:v>3,936029</c:v>
                </c:pt>
                <c:pt idx="1499">
                  <c:v>3,93847</c:v>
                </c:pt>
                <c:pt idx="1500">
                  <c:v>3,941212</c:v>
                </c:pt>
                <c:pt idx="1501">
                  <c:v>3,944014</c:v>
                </c:pt>
                <c:pt idx="1502">
                  <c:v>3,946449</c:v>
                </c:pt>
                <c:pt idx="1503">
                  <c:v>3,949182</c:v>
                </c:pt>
                <c:pt idx="1504">
                  <c:v>3,951988</c:v>
                </c:pt>
                <c:pt idx="1505">
                  <c:v>3,954642</c:v>
                </c:pt>
                <c:pt idx="1506">
                  <c:v>3,957367</c:v>
                </c:pt>
                <c:pt idx="1507">
                  <c:v>3,960045</c:v>
                </c:pt>
                <c:pt idx="1508">
                  <c:v>3,96304</c:v>
                </c:pt>
                <c:pt idx="1509">
                  <c:v>3,965233</c:v>
                </c:pt>
                <c:pt idx="1510">
                  <c:v>3,968069</c:v>
                </c:pt>
                <c:pt idx="1511">
                  <c:v>3,970979</c:v>
                </c:pt>
                <c:pt idx="1512">
                  <c:v>3,973492</c:v>
                </c:pt>
                <c:pt idx="1513">
                  <c:v>3,975708</c:v>
                </c:pt>
                <c:pt idx="1514">
                  <c:v>3,978473</c:v>
                </c:pt>
                <c:pt idx="1515">
                  <c:v>3,981189</c:v>
                </c:pt>
                <c:pt idx="1516">
                  <c:v>3,983743</c:v>
                </c:pt>
                <c:pt idx="1517">
                  <c:v>3,986247</c:v>
                </c:pt>
                <c:pt idx="1518">
                  <c:v>3,988895</c:v>
                </c:pt>
                <c:pt idx="1519">
                  <c:v>3,991786</c:v>
                </c:pt>
                <c:pt idx="1520">
                  <c:v>3,994167</c:v>
                </c:pt>
                <c:pt idx="1521">
                  <c:v>3,996965</c:v>
                </c:pt>
                <c:pt idx="1522">
                  <c:v>3,999564</c:v>
                </c:pt>
                <c:pt idx="1523">
                  <c:v>4,002226</c:v>
                </c:pt>
                <c:pt idx="1524">
                  <c:v>4,004785</c:v>
                </c:pt>
                <c:pt idx="1525">
                  <c:v>4,007375</c:v>
                </c:pt>
                <c:pt idx="1526">
                  <c:v>4,010019</c:v>
                </c:pt>
                <c:pt idx="1527">
                  <c:v>4,012616</c:v>
                </c:pt>
                <c:pt idx="1528">
                  <c:v>4,015343</c:v>
                </c:pt>
                <c:pt idx="1529">
                  <c:v>4,018019</c:v>
                </c:pt>
                <c:pt idx="1530">
                  <c:v>4,020699</c:v>
                </c:pt>
                <c:pt idx="1531">
                  <c:v>4,023601</c:v>
                </c:pt>
                <c:pt idx="1532">
                  <c:v>4,025729</c:v>
                </c:pt>
                <c:pt idx="1533">
                  <c:v>4,028471</c:v>
                </c:pt>
                <c:pt idx="1534">
                  <c:v>4,031107</c:v>
                </c:pt>
                <c:pt idx="1535">
                  <c:v>4,033606</c:v>
                </c:pt>
                <c:pt idx="1536">
                  <c:v>4,036237</c:v>
                </c:pt>
                <c:pt idx="1537">
                  <c:v>4,038834</c:v>
                </c:pt>
                <c:pt idx="1538">
                  <c:v>4,041481</c:v>
                </c:pt>
                <c:pt idx="1539">
                  <c:v>4,044019</c:v>
                </c:pt>
                <c:pt idx="1540">
                  <c:v>4,046658</c:v>
                </c:pt>
                <c:pt idx="1541">
                  <c:v>4,049332</c:v>
                </c:pt>
                <c:pt idx="1542">
                  <c:v>4,051889</c:v>
                </c:pt>
                <c:pt idx="1543">
                  <c:v>4,05466</c:v>
                </c:pt>
                <c:pt idx="1544">
                  <c:v>4,057504</c:v>
                </c:pt>
                <c:pt idx="1545">
                  <c:v>4,060013</c:v>
                </c:pt>
                <c:pt idx="1546">
                  <c:v>4,06235</c:v>
                </c:pt>
                <c:pt idx="1547">
                  <c:v>4,06519</c:v>
                </c:pt>
                <c:pt idx="1548">
                  <c:v>4,067577</c:v>
                </c:pt>
                <c:pt idx="1549">
                  <c:v>4,07029</c:v>
                </c:pt>
                <c:pt idx="1550">
                  <c:v>4,072954</c:v>
                </c:pt>
                <c:pt idx="1551">
                  <c:v>4,075648</c:v>
                </c:pt>
                <c:pt idx="1552">
                  <c:v>4,078629</c:v>
                </c:pt>
                <c:pt idx="1553">
                  <c:v>4,080772</c:v>
                </c:pt>
                <c:pt idx="1554">
                  <c:v>4,083183</c:v>
                </c:pt>
                <c:pt idx="1555">
                  <c:v>4,08582</c:v>
                </c:pt>
                <c:pt idx="1556">
                  <c:v>4,088855</c:v>
                </c:pt>
                <c:pt idx="1557">
                  <c:v>4,091165</c:v>
                </c:pt>
                <c:pt idx="1558">
                  <c:v>4,094179</c:v>
                </c:pt>
                <c:pt idx="1559">
                  <c:v>4,0965</c:v>
                </c:pt>
                <c:pt idx="1560">
                  <c:v>4,099239</c:v>
                </c:pt>
                <c:pt idx="1561">
                  <c:v>4,101575</c:v>
                </c:pt>
                <c:pt idx="1562">
                  <c:v>4,104031</c:v>
                </c:pt>
                <c:pt idx="1563">
                  <c:v>4,106683</c:v>
                </c:pt>
                <c:pt idx="1564">
                  <c:v>4,109732</c:v>
                </c:pt>
                <c:pt idx="1565">
                  <c:v>4,111935</c:v>
                </c:pt>
                <c:pt idx="1566">
                  <c:v>4,115144</c:v>
                </c:pt>
                <c:pt idx="1567">
                  <c:v>4,117262</c:v>
                </c:pt>
                <c:pt idx="1568">
                  <c:v>4,120088</c:v>
                </c:pt>
                <c:pt idx="1569">
                  <c:v>4,122369</c:v>
                </c:pt>
                <c:pt idx="1570">
                  <c:v>4,125307</c:v>
                </c:pt>
                <c:pt idx="1571">
                  <c:v>4,127795</c:v>
                </c:pt>
                <c:pt idx="1572">
                  <c:v>4,13028</c:v>
                </c:pt>
                <c:pt idx="1573">
                  <c:v>4,132774</c:v>
                </c:pt>
                <c:pt idx="1574">
                  <c:v>4,135411</c:v>
                </c:pt>
                <c:pt idx="1575">
                  <c:v>4,138094</c:v>
                </c:pt>
                <c:pt idx="1576">
                  <c:v>4,14066</c:v>
                </c:pt>
                <c:pt idx="1577">
                  <c:v>4,14326</c:v>
                </c:pt>
                <c:pt idx="1578">
                  <c:v>4,146037</c:v>
                </c:pt>
                <c:pt idx="1579">
                  <c:v>4,148564</c:v>
                </c:pt>
                <c:pt idx="1580">
                  <c:v>4,151097</c:v>
                </c:pt>
                <c:pt idx="1581">
                  <c:v>4,153705</c:v>
                </c:pt>
                <c:pt idx="1582">
                  <c:v>4,156261</c:v>
                </c:pt>
                <c:pt idx="1583">
                  <c:v>4,159041</c:v>
                </c:pt>
                <c:pt idx="1584">
                  <c:v>4,161671</c:v>
                </c:pt>
                <c:pt idx="1585">
                  <c:v>4,164394</c:v>
                </c:pt>
                <c:pt idx="1586">
                  <c:v>4,166771</c:v>
                </c:pt>
                <c:pt idx="1587">
                  <c:v>4,169855</c:v>
                </c:pt>
                <c:pt idx="1588">
                  <c:v>4,172084</c:v>
                </c:pt>
                <c:pt idx="1589">
                  <c:v>4,174612</c:v>
                </c:pt>
                <c:pt idx="1590">
                  <c:v>4,177173</c:v>
                </c:pt>
                <c:pt idx="1591">
                  <c:v>4,179918</c:v>
                </c:pt>
                <c:pt idx="1592">
                  <c:v>4,18293</c:v>
                </c:pt>
                <c:pt idx="1593">
                  <c:v>4,185088</c:v>
                </c:pt>
                <c:pt idx="1594">
                  <c:v>4,187761</c:v>
                </c:pt>
                <c:pt idx="1595">
                  <c:v>4,190207</c:v>
                </c:pt>
                <c:pt idx="1596">
                  <c:v>4,192831</c:v>
                </c:pt>
                <c:pt idx="1597">
                  <c:v>4,195702</c:v>
                </c:pt>
                <c:pt idx="1598">
                  <c:v>4,198004</c:v>
                </c:pt>
                <c:pt idx="1599">
                  <c:v>4,200705</c:v>
                </c:pt>
                <c:pt idx="1600">
                  <c:v>4,203203</c:v>
                </c:pt>
                <c:pt idx="1601">
                  <c:v>4,206149</c:v>
                </c:pt>
                <c:pt idx="1602">
                  <c:v>4,208684</c:v>
                </c:pt>
                <c:pt idx="1603">
                  <c:v>4,211244</c:v>
                </c:pt>
                <c:pt idx="1604">
                  <c:v>4,21387</c:v>
                </c:pt>
                <c:pt idx="1605">
                  <c:v>4,216707</c:v>
                </c:pt>
                <c:pt idx="1606">
                  <c:v>4,219144</c:v>
                </c:pt>
                <c:pt idx="1607">
                  <c:v>4,221999</c:v>
                </c:pt>
                <c:pt idx="1608">
                  <c:v>4,224106</c:v>
                </c:pt>
                <c:pt idx="1609">
                  <c:v>4,226895</c:v>
                </c:pt>
                <c:pt idx="1610">
                  <c:v>4,229355</c:v>
                </c:pt>
                <c:pt idx="1611">
                  <c:v>4,231888</c:v>
                </c:pt>
                <c:pt idx="1612">
                  <c:v>4,234576</c:v>
                </c:pt>
                <c:pt idx="1613">
                  <c:v>4,23719</c:v>
                </c:pt>
                <c:pt idx="1614">
                  <c:v>4,239708</c:v>
                </c:pt>
                <c:pt idx="1615">
                  <c:v>4,242345</c:v>
                </c:pt>
                <c:pt idx="1616">
                  <c:v>4,245238</c:v>
                </c:pt>
                <c:pt idx="1617">
                  <c:v>4,247714</c:v>
                </c:pt>
                <c:pt idx="1618">
                  <c:v>4,250186</c:v>
                </c:pt>
                <c:pt idx="1619">
                  <c:v>4,252975</c:v>
                </c:pt>
                <c:pt idx="1620">
                  <c:v>4,2554</c:v>
                </c:pt>
                <c:pt idx="1621">
                  <c:v>4,258279</c:v>
                </c:pt>
                <c:pt idx="1622">
                  <c:v>4,260695</c:v>
                </c:pt>
                <c:pt idx="1623">
                  <c:v>4,263397</c:v>
                </c:pt>
                <c:pt idx="1624">
                  <c:v>4,266104</c:v>
                </c:pt>
                <c:pt idx="1625">
                  <c:v>4,268501</c:v>
                </c:pt>
                <c:pt idx="1626">
                  <c:v>4,271098</c:v>
                </c:pt>
                <c:pt idx="1627">
                  <c:v>4,274208</c:v>
                </c:pt>
                <c:pt idx="1628">
                  <c:v>4,27635</c:v>
                </c:pt>
                <c:pt idx="1629">
                  <c:v>4,278966</c:v>
                </c:pt>
                <c:pt idx="1630">
                  <c:v>4,281769</c:v>
                </c:pt>
                <c:pt idx="1631">
                  <c:v>4,284229</c:v>
                </c:pt>
                <c:pt idx="1632">
                  <c:v>4,286911</c:v>
                </c:pt>
                <c:pt idx="1633">
                  <c:v>4,289514</c:v>
                </c:pt>
                <c:pt idx="1634">
                  <c:v>4,291971</c:v>
                </c:pt>
                <c:pt idx="1635">
                  <c:v>4,294943</c:v>
                </c:pt>
                <c:pt idx="1636">
                  <c:v>4,297626</c:v>
                </c:pt>
                <c:pt idx="1637">
                  <c:v>4,300168</c:v>
                </c:pt>
                <c:pt idx="1638">
                  <c:v>4,302681</c:v>
                </c:pt>
                <c:pt idx="1639">
                  <c:v>4,305177</c:v>
                </c:pt>
                <c:pt idx="1640">
                  <c:v>4,307619</c:v>
                </c:pt>
                <c:pt idx="1641">
                  <c:v>4,31084</c:v>
                </c:pt>
                <c:pt idx="1642">
                  <c:v>4,313264</c:v>
                </c:pt>
                <c:pt idx="1643">
                  <c:v>4,31566</c:v>
                </c:pt>
                <c:pt idx="1644">
                  <c:v>4,318195</c:v>
                </c:pt>
                <c:pt idx="1645">
                  <c:v>4,321307</c:v>
                </c:pt>
                <c:pt idx="1646">
                  <c:v>4,323785</c:v>
                </c:pt>
                <c:pt idx="1647">
                  <c:v>4,325978</c:v>
                </c:pt>
                <c:pt idx="1648">
                  <c:v>4,329146</c:v>
                </c:pt>
                <c:pt idx="1649">
                  <c:v>4,331616</c:v>
                </c:pt>
                <c:pt idx="1650">
                  <c:v>4,334053</c:v>
                </c:pt>
                <c:pt idx="1651">
                  <c:v>4,336768</c:v>
                </c:pt>
                <c:pt idx="1652">
                  <c:v>4,33911</c:v>
                </c:pt>
                <c:pt idx="1653">
                  <c:v>4,341594</c:v>
                </c:pt>
                <c:pt idx="1654">
                  <c:v>4,344177</c:v>
                </c:pt>
                <c:pt idx="1655">
                  <c:v>4,346667</c:v>
                </c:pt>
                <c:pt idx="1656">
                  <c:v>4,349344</c:v>
                </c:pt>
                <c:pt idx="1657">
                  <c:v>4,35188</c:v>
                </c:pt>
                <c:pt idx="1658">
                  <c:v>4,354518</c:v>
                </c:pt>
                <c:pt idx="1659">
                  <c:v>4,357298</c:v>
                </c:pt>
                <c:pt idx="1660">
                  <c:v>4,359674</c:v>
                </c:pt>
                <c:pt idx="1661">
                  <c:v>4,36272</c:v>
                </c:pt>
                <c:pt idx="1662">
                  <c:v>4,36528</c:v>
                </c:pt>
                <c:pt idx="1663">
                  <c:v>4,367741</c:v>
                </c:pt>
                <c:pt idx="1664">
                  <c:v>4,37032</c:v>
                </c:pt>
                <c:pt idx="1665">
                  <c:v>4,372748</c:v>
                </c:pt>
                <c:pt idx="1666">
                  <c:v>4,375436</c:v>
                </c:pt>
                <c:pt idx="1667">
                  <c:v>4,378407</c:v>
                </c:pt>
                <c:pt idx="1668">
                  <c:v>4,380835</c:v>
                </c:pt>
                <c:pt idx="1669">
                  <c:v>4,383363</c:v>
                </c:pt>
                <c:pt idx="1670">
                  <c:v>4,385913</c:v>
                </c:pt>
                <c:pt idx="1671">
                  <c:v>4,388557</c:v>
                </c:pt>
                <c:pt idx="1672">
                  <c:v>4,390993</c:v>
                </c:pt>
                <c:pt idx="1673">
                  <c:v>4,393575</c:v>
                </c:pt>
                <c:pt idx="1674">
                  <c:v>4,396602</c:v>
                </c:pt>
                <c:pt idx="1675">
                  <c:v>4,399081</c:v>
                </c:pt>
                <c:pt idx="1676">
                  <c:v>4,401463</c:v>
                </c:pt>
                <c:pt idx="1677">
                  <c:v>4,404329</c:v>
                </c:pt>
                <c:pt idx="1678">
                  <c:v>4,406841</c:v>
                </c:pt>
                <c:pt idx="1679">
                  <c:v>4,409491</c:v>
                </c:pt>
                <c:pt idx="1680">
                  <c:v>4,412067</c:v>
                </c:pt>
                <c:pt idx="1681">
                  <c:v>4,41472</c:v>
                </c:pt>
                <c:pt idx="1682">
                  <c:v>4,417204</c:v>
                </c:pt>
                <c:pt idx="1683">
                  <c:v>4,419907</c:v>
                </c:pt>
                <c:pt idx="1684">
                  <c:v>4,422516</c:v>
                </c:pt>
                <c:pt idx="1685">
                  <c:v>4,425009</c:v>
                </c:pt>
                <c:pt idx="1686">
                  <c:v>4,427931</c:v>
                </c:pt>
                <c:pt idx="1687">
                  <c:v>4,430264</c:v>
                </c:pt>
                <c:pt idx="1688">
                  <c:v>4,432968</c:v>
                </c:pt>
                <c:pt idx="1689">
                  <c:v>4,435736</c:v>
                </c:pt>
                <c:pt idx="1690">
                  <c:v>4,438089</c:v>
                </c:pt>
                <c:pt idx="1691">
                  <c:v>4,440483</c:v>
                </c:pt>
                <c:pt idx="1692">
                  <c:v>4,443393</c:v>
                </c:pt>
                <c:pt idx="1693">
                  <c:v>4,445866</c:v>
                </c:pt>
                <c:pt idx="1694">
                  <c:v>4,448486</c:v>
                </c:pt>
                <c:pt idx="1695">
                  <c:v>4,451259</c:v>
                </c:pt>
                <c:pt idx="1696">
                  <c:v>4,453879</c:v>
                </c:pt>
                <c:pt idx="1697">
                  <c:v>4,456187</c:v>
                </c:pt>
                <c:pt idx="1698">
                  <c:v>4,459122</c:v>
                </c:pt>
                <c:pt idx="1699">
                  <c:v>4,461783</c:v>
                </c:pt>
                <c:pt idx="1700">
                  <c:v>4,46413</c:v>
                </c:pt>
                <c:pt idx="1701">
                  <c:v>4,466588</c:v>
                </c:pt>
                <c:pt idx="1702">
                  <c:v>4,469688</c:v>
                </c:pt>
                <c:pt idx="1703">
                  <c:v>4,472386</c:v>
                </c:pt>
                <c:pt idx="1704">
                  <c:v>4,474399</c:v>
                </c:pt>
                <c:pt idx="1705">
                  <c:v>4,477034</c:v>
                </c:pt>
                <c:pt idx="1706">
                  <c:v>4,479823</c:v>
                </c:pt>
                <c:pt idx="1707">
                  <c:v>4,482484</c:v>
                </c:pt>
                <c:pt idx="1708">
                  <c:v>4,485484</c:v>
                </c:pt>
                <c:pt idx="1709">
                  <c:v>4,487447</c:v>
                </c:pt>
                <c:pt idx="1710">
                  <c:v>4,490356</c:v>
                </c:pt>
                <c:pt idx="1711">
                  <c:v>4,493315</c:v>
                </c:pt>
                <c:pt idx="1712">
                  <c:v>4,495644</c:v>
                </c:pt>
                <c:pt idx="1713">
                  <c:v>4,497868</c:v>
                </c:pt>
                <c:pt idx="1714">
                  <c:v>4,500832</c:v>
                </c:pt>
                <c:pt idx="1715">
                  <c:v>4,503284</c:v>
                </c:pt>
                <c:pt idx="1716">
                  <c:v>4,506233</c:v>
                </c:pt>
                <c:pt idx="1717">
                  <c:v>4,508499</c:v>
                </c:pt>
                <c:pt idx="1718">
                  <c:v>4,511588</c:v>
                </c:pt>
                <c:pt idx="1719">
                  <c:v>4,513867</c:v>
                </c:pt>
                <c:pt idx="1720">
                  <c:v>4,51604</c:v>
                </c:pt>
                <c:pt idx="1721">
                  <c:v>4,519318</c:v>
                </c:pt>
                <c:pt idx="1722">
                  <c:v>4,5214</c:v>
                </c:pt>
                <c:pt idx="1723">
                  <c:v>4,524362</c:v>
                </c:pt>
                <c:pt idx="1724">
                  <c:v>4,526581</c:v>
                </c:pt>
                <c:pt idx="1725">
                  <c:v>4,529417</c:v>
                </c:pt>
                <c:pt idx="1726">
                  <c:v>4,531642</c:v>
                </c:pt>
                <c:pt idx="1727">
                  <c:v>4,534752</c:v>
                </c:pt>
                <c:pt idx="1728">
                  <c:v>4,537308</c:v>
                </c:pt>
                <c:pt idx="1729">
                  <c:v>4,539557</c:v>
                </c:pt>
                <c:pt idx="1730">
                  <c:v>4,54252</c:v>
                </c:pt>
                <c:pt idx="1731">
                  <c:v>4,544655</c:v>
                </c:pt>
                <c:pt idx="1732">
                  <c:v>4,547345</c:v>
                </c:pt>
                <c:pt idx="1733">
                  <c:v>4,550339</c:v>
                </c:pt>
                <c:pt idx="1734">
                  <c:v>4,552464</c:v>
                </c:pt>
                <c:pt idx="1735">
                  <c:v>4,555383</c:v>
                </c:pt>
                <c:pt idx="1736">
                  <c:v>4,557837</c:v>
                </c:pt>
                <c:pt idx="1737">
                  <c:v>4,560759</c:v>
                </c:pt>
                <c:pt idx="1738">
                  <c:v>4,563441</c:v>
                </c:pt>
                <c:pt idx="1739">
                  <c:v>4,565671</c:v>
                </c:pt>
                <c:pt idx="1740">
                  <c:v>4,568347</c:v>
                </c:pt>
                <c:pt idx="1741">
                  <c:v>4,571057</c:v>
                </c:pt>
                <c:pt idx="1742">
                  <c:v>4,573814</c:v>
                </c:pt>
                <c:pt idx="1743">
                  <c:v>4,576389</c:v>
                </c:pt>
                <c:pt idx="1744">
                  <c:v>4,578876</c:v>
                </c:pt>
                <c:pt idx="1745">
                  <c:v>4,581113</c:v>
                </c:pt>
                <c:pt idx="1746">
                  <c:v>4,583781</c:v>
                </c:pt>
                <c:pt idx="1747">
                  <c:v>4,586307</c:v>
                </c:pt>
                <c:pt idx="1748">
                  <c:v>4,589316</c:v>
                </c:pt>
                <c:pt idx="1749">
                  <c:v>4,592157</c:v>
                </c:pt>
                <c:pt idx="1750">
                  <c:v>4,59462</c:v>
                </c:pt>
                <c:pt idx="1751">
                  <c:v>4,596785</c:v>
                </c:pt>
                <c:pt idx="1752">
                  <c:v>4,599515</c:v>
                </c:pt>
                <c:pt idx="1753">
                  <c:v>4,60237</c:v>
                </c:pt>
                <c:pt idx="1754">
                  <c:v>4,604549</c:v>
                </c:pt>
                <c:pt idx="1755">
                  <c:v>4,607468</c:v>
                </c:pt>
                <c:pt idx="1756">
                  <c:v>4,610268</c:v>
                </c:pt>
                <c:pt idx="1757">
                  <c:v>4,612495</c:v>
                </c:pt>
                <c:pt idx="1758">
                  <c:v>4,615092</c:v>
                </c:pt>
                <c:pt idx="1759">
                  <c:v>4,618178</c:v>
                </c:pt>
                <c:pt idx="1760">
                  <c:v>4,620346</c:v>
                </c:pt>
                <c:pt idx="1761">
                  <c:v>4,623154</c:v>
                </c:pt>
                <c:pt idx="1762">
                  <c:v>4,625926</c:v>
                </c:pt>
                <c:pt idx="1763">
                  <c:v>4,628108</c:v>
                </c:pt>
                <c:pt idx="1764">
                  <c:v>4,630779</c:v>
                </c:pt>
                <c:pt idx="1765">
                  <c:v>4,633345</c:v>
                </c:pt>
                <c:pt idx="1766">
                  <c:v>4,635944</c:v>
                </c:pt>
                <c:pt idx="1767">
                  <c:v>4,638603</c:v>
                </c:pt>
                <c:pt idx="1768">
                  <c:v>4,64119</c:v>
                </c:pt>
                <c:pt idx="1769">
                  <c:v>4,643811</c:v>
                </c:pt>
                <c:pt idx="1770">
                  <c:v>4,646593</c:v>
                </c:pt>
                <c:pt idx="1771">
                  <c:v>4,649428</c:v>
                </c:pt>
                <c:pt idx="1772">
                  <c:v>4,651399</c:v>
                </c:pt>
                <c:pt idx="1773">
                  <c:v>4,653972</c:v>
                </c:pt>
                <c:pt idx="1774">
                  <c:v>4,656685</c:v>
                </c:pt>
                <c:pt idx="1775">
                  <c:v>4,659465</c:v>
                </c:pt>
                <c:pt idx="1776">
                  <c:v>4,661914</c:v>
                </c:pt>
                <c:pt idx="1777">
                  <c:v>4,664641</c:v>
                </c:pt>
                <c:pt idx="1778">
                  <c:v>4,666998</c:v>
                </c:pt>
                <c:pt idx="1779">
                  <c:v>4,669926</c:v>
                </c:pt>
                <c:pt idx="1780">
                  <c:v>4,67245</c:v>
                </c:pt>
                <c:pt idx="1781">
                  <c:v>4,675125</c:v>
                </c:pt>
                <c:pt idx="1782">
                  <c:v>4,67765</c:v>
                </c:pt>
                <c:pt idx="1783">
                  <c:v>4,680305</c:v>
                </c:pt>
                <c:pt idx="1784">
                  <c:v>4,683176</c:v>
                </c:pt>
                <c:pt idx="1785">
                  <c:v>4,685292</c:v>
                </c:pt>
                <c:pt idx="1786">
                  <c:v>4,68782</c:v>
                </c:pt>
                <c:pt idx="1787">
                  <c:v>4,690508</c:v>
                </c:pt>
                <c:pt idx="1788">
                  <c:v>4,693517</c:v>
                </c:pt>
                <c:pt idx="1789">
                  <c:v>4,695723</c:v>
                </c:pt>
                <c:pt idx="1790">
                  <c:v>4,698378</c:v>
                </c:pt>
                <c:pt idx="1791">
                  <c:v>4,700925</c:v>
                </c:pt>
                <c:pt idx="1792">
                  <c:v>4,703389</c:v>
                </c:pt>
                <c:pt idx="1793">
                  <c:v>4,706013</c:v>
                </c:pt>
                <c:pt idx="1794">
                  <c:v>4,708606</c:v>
                </c:pt>
                <c:pt idx="1795">
                  <c:v>4,711685</c:v>
                </c:pt>
                <c:pt idx="1796">
                  <c:v>4,71427</c:v>
                </c:pt>
                <c:pt idx="1797">
                  <c:v>4,716841</c:v>
                </c:pt>
                <c:pt idx="1798">
                  <c:v>4,719128</c:v>
                </c:pt>
                <c:pt idx="1799">
                  <c:v>4,721748</c:v>
                </c:pt>
                <c:pt idx="1800">
                  <c:v>4,724533</c:v>
                </c:pt>
                <c:pt idx="1801">
                  <c:v>4,727089</c:v>
                </c:pt>
                <c:pt idx="1802">
                  <c:v>4,729726</c:v>
                </c:pt>
                <c:pt idx="1803">
                  <c:v>4,732492</c:v>
                </c:pt>
                <c:pt idx="1804">
                  <c:v>4,734845</c:v>
                </c:pt>
                <c:pt idx="1805">
                  <c:v>4,737386</c:v>
                </c:pt>
                <c:pt idx="1806">
                  <c:v>4,739868</c:v>
                </c:pt>
                <c:pt idx="1807">
                  <c:v>4,742648</c:v>
                </c:pt>
                <c:pt idx="1808">
                  <c:v>4,745316</c:v>
                </c:pt>
                <c:pt idx="1809">
                  <c:v>4,747952</c:v>
                </c:pt>
                <c:pt idx="1810">
                  <c:v>4,750522</c:v>
                </c:pt>
                <c:pt idx="1811">
                  <c:v>4,753403</c:v>
                </c:pt>
                <c:pt idx="1812">
                  <c:v>4,755507</c:v>
                </c:pt>
                <c:pt idx="1813">
                  <c:v>4,758133</c:v>
                </c:pt>
                <c:pt idx="1814">
                  <c:v>4,760701</c:v>
                </c:pt>
                <c:pt idx="1815">
                  <c:v>4,763379</c:v>
                </c:pt>
                <c:pt idx="1816">
                  <c:v>4,766112</c:v>
                </c:pt>
                <c:pt idx="1817">
                  <c:v>4,768524</c:v>
                </c:pt>
                <c:pt idx="1818">
                  <c:v>4,771599</c:v>
                </c:pt>
                <c:pt idx="1819">
                  <c:v>4,773903</c:v>
                </c:pt>
                <c:pt idx="1820">
                  <c:v>4,776491</c:v>
                </c:pt>
                <c:pt idx="1821">
                  <c:v>4,779443</c:v>
                </c:pt>
                <c:pt idx="1822">
                  <c:v>4,782101</c:v>
                </c:pt>
                <c:pt idx="1823">
                  <c:v>4,784288</c:v>
                </c:pt>
                <c:pt idx="1824">
                  <c:v>4,786725</c:v>
                </c:pt>
                <c:pt idx="1825">
                  <c:v>4,789333</c:v>
                </c:pt>
                <c:pt idx="1826">
                  <c:v>4,791983</c:v>
                </c:pt>
                <c:pt idx="1827">
                  <c:v>4,794768</c:v>
                </c:pt>
                <c:pt idx="1828">
                  <c:v>4,7974</c:v>
                </c:pt>
                <c:pt idx="1829">
                  <c:v>4,799725</c:v>
                </c:pt>
                <c:pt idx="1830">
                  <c:v>4,802902</c:v>
                </c:pt>
                <c:pt idx="1831">
                  <c:v>4,805229</c:v>
                </c:pt>
                <c:pt idx="1832">
                  <c:v>4,807681</c:v>
                </c:pt>
                <c:pt idx="1833">
                  <c:v>4,810477</c:v>
                </c:pt>
                <c:pt idx="1834">
                  <c:v>4,813112</c:v>
                </c:pt>
                <c:pt idx="1835">
                  <c:v>4,815573</c:v>
                </c:pt>
                <c:pt idx="1836">
                  <c:v>4,818007</c:v>
                </c:pt>
                <c:pt idx="1837">
                  <c:v>4,820576</c:v>
                </c:pt>
                <c:pt idx="1838">
                  <c:v>4,823637</c:v>
                </c:pt>
                <c:pt idx="1839">
                  <c:v>4,825916</c:v>
                </c:pt>
                <c:pt idx="1840">
                  <c:v>4,828777</c:v>
                </c:pt>
                <c:pt idx="1841">
                  <c:v>4,831058</c:v>
                </c:pt>
                <c:pt idx="1842">
                  <c:v>4,833725</c:v>
                </c:pt>
                <c:pt idx="1843">
                  <c:v>4,83669</c:v>
                </c:pt>
                <c:pt idx="1844">
                  <c:v>4,839284</c:v>
                </c:pt>
                <c:pt idx="1845">
                  <c:v>4,841437</c:v>
                </c:pt>
                <c:pt idx="1846">
                  <c:v>4,844199</c:v>
                </c:pt>
                <c:pt idx="1847">
                  <c:v>4,847112</c:v>
                </c:pt>
                <c:pt idx="1848">
                  <c:v>4,849248</c:v>
                </c:pt>
                <c:pt idx="1849">
                  <c:v>4,852034</c:v>
                </c:pt>
                <c:pt idx="1850">
                  <c:v>4,854594</c:v>
                </c:pt>
                <c:pt idx="1851">
                  <c:v>4,857744</c:v>
                </c:pt>
                <c:pt idx="1852">
                  <c:v>4,859714</c:v>
                </c:pt>
                <c:pt idx="1853">
                  <c:v>4,862666</c:v>
                </c:pt>
                <c:pt idx="1854">
                  <c:v>4,865157</c:v>
                </c:pt>
                <c:pt idx="1855">
                  <c:v>4,867578</c:v>
                </c:pt>
                <c:pt idx="1856">
                  <c:v>4,87011</c:v>
                </c:pt>
                <c:pt idx="1857">
                  <c:v>4,872717</c:v>
                </c:pt>
                <c:pt idx="1858">
                  <c:v>4,875838</c:v>
                </c:pt>
                <c:pt idx="1859">
                  <c:v>4,877893</c:v>
                </c:pt>
                <c:pt idx="1860">
                  <c:v>4,880688</c:v>
                </c:pt>
                <c:pt idx="1861">
                  <c:v>4,883145</c:v>
                </c:pt>
                <c:pt idx="1862">
                  <c:v>4,885936</c:v>
                </c:pt>
                <c:pt idx="1863">
                  <c:v>4,88829</c:v>
                </c:pt>
                <c:pt idx="1864">
                  <c:v>4,891354</c:v>
                </c:pt>
                <c:pt idx="1865">
                  <c:v>4,893513</c:v>
                </c:pt>
                <c:pt idx="1866">
                  <c:v>4,896422</c:v>
                </c:pt>
                <c:pt idx="1867">
                  <c:v>4,898988</c:v>
                </c:pt>
                <c:pt idx="1868">
                  <c:v>4,901326</c:v>
                </c:pt>
                <c:pt idx="1869">
                  <c:v>4,903957</c:v>
                </c:pt>
                <c:pt idx="1870">
                  <c:v>4,907106</c:v>
                </c:pt>
                <c:pt idx="1871">
                  <c:v>4,909521</c:v>
                </c:pt>
                <c:pt idx="1872">
                  <c:v>4,912276</c:v>
                </c:pt>
                <c:pt idx="1873">
                  <c:v>4,914888</c:v>
                </c:pt>
                <c:pt idx="1874">
                  <c:v>4,917358</c:v>
                </c:pt>
                <c:pt idx="1875">
                  <c:v>4,91991</c:v>
                </c:pt>
                <c:pt idx="1876">
                  <c:v>4,922372</c:v>
                </c:pt>
                <c:pt idx="1877">
                  <c:v>4,925035</c:v>
                </c:pt>
                <c:pt idx="1878">
                  <c:v>4,927716</c:v>
                </c:pt>
                <c:pt idx="1879">
                  <c:v>4,930113</c:v>
                </c:pt>
                <c:pt idx="1880">
                  <c:v>4,932919</c:v>
                </c:pt>
                <c:pt idx="1881">
                  <c:v>4,935606</c:v>
                </c:pt>
                <c:pt idx="1882">
                  <c:v>4,938168</c:v>
                </c:pt>
                <c:pt idx="1883">
                  <c:v>4,940387</c:v>
                </c:pt>
                <c:pt idx="1884">
                  <c:v>4,943491</c:v>
                </c:pt>
                <c:pt idx="1885">
                  <c:v>4,945566</c:v>
                </c:pt>
                <c:pt idx="1886">
                  <c:v>4,948517</c:v>
                </c:pt>
                <c:pt idx="1887">
                  <c:v>4,950841</c:v>
                </c:pt>
                <c:pt idx="1888">
                  <c:v>4,953984</c:v>
                </c:pt>
                <c:pt idx="1889">
                  <c:v>4,956059</c:v>
                </c:pt>
                <c:pt idx="1890">
                  <c:v>4,95882</c:v>
                </c:pt>
                <c:pt idx="1891">
                  <c:v>4,961642</c:v>
                </c:pt>
                <c:pt idx="1892">
                  <c:v>4,963794</c:v>
                </c:pt>
                <c:pt idx="1893">
                  <c:v>4,966689</c:v>
                </c:pt>
                <c:pt idx="1894">
                  <c:v>4,969118</c:v>
                </c:pt>
                <c:pt idx="1895">
                  <c:v>4,971954</c:v>
                </c:pt>
                <c:pt idx="1896">
                  <c:v>4,974687</c:v>
                </c:pt>
                <c:pt idx="1897">
                  <c:v>4,977319</c:v>
                </c:pt>
                <c:pt idx="1898">
                  <c:v>4,980003</c:v>
                </c:pt>
                <c:pt idx="1899">
                  <c:v>4,982112</c:v>
                </c:pt>
                <c:pt idx="1900">
                  <c:v>4,984766</c:v>
                </c:pt>
                <c:pt idx="1901">
                  <c:v>4,987814</c:v>
                </c:pt>
                <c:pt idx="1902">
                  <c:v>4,99019</c:v>
                </c:pt>
                <c:pt idx="1903">
                  <c:v>4,992783</c:v>
                </c:pt>
                <c:pt idx="1904">
                  <c:v>4,995322</c:v>
                </c:pt>
                <c:pt idx="1905">
                  <c:v>4,997943</c:v>
                </c:pt>
                <c:pt idx="1906">
                  <c:v>5,000673</c:v>
                </c:pt>
                <c:pt idx="1907">
                  <c:v>5,003207</c:v>
                </c:pt>
                <c:pt idx="1908">
                  <c:v>5,005928</c:v>
                </c:pt>
                <c:pt idx="1909">
                  <c:v>5,008385</c:v>
                </c:pt>
                <c:pt idx="1910">
                  <c:v>5,010876</c:v>
                </c:pt>
                <c:pt idx="1911">
                  <c:v>5,013457</c:v>
                </c:pt>
                <c:pt idx="1912">
                  <c:v>5,01609</c:v>
                </c:pt>
                <c:pt idx="1913">
                  <c:v>5,018462</c:v>
                </c:pt>
                <c:pt idx="1914">
                  <c:v>5,021465</c:v>
                </c:pt>
                <c:pt idx="1915">
                  <c:v>5,02397</c:v>
                </c:pt>
                <c:pt idx="1916">
                  <c:v>5,026675</c:v>
                </c:pt>
                <c:pt idx="1917">
                  <c:v>5,028897</c:v>
                </c:pt>
                <c:pt idx="1918">
                  <c:v>5,031854</c:v>
                </c:pt>
                <c:pt idx="1919">
                  <c:v>5,034451</c:v>
                </c:pt>
                <c:pt idx="1920">
                  <c:v>5,03708</c:v>
                </c:pt>
                <c:pt idx="1921">
                  <c:v>5,039507</c:v>
                </c:pt>
                <c:pt idx="1922">
                  <c:v>5,042177</c:v>
                </c:pt>
                <c:pt idx="1923">
                  <c:v>5,04453</c:v>
                </c:pt>
                <c:pt idx="1924">
                  <c:v>5,047392</c:v>
                </c:pt>
                <c:pt idx="1925">
                  <c:v>5,05009</c:v>
                </c:pt>
                <c:pt idx="1926">
                  <c:v>5,052327</c:v>
                </c:pt>
                <c:pt idx="1927">
                  <c:v>5,055197</c:v>
                </c:pt>
                <c:pt idx="1928">
                  <c:v>5,057684</c:v>
                </c:pt>
                <c:pt idx="1929">
                  <c:v>5,060164</c:v>
                </c:pt>
                <c:pt idx="1930">
                  <c:v>5,062851</c:v>
                </c:pt>
                <c:pt idx="1931">
                  <c:v>5,065625</c:v>
                </c:pt>
                <c:pt idx="1932">
                  <c:v>5,068283</c:v>
                </c:pt>
                <c:pt idx="1933">
                  <c:v>5,070972</c:v>
                </c:pt>
                <c:pt idx="1934">
                  <c:v>5,073366</c:v>
                </c:pt>
                <c:pt idx="1935">
                  <c:v>5,076013</c:v>
                </c:pt>
                <c:pt idx="1936">
                  <c:v>5,078365</c:v>
                </c:pt>
                <c:pt idx="1937">
                  <c:v>5,081364</c:v>
                </c:pt>
                <c:pt idx="1938">
                  <c:v>5,083954</c:v>
                </c:pt>
                <c:pt idx="1939">
                  <c:v>5,086395</c:v>
                </c:pt>
                <c:pt idx="1940">
                  <c:v>5,089122</c:v>
                </c:pt>
                <c:pt idx="1941">
                  <c:v>5,091811</c:v>
                </c:pt>
                <c:pt idx="1942">
                  <c:v>5,094452</c:v>
                </c:pt>
                <c:pt idx="1943">
                  <c:v>5,096849</c:v>
                </c:pt>
                <c:pt idx="1944">
                  <c:v>5,099561</c:v>
                </c:pt>
                <c:pt idx="1945">
                  <c:v>5,102281</c:v>
                </c:pt>
                <c:pt idx="1946">
                  <c:v>5,104576</c:v>
                </c:pt>
                <c:pt idx="1947">
                  <c:v>5,107211</c:v>
                </c:pt>
                <c:pt idx="1948">
                  <c:v>5,109644</c:v>
                </c:pt>
                <c:pt idx="1949">
                  <c:v>5,112292</c:v>
                </c:pt>
                <c:pt idx="1950">
                  <c:v>5,115109</c:v>
                </c:pt>
                <c:pt idx="1951">
                  <c:v>5,117485</c:v>
                </c:pt>
                <c:pt idx="1952">
                  <c:v>5,120293</c:v>
                </c:pt>
                <c:pt idx="1953">
                  <c:v>5,122903</c:v>
                </c:pt>
                <c:pt idx="1954">
                  <c:v>5,125331</c:v>
                </c:pt>
                <c:pt idx="1955">
                  <c:v>5,128337</c:v>
                </c:pt>
                <c:pt idx="1956">
                  <c:v>5,130792</c:v>
                </c:pt>
                <c:pt idx="1957">
                  <c:v>5,133369</c:v>
                </c:pt>
                <c:pt idx="1958">
                  <c:v>5,135793</c:v>
                </c:pt>
                <c:pt idx="1959">
                  <c:v>5,138475</c:v>
                </c:pt>
                <c:pt idx="1960">
                  <c:v>5,140947</c:v>
                </c:pt>
                <c:pt idx="1961">
                  <c:v>5,143727</c:v>
                </c:pt>
                <c:pt idx="1962">
                  <c:v>5,14624</c:v>
                </c:pt>
                <c:pt idx="1963">
                  <c:v>5,148793</c:v>
                </c:pt>
                <c:pt idx="1964">
                  <c:v>5,151433</c:v>
                </c:pt>
                <c:pt idx="1965">
                  <c:v>5,154062</c:v>
                </c:pt>
                <c:pt idx="1966">
                  <c:v>5,15676</c:v>
                </c:pt>
                <c:pt idx="1967">
                  <c:v>5,160069</c:v>
                </c:pt>
                <c:pt idx="1968">
                  <c:v>5,162923</c:v>
                </c:pt>
                <c:pt idx="1969">
                  <c:v>5,165732</c:v>
                </c:pt>
                <c:pt idx="1970">
                  <c:v>5,168552</c:v>
                </c:pt>
                <c:pt idx="1971">
                  <c:v>5,171852</c:v>
                </c:pt>
                <c:pt idx="1972">
                  <c:v>5,174574</c:v>
                </c:pt>
                <c:pt idx="1973">
                  <c:v>5,177319</c:v>
                </c:pt>
                <c:pt idx="1974">
                  <c:v>5,179959</c:v>
                </c:pt>
                <c:pt idx="1975">
                  <c:v>5,182774</c:v>
                </c:pt>
                <c:pt idx="1976">
                  <c:v>5,185545</c:v>
                </c:pt>
                <c:pt idx="1977">
                  <c:v>5,187645</c:v>
                </c:pt>
              </c:strCache>
            </c:strRef>
          </c:cat>
          <c:val>
            <c:numRef>
              <c:f>'CPI_ROC-Cafeteria'!$B$2:$B$1978</c:f>
              <c:numCache>
                <c:formatCode>General</c:formatCode>
                <c:ptCount val="197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5.5511151231257827E-17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'CPI_ROC-Cafeteria'!$C$1</c:f>
              <c:strCache>
                <c:ptCount val="1"/>
                <c:pt idx="0">
                  <c:v>CPI</c:v>
                </c:pt>
              </c:strCache>
            </c:strRef>
          </c:tx>
          <c:spPr>
            <a:ln w="23353">
              <a:solidFill>
                <a:srgbClr val="008000"/>
              </a:solidFill>
              <a:prstDash val="solid"/>
            </a:ln>
          </c:spPr>
          <c:marker>
            <c:symbol val="none"/>
          </c:marker>
          <c:cat>
            <c:strRef>
              <c:f>'CPI_ROC-Cafeteria'!$A$1:$A$1978</c:f>
              <c:strCache>
                <c:ptCount val="1978"/>
                <c:pt idx="0">
                  <c:v>BITRATE</c:v>
                </c:pt>
                <c:pt idx="1">
                  <c:v>0,010661</c:v>
                </c:pt>
                <c:pt idx="2">
                  <c:v>0,013084</c:v>
                </c:pt>
                <c:pt idx="3">
                  <c:v>0,016074</c:v>
                </c:pt>
                <c:pt idx="4">
                  <c:v>0,018474</c:v>
                </c:pt>
                <c:pt idx="5">
                  <c:v>0,021202</c:v>
                </c:pt>
                <c:pt idx="6">
                  <c:v>0,023874</c:v>
                </c:pt>
                <c:pt idx="7">
                  <c:v>0,026416</c:v>
                </c:pt>
                <c:pt idx="8">
                  <c:v>0,029128</c:v>
                </c:pt>
                <c:pt idx="9">
                  <c:v>0,031868</c:v>
                </c:pt>
                <c:pt idx="10">
                  <c:v>0,034679</c:v>
                </c:pt>
                <c:pt idx="11">
                  <c:v>0,037386</c:v>
                </c:pt>
                <c:pt idx="12">
                  <c:v>0,039977</c:v>
                </c:pt>
                <c:pt idx="13">
                  <c:v>0,042641</c:v>
                </c:pt>
                <c:pt idx="14">
                  <c:v>0,045169</c:v>
                </c:pt>
                <c:pt idx="15">
                  <c:v>0,047899</c:v>
                </c:pt>
                <c:pt idx="16">
                  <c:v>0,050323</c:v>
                </c:pt>
                <c:pt idx="17">
                  <c:v>0,053036</c:v>
                </c:pt>
                <c:pt idx="18">
                  <c:v>0,056067</c:v>
                </c:pt>
                <c:pt idx="19">
                  <c:v>0,058331</c:v>
                </c:pt>
                <c:pt idx="20">
                  <c:v>0,06131</c:v>
                </c:pt>
                <c:pt idx="21">
                  <c:v>0,063937</c:v>
                </c:pt>
                <c:pt idx="22">
                  <c:v>0,066626</c:v>
                </c:pt>
                <c:pt idx="23">
                  <c:v>0,069281</c:v>
                </c:pt>
                <c:pt idx="24">
                  <c:v>0,071724</c:v>
                </c:pt>
                <c:pt idx="25">
                  <c:v>0,074356</c:v>
                </c:pt>
                <c:pt idx="26">
                  <c:v>0,077058</c:v>
                </c:pt>
                <c:pt idx="27">
                  <c:v>0,079694</c:v>
                </c:pt>
                <c:pt idx="28">
                  <c:v>0,082291</c:v>
                </c:pt>
                <c:pt idx="29">
                  <c:v>0,085043</c:v>
                </c:pt>
                <c:pt idx="30">
                  <c:v>0,087607</c:v>
                </c:pt>
                <c:pt idx="31">
                  <c:v>0,090253</c:v>
                </c:pt>
                <c:pt idx="32">
                  <c:v>0,092876</c:v>
                </c:pt>
                <c:pt idx="33">
                  <c:v>0,095624</c:v>
                </c:pt>
                <c:pt idx="34">
                  <c:v>0,098151</c:v>
                </c:pt>
                <c:pt idx="35">
                  <c:v>0,100839</c:v>
                </c:pt>
                <c:pt idx="36">
                  <c:v>0,103519</c:v>
                </c:pt>
                <c:pt idx="37">
                  <c:v>0,10632</c:v>
                </c:pt>
                <c:pt idx="38">
                  <c:v>0,109085</c:v>
                </c:pt>
                <c:pt idx="39">
                  <c:v>0,111922</c:v>
                </c:pt>
                <c:pt idx="40">
                  <c:v>0,114711</c:v>
                </c:pt>
                <c:pt idx="41">
                  <c:v>0,117587</c:v>
                </c:pt>
                <c:pt idx="42">
                  <c:v>0,119966</c:v>
                </c:pt>
                <c:pt idx="43">
                  <c:v>0,12258</c:v>
                </c:pt>
                <c:pt idx="44">
                  <c:v>0,125627</c:v>
                </c:pt>
                <c:pt idx="45">
                  <c:v>0,127962</c:v>
                </c:pt>
                <c:pt idx="46">
                  <c:v>0,130624</c:v>
                </c:pt>
                <c:pt idx="47">
                  <c:v>0,133134</c:v>
                </c:pt>
                <c:pt idx="48">
                  <c:v>0,135594</c:v>
                </c:pt>
                <c:pt idx="49">
                  <c:v>0,138376</c:v>
                </c:pt>
                <c:pt idx="50">
                  <c:v>0,14081</c:v>
                </c:pt>
                <c:pt idx="51">
                  <c:v>0,143739</c:v>
                </c:pt>
                <c:pt idx="52">
                  <c:v>0,146097</c:v>
                </c:pt>
                <c:pt idx="53">
                  <c:v>0,148662</c:v>
                </c:pt>
                <c:pt idx="54">
                  <c:v>0,151379</c:v>
                </c:pt>
                <c:pt idx="55">
                  <c:v>0,154124</c:v>
                </c:pt>
                <c:pt idx="56">
                  <c:v>0,156619</c:v>
                </c:pt>
                <c:pt idx="57">
                  <c:v>0,159103</c:v>
                </c:pt>
                <c:pt idx="58">
                  <c:v>0,161787</c:v>
                </c:pt>
                <c:pt idx="59">
                  <c:v>0,164383</c:v>
                </c:pt>
                <c:pt idx="60">
                  <c:v>0,167284</c:v>
                </c:pt>
                <c:pt idx="61">
                  <c:v>0,169865</c:v>
                </c:pt>
                <c:pt idx="62">
                  <c:v>0,17218</c:v>
                </c:pt>
                <c:pt idx="63">
                  <c:v>0,174948</c:v>
                </c:pt>
                <c:pt idx="64">
                  <c:v>0,177448</c:v>
                </c:pt>
                <c:pt idx="65">
                  <c:v>0,180116</c:v>
                </c:pt>
                <c:pt idx="66">
                  <c:v>0,182809</c:v>
                </c:pt>
                <c:pt idx="67">
                  <c:v>0,185585</c:v>
                </c:pt>
                <c:pt idx="68">
                  <c:v>0,188173</c:v>
                </c:pt>
                <c:pt idx="69">
                  <c:v>0,191068</c:v>
                </c:pt>
                <c:pt idx="70">
                  <c:v>0,193695</c:v>
                </c:pt>
                <c:pt idx="71">
                  <c:v>0,196083</c:v>
                </c:pt>
                <c:pt idx="72">
                  <c:v>0,198726</c:v>
                </c:pt>
                <c:pt idx="73">
                  <c:v>0,201334</c:v>
                </c:pt>
                <c:pt idx="74">
                  <c:v>0,204109</c:v>
                </c:pt>
                <c:pt idx="75">
                  <c:v>0,20683</c:v>
                </c:pt>
                <c:pt idx="76">
                  <c:v>0,210075</c:v>
                </c:pt>
                <c:pt idx="77">
                  <c:v>0,212769</c:v>
                </c:pt>
                <c:pt idx="78">
                  <c:v>0,215382</c:v>
                </c:pt>
                <c:pt idx="79">
                  <c:v>0,218042</c:v>
                </c:pt>
                <c:pt idx="80">
                  <c:v>0,220587</c:v>
                </c:pt>
                <c:pt idx="81">
                  <c:v>0,223253</c:v>
                </c:pt>
                <c:pt idx="82">
                  <c:v>0,225768</c:v>
                </c:pt>
                <c:pt idx="83">
                  <c:v>0,2284</c:v>
                </c:pt>
                <c:pt idx="84">
                  <c:v>0,231062</c:v>
                </c:pt>
                <c:pt idx="85">
                  <c:v>0,233687</c:v>
                </c:pt>
                <c:pt idx="86">
                  <c:v>0,236324</c:v>
                </c:pt>
                <c:pt idx="87">
                  <c:v>0,238898</c:v>
                </c:pt>
                <c:pt idx="88">
                  <c:v>0,241563</c:v>
                </c:pt>
                <c:pt idx="89">
                  <c:v>0,244348</c:v>
                </c:pt>
                <c:pt idx="90">
                  <c:v>0,246919</c:v>
                </c:pt>
                <c:pt idx="91">
                  <c:v>0,249442</c:v>
                </c:pt>
                <c:pt idx="92">
                  <c:v>0,252203</c:v>
                </c:pt>
                <c:pt idx="93">
                  <c:v>0,254909</c:v>
                </c:pt>
                <c:pt idx="94">
                  <c:v>0,257455</c:v>
                </c:pt>
                <c:pt idx="95">
                  <c:v>0,260057</c:v>
                </c:pt>
                <c:pt idx="96">
                  <c:v>0,262831</c:v>
                </c:pt>
                <c:pt idx="97">
                  <c:v>0,265526</c:v>
                </c:pt>
                <c:pt idx="98">
                  <c:v>0,268117</c:v>
                </c:pt>
                <c:pt idx="99">
                  <c:v>0,270729</c:v>
                </c:pt>
                <c:pt idx="100">
                  <c:v>0,27346</c:v>
                </c:pt>
                <c:pt idx="101">
                  <c:v>0,275989</c:v>
                </c:pt>
                <c:pt idx="102">
                  <c:v>0,278642</c:v>
                </c:pt>
                <c:pt idx="103">
                  <c:v>0,281351</c:v>
                </c:pt>
                <c:pt idx="104">
                  <c:v>0,284077</c:v>
                </c:pt>
                <c:pt idx="105">
                  <c:v>0,286748</c:v>
                </c:pt>
                <c:pt idx="106">
                  <c:v>0,289598</c:v>
                </c:pt>
                <c:pt idx="107">
                  <c:v>0,292061</c:v>
                </c:pt>
                <c:pt idx="108">
                  <c:v>0,294766</c:v>
                </c:pt>
                <c:pt idx="109">
                  <c:v>0,297479</c:v>
                </c:pt>
                <c:pt idx="110">
                  <c:v>0,300203</c:v>
                </c:pt>
                <c:pt idx="111">
                  <c:v>0,302863</c:v>
                </c:pt>
                <c:pt idx="112">
                  <c:v>0,305357</c:v>
                </c:pt>
                <c:pt idx="113">
                  <c:v>0,308012</c:v>
                </c:pt>
                <c:pt idx="114">
                  <c:v>0,310614</c:v>
                </c:pt>
                <c:pt idx="115">
                  <c:v>0,313243</c:v>
                </c:pt>
                <c:pt idx="116">
                  <c:v>0,31615</c:v>
                </c:pt>
                <c:pt idx="117">
                  <c:v>0,318958</c:v>
                </c:pt>
                <c:pt idx="118">
                  <c:v>0,321584</c:v>
                </c:pt>
                <c:pt idx="119">
                  <c:v>0,324435</c:v>
                </c:pt>
                <c:pt idx="120">
                  <c:v>0,326761</c:v>
                </c:pt>
                <c:pt idx="121">
                  <c:v>0,329399</c:v>
                </c:pt>
                <c:pt idx="122">
                  <c:v>0,331851</c:v>
                </c:pt>
                <c:pt idx="123">
                  <c:v>0,334775</c:v>
                </c:pt>
                <c:pt idx="124">
                  <c:v>0,337216</c:v>
                </c:pt>
                <c:pt idx="125">
                  <c:v>0,339589</c:v>
                </c:pt>
                <c:pt idx="126">
                  <c:v>0,342387</c:v>
                </c:pt>
                <c:pt idx="127">
                  <c:v>0,345055</c:v>
                </c:pt>
                <c:pt idx="128">
                  <c:v>0,347739</c:v>
                </c:pt>
                <c:pt idx="129">
                  <c:v>0,350378</c:v>
                </c:pt>
                <c:pt idx="130">
                  <c:v>0,352682</c:v>
                </c:pt>
                <c:pt idx="131">
                  <c:v>0,35549</c:v>
                </c:pt>
                <c:pt idx="132">
                  <c:v>0,358113</c:v>
                </c:pt>
                <c:pt idx="133">
                  <c:v>0,360727</c:v>
                </c:pt>
                <c:pt idx="134">
                  <c:v>0,363219</c:v>
                </c:pt>
                <c:pt idx="135">
                  <c:v>0,366035</c:v>
                </c:pt>
                <c:pt idx="136">
                  <c:v>0,368588</c:v>
                </c:pt>
                <c:pt idx="137">
                  <c:v>0,371101</c:v>
                </c:pt>
                <c:pt idx="138">
                  <c:v>0,37386</c:v>
                </c:pt>
                <c:pt idx="139">
                  <c:v>0,376425</c:v>
                </c:pt>
                <c:pt idx="140">
                  <c:v>0,378999</c:v>
                </c:pt>
                <c:pt idx="141">
                  <c:v>0,381538</c:v>
                </c:pt>
                <c:pt idx="142">
                  <c:v>0,384142</c:v>
                </c:pt>
                <c:pt idx="143">
                  <c:v>0,386969</c:v>
                </c:pt>
                <c:pt idx="144">
                  <c:v>0,389397</c:v>
                </c:pt>
                <c:pt idx="145">
                  <c:v>0,39189</c:v>
                </c:pt>
                <c:pt idx="146">
                  <c:v>0,394478</c:v>
                </c:pt>
                <c:pt idx="147">
                  <c:v>0,397278</c:v>
                </c:pt>
                <c:pt idx="148">
                  <c:v>0,400233</c:v>
                </c:pt>
                <c:pt idx="149">
                  <c:v>0,40233</c:v>
                </c:pt>
                <c:pt idx="150">
                  <c:v>0,405052</c:v>
                </c:pt>
                <c:pt idx="151">
                  <c:v>0,407611</c:v>
                </c:pt>
                <c:pt idx="152">
                  <c:v>0,410216</c:v>
                </c:pt>
                <c:pt idx="153">
                  <c:v>0,412778</c:v>
                </c:pt>
                <c:pt idx="154">
                  <c:v>0,415471</c:v>
                </c:pt>
                <c:pt idx="155">
                  <c:v>0,418062</c:v>
                </c:pt>
                <c:pt idx="156">
                  <c:v>0,420831</c:v>
                </c:pt>
                <c:pt idx="157">
                  <c:v>0,42328</c:v>
                </c:pt>
                <c:pt idx="158">
                  <c:v>0,426028</c:v>
                </c:pt>
                <c:pt idx="159">
                  <c:v>0,428603</c:v>
                </c:pt>
                <c:pt idx="160">
                  <c:v>0,431467</c:v>
                </c:pt>
                <c:pt idx="161">
                  <c:v>0,433917</c:v>
                </c:pt>
                <c:pt idx="162">
                  <c:v>0,436435</c:v>
                </c:pt>
                <c:pt idx="163">
                  <c:v>0,439221</c:v>
                </c:pt>
                <c:pt idx="164">
                  <c:v>0,441768</c:v>
                </c:pt>
                <c:pt idx="165">
                  <c:v>0,44433</c:v>
                </c:pt>
                <c:pt idx="166">
                  <c:v>0,446965</c:v>
                </c:pt>
                <c:pt idx="167">
                  <c:v>0,449812</c:v>
                </c:pt>
                <c:pt idx="168">
                  <c:v>0,45224</c:v>
                </c:pt>
                <c:pt idx="169">
                  <c:v>0,454913</c:v>
                </c:pt>
                <c:pt idx="170">
                  <c:v>0,457587</c:v>
                </c:pt>
                <c:pt idx="171">
                  <c:v>0,46028</c:v>
                </c:pt>
                <c:pt idx="172">
                  <c:v>0,462671</c:v>
                </c:pt>
                <c:pt idx="173">
                  <c:v>0,465536</c:v>
                </c:pt>
                <c:pt idx="174">
                  <c:v>0,467979</c:v>
                </c:pt>
                <c:pt idx="175">
                  <c:v>0,470555</c:v>
                </c:pt>
                <c:pt idx="176">
                  <c:v>0,473163</c:v>
                </c:pt>
                <c:pt idx="177">
                  <c:v>0,475789</c:v>
                </c:pt>
                <c:pt idx="178">
                  <c:v>0,478479</c:v>
                </c:pt>
                <c:pt idx="179">
                  <c:v>0,481197</c:v>
                </c:pt>
                <c:pt idx="180">
                  <c:v>0,484425</c:v>
                </c:pt>
                <c:pt idx="181">
                  <c:v>0,48654</c:v>
                </c:pt>
                <c:pt idx="182">
                  <c:v>0,488953</c:v>
                </c:pt>
                <c:pt idx="183">
                  <c:v>0,491844</c:v>
                </c:pt>
                <c:pt idx="184">
                  <c:v>0,494217</c:v>
                </c:pt>
                <c:pt idx="185">
                  <c:v>0,496791</c:v>
                </c:pt>
                <c:pt idx="186">
                  <c:v>0,499591</c:v>
                </c:pt>
                <c:pt idx="187">
                  <c:v>0,502025</c:v>
                </c:pt>
                <c:pt idx="188">
                  <c:v>0,504732</c:v>
                </c:pt>
                <c:pt idx="189">
                  <c:v>0,507312</c:v>
                </c:pt>
                <c:pt idx="190">
                  <c:v>0,510069</c:v>
                </c:pt>
                <c:pt idx="191">
                  <c:v>0,51256</c:v>
                </c:pt>
                <c:pt idx="192">
                  <c:v>0,515242</c:v>
                </c:pt>
                <c:pt idx="193">
                  <c:v>0,517946</c:v>
                </c:pt>
                <c:pt idx="194">
                  <c:v>0,52047</c:v>
                </c:pt>
                <c:pt idx="195">
                  <c:v>0,523102</c:v>
                </c:pt>
                <c:pt idx="196">
                  <c:v>0,525885</c:v>
                </c:pt>
                <c:pt idx="197">
                  <c:v>0,52869</c:v>
                </c:pt>
                <c:pt idx="198">
                  <c:v>0,531476</c:v>
                </c:pt>
                <c:pt idx="199">
                  <c:v>0,534412</c:v>
                </c:pt>
                <c:pt idx="200">
                  <c:v>0,537065</c:v>
                </c:pt>
                <c:pt idx="201">
                  <c:v>0,540045</c:v>
                </c:pt>
                <c:pt idx="202">
                  <c:v>0,542676</c:v>
                </c:pt>
                <c:pt idx="203">
                  <c:v>0,545395</c:v>
                </c:pt>
                <c:pt idx="204">
                  <c:v>0,547978</c:v>
                </c:pt>
                <c:pt idx="205">
                  <c:v>0,550635</c:v>
                </c:pt>
                <c:pt idx="206">
                  <c:v>0,553249</c:v>
                </c:pt>
                <c:pt idx="207">
                  <c:v>0,55592</c:v>
                </c:pt>
                <c:pt idx="208">
                  <c:v>0,558496</c:v>
                </c:pt>
                <c:pt idx="209">
                  <c:v>0,561235</c:v>
                </c:pt>
                <c:pt idx="210">
                  <c:v>0,563834</c:v>
                </c:pt>
                <c:pt idx="211">
                  <c:v>0,566367</c:v>
                </c:pt>
                <c:pt idx="212">
                  <c:v>0,569093</c:v>
                </c:pt>
                <c:pt idx="213">
                  <c:v>0,571841</c:v>
                </c:pt>
                <c:pt idx="214">
                  <c:v>0,574347</c:v>
                </c:pt>
                <c:pt idx="215">
                  <c:v>0,577112</c:v>
                </c:pt>
                <c:pt idx="216">
                  <c:v>0,579666</c:v>
                </c:pt>
                <c:pt idx="217">
                  <c:v>0,582167</c:v>
                </c:pt>
                <c:pt idx="218">
                  <c:v>0,584955</c:v>
                </c:pt>
                <c:pt idx="219">
                  <c:v>0,587589</c:v>
                </c:pt>
                <c:pt idx="220">
                  <c:v>0,59014</c:v>
                </c:pt>
                <c:pt idx="221">
                  <c:v>0,592714</c:v>
                </c:pt>
                <c:pt idx="222">
                  <c:v>0,595462</c:v>
                </c:pt>
                <c:pt idx="223">
                  <c:v>0,598141</c:v>
                </c:pt>
                <c:pt idx="224">
                  <c:v>0,600679</c:v>
                </c:pt>
                <c:pt idx="225">
                  <c:v>0,603319</c:v>
                </c:pt>
                <c:pt idx="226">
                  <c:v>0,605875</c:v>
                </c:pt>
                <c:pt idx="227">
                  <c:v>0,608678</c:v>
                </c:pt>
                <c:pt idx="228">
                  <c:v>0,611319</c:v>
                </c:pt>
                <c:pt idx="229">
                  <c:v>0,613962</c:v>
                </c:pt>
                <c:pt idx="230">
                  <c:v>0,616508</c:v>
                </c:pt>
                <c:pt idx="231">
                  <c:v>0,619154</c:v>
                </c:pt>
                <c:pt idx="232">
                  <c:v>0,62189</c:v>
                </c:pt>
                <c:pt idx="233">
                  <c:v>0,624417</c:v>
                </c:pt>
                <c:pt idx="234">
                  <c:v>0,627124</c:v>
                </c:pt>
                <c:pt idx="235">
                  <c:v>0,629698</c:v>
                </c:pt>
                <c:pt idx="236">
                  <c:v>0,632272</c:v>
                </c:pt>
                <c:pt idx="237">
                  <c:v>0,634973</c:v>
                </c:pt>
                <c:pt idx="238">
                  <c:v>0,637628</c:v>
                </c:pt>
                <c:pt idx="239">
                  <c:v>0,640283</c:v>
                </c:pt>
                <c:pt idx="240">
                  <c:v>0,642857</c:v>
                </c:pt>
                <c:pt idx="241">
                  <c:v>0,645525</c:v>
                </c:pt>
                <c:pt idx="242">
                  <c:v>0,648177</c:v>
                </c:pt>
                <c:pt idx="243">
                  <c:v>0,650879</c:v>
                </c:pt>
                <c:pt idx="244">
                  <c:v>0,653583</c:v>
                </c:pt>
                <c:pt idx="245">
                  <c:v>0,656271</c:v>
                </c:pt>
                <c:pt idx="246">
                  <c:v>0,659196</c:v>
                </c:pt>
                <c:pt idx="247">
                  <c:v>0,661728</c:v>
                </c:pt>
                <c:pt idx="248">
                  <c:v>0,664424</c:v>
                </c:pt>
                <c:pt idx="249">
                  <c:v>0,667073</c:v>
                </c:pt>
                <c:pt idx="250">
                  <c:v>0,669615</c:v>
                </c:pt>
                <c:pt idx="251">
                  <c:v>0,67244</c:v>
                </c:pt>
                <c:pt idx="252">
                  <c:v>0,674936</c:v>
                </c:pt>
                <c:pt idx="253">
                  <c:v>0,677611</c:v>
                </c:pt>
                <c:pt idx="254">
                  <c:v>0,680028</c:v>
                </c:pt>
                <c:pt idx="255">
                  <c:v>0,682736</c:v>
                </c:pt>
                <c:pt idx="256">
                  <c:v>0,685455</c:v>
                </c:pt>
                <c:pt idx="257">
                  <c:v>0,688098</c:v>
                </c:pt>
                <c:pt idx="258">
                  <c:v>0,690846</c:v>
                </c:pt>
                <c:pt idx="259">
                  <c:v>0,693523</c:v>
                </c:pt>
                <c:pt idx="260">
                  <c:v>0,695853</c:v>
                </c:pt>
                <c:pt idx="261">
                  <c:v>0,698399</c:v>
                </c:pt>
                <c:pt idx="262">
                  <c:v>0,701167</c:v>
                </c:pt>
                <c:pt idx="263">
                  <c:v>0,703593</c:v>
                </c:pt>
                <c:pt idx="264">
                  <c:v>0,706329</c:v>
                </c:pt>
                <c:pt idx="265">
                  <c:v>0,708818</c:v>
                </c:pt>
                <c:pt idx="266">
                  <c:v>0,711365</c:v>
                </c:pt>
                <c:pt idx="267">
                  <c:v>0,714333</c:v>
                </c:pt>
                <c:pt idx="268">
                  <c:v>0,716701</c:v>
                </c:pt>
                <c:pt idx="269">
                  <c:v>0,719206</c:v>
                </c:pt>
                <c:pt idx="270">
                  <c:v>0,721838</c:v>
                </c:pt>
                <c:pt idx="271">
                  <c:v>0,724507</c:v>
                </c:pt>
                <c:pt idx="272">
                  <c:v>0,727469</c:v>
                </c:pt>
                <c:pt idx="273">
                  <c:v>0,729776</c:v>
                </c:pt>
                <c:pt idx="274">
                  <c:v>0,732463</c:v>
                </c:pt>
                <c:pt idx="275">
                  <c:v>0,734859</c:v>
                </c:pt>
                <c:pt idx="276">
                  <c:v>0,737622</c:v>
                </c:pt>
                <c:pt idx="277">
                  <c:v>0,740024</c:v>
                </c:pt>
                <c:pt idx="278">
                  <c:v>0,742807</c:v>
                </c:pt>
                <c:pt idx="279">
                  <c:v>0,74527</c:v>
                </c:pt>
                <c:pt idx="280">
                  <c:v>0,748299</c:v>
                </c:pt>
                <c:pt idx="281">
                  <c:v>0,75061</c:v>
                </c:pt>
                <c:pt idx="282">
                  <c:v>0,75323</c:v>
                </c:pt>
                <c:pt idx="283">
                  <c:v>0,755913</c:v>
                </c:pt>
                <c:pt idx="284">
                  <c:v>0,758659</c:v>
                </c:pt>
                <c:pt idx="285">
                  <c:v>0,7612</c:v>
                </c:pt>
                <c:pt idx="286">
                  <c:v>0,76413</c:v>
                </c:pt>
                <c:pt idx="287">
                  <c:v>0,766188</c:v>
                </c:pt>
                <c:pt idx="288">
                  <c:v>0,768939</c:v>
                </c:pt>
                <c:pt idx="289">
                  <c:v>0,771542</c:v>
                </c:pt>
                <c:pt idx="290">
                  <c:v>0,774207</c:v>
                </c:pt>
                <c:pt idx="291">
                  <c:v>0,77708</c:v>
                </c:pt>
                <c:pt idx="292">
                  <c:v>0,779659</c:v>
                </c:pt>
                <c:pt idx="293">
                  <c:v>0,781981</c:v>
                </c:pt>
                <c:pt idx="294">
                  <c:v>0,784587</c:v>
                </c:pt>
                <c:pt idx="295">
                  <c:v>0,787213</c:v>
                </c:pt>
                <c:pt idx="296">
                  <c:v>0,789726</c:v>
                </c:pt>
                <c:pt idx="297">
                  <c:v>0,792488</c:v>
                </c:pt>
                <c:pt idx="298">
                  <c:v>0,795041</c:v>
                </c:pt>
                <c:pt idx="299">
                  <c:v>0,797734</c:v>
                </c:pt>
                <c:pt idx="300">
                  <c:v>0,800485</c:v>
                </c:pt>
                <c:pt idx="301">
                  <c:v>0,803081</c:v>
                </c:pt>
                <c:pt idx="302">
                  <c:v>0,805455</c:v>
                </c:pt>
                <c:pt idx="303">
                  <c:v>0,807996</c:v>
                </c:pt>
                <c:pt idx="304">
                  <c:v>0,810663</c:v>
                </c:pt>
                <c:pt idx="305">
                  <c:v>0,813284</c:v>
                </c:pt>
                <c:pt idx="306">
                  <c:v>0,816187</c:v>
                </c:pt>
                <c:pt idx="307">
                  <c:v>0,818571</c:v>
                </c:pt>
                <c:pt idx="308">
                  <c:v>0,821419</c:v>
                </c:pt>
                <c:pt idx="309">
                  <c:v>0,823955</c:v>
                </c:pt>
                <c:pt idx="310">
                  <c:v>0,826439</c:v>
                </c:pt>
                <c:pt idx="311">
                  <c:v>0,828964</c:v>
                </c:pt>
                <c:pt idx="312">
                  <c:v>0,831619</c:v>
                </c:pt>
                <c:pt idx="313">
                  <c:v>0,834659</c:v>
                </c:pt>
                <c:pt idx="314">
                  <c:v>0,836934</c:v>
                </c:pt>
                <c:pt idx="315">
                  <c:v>0,839517</c:v>
                </c:pt>
                <c:pt idx="316">
                  <c:v>0,842131</c:v>
                </c:pt>
                <c:pt idx="317">
                  <c:v>0,844789</c:v>
                </c:pt>
                <c:pt idx="318">
                  <c:v>0,847325</c:v>
                </c:pt>
                <c:pt idx="319">
                  <c:v>0,850015</c:v>
                </c:pt>
                <c:pt idx="320">
                  <c:v>0,852747</c:v>
                </c:pt>
                <c:pt idx="321">
                  <c:v>0,855309</c:v>
                </c:pt>
                <c:pt idx="322">
                  <c:v>0,857965</c:v>
                </c:pt>
                <c:pt idx="323">
                  <c:v>0,860429</c:v>
                </c:pt>
                <c:pt idx="324">
                  <c:v>0,86331</c:v>
                </c:pt>
                <c:pt idx="325">
                  <c:v>0,865723</c:v>
                </c:pt>
                <c:pt idx="326">
                  <c:v>0,868321</c:v>
                </c:pt>
                <c:pt idx="327">
                  <c:v>0,871059</c:v>
                </c:pt>
                <c:pt idx="328">
                  <c:v>0,873683</c:v>
                </c:pt>
                <c:pt idx="329">
                  <c:v>0,876482</c:v>
                </c:pt>
                <c:pt idx="330">
                  <c:v>0,878871</c:v>
                </c:pt>
                <c:pt idx="331">
                  <c:v>0,881407</c:v>
                </c:pt>
                <c:pt idx="332">
                  <c:v>0,884052</c:v>
                </c:pt>
                <c:pt idx="333">
                  <c:v>0,886734</c:v>
                </c:pt>
                <c:pt idx="334">
                  <c:v>0,88934</c:v>
                </c:pt>
                <c:pt idx="335">
                  <c:v>0,891817</c:v>
                </c:pt>
                <c:pt idx="336">
                  <c:v>0,894592</c:v>
                </c:pt>
                <c:pt idx="337">
                  <c:v>0,897003</c:v>
                </c:pt>
                <c:pt idx="338">
                  <c:v>0,899748</c:v>
                </c:pt>
                <c:pt idx="339">
                  <c:v>0,902417</c:v>
                </c:pt>
                <c:pt idx="340">
                  <c:v>0,904999</c:v>
                </c:pt>
                <c:pt idx="341">
                  <c:v>0,907709</c:v>
                </c:pt>
                <c:pt idx="342">
                  <c:v>0,910117</c:v>
                </c:pt>
                <c:pt idx="343">
                  <c:v>0,912848</c:v>
                </c:pt>
                <c:pt idx="344">
                  <c:v>0,915424</c:v>
                </c:pt>
                <c:pt idx="345">
                  <c:v>0,918074</c:v>
                </c:pt>
                <c:pt idx="346">
                  <c:v>0,920734</c:v>
                </c:pt>
                <c:pt idx="347">
                  <c:v>0,923442</c:v>
                </c:pt>
                <c:pt idx="348">
                  <c:v>0,926027</c:v>
                </c:pt>
                <c:pt idx="349">
                  <c:v>0,928735</c:v>
                </c:pt>
                <c:pt idx="350">
                  <c:v>0,931328</c:v>
                </c:pt>
                <c:pt idx="351">
                  <c:v>0,933992</c:v>
                </c:pt>
                <c:pt idx="352">
                  <c:v>0,936525</c:v>
                </c:pt>
                <c:pt idx="353">
                  <c:v>0,939397</c:v>
                </c:pt>
                <c:pt idx="354">
                  <c:v>0,94175</c:v>
                </c:pt>
                <c:pt idx="355">
                  <c:v>0,94431</c:v>
                </c:pt>
                <c:pt idx="356">
                  <c:v>0,946983</c:v>
                </c:pt>
                <c:pt idx="357">
                  <c:v>0,949568</c:v>
                </c:pt>
                <c:pt idx="358">
                  <c:v>0,952252</c:v>
                </c:pt>
                <c:pt idx="359">
                  <c:v>0,954869</c:v>
                </c:pt>
                <c:pt idx="360">
                  <c:v>0,95739</c:v>
                </c:pt>
                <c:pt idx="361">
                  <c:v>0,959991</c:v>
                </c:pt>
                <c:pt idx="362">
                  <c:v>0,962708</c:v>
                </c:pt>
                <c:pt idx="363">
                  <c:v>0,965149</c:v>
                </c:pt>
                <c:pt idx="364">
                  <c:v>0,967867</c:v>
                </c:pt>
                <c:pt idx="365">
                  <c:v>0,970523</c:v>
                </c:pt>
                <c:pt idx="366">
                  <c:v>0,973155</c:v>
                </c:pt>
                <c:pt idx="367">
                  <c:v>0,975626</c:v>
                </c:pt>
                <c:pt idx="368">
                  <c:v>0,978302</c:v>
                </c:pt>
                <c:pt idx="369">
                  <c:v>0,980927</c:v>
                </c:pt>
                <c:pt idx="370">
                  <c:v>0,983717</c:v>
                </c:pt>
                <c:pt idx="371">
                  <c:v>0,986182</c:v>
                </c:pt>
                <c:pt idx="372">
                  <c:v>0,988654</c:v>
                </c:pt>
                <c:pt idx="373">
                  <c:v>0,991348</c:v>
                </c:pt>
                <c:pt idx="374">
                  <c:v>0,993991</c:v>
                </c:pt>
                <c:pt idx="375">
                  <c:v>0,996678</c:v>
                </c:pt>
                <c:pt idx="376">
                  <c:v>0,99917</c:v>
                </c:pt>
                <c:pt idx="377">
                  <c:v>1,001814</c:v>
                </c:pt>
                <c:pt idx="378">
                  <c:v>1,004424</c:v>
                </c:pt>
                <c:pt idx="379">
                  <c:v>1,0071</c:v>
                </c:pt>
                <c:pt idx="380">
                  <c:v>1,00975</c:v>
                </c:pt>
                <c:pt idx="381">
                  <c:v>1,012534</c:v>
                </c:pt>
                <c:pt idx="382">
                  <c:v>1,01499</c:v>
                </c:pt>
                <c:pt idx="383">
                  <c:v>1,017685</c:v>
                </c:pt>
                <c:pt idx="384">
                  <c:v>1,020316</c:v>
                </c:pt>
                <c:pt idx="385">
                  <c:v>1,022983</c:v>
                </c:pt>
                <c:pt idx="386">
                  <c:v>1,0258</c:v>
                </c:pt>
                <c:pt idx="387">
                  <c:v>1,028493</c:v>
                </c:pt>
                <c:pt idx="388">
                  <c:v>1,031093</c:v>
                </c:pt>
                <c:pt idx="389">
                  <c:v>1,033786</c:v>
                </c:pt>
                <c:pt idx="390">
                  <c:v>1,036327</c:v>
                </c:pt>
                <c:pt idx="391">
                  <c:v>1,039073</c:v>
                </c:pt>
                <c:pt idx="392">
                  <c:v>1,041646</c:v>
                </c:pt>
                <c:pt idx="393">
                  <c:v>1,044174</c:v>
                </c:pt>
                <c:pt idx="394">
                  <c:v>1,046844</c:v>
                </c:pt>
                <c:pt idx="395">
                  <c:v>1,049756</c:v>
                </c:pt>
                <c:pt idx="396">
                  <c:v>1,052641</c:v>
                </c:pt>
                <c:pt idx="397">
                  <c:v>1,055367</c:v>
                </c:pt>
                <c:pt idx="398">
                  <c:v>1,057973</c:v>
                </c:pt>
                <c:pt idx="399">
                  <c:v>1,060625</c:v>
                </c:pt>
                <c:pt idx="400">
                  <c:v>1,063316</c:v>
                </c:pt>
                <c:pt idx="401">
                  <c:v>1,066011</c:v>
                </c:pt>
                <c:pt idx="402">
                  <c:v>1,068602</c:v>
                </c:pt>
                <c:pt idx="403">
                  <c:v>1,071344</c:v>
                </c:pt>
                <c:pt idx="404">
                  <c:v>1,073918</c:v>
                </c:pt>
                <c:pt idx="405">
                  <c:v>1,076627</c:v>
                </c:pt>
                <c:pt idx="406">
                  <c:v>1,079306</c:v>
                </c:pt>
                <c:pt idx="407">
                  <c:v>1,081796</c:v>
                </c:pt>
                <c:pt idx="408">
                  <c:v>1,084468</c:v>
                </c:pt>
                <c:pt idx="409">
                  <c:v>1,087065</c:v>
                </c:pt>
                <c:pt idx="410">
                  <c:v>1,089757</c:v>
                </c:pt>
                <c:pt idx="411">
                  <c:v>1,092435</c:v>
                </c:pt>
                <c:pt idx="412">
                  <c:v>1,09507</c:v>
                </c:pt>
                <c:pt idx="413">
                  <c:v>1,097729</c:v>
                </c:pt>
                <c:pt idx="414">
                  <c:v>1,100211</c:v>
                </c:pt>
                <c:pt idx="415">
                  <c:v>1,102901</c:v>
                </c:pt>
                <c:pt idx="416">
                  <c:v>1,105632</c:v>
                </c:pt>
                <c:pt idx="417">
                  <c:v>1,108397</c:v>
                </c:pt>
                <c:pt idx="418">
                  <c:v>1,110793</c:v>
                </c:pt>
                <c:pt idx="419">
                  <c:v>1,113446</c:v>
                </c:pt>
                <c:pt idx="420">
                  <c:v>1,116098</c:v>
                </c:pt>
                <c:pt idx="421">
                  <c:v>1,118729</c:v>
                </c:pt>
                <c:pt idx="422">
                  <c:v>1,121324</c:v>
                </c:pt>
                <c:pt idx="423">
                  <c:v>1,124028</c:v>
                </c:pt>
                <c:pt idx="424">
                  <c:v>1,126662</c:v>
                </c:pt>
                <c:pt idx="425">
                  <c:v>1,129324</c:v>
                </c:pt>
                <c:pt idx="426">
                  <c:v>1,132042</c:v>
                </c:pt>
                <c:pt idx="427">
                  <c:v>1,134668</c:v>
                </c:pt>
                <c:pt idx="428">
                  <c:v>1,137308</c:v>
                </c:pt>
                <c:pt idx="429">
                  <c:v>1,139861</c:v>
                </c:pt>
                <c:pt idx="430">
                  <c:v>1,142517</c:v>
                </c:pt>
                <c:pt idx="431">
                  <c:v>1,145264</c:v>
                </c:pt>
                <c:pt idx="432">
                  <c:v>1,147971</c:v>
                </c:pt>
                <c:pt idx="433">
                  <c:v>1,150516</c:v>
                </c:pt>
                <c:pt idx="434">
                  <c:v>1,153069</c:v>
                </c:pt>
                <c:pt idx="435">
                  <c:v>1,155731</c:v>
                </c:pt>
                <c:pt idx="436">
                  <c:v>1,15833</c:v>
                </c:pt>
                <c:pt idx="437">
                  <c:v>1,160973</c:v>
                </c:pt>
                <c:pt idx="438">
                  <c:v>1,163737</c:v>
                </c:pt>
                <c:pt idx="439">
                  <c:v>1,166335</c:v>
                </c:pt>
                <c:pt idx="440">
                  <c:v>1,168925</c:v>
                </c:pt>
                <c:pt idx="441">
                  <c:v>1,171657</c:v>
                </c:pt>
                <c:pt idx="442">
                  <c:v>1,174162</c:v>
                </c:pt>
                <c:pt idx="443">
                  <c:v>1,176958</c:v>
                </c:pt>
                <c:pt idx="444">
                  <c:v>1,17979</c:v>
                </c:pt>
                <c:pt idx="445">
                  <c:v>1,182274</c:v>
                </c:pt>
                <c:pt idx="446">
                  <c:v>1,184787</c:v>
                </c:pt>
                <c:pt idx="447">
                  <c:v>1,187492</c:v>
                </c:pt>
                <c:pt idx="448">
                  <c:v>1,190164</c:v>
                </c:pt>
                <c:pt idx="449">
                  <c:v>1,192911</c:v>
                </c:pt>
                <c:pt idx="450">
                  <c:v>1,195277</c:v>
                </c:pt>
                <c:pt idx="451">
                  <c:v>1,197841</c:v>
                </c:pt>
                <c:pt idx="452">
                  <c:v>1,200401</c:v>
                </c:pt>
                <c:pt idx="453">
                  <c:v>1,203151</c:v>
                </c:pt>
                <c:pt idx="454">
                  <c:v>1,205623</c:v>
                </c:pt>
                <c:pt idx="455">
                  <c:v>1,208374</c:v>
                </c:pt>
                <c:pt idx="456">
                  <c:v>1,210922</c:v>
                </c:pt>
                <c:pt idx="457">
                  <c:v>1,213756</c:v>
                </c:pt>
                <c:pt idx="458">
                  <c:v>1,216235</c:v>
                </c:pt>
                <c:pt idx="459">
                  <c:v>1,218781</c:v>
                </c:pt>
                <c:pt idx="460">
                  <c:v>1,221696</c:v>
                </c:pt>
                <c:pt idx="461">
                  <c:v>1,224181</c:v>
                </c:pt>
                <c:pt idx="462">
                  <c:v>1,226743</c:v>
                </c:pt>
                <c:pt idx="463">
                  <c:v>1,229417</c:v>
                </c:pt>
                <c:pt idx="464">
                  <c:v>1,232095</c:v>
                </c:pt>
                <c:pt idx="465">
                  <c:v>1,234364</c:v>
                </c:pt>
                <c:pt idx="466">
                  <c:v>1,2371</c:v>
                </c:pt>
                <c:pt idx="467">
                  <c:v>1,239664</c:v>
                </c:pt>
                <c:pt idx="468">
                  <c:v>1,242174</c:v>
                </c:pt>
                <c:pt idx="469">
                  <c:v>1,244971</c:v>
                </c:pt>
                <c:pt idx="470">
                  <c:v>1,247408</c:v>
                </c:pt>
                <c:pt idx="471">
                  <c:v>1,25016</c:v>
                </c:pt>
                <c:pt idx="472">
                  <c:v>1,252776</c:v>
                </c:pt>
                <c:pt idx="473">
                  <c:v>1,255521</c:v>
                </c:pt>
                <c:pt idx="474">
                  <c:v>1,257843</c:v>
                </c:pt>
                <c:pt idx="475">
                  <c:v>1,260666</c:v>
                </c:pt>
                <c:pt idx="476">
                  <c:v>1,263281</c:v>
                </c:pt>
                <c:pt idx="477">
                  <c:v>1,265944</c:v>
                </c:pt>
                <c:pt idx="478">
                  <c:v>1,268384</c:v>
                </c:pt>
                <c:pt idx="479">
                  <c:v>1,271129</c:v>
                </c:pt>
                <c:pt idx="480">
                  <c:v>1,273836</c:v>
                </c:pt>
                <c:pt idx="481">
                  <c:v>1,276439</c:v>
                </c:pt>
                <c:pt idx="482">
                  <c:v>1,278795</c:v>
                </c:pt>
                <c:pt idx="483">
                  <c:v>1,281769</c:v>
                </c:pt>
                <c:pt idx="484">
                  <c:v>1,283907</c:v>
                </c:pt>
                <c:pt idx="485">
                  <c:v>1,286748</c:v>
                </c:pt>
                <c:pt idx="486">
                  <c:v>1,289337</c:v>
                </c:pt>
                <c:pt idx="487">
                  <c:v>1,292075</c:v>
                </c:pt>
                <c:pt idx="488">
                  <c:v>1,294429</c:v>
                </c:pt>
                <c:pt idx="489">
                  <c:v>1,297289</c:v>
                </c:pt>
                <c:pt idx="490">
                  <c:v>1,299628</c:v>
                </c:pt>
                <c:pt idx="491">
                  <c:v>1,302335</c:v>
                </c:pt>
                <c:pt idx="492">
                  <c:v>1,304893</c:v>
                </c:pt>
                <c:pt idx="493">
                  <c:v>1,307625</c:v>
                </c:pt>
                <c:pt idx="494">
                  <c:v>1,310136</c:v>
                </c:pt>
                <c:pt idx="495">
                  <c:v>1,312946</c:v>
                </c:pt>
                <c:pt idx="496">
                  <c:v>1,315247</c:v>
                </c:pt>
                <c:pt idx="497">
                  <c:v>1,31813</c:v>
                </c:pt>
                <c:pt idx="498">
                  <c:v>1,3205</c:v>
                </c:pt>
                <c:pt idx="499">
                  <c:v>1,323465</c:v>
                </c:pt>
                <c:pt idx="500">
                  <c:v>1,325822</c:v>
                </c:pt>
                <c:pt idx="501">
                  <c:v>1,328532</c:v>
                </c:pt>
                <c:pt idx="502">
                  <c:v>1,331071</c:v>
                </c:pt>
                <c:pt idx="503">
                  <c:v>1,333786</c:v>
                </c:pt>
                <c:pt idx="504">
                  <c:v>1,336337</c:v>
                </c:pt>
                <c:pt idx="505">
                  <c:v>1,33884</c:v>
                </c:pt>
                <c:pt idx="506">
                  <c:v>1,341743</c:v>
                </c:pt>
                <c:pt idx="507">
                  <c:v>1,344075</c:v>
                </c:pt>
                <c:pt idx="508">
                  <c:v>1,346988</c:v>
                </c:pt>
                <c:pt idx="509">
                  <c:v>1,349538</c:v>
                </c:pt>
                <c:pt idx="510">
                  <c:v>1,352051</c:v>
                </c:pt>
                <c:pt idx="511">
                  <c:v>1,354916</c:v>
                </c:pt>
                <c:pt idx="512">
                  <c:v>1,357433</c:v>
                </c:pt>
                <c:pt idx="513">
                  <c:v>1,359824</c:v>
                </c:pt>
                <c:pt idx="514">
                  <c:v>1,362341</c:v>
                </c:pt>
                <c:pt idx="515">
                  <c:v>1,36525</c:v>
                </c:pt>
                <c:pt idx="516">
                  <c:v>1,367612</c:v>
                </c:pt>
                <c:pt idx="517">
                  <c:v>1,370215</c:v>
                </c:pt>
                <c:pt idx="518">
                  <c:v>1,37305</c:v>
                </c:pt>
                <c:pt idx="519">
                  <c:v>1,375529</c:v>
                </c:pt>
                <c:pt idx="520">
                  <c:v>1,378354</c:v>
                </c:pt>
                <c:pt idx="521">
                  <c:v>1,380756</c:v>
                </c:pt>
                <c:pt idx="522">
                  <c:v>1,383441</c:v>
                </c:pt>
                <c:pt idx="523">
                  <c:v>1,386011</c:v>
                </c:pt>
                <c:pt idx="524">
                  <c:v>1,388879</c:v>
                </c:pt>
                <c:pt idx="525">
                  <c:v>1,391106</c:v>
                </c:pt>
                <c:pt idx="526">
                  <c:v>1,394037</c:v>
                </c:pt>
                <c:pt idx="527">
                  <c:v>1,396631</c:v>
                </c:pt>
                <c:pt idx="528">
                  <c:v>1,399237</c:v>
                </c:pt>
                <c:pt idx="529">
                  <c:v>1,40173</c:v>
                </c:pt>
                <c:pt idx="530">
                  <c:v>1,404227</c:v>
                </c:pt>
                <c:pt idx="531">
                  <c:v>1,406999</c:v>
                </c:pt>
                <c:pt idx="532">
                  <c:v>1,409721</c:v>
                </c:pt>
                <c:pt idx="533">
                  <c:v>1,412178</c:v>
                </c:pt>
                <c:pt idx="534">
                  <c:v>1,414801</c:v>
                </c:pt>
                <c:pt idx="535">
                  <c:v>1,417233</c:v>
                </c:pt>
                <c:pt idx="536">
                  <c:v>1,419911</c:v>
                </c:pt>
                <c:pt idx="537">
                  <c:v>1,422647</c:v>
                </c:pt>
                <c:pt idx="538">
                  <c:v>1,425227</c:v>
                </c:pt>
                <c:pt idx="539">
                  <c:v>1,427948</c:v>
                </c:pt>
                <c:pt idx="540">
                  <c:v>1,43029</c:v>
                </c:pt>
                <c:pt idx="541">
                  <c:v>1,433075</c:v>
                </c:pt>
                <c:pt idx="542">
                  <c:v>1,435733</c:v>
                </c:pt>
                <c:pt idx="543">
                  <c:v>1,438148</c:v>
                </c:pt>
                <c:pt idx="544">
                  <c:v>1,44072</c:v>
                </c:pt>
                <c:pt idx="545">
                  <c:v>1,443369</c:v>
                </c:pt>
                <c:pt idx="546">
                  <c:v>1,446318</c:v>
                </c:pt>
                <c:pt idx="547">
                  <c:v>1,448656</c:v>
                </c:pt>
                <c:pt idx="548">
                  <c:v>1,451312</c:v>
                </c:pt>
                <c:pt idx="549">
                  <c:v>1,453775</c:v>
                </c:pt>
                <c:pt idx="550">
                  <c:v>1,456613</c:v>
                </c:pt>
                <c:pt idx="551">
                  <c:v>1,459169</c:v>
                </c:pt>
                <c:pt idx="552">
                  <c:v>1,461943</c:v>
                </c:pt>
                <c:pt idx="553">
                  <c:v>1,464435</c:v>
                </c:pt>
                <c:pt idx="554">
                  <c:v>1,467139</c:v>
                </c:pt>
                <c:pt idx="555">
                  <c:v>1,469739</c:v>
                </c:pt>
                <c:pt idx="556">
                  <c:v>1,472182</c:v>
                </c:pt>
                <c:pt idx="557">
                  <c:v>1,474915</c:v>
                </c:pt>
                <c:pt idx="558">
                  <c:v>1,477597</c:v>
                </c:pt>
                <c:pt idx="559">
                  <c:v>1,479973</c:v>
                </c:pt>
                <c:pt idx="560">
                  <c:v>1,482622</c:v>
                </c:pt>
                <c:pt idx="561">
                  <c:v>1,485289</c:v>
                </c:pt>
                <c:pt idx="562">
                  <c:v>1,487846</c:v>
                </c:pt>
                <c:pt idx="563">
                  <c:v>1,490608</c:v>
                </c:pt>
                <c:pt idx="564">
                  <c:v>1,493225</c:v>
                </c:pt>
                <c:pt idx="565">
                  <c:v>1,495711</c:v>
                </c:pt>
                <c:pt idx="566">
                  <c:v>1,498486</c:v>
                </c:pt>
                <c:pt idx="567">
                  <c:v>1,501204</c:v>
                </c:pt>
                <c:pt idx="568">
                  <c:v>1,503534</c:v>
                </c:pt>
                <c:pt idx="569">
                  <c:v>1,506265</c:v>
                </c:pt>
                <c:pt idx="570">
                  <c:v>1,508778</c:v>
                </c:pt>
                <c:pt idx="571">
                  <c:v>1,511417</c:v>
                </c:pt>
                <c:pt idx="572">
                  <c:v>1,514034</c:v>
                </c:pt>
                <c:pt idx="573">
                  <c:v>1,516693</c:v>
                </c:pt>
                <c:pt idx="574">
                  <c:v>1,519507</c:v>
                </c:pt>
                <c:pt idx="575">
                  <c:v>1,521944</c:v>
                </c:pt>
                <c:pt idx="576">
                  <c:v>1,524683</c:v>
                </c:pt>
                <c:pt idx="577">
                  <c:v>1,527127</c:v>
                </c:pt>
                <c:pt idx="578">
                  <c:v>1,52984</c:v>
                </c:pt>
                <c:pt idx="579">
                  <c:v>1,532646</c:v>
                </c:pt>
                <c:pt idx="580">
                  <c:v>1,534966</c:v>
                </c:pt>
                <c:pt idx="581">
                  <c:v>1,537665</c:v>
                </c:pt>
                <c:pt idx="582">
                  <c:v>1,540388</c:v>
                </c:pt>
                <c:pt idx="583">
                  <c:v>1,543295</c:v>
                </c:pt>
                <c:pt idx="584">
                  <c:v>1,545505</c:v>
                </c:pt>
                <c:pt idx="585">
                  <c:v>1,548114</c:v>
                </c:pt>
                <c:pt idx="586">
                  <c:v>1,550621</c:v>
                </c:pt>
                <c:pt idx="587">
                  <c:v>1,553259</c:v>
                </c:pt>
                <c:pt idx="588">
                  <c:v>1,556137</c:v>
                </c:pt>
                <c:pt idx="589">
                  <c:v>1,558754</c:v>
                </c:pt>
                <c:pt idx="590">
                  <c:v>1,561037</c:v>
                </c:pt>
                <c:pt idx="591">
                  <c:v>1,564093</c:v>
                </c:pt>
                <c:pt idx="592">
                  <c:v>1,566388</c:v>
                </c:pt>
                <c:pt idx="593">
                  <c:v>1,569124</c:v>
                </c:pt>
                <c:pt idx="594">
                  <c:v>1,571516</c:v>
                </c:pt>
                <c:pt idx="595">
                  <c:v>1,574234</c:v>
                </c:pt>
                <c:pt idx="596">
                  <c:v>1,577066</c:v>
                </c:pt>
                <c:pt idx="597">
                  <c:v>1,579518</c:v>
                </c:pt>
                <c:pt idx="598">
                  <c:v>1,581854</c:v>
                </c:pt>
                <c:pt idx="599">
                  <c:v>1,584625</c:v>
                </c:pt>
                <c:pt idx="600">
                  <c:v>1,587117</c:v>
                </c:pt>
                <c:pt idx="601">
                  <c:v>1,589902</c:v>
                </c:pt>
                <c:pt idx="602">
                  <c:v>1,592328</c:v>
                </c:pt>
                <c:pt idx="603">
                  <c:v>1,594957</c:v>
                </c:pt>
                <c:pt idx="604">
                  <c:v>1,597551</c:v>
                </c:pt>
                <c:pt idx="605">
                  <c:v>1,600298</c:v>
                </c:pt>
                <c:pt idx="606">
                  <c:v>1,602916</c:v>
                </c:pt>
                <c:pt idx="607">
                  <c:v>1,605461</c:v>
                </c:pt>
                <c:pt idx="608">
                  <c:v>1,608264</c:v>
                </c:pt>
                <c:pt idx="609">
                  <c:v>1,610822</c:v>
                </c:pt>
                <c:pt idx="610">
                  <c:v>1,61347</c:v>
                </c:pt>
                <c:pt idx="611">
                  <c:v>1,615964</c:v>
                </c:pt>
                <c:pt idx="612">
                  <c:v>1,61864</c:v>
                </c:pt>
                <c:pt idx="613">
                  <c:v>1,62122</c:v>
                </c:pt>
                <c:pt idx="614">
                  <c:v>1,623882</c:v>
                </c:pt>
                <c:pt idx="615">
                  <c:v>1,626282</c:v>
                </c:pt>
                <c:pt idx="616">
                  <c:v>1,628886</c:v>
                </c:pt>
                <c:pt idx="617">
                  <c:v>1,631528</c:v>
                </c:pt>
                <c:pt idx="618">
                  <c:v>1,634265</c:v>
                </c:pt>
                <c:pt idx="619">
                  <c:v>1,636694</c:v>
                </c:pt>
                <c:pt idx="620">
                  <c:v>1,639522</c:v>
                </c:pt>
                <c:pt idx="621">
                  <c:v>1,642181</c:v>
                </c:pt>
                <c:pt idx="622">
                  <c:v>1,644597</c:v>
                </c:pt>
                <c:pt idx="623">
                  <c:v>1,647137</c:v>
                </c:pt>
                <c:pt idx="624">
                  <c:v>1,649966</c:v>
                </c:pt>
                <c:pt idx="625">
                  <c:v>1,652565</c:v>
                </c:pt>
                <c:pt idx="626">
                  <c:v>1,655081</c:v>
                </c:pt>
                <c:pt idx="627">
                  <c:v>1,657617</c:v>
                </c:pt>
                <c:pt idx="628">
                  <c:v>1,660414</c:v>
                </c:pt>
                <c:pt idx="629">
                  <c:v>1,663174</c:v>
                </c:pt>
                <c:pt idx="630">
                  <c:v>1,665617</c:v>
                </c:pt>
                <c:pt idx="631">
                  <c:v>1,668076</c:v>
                </c:pt>
                <c:pt idx="632">
                  <c:v>1,670699</c:v>
                </c:pt>
                <c:pt idx="633">
                  <c:v>1,673468</c:v>
                </c:pt>
                <c:pt idx="634">
                  <c:v>1,676108</c:v>
                </c:pt>
                <c:pt idx="635">
                  <c:v>1,678615</c:v>
                </c:pt>
                <c:pt idx="636">
                  <c:v>1,68118</c:v>
                </c:pt>
                <c:pt idx="637">
                  <c:v>1,683842</c:v>
                </c:pt>
                <c:pt idx="638">
                  <c:v>1,686548</c:v>
                </c:pt>
                <c:pt idx="639">
                  <c:v>1,689268</c:v>
                </c:pt>
                <c:pt idx="640">
                  <c:v>1,69201</c:v>
                </c:pt>
                <c:pt idx="641">
                  <c:v>1,694562</c:v>
                </c:pt>
                <c:pt idx="642">
                  <c:v>1,697026</c:v>
                </c:pt>
                <c:pt idx="643">
                  <c:v>1,699828</c:v>
                </c:pt>
                <c:pt idx="644">
                  <c:v>1,702434</c:v>
                </c:pt>
                <c:pt idx="645">
                  <c:v>1,705013</c:v>
                </c:pt>
                <c:pt idx="646">
                  <c:v>1,70751</c:v>
                </c:pt>
                <c:pt idx="647">
                  <c:v>1,710095</c:v>
                </c:pt>
                <c:pt idx="648">
                  <c:v>1,71277</c:v>
                </c:pt>
                <c:pt idx="649">
                  <c:v>1,715289</c:v>
                </c:pt>
                <c:pt idx="650">
                  <c:v>1,718037</c:v>
                </c:pt>
                <c:pt idx="651">
                  <c:v>1,720638</c:v>
                </c:pt>
                <c:pt idx="652">
                  <c:v>1,723187</c:v>
                </c:pt>
                <c:pt idx="653">
                  <c:v>1,725809</c:v>
                </c:pt>
                <c:pt idx="654">
                  <c:v>1,728362</c:v>
                </c:pt>
                <c:pt idx="655">
                  <c:v>1,731094</c:v>
                </c:pt>
                <c:pt idx="656">
                  <c:v>1,733661</c:v>
                </c:pt>
                <c:pt idx="657">
                  <c:v>1,736327</c:v>
                </c:pt>
                <c:pt idx="658">
                  <c:v>1,739049</c:v>
                </c:pt>
                <c:pt idx="659">
                  <c:v>1,741705</c:v>
                </c:pt>
                <c:pt idx="660">
                  <c:v>1,74454</c:v>
                </c:pt>
                <c:pt idx="661">
                  <c:v>1,747066</c:v>
                </c:pt>
                <c:pt idx="662">
                  <c:v>1,74993</c:v>
                </c:pt>
                <c:pt idx="663">
                  <c:v>1,752589</c:v>
                </c:pt>
                <c:pt idx="664">
                  <c:v>1,755321</c:v>
                </c:pt>
                <c:pt idx="665">
                  <c:v>1,75798</c:v>
                </c:pt>
                <c:pt idx="666">
                  <c:v>1,760555</c:v>
                </c:pt>
                <c:pt idx="667">
                  <c:v>1,763258</c:v>
                </c:pt>
                <c:pt idx="668">
                  <c:v>1,765915</c:v>
                </c:pt>
                <c:pt idx="669">
                  <c:v>1,768585</c:v>
                </c:pt>
                <c:pt idx="670">
                  <c:v>1,771199</c:v>
                </c:pt>
                <c:pt idx="671">
                  <c:v>1,773859</c:v>
                </c:pt>
                <c:pt idx="672">
                  <c:v>1,776543</c:v>
                </c:pt>
                <c:pt idx="673">
                  <c:v>1,779294</c:v>
                </c:pt>
                <c:pt idx="674">
                  <c:v>1,781795</c:v>
                </c:pt>
                <c:pt idx="675">
                  <c:v>1,784567</c:v>
                </c:pt>
                <c:pt idx="676">
                  <c:v>1,787051</c:v>
                </c:pt>
                <c:pt idx="677">
                  <c:v>1,789738</c:v>
                </c:pt>
                <c:pt idx="678">
                  <c:v>1,792397</c:v>
                </c:pt>
                <c:pt idx="679">
                  <c:v>1,795018</c:v>
                </c:pt>
                <c:pt idx="680">
                  <c:v>1,797697</c:v>
                </c:pt>
                <c:pt idx="681">
                  <c:v>1,800264</c:v>
                </c:pt>
                <c:pt idx="682">
                  <c:v>1,802858</c:v>
                </c:pt>
                <c:pt idx="683">
                  <c:v>1,805588</c:v>
                </c:pt>
                <c:pt idx="684">
                  <c:v>1,808299</c:v>
                </c:pt>
                <c:pt idx="685">
                  <c:v>1,810791</c:v>
                </c:pt>
                <c:pt idx="686">
                  <c:v>1,813521</c:v>
                </c:pt>
                <c:pt idx="687">
                  <c:v>1,816145</c:v>
                </c:pt>
                <c:pt idx="688">
                  <c:v>1,818715</c:v>
                </c:pt>
                <c:pt idx="689">
                  <c:v>1,821478</c:v>
                </c:pt>
                <c:pt idx="690">
                  <c:v>1,823991</c:v>
                </c:pt>
                <c:pt idx="691">
                  <c:v>1,826649</c:v>
                </c:pt>
                <c:pt idx="692">
                  <c:v>1,82924</c:v>
                </c:pt>
                <c:pt idx="693">
                  <c:v>1,831923</c:v>
                </c:pt>
                <c:pt idx="694">
                  <c:v>1,834653</c:v>
                </c:pt>
                <c:pt idx="695">
                  <c:v>1,837163</c:v>
                </c:pt>
                <c:pt idx="696">
                  <c:v>1,839821</c:v>
                </c:pt>
                <c:pt idx="697">
                  <c:v>1,842476</c:v>
                </c:pt>
                <c:pt idx="698">
                  <c:v>1,845049</c:v>
                </c:pt>
                <c:pt idx="699">
                  <c:v>1,847714</c:v>
                </c:pt>
                <c:pt idx="700">
                  <c:v>1,850284</c:v>
                </c:pt>
                <c:pt idx="701">
                  <c:v>1,853004</c:v>
                </c:pt>
                <c:pt idx="702">
                  <c:v>1,855707</c:v>
                </c:pt>
                <c:pt idx="703">
                  <c:v>1,8584</c:v>
                </c:pt>
                <c:pt idx="704">
                  <c:v>1,860912</c:v>
                </c:pt>
                <c:pt idx="705">
                  <c:v>1,86358</c:v>
                </c:pt>
                <c:pt idx="706">
                  <c:v>1,866129</c:v>
                </c:pt>
                <c:pt idx="707">
                  <c:v>1,86882</c:v>
                </c:pt>
                <c:pt idx="708">
                  <c:v>1,87133</c:v>
                </c:pt>
                <c:pt idx="709">
                  <c:v>1,87399</c:v>
                </c:pt>
                <c:pt idx="710">
                  <c:v>1,876682</c:v>
                </c:pt>
                <c:pt idx="711">
                  <c:v>1,87919</c:v>
                </c:pt>
                <c:pt idx="712">
                  <c:v>1,881886</c:v>
                </c:pt>
                <c:pt idx="713">
                  <c:v>1,884602</c:v>
                </c:pt>
                <c:pt idx="714">
                  <c:v>1,887154</c:v>
                </c:pt>
                <c:pt idx="715">
                  <c:v>1,889842</c:v>
                </c:pt>
                <c:pt idx="716">
                  <c:v>1,892462</c:v>
                </c:pt>
                <c:pt idx="717">
                  <c:v>1,895058</c:v>
                </c:pt>
                <c:pt idx="718">
                  <c:v>1,897757</c:v>
                </c:pt>
                <c:pt idx="719">
                  <c:v>1,900395</c:v>
                </c:pt>
                <c:pt idx="720">
                  <c:v>1,90295</c:v>
                </c:pt>
                <c:pt idx="721">
                  <c:v>1,905978</c:v>
                </c:pt>
                <c:pt idx="722">
                  <c:v>1,90824</c:v>
                </c:pt>
                <c:pt idx="723">
                  <c:v>1,910893</c:v>
                </c:pt>
                <c:pt idx="724">
                  <c:v>1,913858</c:v>
                </c:pt>
                <c:pt idx="725">
                  <c:v>1,916071</c:v>
                </c:pt>
                <c:pt idx="726">
                  <c:v>1,918779</c:v>
                </c:pt>
                <c:pt idx="727">
                  <c:v>1,921468</c:v>
                </c:pt>
                <c:pt idx="728">
                  <c:v>1,923894</c:v>
                </c:pt>
                <c:pt idx="729">
                  <c:v>1,926552</c:v>
                </c:pt>
                <c:pt idx="730">
                  <c:v>1,929105</c:v>
                </c:pt>
                <c:pt idx="731">
                  <c:v>1,931912</c:v>
                </c:pt>
                <c:pt idx="732">
                  <c:v>1,934633</c:v>
                </c:pt>
                <c:pt idx="733">
                  <c:v>1,937125</c:v>
                </c:pt>
                <c:pt idx="734">
                  <c:v>1,939893</c:v>
                </c:pt>
                <c:pt idx="735">
                  <c:v>1,942738</c:v>
                </c:pt>
                <c:pt idx="736">
                  <c:v>1,944977</c:v>
                </c:pt>
                <c:pt idx="737">
                  <c:v>1,947604</c:v>
                </c:pt>
                <c:pt idx="738">
                  <c:v>1,950116</c:v>
                </c:pt>
                <c:pt idx="739">
                  <c:v>1,952809</c:v>
                </c:pt>
                <c:pt idx="740">
                  <c:v>1,955252</c:v>
                </c:pt>
                <c:pt idx="741">
                  <c:v>1,958116</c:v>
                </c:pt>
                <c:pt idx="742">
                  <c:v>1,960548</c:v>
                </c:pt>
                <c:pt idx="743">
                  <c:v>1,963263</c:v>
                </c:pt>
                <c:pt idx="744">
                  <c:v>1,965941</c:v>
                </c:pt>
                <c:pt idx="745">
                  <c:v>1,968687</c:v>
                </c:pt>
                <c:pt idx="746">
                  <c:v>1,970901</c:v>
                </c:pt>
                <c:pt idx="747">
                  <c:v>1,973724</c:v>
                </c:pt>
                <c:pt idx="748">
                  <c:v>1,976118</c:v>
                </c:pt>
                <c:pt idx="749">
                  <c:v>1,978804</c:v>
                </c:pt>
                <c:pt idx="750">
                  <c:v>1,98168</c:v>
                </c:pt>
                <c:pt idx="751">
                  <c:v>1,983949</c:v>
                </c:pt>
                <c:pt idx="752">
                  <c:v>1,986876</c:v>
                </c:pt>
                <c:pt idx="753">
                  <c:v>1,9892</c:v>
                </c:pt>
                <c:pt idx="754">
                  <c:v>1,991872</c:v>
                </c:pt>
                <c:pt idx="755">
                  <c:v>1,994632</c:v>
                </c:pt>
                <c:pt idx="756">
                  <c:v>1,997115</c:v>
                </c:pt>
                <c:pt idx="757">
                  <c:v>1,999881</c:v>
                </c:pt>
                <c:pt idx="758">
                  <c:v>2,002188</c:v>
                </c:pt>
                <c:pt idx="759">
                  <c:v>2,00482</c:v>
                </c:pt>
                <c:pt idx="760">
                  <c:v>2,007732</c:v>
                </c:pt>
                <c:pt idx="761">
                  <c:v>2,010396</c:v>
                </c:pt>
                <c:pt idx="762">
                  <c:v>2,012822</c:v>
                </c:pt>
                <c:pt idx="763">
                  <c:v>2,015295</c:v>
                </c:pt>
                <c:pt idx="764">
                  <c:v>2,017947</c:v>
                </c:pt>
                <c:pt idx="765">
                  <c:v>2,020491</c:v>
                </c:pt>
                <c:pt idx="766">
                  <c:v>2,023335</c:v>
                </c:pt>
                <c:pt idx="767">
                  <c:v>2,025787</c:v>
                </c:pt>
                <c:pt idx="768">
                  <c:v>2,028438</c:v>
                </c:pt>
                <c:pt idx="769">
                  <c:v>2,03094</c:v>
                </c:pt>
                <c:pt idx="770">
                  <c:v>2,03372</c:v>
                </c:pt>
                <c:pt idx="771">
                  <c:v>2,036192</c:v>
                </c:pt>
                <c:pt idx="772">
                  <c:v>2,038846</c:v>
                </c:pt>
                <c:pt idx="773">
                  <c:v>2,041589</c:v>
                </c:pt>
                <c:pt idx="774">
                  <c:v>2,044092</c:v>
                </c:pt>
                <c:pt idx="775">
                  <c:v>2,046756</c:v>
                </c:pt>
                <c:pt idx="776">
                  <c:v>2,04931</c:v>
                </c:pt>
                <c:pt idx="777">
                  <c:v>2,051999</c:v>
                </c:pt>
                <c:pt idx="778">
                  <c:v>2,054698</c:v>
                </c:pt>
                <c:pt idx="779">
                  <c:v>2,057262</c:v>
                </c:pt>
                <c:pt idx="780">
                  <c:v>2,059792</c:v>
                </c:pt>
                <c:pt idx="781">
                  <c:v>2,062436</c:v>
                </c:pt>
                <c:pt idx="782">
                  <c:v>2,065132</c:v>
                </c:pt>
                <c:pt idx="783">
                  <c:v>2,067833</c:v>
                </c:pt>
                <c:pt idx="784">
                  <c:v>2,070174</c:v>
                </c:pt>
                <c:pt idx="785">
                  <c:v>2,072755</c:v>
                </c:pt>
                <c:pt idx="786">
                  <c:v>2,075337</c:v>
                </c:pt>
                <c:pt idx="787">
                  <c:v>2,078224</c:v>
                </c:pt>
                <c:pt idx="788">
                  <c:v>2,080656</c:v>
                </c:pt>
                <c:pt idx="789">
                  <c:v>2,083296</c:v>
                </c:pt>
                <c:pt idx="790">
                  <c:v>2,0858</c:v>
                </c:pt>
                <c:pt idx="791">
                  <c:v>2,08842</c:v>
                </c:pt>
                <c:pt idx="792">
                  <c:v>2,091142</c:v>
                </c:pt>
                <c:pt idx="793">
                  <c:v>2,0937</c:v>
                </c:pt>
                <c:pt idx="794">
                  <c:v>2,096194</c:v>
                </c:pt>
                <c:pt idx="795">
                  <c:v>2,099234</c:v>
                </c:pt>
                <c:pt idx="796">
                  <c:v>2,101898</c:v>
                </c:pt>
                <c:pt idx="797">
                  <c:v>2,104411</c:v>
                </c:pt>
                <c:pt idx="798">
                  <c:v>2,107001</c:v>
                </c:pt>
                <c:pt idx="799">
                  <c:v>2,109338</c:v>
                </c:pt>
                <c:pt idx="800">
                  <c:v>2,112257</c:v>
                </c:pt>
                <c:pt idx="801">
                  <c:v>2,114769</c:v>
                </c:pt>
                <c:pt idx="802">
                  <c:v>2,117297</c:v>
                </c:pt>
                <c:pt idx="803">
                  <c:v>2,119936</c:v>
                </c:pt>
                <c:pt idx="804">
                  <c:v>2,122464</c:v>
                </c:pt>
                <c:pt idx="805">
                  <c:v>2,125125</c:v>
                </c:pt>
                <c:pt idx="806">
                  <c:v>2,12757</c:v>
                </c:pt>
                <c:pt idx="807">
                  <c:v>2,130318</c:v>
                </c:pt>
                <c:pt idx="808">
                  <c:v>2,132877</c:v>
                </c:pt>
                <c:pt idx="809">
                  <c:v>2,13582</c:v>
                </c:pt>
                <c:pt idx="810">
                  <c:v>2,138211</c:v>
                </c:pt>
                <c:pt idx="811">
                  <c:v>2,14066</c:v>
                </c:pt>
                <c:pt idx="812">
                  <c:v>2,143192</c:v>
                </c:pt>
                <c:pt idx="813">
                  <c:v>2,146097</c:v>
                </c:pt>
                <c:pt idx="814">
                  <c:v>2,148553</c:v>
                </c:pt>
                <c:pt idx="815">
                  <c:v>2,151044</c:v>
                </c:pt>
                <c:pt idx="816">
                  <c:v>2,153813</c:v>
                </c:pt>
                <c:pt idx="817">
                  <c:v>2,156445</c:v>
                </c:pt>
                <c:pt idx="818">
                  <c:v>2,159013</c:v>
                </c:pt>
                <c:pt idx="819">
                  <c:v>2,161562</c:v>
                </c:pt>
                <c:pt idx="820">
                  <c:v>2,164101</c:v>
                </c:pt>
                <c:pt idx="821">
                  <c:v>2,166936</c:v>
                </c:pt>
                <c:pt idx="822">
                  <c:v>2,169351</c:v>
                </c:pt>
                <c:pt idx="823">
                  <c:v>2,172166</c:v>
                </c:pt>
                <c:pt idx="824">
                  <c:v>2,174693</c:v>
                </c:pt>
                <c:pt idx="825">
                  <c:v>2,177449</c:v>
                </c:pt>
                <c:pt idx="826">
                  <c:v>2,179857</c:v>
                </c:pt>
                <c:pt idx="827">
                  <c:v>2,182646</c:v>
                </c:pt>
                <c:pt idx="828">
                  <c:v>2,185333</c:v>
                </c:pt>
                <c:pt idx="829">
                  <c:v>2,187953</c:v>
                </c:pt>
                <c:pt idx="830">
                  <c:v>2,190297</c:v>
                </c:pt>
                <c:pt idx="831">
                  <c:v>2,192918</c:v>
                </c:pt>
                <c:pt idx="832">
                  <c:v>2,195433</c:v>
                </c:pt>
                <c:pt idx="833">
                  <c:v>2,198039</c:v>
                </c:pt>
                <c:pt idx="834">
                  <c:v>2,201018</c:v>
                </c:pt>
                <c:pt idx="835">
                  <c:v>2,203264</c:v>
                </c:pt>
                <c:pt idx="836">
                  <c:v>2,20598</c:v>
                </c:pt>
                <c:pt idx="837">
                  <c:v>2,208545</c:v>
                </c:pt>
                <c:pt idx="838">
                  <c:v>2,211325</c:v>
                </c:pt>
                <c:pt idx="839">
                  <c:v>2,21396</c:v>
                </c:pt>
                <c:pt idx="840">
                  <c:v>2,216362</c:v>
                </c:pt>
                <c:pt idx="841">
                  <c:v>2,219112</c:v>
                </c:pt>
                <c:pt idx="842">
                  <c:v>2,222182</c:v>
                </c:pt>
                <c:pt idx="843">
                  <c:v>2,22431</c:v>
                </c:pt>
                <c:pt idx="844">
                  <c:v>2,226971</c:v>
                </c:pt>
                <c:pt idx="845">
                  <c:v>2,229532</c:v>
                </c:pt>
                <c:pt idx="846">
                  <c:v>2,232135</c:v>
                </c:pt>
                <c:pt idx="847">
                  <c:v>2,234691</c:v>
                </c:pt>
                <c:pt idx="848">
                  <c:v>2,237341</c:v>
                </c:pt>
                <c:pt idx="849">
                  <c:v>2,240085</c:v>
                </c:pt>
                <c:pt idx="850">
                  <c:v>2,242711</c:v>
                </c:pt>
                <c:pt idx="851">
                  <c:v>2,245326</c:v>
                </c:pt>
                <c:pt idx="852">
                  <c:v>2,247729</c:v>
                </c:pt>
                <c:pt idx="853">
                  <c:v>2,250575</c:v>
                </c:pt>
                <c:pt idx="854">
                  <c:v>2,252898</c:v>
                </c:pt>
                <c:pt idx="855">
                  <c:v>2,255751</c:v>
                </c:pt>
                <c:pt idx="856">
                  <c:v>2,258208</c:v>
                </c:pt>
                <c:pt idx="857">
                  <c:v>2,26102</c:v>
                </c:pt>
                <c:pt idx="858">
                  <c:v>2,263432</c:v>
                </c:pt>
                <c:pt idx="859">
                  <c:v>2,266103</c:v>
                </c:pt>
                <c:pt idx="860">
                  <c:v>2,268739</c:v>
                </c:pt>
                <c:pt idx="861">
                  <c:v>2,271329</c:v>
                </c:pt>
                <c:pt idx="862">
                  <c:v>2,273944</c:v>
                </c:pt>
                <c:pt idx="863">
                  <c:v>2,276657</c:v>
                </c:pt>
                <c:pt idx="864">
                  <c:v>2,27903</c:v>
                </c:pt>
                <c:pt idx="865">
                  <c:v>2,281799</c:v>
                </c:pt>
                <c:pt idx="866">
                  <c:v>2,284727</c:v>
                </c:pt>
                <c:pt idx="867">
                  <c:v>2,287057</c:v>
                </c:pt>
                <c:pt idx="868">
                  <c:v>2,289601</c:v>
                </c:pt>
                <c:pt idx="869">
                  <c:v>2,292169</c:v>
                </c:pt>
                <c:pt idx="870">
                  <c:v>2,294946</c:v>
                </c:pt>
                <c:pt idx="871">
                  <c:v>2,29758</c:v>
                </c:pt>
                <c:pt idx="872">
                  <c:v>2,300067</c:v>
                </c:pt>
                <c:pt idx="873">
                  <c:v>2,302869</c:v>
                </c:pt>
                <c:pt idx="874">
                  <c:v>2,305202</c:v>
                </c:pt>
                <c:pt idx="875">
                  <c:v>2,307915</c:v>
                </c:pt>
                <c:pt idx="876">
                  <c:v>2,310458</c:v>
                </c:pt>
                <c:pt idx="877">
                  <c:v>2,313211</c:v>
                </c:pt>
                <c:pt idx="878">
                  <c:v>2,315831</c:v>
                </c:pt>
                <c:pt idx="879">
                  <c:v>2,318288</c:v>
                </c:pt>
                <c:pt idx="880">
                  <c:v>2,320866</c:v>
                </c:pt>
                <c:pt idx="881">
                  <c:v>2,323926</c:v>
                </c:pt>
                <c:pt idx="882">
                  <c:v>2,326624</c:v>
                </c:pt>
                <c:pt idx="883">
                  <c:v>2,328912</c:v>
                </c:pt>
                <c:pt idx="884">
                  <c:v>2,331358</c:v>
                </c:pt>
                <c:pt idx="885">
                  <c:v>2,334094</c:v>
                </c:pt>
                <c:pt idx="886">
                  <c:v>2,336754</c:v>
                </c:pt>
                <c:pt idx="887">
                  <c:v>2,339726</c:v>
                </c:pt>
                <c:pt idx="888">
                  <c:v>2,341754</c:v>
                </c:pt>
                <c:pt idx="889">
                  <c:v>2,344516</c:v>
                </c:pt>
                <c:pt idx="890">
                  <c:v>2,34726</c:v>
                </c:pt>
                <c:pt idx="891">
                  <c:v>2,349753</c:v>
                </c:pt>
                <c:pt idx="892">
                  <c:v>2,352214</c:v>
                </c:pt>
                <c:pt idx="893">
                  <c:v>2,354932</c:v>
                </c:pt>
                <c:pt idx="894">
                  <c:v>2,35797</c:v>
                </c:pt>
                <c:pt idx="895">
                  <c:v>2,360535</c:v>
                </c:pt>
                <c:pt idx="896">
                  <c:v>2,36275</c:v>
                </c:pt>
                <c:pt idx="897">
                  <c:v>2,365535</c:v>
                </c:pt>
                <c:pt idx="898">
                  <c:v>2,367894</c:v>
                </c:pt>
                <c:pt idx="899">
                  <c:v>2,371179</c:v>
                </c:pt>
                <c:pt idx="900">
                  <c:v>2,373647</c:v>
                </c:pt>
                <c:pt idx="901">
                  <c:v>2,376115</c:v>
                </c:pt>
                <c:pt idx="902">
                  <c:v>2,378661</c:v>
                </c:pt>
                <c:pt idx="903">
                  <c:v>2,3814</c:v>
                </c:pt>
                <c:pt idx="904">
                  <c:v>2,384024</c:v>
                </c:pt>
                <c:pt idx="905">
                  <c:v>2,3866</c:v>
                </c:pt>
                <c:pt idx="906">
                  <c:v>2,38931</c:v>
                </c:pt>
                <c:pt idx="907">
                  <c:v>2,391299</c:v>
                </c:pt>
                <c:pt idx="908">
                  <c:v>2,393935</c:v>
                </c:pt>
                <c:pt idx="909">
                  <c:v>2,396918</c:v>
                </c:pt>
                <c:pt idx="910">
                  <c:v>2,399265</c:v>
                </c:pt>
                <c:pt idx="911">
                  <c:v>2,402168</c:v>
                </c:pt>
                <c:pt idx="912">
                  <c:v>2,404338</c:v>
                </c:pt>
                <c:pt idx="913">
                  <c:v>2,407449</c:v>
                </c:pt>
                <c:pt idx="914">
                  <c:v>2,409842</c:v>
                </c:pt>
                <c:pt idx="915">
                  <c:v>2,412428</c:v>
                </c:pt>
                <c:pt idx="916">
                  <c:v>2,414967</c:v>
                </c:pt>
                <c:pt idx="917">
                  <c:v>2,417674</c:v>
                </c:pt>
                <c:pt idx="918">
                  <c:v>2,420042</c:v>
                </c:pt>
                <c:pt idx="919">
                  <c:v>2,422908</c:v>
                </c:pt>
                <c:pt idx="920">
                  <c:v>2,425258</c:v>
                </c:pt>
                <c:pt idx="921">
                  <c:v>2,428143</c:v>
                </c:pt>
                <c:pt idx="922">
                  <c:v>2,430841</c:v>
                </c:pt>
                <c:pt idx="923">
                  <c:v>2,432996</c:v>
                </c:pt>
                <c:pt idx="924">
                  <c:v>2,435858</c:v>
                </c:pt>
                <c:pt idx="925">
                  <c:v>2,438231</c:v>
                </c:pt>
                <c:pt idx="926">
                  <c:v>2,440987</c:v>
                </c:pt>
                <c:pt idx="927">
                  <c:v>2,443781</c:v>
                </c:pt>
                <c:pt idx="928">
                  <c:v>2,446326</c:v>
                </c:pt>
                <c:pt idx="929">
                  <c:v>2,448918</c:v>
                </c:pt>
                <c:pt idx="930">
                  <c:v>2,451282</c:v>
                </c:pt>
                <c:pt idx="931">
                  <c:v>2,454172</c:v>
                </c:pt>
                <c:pt idx="932">
                  <c:v>2,45663</c:v>
                </c:pt>
                <c:pt idx="933">
                  <c:v>2,459209</c:v>
                </c:pt>
                <c:pt idx="934">
                  <c:v>2,462247</c:v>
                </c:pt>
                <c:pt idx="935">
                  <c:v>2,464594</c:v>
                </c:pt>
                <c:pt idx="936">
                  <c:v>2,467122</c:v>
                </c:pt>
                <c:pt idx="937">
                  <c:v>2,469781</c:v>
                </c:pt>
                <c:pt idx="938">
                  <c:v>2,472327</c:v>
                </c:pt>
                <c:pt idx="939">
                  <c:v>2,474983</c:v>
                </c:pt>
                <c:pt idx="940">
                  <c:v>2,477682</c:v>
                </c:pt>
                <c:pt idx="941">
                  <c:v>2,480136</c:v>
                </c:pt>
                <c:pt idx="942">
                  <c:v>2,482768</c:v>
                </c:pt>
                <c:pt idx="943">
                  <c:v>2,485515</c:v>
                </c:pt>
                <c:pt idx="944">
                  <c:v>2,487726</c:v>
                </c:pt>
                <c:pt idx="945">
                  <c:v>2,490593</c:v>
                </c:pt>
                <c:pt idx="946">
                  <c:v>2,492995</c:v>
                </c:pt>
                <c:pt idx="947">
                  <c:v>2,495633</c:v>
                </c:pt>
                <c:pt idx="948">
                  <c:v>2,498378</c:v>
                </c:pt>
                <c:pt idx="949">
                  <c:v>2,50101</c:v>
                </c:pt>
                <c:pt idx="950">
                  <c:v>2,5035</c:v>
                </c:pt>
                <c:pt idx="951">
                  <c:v>2,506055</c:v>
                </c:pt>
                <c:pt idx="952">
                  <c:v>2,508746</c:v>
                </c:pt>
                <c:pt idx="953">
                  <c:v>2,511195</c:v>
                </c:pt>
                <c:pt idx="954">
                  <c:v>2,513861</c:v>
                </c:pt>
                <c:pt idx="955">
                  <c:v>2,516548</c:v>
                </c:pt>
                <c:pt idx="956">
                  <c:v>2,519415</c:v>
                </c:pt>
                <c:pt idx="957">
                  <c:v>2,521855</c:v>
                </c:pt>
                <c:pt idx="958">
                  <c:v>2,524478</c:v>
                </c:pt>
                <c:pt idx="959">
                  <c:v>2,527216</c:v>
                </c:pt>
                <c:pt idx="960">
                  <c:v>2,52986</c:v>
                </c:pt>
                <c:pt idx="961">
                  <c:v>2,532216</c:v>
                </c:pt>
                <c:pt idx="962">
                  <c:v>2,53475</c:v>
                </c:pt>
                <c:pt idx="963">
                  <c:v>2,537616</c:v>
                </c:pt>
                <c:pt idx="964">
                  <c:v>2,539984</c:v>
                </c:pt>
                <c:pt idx="965">
                  <c:v>2,5429</c:v>
                </c:pt>
                <c:pt idx="966">
                  <c:v>2,545271</c:v>
                </c:pt>
                <c:pt idx="967">
                  <c:v>2,5478</c:v>
                </c:pt>
                <c:pt idx="968">
                  <c:v>2,550386</c:v>
                </c:pt>
                <c:pt idx="969">
                  <c:v>2,552972</c:v>
                </c:pt>
                <c:pt idx="970">
                  <c:v>2,555669</c:v>
                </c:pt>
                <c:pt idx="971">
                  <c:v>2,558354</c:v>
                </c:pt>
                <c:pt idx="972">
                  <c:v>2,560976</c:v>
                </c:pt>
                <c:pt idx="973">
                  <c:v>2,563527</c:v>
                </c:pt>
                <c:pt idx="974">
                  <c:v>2,56609</c:v>
                </c:pt>
                <c:pt idx="975">
                  <c:v>2,568634</c:v>
                </c:pt>
                <c:pt idx="976">
                  <c:v>2,571254</c:v>
                </c:pt>
                <c:pt idx="977">
                  <c:v>2,573862</c:v>
                </c:pt>
                <c:pt idx="978">
                  <c:v>2,576549</c:v>
                </c:pt>
                <c:pt idx="979">
                  <c:v>2,579352</c:v>
                </c:pt>
                <c:pt idx="980">
                  <c:v>2,582051</c:v>
                </c:pt>
                <c:pt idx="981">
                  <c:v>2,584444</c:v>
                </c:pt>
                <c:pt idx="982">
                  <c:v>2,587186</c:v>
                </c:pt>
                <c:pt idx="983">
                  <c:v>2,589711</c:v>
                </c:pt>
                <c:pt idx="984">
                  <c:v>2,592421</c:v>
                </c:pt>
                <c:pt idx="985">
                  <c:v>2,595027</c:v>
                </c:pt>
                <c:pt idx="986">
                  <c:v>2,597598</c:v>
                </c:pt>
                <c:pt idx="987">
                  <c:v>2,600378</c:v>
                </c:pt>
                <c:pt idx="988">
                  <c:v>2,602831</c:v>
                </c:pt>
                <c:pt idx="989">
                  <c:v>2,605634</c:v>
                </c:pt>
                <c:pt idx="990">
                  <c:v>2,608212</c:v>
                </c:pt>
                <c:pt idx="991">
                  <c:v>2,610715</c:v>
                </c:pt>
                <c:pt idx="992">
                  <c:v>2,613329</c:v>
                </c:pt>
                <c:pt idx="993">
                  <c:v>2,61577</c:v>
                </c:pt>
                <c:pt idx="994">
                  <c:v>2,61844</c:v>
                </c:pt>
                <c:pt idx="995">
                  <c:v>2,621111</c:v>
                </c:pt>
                <c:pt idx="996">
                  <c:v>2,623831</c:v>
                </c:pt>
                <c:pt idx="997">
                  <c:v>2,626163</c:v>
                </c:pt>
                <c:pt idx="998">
                  <c:v>2,629253</c:v>
                </c:pt>
                <c:pt idx="999">
                  <c:v>2,631384</c:v>
                </c:pt>
                <c:pt idx="1000">
                  <c:v>2,633974</c:v>
                </c:pt>
                <c:pt idx="1001">
                  <c:v>2,636618</c:v>
                </c:pt>
                <c:pt idx="1002">
                  <c:v>2,639468</c:v>
                </c:pt>
                <c:pt idx="1003">
                  <c:v>2,641837</c:v>
                </c:pt>
                <c:pt idx="1004">
                  <c:v>2,644536</c:v>
                </c:pt>
                <c:pt idx="1005">
                  <c:v>2,647478</c:v>
                </c:pt>
                <c:pt idx="1006">
                  <c:v>2,64971</c:v>
                </c:pt>
                <c:pt idx="1007">
                  <c:v>2,652379</c:v>
                </c:pt>
                <c:pt idx="1008">
                  <c:v>2,655032</c:v>
                </c:pt>
                <c:pt idx="1009">
                  <c:v>2,657637</c:v>
                </c:pt>
                <c:pt idx="1010">
                  <c:v>2,660277</c:v>
                </c:pt>
                <c:pt idx="1011">
                  <c:v>2,662701</c:v>
                </c:pt>
                <c:pt idx="1012">
                  <c:v>2,665363</c:v>
                </c:pt>
                <c:pt idx="1013">
                  <c:v>2,668097</c:v>
                </c:pt>
                <c:pt idx="1014">
                  <c:v>2,670879</c:v>
                </c:pt>
                <c:pt idx="1015">
                  <c:v>2,673253</c:v>
                </c:pt>
                <c:pt idx="1016">
                  <c:v>2,675932</c:v>
                </c:pt>
                <c:pt idx="1017">
                  <c:v>2,678481</c:v>
                </c:pt>
                <c:pt idx="1018">
                  <c:v>2,681152</c:v>
                </c:pt>
                <c:pt idx="1019">
                  <c:v>2,683751</c:v>
                </c:pt>
                <c:pt idx="1020">
                  <c:v>2,686461</c:v>
                </c:pt>
                <c:pt idx="1021">
                  <c:v>2,688985</c:v>
                </c:pt>
                <c:pt idx="1022">
                  <c:v>2,691637</c:v>
                </c:pt>
                <c:pt idx="1023">
                  <c:v>2,694371</c:v>
                </c:pt>
                <c:pt idx="1024">
                  <c:v>2,696944</c:v>
                </c:pt>
                <c:pt idx="1025">
                  <c:v>2,699672</c:v>
                </c:pt>
                <c:pt idx="1026">
                  <c:v>2,7026</c:v>
                </c:pt>
                <c:pt idx="1027">
                  <c:v>2,705396</c:v>
                </c:pt>
                <c:pt idx="1028">
                  <c:v>2,707642</c:v>
                </c:pt>
                <c:pt idx="1029">
                  <c:v>2,71039</c:v>
                </c:pt>
                <c:pt idx="1030">
                  <c:v>2,712952</c:v>
                </c:pt>
                <c:pt idx="1031">
                  <c:v>2,716016</c:v>
                </c:pt>
                <c:pt idx="1032">
                  <c:v>2,718791</c:v>
                </c:pt>
                <c:pt idx="1033">
                  <c:v>2,720909</c:v>
                </c:pt>
                <c:pt idx="1034">
                  <c:v>2,723557</c:v>
                </c:pt>
                <c:pt idx="1035">
                  <c:v>2,726463</c:v>
                </c:pt>
                <c:pt idx="1036">
                  <c:v>2,728856</c:v>
                </c:pt>
                <c:pt idx="1037">
                  <c:v>2,731824</c:v>
                </c:pt>
                <c:pt idx="1038">
                  <c:v>2,734131</c:v>
                </c:pt>
                <c:pt idx="1039">
                  <c:v>2,736797</c:v>
                </c:pt>
                <c:pt idx="1040">
                  <c:v>2,739528</c:v>
                </c:pt>
                <c:pt idx="1041">
                  <c:v>2,74212</c:v>
                </c:pt>
                <c:pt idx="1042">
                  <c:v>2,74485</c:v>
                </c:pt>
                <c:pt idx="1043">
                  <c:v>2,747456</c:v>
                </c:pt>
                <c:pt idx="1044">
                  <c:v>2,750163</c:v>
                </c:pt>
                <c:pt idx="1045">
                  <c:v>2,75275</c:v>
                </c:pt>
                <c:pt idx="1046">
                  <c:v>2,755565</c:v>
                </c:pt>
                <c:pt idx="1047">
                  <c:v>2,758061</c:v>
                </c:pt>
                <c:pt idx="1048">
                  <c:v>2,760664</c:v>
                </c:pt>
                <c:pt idx="1049">
                  <c:v>2,763245</c:v>
                </c:pt>
                <c:pt idx="1050">
                  <c:v>2,765825</c:v>
                </c:pt>
                <c:pt idx="1051">
                  <c:v>2,768446</c:v>
                </c:pt>
                <c:pt idx="1052">
                  <c:v>2,771358</c:v>
                </c:pt>
                <c:pt idx="1053">
                  <c:v>2,774083</c:v>
                </c:pt>
                <c:pt idx="1054">
                  <c:v>2,776411</c:v>
                </c:pt>
                <c:pt idx="1055">
                  <c:v>2,778986</c:v>
                </c:pt>
                <c:pt idx="1056">
                  <c:v>2,781599</c:v>
                </c:pt>
                <c:pt idx="1057">
                  <c:v>2,784598</c:v>
                </c:pt>
                <c:pt idx="1058">
                  <c:v>2,786841</c:v>
                </c:pt>
                <c:pt idx="1059">
                  <c:v>2,78943</c:v>
                </c:pt>
                <c:pt idx="1060">
                  <c:v>2,792096</c:v>
                </c:pt>
                <c:pt idx="1061">
                  <c:v>2,794835</c:v>
                </c:pt>
                <c:pt idx="1062">
                  <c:v>2,797426</c:v>
                </c:pt>
                <c:pt idx="1063">
                  <c:v>2,800026</c:v>
                </c:pt>
                <c:pt idx="1064">
                  <c:v>2,802657</c:v>
                </c:pt>
                <c:pt idx="1065">
                  <c:v>2,805652</c:v>
                </c:pt>
                <c:pt idx="1066">
                  <c:v>2,807907</c:v>
                </c:pt>
                <c:pt idx="1067">
                  <c:v>2,810626</c:v>
                </c:pt>
                <c:pt idx="1068">
                  <c:v>2,813202</c:v>
                </c:pt>
                <c:pt idx="1069">
                  <c:v>2,816029</c:v>
                </c:pt>
                <c:pt idx="1070">
                  <c:v>2,818503</c:v>
                </c:pt>
                <c:pt idx="1071">
                  <c:v>2,821223</c:v>
                </c:pt>
                <c:pt idx="1072">
                  <c:v>2,823795</c:v>
                </c:pt>
                <c:pt idx="1073">
                  <c:v>2,826404</c:v>
                </c:pt>
                <c:pt idx="1074">
                  <c:v>2,82917</c:v>
                </c:pt>
                <c:pt idx="1075">
                  <c:v>2,831717</c:v>
                </c:pt>
                <c:pt idx="1076">
                  <c:v>2,834279</c:v>
                </c:pt>
                <c:pt idx="1077">
                  <c:v>2,836981</c:v>
                </c:pt>
                <c:pt idx="1078">
                  <c:v>2,839578</c:v>
                </c:pt>
                <c:pt idx="1079">
                  <c:v>2,842236</c:v>
                </c:pt>
                <c:pt idx="1080">
                  <c:v>2,844957</c:v>
                </c:pt>
                <c:pt idx="1081">
                  <c:v>2,84743</c:v>
                </c:pt>
                <c:pt idx="1082">
                  <c:v>2,850336</c:v>
                </c:pt>
                <c:pt idx="1083">
                  <c:v>2,852698</c:v>
                </c:pt>
                <c:pt idx="1084">
                  <c:v>2,855377</c:v>
                </c:pt>
                <c:pt idx="1085">
                  <c:v>2,858029</c:v>
                </c:pt>
                <c:pt idx="1086">
                  <c:v>2,860699</c:v>
                </c:pt>
                <c:pt idx="1087">
                  <c:v>2,863396</c:v>
                </c:pt>
                <c:pt idx="1088">
                  <c:v>2,866147</c:v>
                </c:pt>
                <c:pt idx="1089">
                  <c:v>2,868365</c:v>
                </c:pt>
                <c:pt idx="1090">
                  <c:v>2,871568</c:v>
                </c:pt>
                <c:pt idx="1091">
                  <c:v>2,873695</c:v>
                </c:pt>
                <c:pt idx="1092">
                  <c:v>2,876357</c:v>
                </c:pt>
                <c:pt idx="1093">
                  <c:v>2,87901</c:v>
                </c:pt>
                <c:pt idx="1094">
                  <c:v>2,8817</c:v>
                </c:pt>
                <c:pt idx="1095">
                  <c:v>2,884238</c:v>
                </c:pt>
                <c:pt idx="1096">
                  <c:v>2,887248</c:v>
                </c:pt>
                <c:pt idx="1097">
                  <c:v>2,889546</c:v>
                </c:pt>
                <c:pt idx="1098">
                  <c:v>2,891945</c:v>
                </c:pt>
                <c:pt idx="1099">
                  <c:v>2,894577</c:v>
                </c:pt>
                <c:pt idx="1100">
                  <c:v>2,897212</c:v>
                </c:pt>
                <c:pt idx="1101">
                  <c:v>2,899911</c:v>
                </c:pt>
                <c:pt idx="1102">
                  <c:v>2,902481</c:v>
                </c:pt>
                <c:pt idx="1103">
                  <c:v>2,905273</c:v>
                </c:pt>
                <c:pt idx="1104">
                  <c:v>2,907832</c:v>
                </c:pt>
                <c:pt idx="1105">
                  <c:v>2,910226</c:v>
                </c:pt>
                <c:pt idx="1106">
                  <c:v>2,913318</c:v>
                </c:pt>
                <c:pt idx="1107">
                  <c:v>2,915543</c:v>
                </c:pt>
                <c:pt idx="1108">
                  <c:v>2,918002</c:v>
                </c:pt>
                <c:pt idx="1109">
                  <c:v>2,920633</c:v>
                </c:pt>
                <c:pt idx="1110">
                  <c:v>2,923474</c:v>
                </c:pt>
                <c:pt idx="1111">
                  <c:v>2,925832</c:v>
                </c:pt>
                <c:pt idx="1112">
                  <c:v>2,928767</c:v>
                </c:pt>
                <c:pt idx="1113">
                  <c:v>2,931404</c:v>
                </c:pt>
                <c:pt idx="1114">
                  <c:v>2,933803</c:v>
                </c:pt>
                <c:pt idx="1115">
                  <c:v>2,936418</c:v>
                </c:pt>
                <c:pt idx="1116">
                  <c:v>2,939186</c:v>
                </c:pt>
                <c:pt idx="1117">
                  <c:v>2,941599</c:v>
                </c:pt>
                <c:pt idx="1118">
                  <c:v>2,944246</c:v>
                </c:pt>
                <c:pt idx="1119">
                  <c:v>2,947302</c:v>
                </c:pt>
                <c:pt idx="1120">
                  <c:v>2,949336</c:v>
                </c:pt>
                <c:pt idx="1121">
                  <c:v>2,952066</c:v>
                </c:pt>
                <c:pt idx="1122">
                  <c:v>2,95455</c:v>
                </c:pt>
                <c:pt idx="1123">
                  <c:v>2,95715</c:v>
                </c:pt>
                <c:pt idx="1124">
                  <c:v>2,959909</c:v>
                </c:pt>
                <c:pt idx="1125">
                  <c:v>2,962434</c:v>
                </c:pt>
                <c:pt idx="1126">
                  <c:v>2,965233</c:v>
                </c:pt>
                <c:pt idx="1127">
                  <c:v>2,967993</c:v>
                </c:pt>
                <c:pt idx="1128">
                  <c:v>2,970471</c:v>
                </c:pt>
                <c:pt idx="1129">
                  <c:v>2,972923</c:v>
                </c:pt>
                <c:pt idx="1130">
                  <c:v>2,975864</c:v>
                </c:pt>
                <c:pt idx="1131">
                  <c:v>2,978252</c:v>
                </c:pt>
                <c:pt idx="1132">
                  <c:v>2,981151</c:v>
                </c:pt>
                <c:pt idx="1133">
                  <c:v>2,98365</c:v>
                </c:pt>
                <c:pt idx="1134">
                  <c:v>2,985988</c:v>
                </c:pt>
                <c:pt idx="1135">
                  <c:v>2,989011</c:v>
                </c:pt>
                <c:pt idx="1136">
                  <c:v>2,991164</c:v>
                </c:pt>
                <c:pt idx="1137">
                  <c:v>2,993896</c:v>
                </c:pt>
                <c:pt idx="1138">
                  <c:v>2,996577</c:v>
                </c:pt>
                <c:pt idx="1139">
                  <c:v>2,999149</c:v>
                </c:pt>
                <c:pt idx="1140">
                  <c:v>3,00161</c:v>
                </c:pt>
                <c:pt idx="1141">
                  <c:v>3,004176</c:v>
                </c:pt>
                <c:pt idx="1142">
                  <c:v>3,007088</c:v>
                </c:pt>
                <c:pt idx="1143">
                  <c:v>3,009587</c:v>
                </c:pt>
                <c:pt idx="1144">
                  <c:v>3,012117</c:v>
                </c:pt>
                <c:pt idx="1145">
                  <c:v>3,014674</c:v>
                </c:pt>
                <c:pt idx="1146">
                  <c:v>3,017183</c:v>
                </c:pt>
                <c:pt idx="1147">
                  <c:v>3,01985</c:v>
                </c:pt>
                <c:pt idx="1148">
                  <c:v>3,022664</c:v>
                </c:pt>
                <c:pt idx="1149">
                  <c:v>3,025201</c:v>
                </c:pt>
                <c:pt idx="1150">
                  <c:v>3,027948</c:v>
                </c:pt>
                <c:pt idx="1151">
                  <c:v>3,030446</c:v>
                </c:pt>
                <c:pt idx="1152">
                  <c:v>3,033096</c:v>
                </c:pt>
                <c:pt idx="1153">
                  <c:v>3,035812</c:v>
                </c:pt>
                <c:pt idx="1154">
                  <c:v>3,03824</c:v>
                </c:pt>
                <c:pt idx="1155">
                  <c:v>3,040921</c:v>
                </c:pt>
                <c:pt idx="1156">
                  <c:v>3,043353</c:v>
                </c:pt>
                <c:pt idx="1157">
                  <c:v>3,045995</c:v>
                </c:pt>
                <c:pt idx="1158">
                  <c:v>3,048694</c:v>
                </c:pt>
                <c:pt idx="1159">
                  <c:v>3,051205</c:v>
                </c:pt>
                <c:pt idx="1160">
                  <c:v>3,053737</c:v>
                </c:pt>
                <c:pt idx="1161">
                  <c:v>3,056622</c:v>
                </c:pt>
                <c:pt idx="1162">
                  <c:v>3,05907</c:v>
                </c:pt>
                <c:pt idx="1163">
                  <c:v>3,061642</c:v>
                </c:pt>
                <c:pt idx="1164">
                  <c:v>3,06441</c:v>
                </c:pt>
                <c:pt idx="1165">
                  <c:v>3,067043</c:v>
                </c:pt>
                <c:pt idx="1166">
                  <c:v>3,069482</c:v>
                </c:pt>
                <c:pt idx="1167">
                  <c:v>3,072171</c:v>
                </c:pt>
                <c:pt idx="1168">
                  <c:v>3,074808</c:v>
                </c:pt>
                <c:pt idx="1169">
                  <c:v>3,077597</c:v>
                </c:pt>
                <c:pt idx="1170">
                  <c:v>3,080167</c:v>
                </c:pt>
                <c:pt idx="1171">
                  <c:v>3,082489</c:v>
                </c:pt>
                <c:pt idx="1172">
                  <c:v>3,085629</c:v>
                </c:pt>
                <c:pt idx="1173">
                  <c:v>3,088077</c:v>
                </c:pt>
                <c:pt idx="1174">
                  <c:v>3,090445</c:v>
                </c:pt>
                <c:pt idx="1175">
                  <c:v>3,092879</c:v>
                </c:pt>
                <c:pt idx="1176">
                  <c:v>3,0961</c:v>
                </c:pt>
                <c:pt idx="1177">
                  <c:v>3,09821</c:v>
                </c:pt>
                <c:pt idx="1178">
                  <c:v>3,100871</c:v>
                </c:pt>
                <c:pt idx="1179">
                  <c:v>3,10368</c:v>
                </c:pt>
                <c:pt idx="1180">
                  <c:v>3,106049</c:v>
                </c:pt>
                <c:pt idx="1181">
                  <c:v>3,10885</c:v>
                </c:pt>
                <c:pt idx="1182">
                  <c:v>3,111104</c:v>
                </c:pt>
                <c:pt idx="1183">
                  <c:v>3,114273</c:v>
                </c:pt>
                <c:pt idx="1184">
                  <c:v>3,116731</c:v>
                </c:pt>
                <c:pt idx="1185">
                  <c:v>3,119066</c:v>
                </c:pt>
                <c:pt idx="1186">
                  <c:v>3,122311</c:v>
                </c:pt>
                <c:pt idx="1187">
                  <c:v>3,124736</c:v>
                </c:pt>
                <c:pt idx="1188">
                  <c:v>3,127196</c:v>
                </c:pt>
                <c:pt idx="1189">
                  <c:v>3,129596</c:v>
                </c:pt>
                <c:pt idx="1190">
                  <c:v>3,132535</c:v>
                </c:pt>
                <c:pt idx="1191">
                  <c:v>3,134999</c:v>
                </c:pt>
                <c:pt idx="1192">
                  <c:v>3,13766</c:v>
                </c:pt>
                <c:pt idx="1193">
                  <c:v>3,139833</c:v>
                </c:pt>
                <c:pt idx="1194">
                  <c:v>3,142912</c:v>
                </c:pt>
                <c:pt idx="1195">
                  <c:v>3,145026</c:v>
                </c:pt>
                <c:pt idx="1196">
                  <c:v>3,14774</c:v>
                </c:pt>
                <c:pt idx="1197">
                  <c:v>3,150381</c:v>
                </c:pt>
                <c:pt idx="1198">
                  <c:v>3,153018</c:v>
                </c:pt>
                <c:pt idx="1199">
                  <c:v>3,155734</c:v>
                </c:pt>
                <c:pt idx="1200">
                  <c:v>3,158527</c:v>
                </c:pt>
                <c:pt idx="1201">
                  <c:v>3,160989</c:v>
                </c:pt>
                <c:pt idx="1202">
                  <c:v>3,16346</c:v>
                </c:pt>
                <c:pt idx="1203">
                  <c:v>3,165961</c:v>
                </c:pt>
                <c:pt idx="1204">
                  <c:v>3,168785</c:v>
                </c:pt>
                <c:pt idx="1205">
                  <c:v>3,171481</c:v>
                </c:pt>
                <c:pt idx="1206">
                  <c:v>3,174046</c:v>
                </c:pt>
                <c:pt idx="1207">
                  <c:v>3,176407</c:v>
                </c:pt>
                <c:pt idx="1208">
                  <c:v>3,179166</c:v>
                </c:pt>
                <c:pt idx="1209">
                  <c:v>3,181628</c:v>
                </c:pt>
                <c:pt idx="1210">
                  <c:v>3,184503</c:v>
                </c:pt>
                <c:pt idx="1211">
                  <c:v>3,186832</c:v>
                </c:pt>
                <c:pt idx="1212">
                  <c:v>3,189522</c:v>
                </c:pt>
                <c:pt idx="1213">
                  <c:v>3,19212</c:v>
                </c:pt>
                <c:pt idx="1214">
                  <c:v>3,194894</c:v>
                </c:pt>
                <c:pt idx="1215">
                  <c:v>3,197646</c:v>
                </c:pt>
                <c:pt idx="1216">
                  <c:v>3,199814</c:v>
                </c:pt>
                <c:pt idx="1217">
                  <c:v>3,202704</c:v>
                </c:pt>
                <c:pt idx="1218">
                  <c:v>3,205032</c:v>
                </c:pt>
                <c:pt idx="1219">
                  <c:v>3,207829</c:v>
                </c:pt>
                <c:pt idx="1220">
                  <c:v>3,210541</c:v>
                </c:pt>
                <c:pt idx="1221">
                  <c:v>3,212891</c:v>
                </c:pt>
                <c:pt idx="1222">
                  <c:v>3,215474</c:v>
                </c:pt>
                <c:pt idx="1223">
                  <c:v>3,218127</c:v>
                </c:pt>
                <c:pt idx="1224">
                  <c:v>3,220738</c:v>
                </c:pt>
                <c:pt idx="1225">
                  <c:v>3,223421</c:v>
                </c:pt>
                <c:pt idx="1226">
                  <c:v>3,22627</c:v>
                </c:pt>
                <c:pt idx="1227">
                  <c:v>3,228973</c:v>
                </c:pt>
                <c:pt idx="1228">
                  <c:v>3,231113</c:v>
                </c:pt>
                <c:pt idx="1229">
                  <c:v>3,233855</c:v>
                </c:pt>
                <c:pt idx="1230">
                  <c:v>3,236649</c:v>
                </c:pt>
                <c:pt idx="1231">
                  <c:v>3,239066</c:v>
                </c:pt>
                <c:pt idx="1232">
                  <c:v>3,241586</c:v>
                </c:pt>
                <c:pt idx="1233">
                  <c:v>3,244444</c:v>
                </c:pt>
                <c:pt idx="1234">
                  <c:v>3,246956</c:v>
                </c:pt>
                <c:pt idx="1235">
                  <c:v>3,249837</c:v>
                </c:pt>
                <c:pt idx="1236">
                  <c:v>3,252292</c:v>
                </c:pt>
                <c:pt idx="1237">
                  <c:v>3,254662</c:v>
                </c:pt>
                <c:pt idx="1238">
                  <c:v>3,257326</c:v>
                </c:pt>
                <c:pt idx="1239">
                  <c:v>3,259775</c:v>
                </c:pt>
                <c:pt idx="1240">
                  <c:v>3,262685</c:v>
                </c:pt>
                <c:pt idx="1241">
                  <c:v>3,26539</c:v>
                </c:pt>
                <c:pt idx="1242">
                  <c:v>3,26777</c:v>
                </c:pt>
                <c:pt idx="1243">
                  <c:v>3,270538</c:v>
                </c:pt>
                <c:pt idx="1244">
                  <c:v>3,273016</c:v>
                </c:pt>
                <c:pt idx="1245">
                  <c:v>3,275505</c:v>
                </c:pt>
                <c:pt idx="1246">
                  <c:v>3,278073</c:v>
                </c:pt>
                <c:pt idx="1247">
                  <c:v>3,280728</c:v>
                </c:pt>
                <c:pt idx="1248">
                  <c:v>3,283751</c:v>
                </c:pt>
                <c:pt idx="1249">
                  <c:v>3,286023</c:v>
                </c:pt>
                <c:pt idx="1250">
                  <c:v>3,28895</c:v>
                </c:pt>
                <c:pt idx="1251">
                  <c:v>3,291107</c:v>
                </c:pt>
                <c:pt idx="1252">
                  <c:v>3,293784</c:v>
                </c:pt>
                <c:pt idx="1253">
                  <c:v>3,296591</c:v>
                </c:pt>
                <c:pt idx="1254">
                  <c:v>3,299164</c:v>
                </c:pt>
                <c:pt idx="1255">
                  <c:v>3,302042</c:v>
                </c:pt>
                <c:pt idx="1256">
                  <c:v>3,304227</c:v>
                </c:pt>
                <c:pt idx="1257">
                  <c:v>3,307158</c:v>
                </c:pt>
                <c:pt idx="1258">
                  <c:v>3,309837</c:v>
                </c:pt>
                <c:pt idx="1259">
                  <c:v>3,312419</c:v>
                </c:pt>
                <c:pt idx="1260">
                  <c:v>3,314659</c:v>
                </c:pt>
                <c:pt idx="1261">
                  <c:v>3,317326</c:v>
                </c:pt>
                <c:pt idx="1262">
                  <c:v>3,320099</c:v>
                </c:pt>
                <c:pt idx="1263">
                  <c:v>3,322655</c:v>
                </c:pt>
                <c:pt idx="1264">
                  <c:v>3,325113</c:v>
                </c:pt>
                <c:pt idx="1265">
                  <c:v>3,327588</c:v>
                </c:pt>
                <c:pt idx="1266">
                  <c:v>3,330222</c:v>
                </c:pt>
                <c:pt idx="1267">
                  <c:v>3,332964</c:v>
                </c:pt>
                <c:pt idx="1268">
                  <c:v>3,33591</c:v>
                </c:pt>
                <c:pt idx="1269">
                  <c:v>3,338074</c:v>
                </c:pt>
                <c:pt idx="1270">
                  <c:v>3,340669</c:v>
                </c:pt>
                <c:pt idx="1271">
                  <c:v>3,343315</c:v>
                </c:pt>
                <c:pt idx="1272">
                  <c:v>3,346217</c:v>
                </c:pt>
                <c:pt idx="1273">
                  <c:v>3,348767</c:v>
                </c:pt>
                <c:pt idx="1274">
                  <c:v>3,351233</c:v>
                </c:pt>
                <c:pt idx="1275">
                  <c:v>3,354007</c:v>
                </c:pt>
                <c:pt idx="1276">
                  <c:v>3,35643</c:v>
                </c:pt>
                <c:pt idx="1277">
                  <c:v>3,359193</c:v>
                </c:pt>
                <c:pt idx="1278">
                  <c:v>3,361717</c:v>
                </c:pt>
                <c:pt idx="1279">
                  <c:v>3,364368</c:v>
                </c:pt>
                <c:pt idx="1280">
                  <c:v>3,367084</c:v>
                </c:pt>
                <c:pt idx="1281">
                  <c:v>3,369434</c:v>
                </c:pt>
                <c:pt idx="1282">
                  <c:v>3,372539</c:v>
                </c:pt>
                <c:pt idx="1283">
                  <c:v>3,374867</c:v>
                </c:pt>
                <c:pt idx="1284">
                  <c:v>3,377333</c:v>
                </c:pt>
                <c:pt idx="1285">
                  <c:v>3,379939</c:v>
                </c:pt>
                <c:pt idx="1286">
                  <c:v>3,382668</c:v>
                </c:pt>
                <c:pt idx="1287">
                  <c:v>3,385034</c:v>
                </c:pt>
                <c:pt idx="1288">
                  <c:v>3,387822</c:v>
                </c:pt>
                <c:pt idx="1289">
                  <c:v>3,390269</c:v>
                </c:pt>
                <c:pt idx="1290">
                  <c:v>3,393111</c:v>
                </c:pt>
                <c:pt idx="1291">
                  <c:v>3,395911</c:v>
                </c:pt>
                <c:pt idx="1292">
                  <c:v>3,398567</c:v>
                </c:pt>
                <c:pt idx="1293">
                  <c:v>3,400748</c:v>
                </c:pt>
                <c:pt idx="1294">
                  <c:v>3,403741</c:v>
                </c:pt>
                <c:pt idx="1295">
                  <c:v>3,406276</c:v>
                </c:pt>
                <c:pt idx="1296">
                  <c:v>3,409167</c:v>
                </c:pt>
                <c:pt idx="1297">
                  <c:v>3,411472</c:v>
                </c:pt>
                <c:pt idx="1298">
                  <c:v>3,414296</c:v>
                </c:pt>
                <c:pt idx="1299">
                  <c:v>3,416637</c:v>
                </c:pt>
                <c:pt idx="1300">
                  <c:v>3,419398</c:v>
                </c:pt>
                <c:pt idx="1301">
                  <c:v>3,422124</c:v>
                </c:pt>
                <c:pt idx="1302">
                  <c:v>3,42477</c:v>
                </c:pt>
                <c:pt idx="1303">
                  <c:v>3,426947</c:v>
                </c:pt>
                <c:pt idx="1304">
                  <c:v>3,42975</c:v>
                </c:pt>
                <c:pt idx="1305">
                  <c:v>3,432312</c:v>
                </c:pt>
                <c:pt idx="1306">
                  <c:v>3,435008</c:v>
                </c:pt>
                <c:pt idx="1307">
                  <c:v>3,437617</c:v>
                </c:pt>
                <c:pt idx="1308">
                  <c:v>3,439754</c:v>
                </c:pt>
                <c:pt idx="1309">
                  <c:v>3,442682</c:v>
                </c:pt>
                <c:pt idx="1310">
                  <c:v>3,445364</c:v>
                </c:pt>
                <c:pt idx="1311">
                  <c:v>3,448015</c:v>
                </c:pt>
                <c:pt idx="1312">
                  <c:v>3,450414</c:v>
                </c:pt>
                <c:pt idx="1313">
                  <c:v>3,452969</c:v>
                </c:pt>
                <c:pt idx="1314">
                  <c:v>3,455734</c:v>
                </c:pt>
                <c:pt idx="1315">
                  <c:v>3,458177</c:v>
                </c:pt>
                <c:pt idx="1316">
                  <c:v>3,460905</c:v>
                </c:pt>
                <c:pt idx="1317">
                  <c:v>3,463196</c:v>
                </c:pt>
                <c:pt idx="1318">
                  <c:v>3,465828</c:v>
                </c:pt>
                <c:pt idx="1319">
                  <c:v>3,46871</c:v>
                </c:pt>
                <c:pt idx="1320">
                  <c:v>3,470964</c:v>
                </c:pt>
                <c:pt idx="1321">
                  <c:v>3,473738</c:v>
                </c:pt>
                <c:pt idx="1322">
                  <c:v>3,4763</c:v>
                </c:pt>
                <c:pt idx="1323">
                  <c:v>3,47899</c:v>
                </c:pt>
                <c:pt idx="1324">
                  <c:v>3,481514</c:v>
                </c:pt>
                <c:pt idx="1325">
                  <c:v>3,484308</c:v>
                </c:pt>
                <c:pt idx="1326">
                  <c:v>3,487033</c:v>
                </c:pt>
                <c:pt idx="1327">
                  <c:v>3,489339</c:v>
                </c:pt>
                <c:pt idx="1328">
                  <c:v>3,49229</c:v>
                </c:pt>
                <c:pt idx="1329">
                  <c:v>3,49469</c:v>
                </c:pt>
                <c:pt idx="1330">
                  <c:v>3,497098</c:v>
                </c:pt>
                <c:pt idx="1331">
                  <c:v>3,499612</c:v>
                </c:pt>
                <c:pt idx="1332">
                  <c:v>3,502499</c:v>
                </c:pt>
                <c:pt idx="1333">
                  <c:v>3,50511</c:v>
                </c:pt>
                <c:pt idx="1334">
                  <c:v>3,50773</c:v>
                </c:pt>
                <c:pt idx="1335">
                  <c:v>3,510104</c:v>
                </c:pt>
                <c:pt idx="1336">
                  <c:v>3,51319</c:v>
                </c:pt>
                <c:pt idx="1337">
                  <c:v>3,51555</c:v>
                </c:pt>
                <c:pt idx="1338">
                  <c:v>3,518071</c:v>
                </c:pt>
                <c:pt idx="1339">
                  <c:v>3,520686</c:v>
                </c:pt>
                <c:pt idx="1340">
                  <c:v>3,523097</c:v>
                </c:pt>
                <c:pt idx="1341">
                  <c:v>3,525813</c:v>
                </c:pt>
                <c:pt idx="1342">
                  <c:v>3,528625</c:v>
                </c:pt>
                <c:pt idx="1343">
                  <c:v>3,530814</c:v>
                </c:pt>
                <c:pt idx="1344">
                  <c:v>3,533887</c:v>
                </c:pt>
                <c:pt idx="1345">
                  <c:v>3,536412</c:v>
                </c:pt>
                <c:pt idx="1346">
                  <c:v>3,538936</c:v>
                </c:pt>
                <c:pt idx="1347">
                  <c:v>3,541341</c:v>
                </c:pt>
                <c:pt idx="1348">
                  <c:v>3,543947</c:v>
                </c:pt>
                <c:pt idx="1349">
                  <c:v>3,546611</c:v>
                </c:pt>
                <c:pt idx="1350">
                  <c:v>3,54921</c:v>
                </c:pt>
                <c:pt idx="1351">
                  <c:v>3,552005</c:v>
                </c:pt>
                <c:pt idx="1352">
                  <c:v>3,554297</c:v>
                </c:pt>
                <c:pt idx="1353">
                  <c:v>3,557417</c:v>
                </c:pt>
                <c:pt idx="1354">
                  <c:v>3,559979</c:v>
                </c:pt>
                <c:pt idx="1355">
                  <c:v>3,562236</c:v>
                </c:pt>
                <c:pt idx="1356">
                  <c:v>3,565105</c:v>
                </c:pt>
                <c:pt idx="1357">
                  <c:v>3,56768</c:v>
                </c:pt>
                <c:pt idx="1358">
                  <c:v>3,569955</c:v>
                </c:pt>
                <c:pt idx="1359">
                  <c:v>3,572629</c:v>
                </c:pt>
                <c:pt idx="1360">
                  <c:v>3,575331</c:v>
                </c:pt>
                <c:pt idx="1361">
                  <c:v>3,578027</c:v>
                </c:pt>
                <c:pt idx="1362">
                  <c:v>3,580682</c:v>
                </c:pt>
                <c:pt idx="1363">
                  <c:v>3,583337</c:v>
                </c:pt>
                <c:pt idx="1364">
                  <c:v>3,585818</c:v>
                </c:pt>
                <c:pt idx="1365">
                  <c:v>3,588492</c:v>
                </c:pt>
                <c:pt idx="1366">
                  <c:v>3,590747</c:v>
                </c:pt>
                <c:pt idx="1367">
                  <c:v>3,593784</c:v>
                </c:pt>
                <c:pt idx="1368">
                  <c:v>3,596281</c:v>
                </c:pt>
                <c:pt idx="1369">
                  <c:v>3,599092</c:v>
                </c:pt>
                <c:pt idx="1370">
                  <c:v>3,601312</c:v>
                </c:pt>
                <c:pt idx="1371">
                  <c:v>3,603966</c:v>
                </c:pt>
                <c:pt idx="1372">
                  <c:v>3,60658</c:v>
                </c:pt>
                <c:pt idx="1373">
                  <c:v>3,609619</c:v>
                </c:pt>
                <c:pt idx="1374">
                  <c:v>3,611832</c:v>
                </c:pt>
                <c:pt idx="1375">
                  <c:v>3,614603</c:v>
                </c:pt>
                <c:pt idx="1376">
                  <c:v>3,617276</c:v>
                </c:pt>
                <c:pt idx="1377">
                  <c:v>3,619971</c:v>
                </c:pt>
                <c:pt idx="1378">
                  <c:v>3,622354</c:v>
                </c:pt>
                <c:pt idx="1379">
                  <c:v>3,624753</c:v>
                </c:pt>
                <c:pt idx="1380">
                  <c:v>3,627406</c:v>
                </c:pt>
                <c:pt idx="1381">
                  <c:v>3,630208</c:v>
                </c:pt>
                <c:pt idx="1382">
                  <c:v>3,632568</c:v>
                </c:pt>
                <c:pt idx="1383">
                  <c:v>3,635597</c:v>
                </c:pt>
                <c:pt idx="1384">
                  <c:v>3,637909</c:v>
                </c:pt>
                <c:pt idx="1385">
                  <c:v>3,640631</c:v>
                </c:pt>
                <c:pt idx="1386">
                  <c:v>3,643016</c:v>
                </c:pt>
                <c:pt idx="1387">
                  <c:v>3,645508</c:v>
                </c:pt>
                <c:pt idx="1388">
                  <c:v>3,648572</c:v>
                </c:pt>
                <c:pt idx="1389">
                  <c:v>3,651274</c:v>
                </c:pt>
                <c:pt idx="1390">
                  <c:v>3,653421</c:v>
                </c:pt>
                <c:pt idx="1391">
                  <c:v>3,65605</c:v>
                </c:pt>
                <c:pt idx="1392">
                  <c:v>3,658745</c:v>
                </c:pt>
                <c:pt idx="1393">
                  <c:v>3,66123</c:v>
                </c:pt>
                <c:pt idx="1394">
                  <c:v>3,664131</c:v>
                </c:pt>
                <c:pt idx="1395">
                  <c:v>3,666426</c:v>
                </c:pt>
                <c:pt idx="1396">
                  <c:v>3,669098</c:v>
                </c:pt>
                <c:pt idx="1397">
                  <c:v>3,672026</c:v>
                </c:pt>
                <c:pt idx="1398">
                  <c:v>3,674358</c:v>
                </c:pt>
                <c:pt idx="1399">
                  <c:v>3,676944</c:v>
                </c:pt>
                <c:pt idx="1400">
                  <c:v>3,679544</c:v>
                </c:pt>
                <c:pt idx="1401">
                  <c:v>3,68244</c:v>
                </c:pt>
                <c:pt idx="1402">
                  <c:v>3,684682</c:v>
                </c:pt>
                <c:pt idx="1403">
                  <c:v>3,687286</c:v>
                </c:pt>
                <c:pt idx="1404">
                  <c:v>3,690068</c:v>
                </c:pt>
                <c:pt idx="1405">
                  <c:v>3,692604</c:v>
                </c:pt>
                <c:pt idx="1406">
                  <c:v>3,695387</c:v>
                </c:pt>
                <c:pt idx="1407">
                  <c:v>3,697865</c:v>
                </c:pt>
                <c:pt idx="1408">
                  <c:v>3,700366</c:v>
                </c:pt>
                <c:pt idx="1409">
                  <c:v>3,702998</c:v>
                </c:pt>
                <c:pt idx="1410">
                  <c:v>3,705508</c:v>
                </c:pt>
                <c:pt idx="1411">
                  <c:v>3,708214</c:v>
                </c:pt>
                <c:pt idx="1412">
                  <c:v>3,710759</c:v>
                </c:pt>
                <c:pt idx="1413">
                  <c:v>3,713661</c:v>
                </c:pt>
                <c:pt idx="1414">
                  <c:v>3,715952</c:v>
                </c:pt>
                <c:pt idx="1415">
                  <c:v>3,719012</c:v>
                </c:pt>
                <c:pt idx="1416">
                  <c:v>3,721222</c:v>
                </c:pt>
                <c:pt idx="1417">
                  <c:v>3,724075</c:v>
                </c:pt>
                <c:pt idx="1418">
                  <c:v>3,726555</c:v>
                </c:pt>
                <c:pt idx="1419">
                  <c:v>3,729182</c:v>
                </c:pt>
                <c:pt idx="1420">
                  <c:v>3,731773</c:v>
                </c:pt>
                <c:pt idx="1421">
                  <c:v>3,73418</c:v>
                </c:pt>
                <c:pt idx="1422">
                  <c:v>3,736847</c:v>
                </c:pt>
                <c:pt idx="1423">
                  <c:v>3,73951</c:v>
                </c:pt>
                <c:pt idx="1424">
                  <c:v>3,742093</c:v>
                </c:pt>
                <c:pt idx="1425">
                  <c:v>3,745137</c:v>
                </c:pt>
                <c:pt idx="1426">
                  <c:v>3,747272</c:v>
                </c:pt>
                <c:pt idx="1427">
                  <c:v>3,749928</c:v>
                </c:pt>
                <c:pt idx="1428">
                  <c:v>3,752777</c:v>
                </c:pt>
                <c:pt idx="1429">
                  <c:v>3,755251</c:v>
                </c:pt>
                <c:pt idx="1430">
                  <c:v>3,75797</c:v>
                </c:pt>
                <c:pt idx="1431">
                  <c:v>3,760353</c:v>
                </c:pt>
                <c:pt idx="1432">
                  <c:v>3,762921</c:v>
                </c:pt>
                <c:pt idx="1433">
                  <c:v>3,765697</c:v>
                </c:pt>
                <c:pt idx="1434">
                  <c:v>3,768335</c:v>
                </c:pt>
                <c:pt idx="1435">
                  <c:v>3,770793</c:v>
                </c:pt>
                <c:pt idx="1436">
                  <c:v>3,773613</c:v>
                </c:pt>
                <c:pt idx="1437">
                  <c:v>3,776231</c:v>
                </c:pt>
                <c:pt idx="1438">
                  <c:v>3,778564</c:v>
                </c:pt>
                <c:pt idx="1439">
                  <c:v>3,781371</c:v>
                </c:pt>
                <c:pt idx="1440">
                  <c:v>3,783907</c:v>
                </c:pt>
                <c:pt idx="1441">
                  <c:v>3,78674</c:v>
                </c:pt>
                <c:pt idx="1442">
                  <c:v>3,78933</c:v>
                </c:pt>
                <c:pt idx="1443">
                  <c:v>3,791832</c:v>
                </c:pt>
                <c:pt idx="1444">
                  <c:v>3,794536</c:v>
                </c:pt>
                <c:pt idx="1445">
                  <c:v>3,796783</c:v>
                </c:pt>
                <c:pt idx="1446">
                  <c:v>3,799545</c:v>
                </c:pt>
                <c:pt idx="1447">
                  <c:v>3,80224</c:v>
                </c:pt>
                <c:pt idx="1448">
                  <c:v>3,804749</c:v>
                </c:pt>
                <c:pt idx="1449">
                  <c:v>3,807567</c:v>
                </c:pt>
                <c:pt idx="1450">
                  <c:v>3,810106</c:v>
                </c:pt>
                <c:pt idx="1451">
                  <c:v>3,812563</c:v>
                </c:pt>
                <c:pt idx="1452">
                  <c:v>3,814931</c:v>
                </c:pt>
                <c:pt idx="1453">
                  <c:v>3,817648</c:v>
                </c:pt>
                <c:pt idx="1454">
                  <c:v>3,820244</c:v>
                </c:pt>
                <c:pt idx="1455">
                  <c:v>3,822752</c:v>
                </c:pt>
                <c:pt idx="1456">
                  <c:v>3,825487</c:v>
                </c:pt>
                <c:pt idx="1457">
                  <c:v>3,828285</c:v>
                </c:pt>
                <c:pt idx="1458">
                  <c:v>3,830722</c:v>
                </c:pt>
                <c:pt idx="1459">
                  <c:v>3,833577</c:v>
                </c:pt>
                <c:pt idx="1460">
                  <c:v>3,835841</c:v>
                </c:pt>
                <c:pt idx="1461">
                  <c:v>3,838571</c:v>
                </c:pt>
                <c:pt idx="1462">
                  <c:v>3,841147</c:v>
                </c:pt>
                <c:pt idx="1463">
                  <c:v>3,843886</c:v>
                </c:pt>
                <c:pt idx="1464">
                  <c:v>3,846399</c:v>
                </c:pt>
                <c:pt idx="1465">
                  <c:v>3,849075</c:v>
                </c:pt>
                <c:pt idx="1466">
                  <c:v>3,851688</c:v>
                </c:pt>
                <c:pt idx="1467">
                  <c:v>3,854277</c:v>
                </c:pt>
                <c:pt idx="1468">
                  <c:v>3,856755</c:v>
                </c:pt>
                <c:pt idx="1469">
                  <c:v>3,859464</c:v>
                </c:pt>
                <c:pt idx="1470">
                  <c:v>3,862067</c:v>
                </c:pt>
                <c:pt idx="1471">
                  <c:v>3,864848</c:v>
                </c:pt>
                <c:pt idx="1472">
                  <c:v>3,867299</c:v>
                </c:pt>
                <c:pt idx="1473">
                  <c:v>3,869878</c:v>
                </c:pt>
                <c:pt idx="1474">
                  <c:v>3,872414</c:v>
                </c:pt>
                <c:pt idx="1475">
                  <c:v>3,87505</c:v>
                </c:pt>
                <c:pt idx="1476">
                  <c:v>3,877612</c:v>
                </c:pt>
                <c:pt idx="1477">
                  <c:v>3,880312</c:v>
                </c:pt>
                <c:pt idx="1478">
                  <c:v>3,882872</c:v>
                </c:pt>
                <c:pt idx="1479">
                  <c:v>3,885585</c:v>
                </c:pt>
                <c:pt idx="1480">
                  <c:v>3,888121</c:v>
                </c:pt>
                <c:pt idx="1481">
                  <c:v>3,890936</c:v>
                </c:pt>
                <c:pt idx="1482">
                  <c:v>3,893288</c:v>
                </c:pt>
                <c:pt idx="1483">
                  <c:v>3,895923</c:v>
                </c:pt>
                <c:pt idx="1484">
                  <c:v>3,898659</c:v>
                </c:pt>
                <c:pt idx="1485">
                  <c:v>3,901176</c:v>
                </c:pt>
                <c:pt idx="1486">
                  <c:v>3,903905</c:v>
                </c:pt>
                <c:pt idx="1487">
                  <c:v>3,906413</c:v>
                </c:pt>
                <c:pt idx="1488">
                  <c:v>3,908992</c:v>
                </c:pt>
                <c:pt idx="1489">
                  <c:v>3,911774</c:v>
                </c:pt>
                <c:pt idx="1490">
                  <c:v>3,914604</c:v>
                </c:pt>
                <c:pt idx="1491">
                  <c:v>3,917451</c:v>
                </c:pt>
                <c:pt idx="1492">
                  <c:v>3,920134</c:v>
                </c:pt>
                <c:pt idx="1493">
                  <c:v>3,922751</c:v>
                </c:pt>
                <c:pt idx="1494">
                  <c:v>3,925386</c:v>
                </c:pt>
                <c:pt idx="1495">
                  <c:v>3,928029</c:v>
                </c:pt>
                <c:pt idx="1496">
                  <c:v>3,930544</c:v>
                </c:pt>
                <c:pt idx="1497">
                  <c:v>3,933159</c:v>
                </c:pt>
                <c:pt idx="1498">
                  <c:v>3,936029</c:v>
                </c:pt>
                <c:pt idx="1499">
                  <c:v>3,93847</c:v>
                </c:pt>
                <c:pt idx="1500">
                  <c:v>3,941212</c:v>
                </c:pt>
                <c:pt idx="1501">
                  <c:v>3,944014</c:v>
                </c:pt>
                <c:pt idx="1502">
                  <c:v>3,946449</c:v>
                </c:pt>
                <c:pt idx="1503">
                  <c:v>3,949182</c:v>
                </c:pt>
                <c:pt idx="1504">
                  <c:v>3,951988</c:v>
                </c:pt>
                <c:pt idx="1505">
                  <c:v>3,954642</c:v>
                </c:pt>
                <c:pt idx="1506">
                  <c:v>3,957367</c:v>
                </c:pt>
                <c:pt idx="1507">
                  <c:v>3,960045</c:v>
                </c:pt>
                <c:pt idx="1508">
                  <c:v>3,96304</c:v>
                </c:pt>
                <c:pt idx="1509">
                  <c:v>3,965233</c:v>
                </c:pt>
                <c:pt idx="1510">
                  <c:v>3,968069</c:v>
                </c:pt>
                <c:pt idx="1511">
                  <c:v>3,970979</c:v>
                </c:pt>
                <c:pt idx="1512">
                  <c:v>3,973492</c:v>
                </c:pt>
                <c:pt idx="1513">
                  <c:v>3,975708</c:v>
                </c:pt>
                <c:pt idx="1514">
                  <c:v>3,978473</c:v>
                </c:pt>
                <c:pt idx="1515">
                  <c:v>3,981189</c:v>
                </c:pt>
                <c:pt idx="1516">
                  <c:v>3,983743</c:v>
                </c:pt>
                <c:pt idx="1517">
                  <c:v>3,986247</c:v>
                </c:pt>
                <c:pt idx="1518">
                  <c:v>3,988895</c:v>
                </c:pt>
                <c:pt idx="1519">
                  <c:v>3,991786</c:v>
                </c:pt>
                <c:pt idx="1520">
                  <c:v>3,994167</c:v>
                </c:pt>
                <c:pt idx="1521">
                  <c:v>3,996965</c:v>
                </c:pt>
                <c:pt idx="1522">
                  <c:v>3,999564</c:v>
                </c:pt>
                <c:pt idx="1523">
                  <c:v>4,002226</c:v>
                </c:pt>
                <c:pt idx="1524">
                  <c:v>4,004785</c:v>
                </c:pt>
                <c:pt idx="1525">
                  <c:v>4,007375</c:v>
                </c:pt>
                <c:pt idx="1526">
                  <c:v>4,010019</c:v>
                </c:pt>
                <c:pt idx="1527">
                  <c:v>4,012616</c:v>
                </c:pt>
                <c:pt idx="1528">
                  <c:v>4,015343</c:v>
                </c:pt>
                <c:pt idx="1529">
                  <c:v>4,018019</c:v>
                </c:pt>
                <c:pt idx="1530">
                  <c:v>4,020699</c:v>
                </c:pt>
                <c:pt idx="1531">
                  <c:v>4,023601</c:v>
                </c:pt>
                <c:pt idx="1532">
                  <c:v>4,025729</c:v>
                </c:pt>
                <c:pt idx="1533">
                  <c:v>4,028471</c:v>
                </c:pt>
                <c:pt idx="1534">
                  <c:v>4,031107</c:v>
                </c:pt>
                <c:pt idx="1535">
                  <c:v>4,033606</c:v>
                </c:pt>
                <c:pt idx="1536">
                  <c:v>4,036237</c:v>
                </c:pt>
                <c:pt idx="1537">
                  <c:v>4,038834</c:v>
                </c:pt>
                <c:pt idx="1538">
                  <c:v>4,041481</c:v>
                </c:pt>
                <c:pt idx="1539">
                  <c:v>4,044019</c:v>
                </c:pt>
                <c:pt idx="1540">
                  <c:v>4,046658</c:v>
                </c:pt>
                <c:pt idx="1541">
                  <c:v>4,049332</c:v>
                </c:pt>
                <c:pt idx="1542">
                  <c:v>4,051889</c:v>
                </c:pt>
                <c:pt idx="1543">
                  <c:v>4,05466</c:v>
                </c:pt>
                <c:pt idx="1544">
                  <c:v>4,057504</c:v>
                </c:pt>
                <c:pt idx="1545">
                  <c:v>4,060013</c:v>
                </c:pt>
                <c:pt idx="1546">
                  <c:v>4,06235</c:v>
                </c:pt>
                <c:pt idx="1547">
                  <c:v>4,06519</c:v>
                </c:pt>
                <c:pt idx="1548">
                  <c:v>4,067577</c:v>
                </c:pt>
                <c:pt idx="1549">
                  <c:v>4,07029</c:v>
                </c:pt>
                <c:pt idx="1550">
                  <c:v>4,072954</c:v>
                </c:pt>
                <c:pt idx="1551">
                  <c:v>4,075648</c:v>
                </c:pt>
                <c:pt idx="1552">
                  <c:v>4,078629</c:v>
                </c:pt>
                <c:pt idx="1553">
                  <c:v>4,080772</c:v>
                </c:pt>
                <c:pt idx="1554">
                  <c:v>4,083183</c:v>
                </c:pt>
                <c:pt idx="1555">
                  <c:v>4,08582</c:v>
                </c:pt>
                <c:pt idx="1556">
                  <c:v>4,088855</c:v>
                </c:pt>
                <c:pt idx="1557">
                  <c:v>4,091165</c:v>
                </c:pt>
                <c:pt idx="1558">
                  <c:v>4,094179</c:v>
                </c:pt>
                <c:pt idx="1559">
                  <c:v>4,0965</c:v>
                </c:pt>
                <c:pt idx="1560">
                  <c:v>4,099239</c:v>
                </c:pt>
                <c:pt idx="1561">
                  <c:v>4,101575</c:v>
                </c:pt>
                <c:pt idx="1562">
                  <c:v>4,104031</c:v>
                </c:pt>
                <c:pt idx="1563">
                  <c:v>4,106683</c:v>
                </c:pt>
                <c:pt idx="1564">
                  <c:v>4,109732</c:v>
                </c:pt>
                <c:pt idx="1565">
                  <c:v>4,111935</c:v>
                </c:pt>
                <c:pt idx="1566">
                  <c:v>4,115144</c:v>
                </c:pt>
                <c:pt idx="1567">
                  <c:v>4,117262</c:v>
                </c:pt>
                <c:pt idx="1568">
                  <c:v>4,120088</c:v>
                </c:pt>
                <c:pt idx="1569">
                  <c:v>4,122369</c:v>
                </c:pt>
                <c:pt idx="1570">
                  <c:v>4,125307</c:v>
                </c:pt>
                <c:pt idx="1571">
                  <c:v>4,127795</c:v>
                </c:pt>
                <c:pt idx="1572">
                  <c:v>4,13028</c:v>
                </c:pt>
                <c:pt idx="1573">
                  <c:v>4,132774</c:v>
                </c:pt>
                <c:pt idx="1574">
                  <c:v>4,135411</c:v>
                </c:pt>
                <c:pt idx="1575">
                  <c:v>4,138094</c:v>
                </c:pt>
                <c:pt idx="1576">
                  <c:v>4,14066</c:v>
                </c:pt>
                <c:pt idx="1577">
                  <c:v>4,14326</c:v>
                </c:pt>
                <c:pt idx="1578">
                  <c:v>4,146037</c:v>
                </c:pt>
                <c:pt idx="1579">
                  <c:v>4,148564</c:v>
                </c:pt>
                <c:pt idx="1580">
                  <c:v>4,151097</c:v>
                </c:pt>
                <c:pt idx="1581">
                  <c:v>4,153705</c:v>
                </c:pt>
                <c:pt idx="1582">
                  <c:v>4,156261</c:v>
                </c:pt>
                <c:pt idx="1583">
                  <c:v>4,159041</c:v>
                </c:pt>
                <c:pt idx="1584">
                  <c:v>4,161671</c:v>
                </c:pt>
                <c:pt idx="1585">
                  <c:v>4,164394</c:v>
                </c:pt>
                <c:pt idx="1586">
                  <c:v>4,166771</c:v>
                </c:pt>
                <c:pt idx="1587">
                  <c:v>4,169855</c:v>
                </c:pt>
                <c:pt idx="1588">
                  <c:v>4,172084</c:v>
                </c:pt>
                <c:pt idx="1589">
                  <c:v>4,174612</c:v>
                </c:pt>
                <c:pt idx="1590">
                  <c:v>4,177173</c:v>
                </c:pt>
                <c:pt idx="1591">
                  <c:v>4,179918</c:v>
                </c:pt>
                <c:pt idx="1592">
                  <c:v>4,18293</c:v>
                </c:pt>
                <c:pt idx="1593">
                  <c:v>4,185088</c:v>
                </c:pt>
                <c:pt idx="1594">
                  <c:v>4,187761</c:v>
                </c:pt>
                <c:pt idx="1595">
                  <c:v>4,190207</c:v>
                </c:pt>
                <c:pt idx="1596">
                  <c:v>4,192831</c:v>
                </c:pt>
                <c:pt idx="1597">
                  <c:v>4,195702</c:v>
                </c:pt>
                <c:pt idx="1598">
                  <c:v>4,198004</c:v>
                </c:pt>
                <c:pt idx="1599">
                  <c:v>4,200705</c:v>
                </c:pt>
                <c:pt idx="1600">
                  <c:v>4,203203</c:v>
                </c:pt>
                <c:pt idx="1601">
                  <c:v>4,206149</c:v>
                </c:pt>
                <c:pt idx="1602">
                  <c:v>4,208684</c:v>
                </c:pt>
                <c:pt idx="1603">
                  <c:v>4,211244</c:v>
                </c:pt>
                <c:pt idx="1604">
                  <c:v>4,21387</c:v>
                </c:pt>
                <c:pt idx="1605">
                  <c:v>4,216707</c:v>
                </c:pt>
                <c:pt idx="1606">
                  <c:v>4,219144</c:v>
                </c:pt>
                <c:pt idx="1607">
                  <c:v>4,221999</c:v>
                </c:pt>
                <c:pt idx="1608">
                  <c:v>4,224106</c:v>
                </c:pt>
                <c:pt idx="1609">
                  <c:v>4,226895</c:v>
                </c:pt>
                <c:pt idx="1610">
                  <c:v>4,229355</c:v>
                </c:pt>
                <c:pt idx="1611">
                  <c:v>4,231888</c:v>
                </c:pt>
                <c:pt idx="1612">
                  <c:v>4,234576</c:v>
                </c:pt>
                <c:pt idx="1613">
                  <c:v>4,23719</c:v>
                </c:pt>
                <c:pt idx="1614">
                  <c:v>4,239708</c:v>
                </c:pt>
                <c:pt idx="1615">
                  <c:v>4,242345</c:v>
                </c:pt>
                <c:pt idx="1616">
                  <c:v>4,245238</c:v>
                </c:pt>
                <c:pt idx="1617">
                  <c:v>4,247714</c:v>
                </c:pt>
                <c:pt idx="1618">
                  <c:v>4,250186</c:v>
                </c:pt>
                <c:pt idx="1619">
                  <c:v>4,252975</c:v>
                </c:pt>
                <c:pt idx="1620">
                  <c:v>4,2554</c:v>
                </c:pt>
                <c:pt idx="1621">
                  <c:v>4,258279</c:v>
                </c:pt>
                <c:pt idx="1622">
                  <c:v>4,260695</c:v>
                </c:pt>
                <c:pt idx="1623">
                  <c:v>4,263397</c:v>
                </c:pt>
                <c:pt idx="1624">
                  <c:v>4,266104</c:v>
                </c:pt>
                <c:pt idx="1625">
                  <c:v>4,268501</c:v>
                </c:pt>
                <c:pt idx="1626">
                  <c:v>4,271098</c:v>
                </c:pt>
                <c:pt idx="1627">
                  <c:v>4,274208</c:v>
                </c:pt>
                <c:pt idx="1628">
                  <c:v>4,27635</c:v>
                </c:pt>
                <c:pt idx="1629">
                  <c:v>4,278966</c:v>
                </c:pt>
                <c:pt idx="1630">
                  <c:v>4,281769</c:v>
                </c:pt>
                <c:pt idx="1631">
                  <c:v>4,284229</c:v>
                </c:pt>
                <c:pt idx="1632">
                  <c:v>4,286911</c:v>
                </c:pt>
                <c:pt idx="1633">
                  <c:v>4,289514</c:v>
                </c:pt>
                <c:pt idx="1634">
                  <c:v>4,291971</c:v>
                </c:pt>
                <c:pt idx="1635">
                  <c:v>4,294943</c:v>
                </c:pt>
                <c:pt idx="1636">
                  <c:v>4,297626</c:v>
                </c:pt>
                <c:pt idx="1637">
                  <c:v>4,300168</c:v>
                </c:pt>
                <c:pt idx="1638">
                  <c:v>4,302681</c:v>
                </c:pt>
                <c:pt idx="1639">
                  <c:v>4,305177</c:v>
                </c:pt>
                <c:pt idx="1640">
                  <c:v>4,307619</c:v>
                </c:pt>
                <c:pt idx="1641">
                  <c:v>4,31084</c:v>
                </c:pt>
                <c:pt idx="1642">
                  <c:v>4,313264</c:v>
                </c:pt>
                <c:pt idx="1643">
                  <c:v>4,31566</c:v>
                </c:pt>
                <c:pt idx="1644">
                  <c:v>4,318195</c:v>
                </c:pt>
                <c:pt idx="1645">
                  <c:v>4,321307</c:v>
                </c:pt>
                <c:pt idx="1646">
                  <c:v>4,323785</c:v>
                </c:pt>
                <c:pt idx="1647">
                  <c:v>4,325978</c:v>
                </c:pt>
                <c:pt idx="1648">
                  <c:v>4,329146</c:v>
                </c:pt>
                <c:pt idx="1649">
                  <c:v>4,331616</c:v>
                </c:pt>
                <c:pt idx="1650">
                  <c:v>4,334053</c:v>
                </c:pt>
                <c:pt idx="1651">
                  <c:v>4,336768</c:v>
                </c:pt>
                <c:pt idx="1652">
                  <c:v>4,33911</c:v>
                </c:pt>
                <c:pt idx="1653">
                  <c:v>4,341594</c:v>
                </c:pt>
                <c:pt idx="1654">
                  <c:v>4,344177</c:v>
                </c:pt>
                <c:pt idx="1655">
                  <c:v>4,346667</c:v>
                </c:pt>
                <c:pt idx="1656">
                  <c:v>4,349344</c:v>
                </c:pt>
                <c:pt idx="1657">
                  <c:v>4,35188</c:v>
                </c:pt>
                <c:pt idx="1658">
                  <c:v>4,354518</c:v>
                </c:pt>
                <c:pt idx="1659">
                  <c:v>4,357298</c:v>
                </c:pt>
                <c:pt idx="1660">
                  <c:v>4,359674</c:v>
                </c:pt>
                <c:pt idx="1661">
                  <c:v>4,36272</c:v>
                </c:pt>
                <c:pt idx="1662">
                  <c:v>4,36528</c:v>
                </c:pt>
                <c:pt idx="1663">
                  <c:v>4,367741</c:v>
                </c:pt>
                <c:pt idx="1664">
                  <c:v>4,37032</c:v>
                </c:pt>
                <c:pt idx="1665">
                  <c:v>4,372748</c:v>
                </c:pt>
                <c:pt idx="1666">
                  <c:v>4,375436</c:v>
                </c:pt>
                <c:pt idx="1667">
                  <c:v>4,378407</c:v>
                </c:pt>
                <c:pt idx="1668">
                  <c:v>4,380835</c:v>
                </c:pt>
                <c:pt idx="1669">
                  <c:v>4,383363</c:v>
                </c:pt>
                <c:pt idx="1670">
                  <c:v>4,385913</c:v>
                </c:pt>
                <c:pt idx="1671">
                  <c:v>4,388557</c:v>
                </c:pt>
                <c:pt idx="1672">
                  <c:v>4,390993</c:v>
                </c:pt>
                <c:pt idx="1673">
                  <c:v>4,393575</c:v>
                </c:pt>
                <c:pt idx="1674">
                  <c:v>4,396602</c:v>
                </c:pt>
                <c:pt idx="1675">
                  <c:v>4,399081</c:v>
                </c:pt>
                <c:pt idx="1676">
                  <c:v>4,401463</c:v>
                </c:pt>
                <c:pt idx="1677">
                  <c:v>4,404329</c:v>
                </c:pt>
                <c:pt idx="1678">
                  <c:v>4,406841</c:v>
                </c:pt>
                <c:pt idx="1679">
                  <c:v>4,409491</c:v>
                </c:pt>
                <c:pt idx="1680">
                  <c:v>4,412067</c:v>
                </c:pt>
                <c:pt idx="1681">
                  <c:v>4,41472</c:v>
                </c:pt>
                <c:pt idx="1682">
                  <c:v>4,417204</c:v>
                </c:pt>
                <c:pt idx="1683">
                  <c:v>4,419907</c:v>
                </c:pt>
                <c:pt idx="1684">
                  <c:v>4,422516</c:v>
                </c:pt>
                <c:pt idx="1685">
                  <c:v>4,425009</c:v>
                </c:pt>
                <c:pt idx="1686">
                  <c:v>4,427931</c:v>
                </c:pt>
                <c:pt idx="1687">
                  <c:v>4,430264</c:v>
                </c:pt>
                <c:pt idx="1688">
                  <c:v>4,432968</c:v>
                </c:pt>
                <c:pt idx="1689">
                  <c:v>4,435736</c:v>
                </c:pt>
                <c:pt idx="1690">
                  <c:v>4,438089</c:v>
                </c:pt>
                <c:pt idx="1691">
                  <c:v>4,440483</c:v>
                </c:pt>
                <c:pt idx="1692">
                  <c:v>4,443393</c:v>
                </c:pt>
                <c:pt idx="1693">
                  <c:v>4,445866</c:v>
                </c:pt>
                <c:pt idx="1694">
                  <c:v>4,448486</c:v>
                </c:pt>
                <c:pt idx="1695">
                  <c:v>4,451259</c:v>
                </c:pt>
                <c:pt idx="1696">
                  <c:v>4,453879</c:v>
                </c:pt>
                <c:pt idx="1697">
                  <c:v>4,456187</c:v>
                </c:pt>
                <c:pt idx="1698">
                  <c:v>4,459122</c:v>
                </c:pt>
                <c:pt idx="1699">
                  <c:v>4,461783</c:v>
                </c:pt>
                <c:pt idx="1700">
                  <c:v>4,46413</c:v>
                </c:pt>
                <c:pt idx="1701">
                  <c:v>4,466588</c:v>
                </c:pt>
                <c:pt idx="1702">
                  <c:v>4,469688</c:v>
                </c:pt>
                <c:pt idx="1703">
                  <c:v>4,472386</c:v>
                </c:pt>
                <c:pt idx="1704">
                  <c:v>4,474399</c:v>
                </c:pt>
                <c:pt idx="1705">
                  <c:v>4,477034</c:v>
                </c:pt>
                <c:pt idx="1706">
                  <c:v>4,479823</c:v>
                </c:pt>
                <c:pt idx="1707">
                  <c:v>4,482484</c:v>
                </c:pt>
                <c:pt idx="1708">
                  <c:v>4,485484</c:v>
                </c:pt>
                <c:pt idx="1709">
                  <c:v>4,487447</c:v>
                </c:pt>
                <c:pt idx="1710">
                  <c:v>4,490356</c:v>
                </c:pt>
                <c:pt idx="1711">
                  <c:v>4,493315</c:v>
                </c:pt>
                <c:pt idx="1712">
                  <c:v>4,495644</c:v>
                </c:pt>
                <c:pt idx="1713">
                  <c:v>4,497868</c:v>
                </c:pt>
                <c:pt idx="1714">
                  <c:v>4,500832</c:v>
                </c:pt>
                <c:pt idx="1715">
                  <c:v>4,503284</c:v>
                </c:pt>
                <c:pt idx="1716">
                  <c:v>4,506233</c:v>
                </c:pt>
                <c:pt idx="1717">
                  <c:v>4,508499</c:v>
                </c:pt>
                <c:pt idx="1718">
                  <c:v>4,511588</c:v>
                </c:pt>
                <c:pt idx="1719">
                  <c:v>4,513867</c:v>
                </c:pt>
                <c:pt idx="1720">
                  <c:v>4,51604</c:v>
                </c:pt>
                <c:pt idx="1721">
                  <c:v>4,519318</c:v>
                </c:pt>
                <c:pt idx="1722">
                  <c:v>4,5214</c:v>
                </c:pt>
                <c:pt idx="1723">
                  <c:v>4,524362</c:v>
                </c:pt>
                <c:pt idx="1724">
                  <c:v>4,526581</c:v>
                </c:pt>
                <c:pt idx="1725">
                  <c:v>4,529417</c:v>
                </c:pt>
                <c:pt idx="1726">
                  <c:v>4,531642</c:v>
                </c:pt>
                <c:pt idx="1727">
                  <c:v>4,534752</c:v>
                </c:pt>
                <c:pt idx="1728">
                  <c:v>4,537308</c:v>
                </c:pt>
                <c:pt idx="1729">
                  <c:v>4,539557</c:v>
                </c:pt>
                <c:pt idx="1730">
                  <c:v>4,54252</c:v>
                </c:pt>
                <c:pt idx="1731">
                  <c:v>4,544655</c:v>
                </c:pt>
                <c:pt idx="1732">
                  <c:v>4,547345</c:v>
                </c:pt>
                <c:pt idx="1733">
                  <c:v>4,550339</c:v>
                </c:pt>
                <c:pt idx="1734">
                  <c:v>4,552464</c:v>
                </c:pt>
                <c:pt idx="1735">
                  <c:v>4,555383</c:v>
                </c:pt>
                <c:pt idx="1736">
                  <c:v>4,557837</c:v>
                </c:pt>
                <c:pt idx="1737">
                  <c:v>4,560759</c:v>
                </c:pt>
                <c:pt idx="1738">
                  <c:v>4,563441</c:v>
                </c:pt>
                <c:pt idx="1739">
                  <c:v>4,565671</c:v>
                </c:pt>
                <c:pt idx="1740">
                  <c:v>4,568347</c:v>
                </c:pt>
                <c:pt idx="1741">
                  <c:v>4,571057</c:v>
                </c:pt>
                <c:pt idx="1742">
                  <c:v>4,573814</c:v>
                </c:pt>
                <c:pt idx="1743">
                  <c:v>4,576389</c:v>
                </c:pt>
                <c:pt idx="1744">
                  <c:v>4,578876</c:v>
                </c:pt>
                <c:pt idx="1745">
                  <c:v>4,581113</c:v>
                </c:pt>
                <c:pt idx="1746">
                  <c:v>4,583781</c:v>
                </c:pt>
                <c:pt idx="1747">
                  <c:v>4,586307</c:v>
                </c:pt>
                <c:pt idx="1748">
                  <c:v>4,589316</c:v>
                </c:pt>
                <c:pt idx="1749">
                  <c:v>4,592157</c:v>
                </c:pt>
                <c:pt idx="1750">
                  <c:v>4,59462</c:v>
                </c:pt>
                <c:pt idx="1751">
                  <c:v>4,596785</c:v>
                </c:pt>
                <c:pt idx="1752">
                  <c:v>4,599515</c:v>
                </c:pt>
                <c:pt idx="1753">
                  <c:v>4,60237</c:v>
                </c:pt>
                <c:pt idx="1754">
                  <c:v>4,604549</c:v>
                </c:pt>
                <c:pt idx="1755">
                  <c:v>4,607468</c:v>
                </c:pt>
                <c:pt idx="1756">
                  <c:v>4,610268</c:v>
                </c:pt>
                <c:pt idx="1757">
                  <c:v>4,612495</c:v>
                </c:pt>
                <c:pt idx="1758">
                  <c:v>4,615092</c:v>
                </c:pt>
                <c:pt idx="1759">
                  <c:v>4,618178</c:v>
                </c:pt>
                <c:pt idx="1760">
                  <c:v>4,620346</c:v>
                </c:pt>
                <c:pt idx="1761">
                  <c:v>4,623154</c:v>
                </c:pt>
                <c:pt idx="1762">
                  <c:v>4,625926</c:v>
                </c:pt>
                <c:pt idx="1763">
                  <c:v>4,628108</c:v>
                </c:pt>
                <c:pt idx="1764">
                  <c:v>4,630779</c:v>
                </c:pt>
                <c:pt idx="1765">
                  <c:v>4,633345</c:v>
                </c:pt>
                <c:pt idx="1766">
                  <c:v>4,635944</c:v>
                </c:pt>
                <c:pt idx="1767">
                  <c:v>4,638603</c:v>
                </c:pt>
                <c:pt idx="1768">
                  <c:v>4,64119</c:v>
                </c:pt>
                <c:pt idx="1769">
                  <c:v>4,643811</c:v>
                </c:pt>
                <c:pt idx="1770">
                  <c:v>4,646593</c:v>
                </c:pt>
                <c:pt idx="1771">
                  <c:v>4,649428</c:v>
                </c:pt>
                <c:pt idx="1772">
                  <c:v>4,651399</c:v>
                </c:pt>
                <c:pt idx="1773">
                  <c:v>4,653972</c:v>
                </c:pt>
                <c:pt idx="1774">
                  <c:v>4,656685</c:v>
                </c:pt>
                <c:pt idx="1775">
                  <c:v>4,659465</c:v>
                </c:pt>
                <c:pt idx="1776">
                  <c:v>4,661914</c:v>
                </c:pt>
                <c:pt idx="1777">
                  <c:v>4,664641</c:v>
                </c:pt>
                <c:pt idx="1778">
                  <c:v>4,666998</c:v>
                </c:pt>
                <c:pt idx="1779">
                  <c:v>4,669926</c:v>
                </c:pt>
                <c:pt idx="1780">
                  <c:v>4,67245</c:v>
                </c:pt>
                <c:pt idx="1781">
                  <c:v>4,675125</c:v>
                </c:pt>
                <c:pt idx="1782">
                  <c:v>4,67765</c:v>
                </c:pt>
                <c:pt idx="1783">
                  <c:v>4,680305</c:v>
                </c:pt>
                <c:pt idx="1784">
                  <c:v>4,683176</c:v>
                </c:pt>
                <c:pt idx="1785">
                  <c:v>4,685292</c:v>
                </c:pt>
                <c:pt idx="1786">
                  <c:v>4,68782</c:v>
                </c:pt>
                <c:pt idx="1787">
                  <c:v>4,690508</c:v>
                </c:pt>
                <c:pt idx="1788">
                  <c:v>4,693517</c:v>
                </c:pt>
                <c:pt idx="1789">
                  <c:v>4,695723</c:v>
                </c:pt>
                <c:pt idx="1790">
                  <c:v>4,698378</c:v>
                </c:pt>
                <c:pt idx="1791">
                  <c:v>4,700925</c:v>
                </c:pt>
                <c:pt idx="1792">
                  <c:v>4,703389</c:v>
                </c:pt>
                <c:pt idx="1793">
                  <c:v>4,706013</c:v>
                </c:pt>
                <c:pt idx="1794">
                  <c:v>4,708606</c:v>
                </c:pt>
                <c:pt idx="1795">
                  <c:v>4,711685</c:v>
                </c:pt>
                <c:pt idx="1796">
                  <c:v>4,71427</c:v>
                </c:pt>
                <c:pt idx="1797">
                  <c:v>4,716841</c:v>
                </c:pt>
                <c:pt idx="1798">
                  <c:v>4,719128</c:v>
                </c:pt>
                <c:pt idx="1799">
                  <c:v>4,721748</c:v>
                </c:pt>
                <c:pt idx="1800">
                  <c:v>4,724533</c:v>
                </c:pt>
                <c:pt idx="1801">
                  <c:v>4,727089</c:v>
                </c:pt>
                <c:pt idx="1802">
                  <c:v>4,729726</c:v>
                </c:pt>
                <c:pt idx="1803">
                  <c:v>4,732492</c:v>
                </c:pt>
                <c:pt idx="1804">
                  <c:v>4,734845</c:v>
                </c:pt>
                <c:pt idx="1805">
                  <c:v>4,737386</c:v>
                </c:pt>
                <c:pt idx="1806">
                  <c:v>4,739868</c:v>
                </c:pt>
                <c:pt idx="1807">
                  <c:v>4,742648</c:v>
                </c:pt>
                <c:pt idx="1808">
                  <c:v>4,745316</c:v>
                </c:pt>
                <c:pt idx="1809">
                  <c:v>4,747952</c:v>
                </c:pt>
                <c:pt idx="1810">
                  <c:v>4,750522</c:v>
                </c:pt>
                <c:pt idx="1811">
                  <c:v>4,753403</c:v>
                </c:pt>
                <c:pt idx="1812">
                  <c:v>4,755507</c:v>
                </c:pt>
                <c:pt idx="1813">
                  <c:v>4,758133</c:v>
                </c:pt>
                <c:pt idx="1814">
                  <c:v>4,760701</c:v>
                </c:pt>
                <c:pt idx="1815">
                  <c:v>4,763379</c:v>
                </c:pt>
                <c:pt idx="1816">
                  <c:v>4,766112</c:v>
                </c:pt>
                <c:pt idx="1817">
                  <c:v>4,768524</c:v>
                </c:pt>
                <c:pt idx="1818">
                  <c:v>4,771599</c:v>
                </c:pt>
                <c:pt idx="1819">
                  <c:v>4,773903</c:v>
                </c:pt>
                <c:pt idx="1820">
                  <c:v>4,776491</c:v>
                </c:pt>
                <c:pt idx="1821">
                  <c:v>4,779443</c:v>
                </c:pt>
                <c:pt idx="1822">
                  <c:v>4,782101</c:v>
                </c:pt>
                <c:pt idx="1823">
                  <c:v>4,784288</c:v>
                </c:pt>
                <c:pt idx="1824">
                  <c:v>4,786725</c:v>
                </c:pt>
                <c:pt idx="1825">
                  <c:v>4,789333</c:v>
                </c:pt>
                <c:pt idx="1826">
                  <c:v>4,791983</c:v>
                </c:pt>
                <c:pt idx="1827">
                  <c:v>4,794768</c:v>
                </c:pt>
                <c:pt idx="1828">
                  <c:v>4,7974</c:v>
                </c:pt>
                <c:pt idx="1829">
                  <c:v>4,799725</c:v>
                </c:pt>
                <c:pt idx="1830">
                  <c:v>4,802902</c:v>
                </c:pt>
                <c:pt idx="1831">
                  <c:v>4,805229</c:v>
                </c:pt>
                <c:pt idx="1832">
                  <c:v>4,807681</c:v>
                </c:pt>
                <c:pt idx="1833">
                  <c:v>4,810477</c:v>
                </c:pt>
                <c:pt idx="1834">
                  <c:v>4,813112</c:v>
                </c:pt>
                <c:pt idx="1835">
                  <c:v>4,815573</c:v>
                </c:pt>
                <c:pt idx="1836">
                  <c:v>4,818007</c:v>
                </c:pt>
                <c:pt idx="1837">
                  <c:v>4,820576</c:v>
                </c:pt>
                <c:pt idx="1838">
                  <c:v>4,823637</c:v>
                </c:pt>
                <c:pt idx="1839">
                  <c:v>4,825916</c:v>
                </c:pt>
                <c:pt idx="1840">
                  <c:v>4,828777</c:v>
                </c:pt>
                <c:pt idx="1841">
                  <c:v>4,831058</c:v>
                </c:pt>
                <c:pt idx="1842">
                  <c:v>4,833725</c:v>
                </c:pt>
                <c:pt idx="1843">
                  <c:v>4,83669</c:v>
                </c:pt>
                <c:pt idx="1844">
                  <c:v>4,839284</c:v>
                </c:pt>
                <c:pt idx="1845">
                  <c:v>4,841437</c:v>
                </c:pt>
                <c:pt idx="1846">
                  <c:v>4,844199</c:v>
                </c:pt>
                <c:pt idx="1847">
                  <c:v>4,847112</c:v>
                </c:pt>
                <c:pt idx="1848">
                  <c:v>4,849248</c:v>
                </c:pt>
                <c:pt idx="1849">
                  <c:v>4,852034</c:v>
                </c:pt>
                <c:pt idx="1850">
                  <c:v>4,854594</c:v>
                </c:pt>
                <c:pt idx="1851">
                  <c:v>4,857744</c:v>
                </c:pt>
                <c:pt idx="1852">
                  <c:v>4,859714</c:v>
                </c:pt>
                <c:pt idx="1853">
                  <c:v>4,862666</c:v>
                </c:pt>
                <c:pt idx="1854">
                  <c:v>4,865157</c:v>
                </c:pt>
                <c:pt idx="1855">
                  <c:v>4,867578</c:v>
                </c:pt>
                <c:pt idx="1856">
                  <c:v>4,87011</c:v>
                </c:pt>
                <c:pt idx="1857">
                  <c:v>4,872717</c:v>
                </c:pt>
                <c:pt idx="1858">
                  <c:v>4,875838</c:v>
                </c:pt>
                <c:pt idx="1859">
                  <c:v>4,877893</c:v>
                </c:pt>
                <c:pt idx="1860">
                  <c:v>4,880688</c:v>
                </c:pt>
                <c:pt idx="1861">
                  <c:v>4,883145</c:v>
                </c:pt>
                <c:pt idx="1862">
                  <c:v>4,885936</c:v>
                </c:pt>
                <c:pt idx="1863">
                  <c:v>4,88829</c:v>
                </c:pt>
                <c:pt idx="1864">
                  <c:v>4,891354</c:v>
                </c:pt>
                <c:pt idx="1865">
                  <c:v>4,893513</c:v>
                </c:pt>
                <c:pt idx="1866">
                  <c:v>4,896422</c:v>
                </c:pt>
                <c:pt idx="1867">
                  <c:v>4,898988</c:v>
                </c:pt>
                <c:pt idx="1868">
                  <c:v>4,901326</c:v>
                </c:pt>
                <c:pt idx="1869">
                  <c:v>4,903957</c:v>
                </c:pt>
                <c:pt idx="1870">
                  <c:v>4,907106</c:v>
                </c:pt>
                <c:pt idx="1871">
                  <c:v>4,909521</c:v>
                </c:pt>
                <c:pt idx="1872">
                  <c:v>4,912276</c:v>
                </c:pt>
                <c:pt idx="1873">
                  <c:v>4,914888</c:v>
                </c:pt>
                <c:pt idx="1874">
                  <c:v>4,917358</c:v>
                </c:pt>
                <c:pt idx="1875">
                  <c:v>4,91991</c:v>
                </c:pt>
                <c:pt idx="1876">
                  <c:v>4,922372</c:v>
                </c:pt>
                <c:pt idx="1877">
                  <c:v>4,925035</c:v>
                </c:pt>
                <c:pt idx="1878">
                  <c:v>4,927716</c:v>
                </c:pt>
                <c:pt idx="1879">
                  <c:v>4,930113</c:v>
                </c:pt>
                <c:pt idx="1880">
                  <c:v>4,932919</c:v>
                </c:pt>
                <c:pt idx="1881">
                  <c:v>4,935606</c:v>
                </c:pt>
                <c:pt idx="1882">
                  <c:v>4,938168</c:v>
                </c:pt>
                <c:pt idx="1883">
                  <c:v>4,940387</c:v>
                </c:pt>
                <c:pt idx="1884">
                  <c:v>4,943491</c:v>
                </c:pt>
                <c:pt idx="1885">
                  <c:v>4,945566</c:v>
                </c:pt>
                <c:pt idx="1886">
                  <c:v>4,948517</c:v>
                </c:pt>
                <c:pt idx="1887">
                  <c:v>4,950841</c:v>
                </c:pt>
                <c:pt idx="1888">
                  <c:v>4,953984</c:v>
                </c:pt>
                <c:pt idx="1889">
                  <c:v>4,956059</c:v>
                </c:pt>
                <c:pt idx="1890">
                  <c:v>4,95882</c:v>
                </c:pt>
                <c:pt idx="1891">
                  <c:v>4,961642</c:v>
                </c:pt>
                <c:pt idx="1892">
                  <c:v>4,963794</c:v>
                </c:pt>
                <c:pt idx="1893">
                  <c:v>4,966689</c:v>
                </c:pt>
                <c:pt idx="1894">
                  <c:v>4,969118</c:v>
                </c:pt>
                <c:pt idx="1895">
                  <c:v>4,971954</c:v>
                </c:pt>
                <c:pt idx="1896">
                  <c:v>4,974687</c:v>
                </c:pt>
                <c:pt idx="1897">
                  <c:v>4,977319</c:v>
                </c:pt>
                <c:pt idx="1898">
                  <c:v>4,980003</c:v>
                </c:pt>
                <c:pt idx="1899">
                  <c:v>4,982112</c:v>
                </c:pt>
                <c:pt idx="1900">
                  <c:v>4,984766</c:v>
                </c:pt>
                <c:pt idx="1901">
                  <c:v>4,987814</c:v>
                </c:pt>
                <c:pt idx="1902">
                  <c:v>4,99019</c:v>
                </c:pt>
                <c:pt idx="1903">
                  <c:v>4,992783</c:v>
                </c:pt>
                <c:pt idx="1904">
                  <c:v>4,995322</c:v>
                </c:pt>
                <c:pt idx="1905">
                  <c:v>4,997943</c:v>
                </c:pt>
                <c:pt idx="1906">
                  <c:v>5,000673</c:v>
                </c:pt>
                <c:pt idx="1907">
                  <c:v>5,003207</c:v>
                </c:pt>
                <c:pt idx="1908">
                  <c:v>5,005928</c:v>
                </c:pt>
                <c:pt idx="1909">
                  <c:v>5,008385</c:v>
                </c:pt>
                <c:pt idx="1910">
                  <c:v>5,010876</c:v>
                </c:pt>
                <c:pt idx="1911">
                  <c:v>5,013457</c:v>
                </c:pt>
                <c:pt idx="1912">
                  <c:v>5,01609</c:v>
                </c:pt>
                <c:pt idx="1913">
                  <c:v>5,018462</c:v>
                </c:pt>
                <c:pt idx="1914">
                  <c:v>5,021465</c:v>
                </c:pt>
                <c:pt idx="1915">
                  <c:v>5,02397</c:v>
                </c:pt>
                <c:pt idx="1916">
                  <c:v>5,026675</c:v>
                </c:pt>
                <c:pt idx="1917">
                  <c:v>5,028897</c:v>
                </c:pt>
                <c:pt idx="1918">
                  <c:v>5,031854</c:v>
                </c:pt>
                <c:pt idx="1919">
                  <c:v>5,034451</c:v>
                </c:pt>
                <c:pt idx="1920">
                  <c:v>5,03708</c:v>
                </c:pt>
                <c:pt idx="1921">
                  <c:v>5,039507</c:v>
                </c:pt>
                <c:pt idx="1922">
                  <c:v>5,042177</c:v>
                </c:pt>
                <c:pt idx="1923">
                  <c:v>5,04453</c:v>
                </c:pt>
                <c:pt idx="1924">
                  <c:v>5,047392</c:v>
                </c:pt>
                <c:pt idx="1925">
                  <c:v>5,05009</c:v>
                </c:pt>
                <c:pt idx="1926">
                  <c:v>5,052327</c:v>
                </c:pt>
                <c:pt idx="1927">
                  <c:v>5,055197</c:v>
                </c:pt>
                <c:pt idx="1928">
                  <c:v>5,057684</c:v>
                </c:pt>
                <c:pt idx="1929">
                  <c:v>5,060164</c:v>
                </c:pt>
                <c:pt idx="1930">
                  <c:v>5,062851</c:v>
                </c:pt>
                <c:pt idx="1931">
                  <c:v>5,065625</c:v>
                </c:pt>
                <c:pt idx="1932">
                  <c:v>5,068283</c:v>
                </c:pt>
                <c:pt idx="1933">
                  <c:v>5,070972</c:v>
                </c:pt>
                <c:pt idx="1934">
                  <c:v>5,073366</c:v>
                </c:pt>
                <c:pt idx="1935">
                  <c:v>5,076013</c:v>
                </c:pt>
                <c:pt idx="1936">
                  <c:v>5,078365</c:v>
                </c:pt>
                <c:pt idx="1937">
                  <c:v>5,081364</c:v>
                </c:pt>
                <c:pt idx="1938">
                  <c:v>5,083954</c:v>
                </c:pt>
                <c:pt idx="1939">
                  <c:v>5,086395</c:v>
                </c:pt>
                <c:pt idx="1940">
                  <c:v>5,089122</c:v>
                </c:pt>
                <c:pt idx="1941">
                  <c:v>5,091811</c:v>
                </c:pt>
                <c:pt idx="1942">
                  <c:v>5,094452</c:v>
                </c:pt>
                <c:pt idx="1943">
                  <c:v>5,096849</c:v>
                </c:pt>
                <c:pt idx="1944">
                  <c:v>5,099561</c:v>
                </c:pt>
                <c:pt idx="1945">
                  <c:v>5,102281</c:v>
                </c:pt>
                <c:pt idx="1946">
                  <c:v>5,104576</c:v>
                </c:pt>
                <c:pt idx="1947">
                  <c:v>5,107211</c:v>
                </c:pt>
                <c:pt idx="1948">
                  <c:v>5,109644</c:v>
                </c:pt>
                <c:pt idx="1949">
                  <c:v>5,112292</c:v>
                </c:pt>
                <c:pt idx="1950">
                  <c:v>5,115109</c:v>
                </c:pt>
                <c:pt idx="1951">
                  <c:v>5,117485</c:v>
                </c:pt>
                <c:pt idx="1952">
                  <c:v>5,120293</c:v>
                </c:pt>
                <c:pt idx="1953">
                  <c:v>5,122903</c:v>
                </c:pt>
                <c:pt idx="1954">
                  <c:v>5,125331</c:v>
                </c:pt>
                <c:pt idx="1955">
                  <c:v>5,128337</c:v>
                </c:pt>
                <c:pt idx="1956">
                  <c:v>5,130792</c:v>
                </c:pt>
                <c:pt idx="1957">
                  <c:v>5,133369</c:v>
                </c:pt>
                <c:pt idx="1958">
                  <c:v>5,135793</c:v>
                </c:pt>
                <c:pt idx="1959">
                  <c:v>5,138475</c:v>
                </c:pt>
                <c:pt idx="1960">
                  <c:v>5,140947</c:v>
                </c:pt>
                <c:pt idx="1961">
                  <c:v>5,143727</c:v>
                </c:pt>
                <c:pt idx="1962">
                  <c:v>5,14624</c:v>
                </c:pt>
                <c:pt idx="1963">
                  <c:v>5,148793</c:v>
                </c:pt>
                <c:pt idx="1964">
                  <c:v>5,151433</c:v>
                </c:pt>
                <c:pt idx="1965">
                  <c:v>5,154062</c:v>
                </c:pt>
                <c:pt idx="1966">
                  <c:v>5,15676</c:v>
                </c:pt>
                <c:pt idx="1967">
                  <c:v>5,160069</c:v>
                </c:pt>
                <c:pt idx="1968">
                  <c:v>5,162923</c:v>
                </c:pt>
                <c:pt idx="1969">
                  <c:v>5,165732</c:v>
                </c:pt>
                <c:pt idx="1970">
                  <c:v>5,168552</c:v>
                </c:pt>
                <c:pt idx="1971">
                  <c:v>5,171852</c:v>
                </c:pt>
                <c:pt idx="1972">
                  <c:v>5,174574</c:v>
                </c:pt>
                <c:pt idx="1973">
                  <c:v>5,177319</c:v>
                </c:pt>
                <c:pt idx="1974">
                  <c:v>5,179959</c:v>
                </c:pt>
                <c:pt idx="1975">
                  <c:v>5,182774</c:v>
                </c:pt>
                <c:pt idx="1976">
                  <c:v>5,185545</c:v>
                </c:pt>
                <c:pt idx="1977">
                  <c:v>5,187645</c:v>
                </c:pt>
              </c:strCache>
            </c:strRef>
          </c:cat>
          <c:val>
            <c:numRef>
              <c:f>'CPI_ROC-Cafeteria'!$C$2:$C$1978</c:f>
              <c:numCache>
                <c:formatCode>General</c:formatCode>
                <c:ptCount val="1977"/>
                <c:pt idx="0">
                  <c:v>-4.5950000000000001E-3</c:v>
                </c:pt>
                <c:pt idx="1">
                  <c:v>3.9960000000000004E-3</c:v>
                </c:pt>
                <c:pt idx="2">
                  <c:v>-3.6230999999999999E-2</c:v>
                </c:pt>
                <c:pt idx="3">
                  <c:v>-1.6348000000000001E-2</c:v>
                </c:pt>
                <c:pt idx="4">
                  <c:v>-2.0889000000000001E-2</c:v>
                </c:pt>
                <c:pt idx="5">
                  <c:v>-4.2382999999999997E-2</c:v>
                </c:pt>
                <c:pt idx="6">
                  <c:v>-1.3814E-2</c:v>
                </c:pt>
                <c:pt idx="7">
                  <c:v>-4.6084E-2</c:v>
                </c:pt>
                <c:pt idx="8">
                  <c:v>-2.9234E-2</c:v>
                </c:pt>
                <c:pt idx="9">
                  <c:v>-2.9600000000000001E-2</c:v>
                </c:pt>
                <c:pt idx="10">
                  <c:v>-3.1689000000000002E-2</c:v>
                </c:pt>
                <c:pt idx="11">
                  <c:v>-3.8154E-2</c:v>
                </c:pt>
                <c:pt idx="12">
                  <c:v>-2.7564000000000002E-2</c:v>
                </c:pt>
                <c:pt idx="13">
                  <c:v>-2.7127999999999999E-2</c:v>
                </c:pt>
                <c:pt idx="14">
                  <c:v>-2.7892E-2</c:v>
                </c:pt>
                <c:pt idx="15">
                  <c:v>-1.4539E-2</c:v>
                </c:pt>
                <c:pt idx="16">
                  <c:v>-1.8942000000000001E-2</c:v>
                </c:pt>
                <c:pt idx="17">
                  <c:v>-1.0978999999999999E-2</c:v>
                </c:pt>
                <c:pt idx="18">
                  <c:v>-3.1726999999999998E-2</c:v>
                </c:pt>
                <c:pt idx="19">
                  <c:v>-6.4122999999999999E-2</c:v>
                </c:pt>
                <c:pt idx="20">
                  <c:v>-5.9970999999999997E-2</c:v>
                </c:pt>
                <c:pt idx="21">
                  <c:v>-6.2344999999999998E-2</c:v>
                </c:pt>
                <c:pt idx="22">
                  <c:v>-6.5759999999999999E-2</c:v>
                </c:pt>
                <c:pt idx="23">
                  <c:v>-6.5935999999999995E-2</c:v>
                </c:pt>
                <c:pt idx="24">
                  <c:v>-7.7071000000000001E-2</c:v>
                </c:pt>
                <c:pt idx="25">
                  <c:v>-9.5809000000000005E-2</c:v>
                </c:pt>
                <c:pt idx="26">
                  <c:v>-8.0531000000000005E-2</c:v>
                </c:pt>
                <c:pt idx="27">
                  <c:v>-7.2654999999999997E-2</c:v>
                </c:pt>
                <c:pt idx="28">
                  <c:v>-7.7261999999999997E-2</c:v>
                </c:pt>
                <c:pt idx="29">
                  <c:v>-8.8734999999999994E-2</c:v>
                </c:pt>
                <c:pt idx="30">
                  <c:v>-8.9704999999999993E-2</c:v>
                </c:pt>
                <c:pt idx="31">
                  <c:v>-8.3066000000000001E-2</c:v>
                </c:pt>
                <c:pt idx="32">
                  <c:v>-7.1876999999999996E-2</c:v>
                </c:pt>
                <c:pt idx="33">
                  <c:v>-5.3224E-2</c:v>
                </c:pt>
                <c:pt idx="34">
                  <c:v>-5.8931999999999998E-2</c:v>
                </c:pt>
                <c:pt idx="35">
                  <c:v>-7.9905000000000004E-2</c:v>
                </c:pt>
                <c:pt idx="36">
                  <c:v>-6.6455E-2</c:v>
                </c:pt>
                <c:pt idx="37">
                  <c:v>-7.3071999999999998E-2</c:v>
                </c:pt>
                <c:pt idx="38">
                  <c:v>-6.1421000000000003E-2</c:v>
                </c:pt>
                <c:pt idx="39">
                  <c:v>-4.0599000000000003E-2</c:v>
                </c:pt>
                <c:pt idx="40">
                  <c:v>-3.6561999999999997E-2</c:v>
                </c:pt>
                <c:pt idx="41">
                  <c:v>-3.4985000000000002E-2</c:v>
                </c:pt>
                <c:pt idx="42">
                  <c:v>-3.9426000000000003E-2</c:v>
                </c:pt>
                <c:pt idx="43">
                  <c:v>-4.4977000000000003E-2</c:v>
                </c:pt>
                <c:pt idx="44">
                  <c:v>-4.4380000000000003E-2</c:v>
                </c:pt>
                <c:pt idx="45">
                  <c:v>-4.8823999999999999E-2</c:v>
                </c:pt>
                <c:pt idx="46">
                  <c:v>-5.2668E-2</c:v>
                </c:pt>
                <c:pt idx="47">
                  <c:v>-5.7068000000000001E-2</c:v>
                </c:pt>
                <c:pt idx="48">
                  <c:v>-6.1329000000000002E-2</c:v>
                </c:pt>
                <c:pt idx="49">
                  <c:v>-6.2415999999999999E-2</c:v>
                </c:pt>
                <c:pt idx="50">
                  <c:v>-6.7734000000000003E-2</c:v>
                </c:pt>
                <c:pt idx="51">
                  <c:v>-7.6809000000000002E-2</c:v>
                </c:pt>
                <c:pt idx="52">
                  <c:v>-7.4166999999999997E-2</c:v>
                </c:pt>
                <c:pt idx="53">
                  <c:v>-7.3195999999999997E-2</c:v>
                </c:pt>
                <c:pt idx="54">
                  <c:v>-6.9996000000000003E-2</c:v>
                </c:pt>
                <c:pt idx="55">
                  <c:v>-8.4354999999999999E-2</c:v>
                </c:pt>
                <c:pt idx="56">
                  <c:v>-8.6808999999999997E-2</c:v>
                </c:pt>
                <c:pt idx="57">
                  <c:v>-8.6681999999999995E-2</c:v>
                </c:pt>
                <c:pt idx="58">
                  <c:v>-8.7627999999999998E-2</c:v>
                </c:pt>
                <c:pt idx="59">
                  <c:v>-8.6543999999999996E-2</c:v>
                </c:pt>
                <c:pt idx="60">
                  <c:v>-8.2124000000000003E-2</c:v>
                </c:pt>
                <c:pt idx="61">
                  <c:v>-7.9870999999999998E-2</c:v>
                </c:pt>
                <c:pt idx="62">
                  <c:v>-7.8796000000000005E-2</c:v>
                </c:pt>
                <c:pt idx="63">
                  <c:v>-8.5057999999999995E-2</c:v>
                </c:pt>
                <c:pt idx="64">
                  <c:v>-7.1801000000000004E-2</c:v>
                </c:pt>
                <c:pt idx="65">
                  <c:v>-6.5031000000000005E-2</c:v>
                </c:pt>
                <c:pt idx="66">
                  <c:v>-5.0179000000000001E-2</c:v>
                </c:pt>
                <c:pt idx="67">
                  <c:v>-3.0474000000000001E-2</c:v>
                </c:pt>
                <c:pt idx="68">
                  <c:v>-1.3048000000000001E-2</c:v>
                </c:pt>
                <c:pt idx="69">
                  <c:v>-2.6925999999999999E-2</c:v>
                </c:pt>
                <c:pt idx="70">
                  <c:v>-4.5657999999999997E-2</c:v>
                </c:pt>
                <c:pt idx="71">
                  <c:v>-6.3589999999999994E-2</c:v>
                </c:pt>
                <c:pt idx="72">
                  <c:v>-8.0069000000000001E-2</c:v>
                </c:pt>
                <c:pt idx="73">
                  <c:v>-9.9363000000000007E-2</c:v>
                </c:pt>
                <c:pt idx="74">
                  <c:v>-0.118078</c:v>
                </c:pt>
                <c:pt idx="75">
                  <c:v>-0.13140399999999999</c:v>
                </c:pt>
                <c:pt idx="76">
                  <c:v>-0.13722000000000001</c:v>
                </c:pt>
                <c:pt idx="77">
                  <c:v>-0.137765</c:v>
                </c:pt>
                <c:pt idx="78">
                  <c:v>-0.139291</c:v>
                </c:pt>
                <c:pt idx="79">
                  <c:v>-0.14078299999999999</c:v>
                </c:pt>
                <c:pt idx="80">
                  <c:v>-0.13577</c:v>
                </c:pt>
                <c:pt idx="81">
                  <c:v>-0.135628</c:v>
                </c:pt>
                <c:pt idx="82">
                  <c:v>-0.13806599999999999</c:v>
                </c:pt>
                <c:pt idx="83">
                  <c:v>-0.13630700000000001</c:v>
                </c:pt>
                <c:pt idx="84">
                  <c:v>-0.137126</c:v>
                </c:pt>
                <c:pt idx="85">
                  <c:v>-0.13938700000000001</c:v>
                </c:pt>
                <c:pt idx="86">
                  <c:v>-0.13794300000000001</c:v>
                </c:pt>
                <c:pt idx="87">
                  <c:v>-0.143259</c:v>
                </c:pt>
                <c:pt idx="88">
                  <c:v>-0.13891999999999999</c:v>
                </c:pt>
                <c:pt idx="89">
                  <c:v>-0.14185300000000001</c:v>
                </c:pt>
                <c:pt idx="90">
                  <c:v>-0.15235000000000001</c:v>
                </c:pt>
                <c:pt idx="91">
                  <c:v>-0.16244900000000001</c:v>
                </c:pt>
                <c:pt idx="92">
                  <c:v>-0.16758899999999999</c:v>
                </c:pt>
                <c:pt idx="93">
                  <c:v>-0.18265500000000001</c:v>
                </c:pt>
                <c:pt idx="94">
                  <c:v>-0.19376699999999999</c:v>
                </c:pt>
                <c:pt idx="95">
                  <c:v>-0.19262199999999999</c:v>
                </c:pt>
                <c:pt idx="96">
                  <c:v>-0.18826599999999999</c:v>
                </c:pt>
                <c:pt idx="97">
                  <c:v>-0.175839</c:v>
                </c:pt>
                <c:pt idx="98">
                  <c:v>-0.163104</c:v>
                </c:pt>
                <c:pt idx="99">
                  <c:v>-0.15914600000000001</c:v>
                </c:pt>
                <c:pt idx="100">
                  <c:v>-0.15709500000000001</c:v>
                </c:pt>
                <c:pt idx="101">
                  <c:v>-0.156088</c:v>
                </c:pt>
                <c:pt idx="102">
                  <c:v>-0.15559000000000001</c:v>
                </c:pt>
                <c:pt idx="103">
                  <c:v>-0.17058300000000001</c:v>
                </c:pt>
                <c:pt idx="104">
                  <c:v>-0.17693400000000001</c:v>
                </c:pt>
                <c:pt idx="105">
                  <c:v>-0.17785699999999999</c:v>
                </c:pt>
                <c:pt idx="106">
                  <c:v>-0.16847899999999999</c:v>
                </c:pt>
                <c:pt idx="107">
                  <c:v>-0.158693</c:v>
                </c:pt>
                <c:pt idx="108">
                  <c:v>-0.1434</c:v>
                </c:pt>
                <c:pt idx="109">
                  <c:v>-0.12292</c:v>
                </c:pt>
                <c:pt idx="110">
                  <c:v>-0.10453900000000001</c:v>
                </c:pt>
                <c:pt idx="111">
                  <c:v>-8.2026000000000002E-2</c:v>
                </c:pt>
                <c:pt idx="112">
                  <c:v>-6.0657999999999997E-2</c:v>
                </c:pt>
                <c:pt idx="113">
                  <c:v>-4.2842999999999999E-2</c:v>
                </c:pt>
                <c:pt idx="114">
                  <c:v>-1.6868999999999999E-2</c:v>
                </c:pt>
                <c:pt idx="115">
                  <c:v>-2.5936000000000001E-2</c:v>
                </c:pt>
                <c:pt idx="116">
                  <c:v>-3.1468000000000003E-2</c:v>
                </c:pt>
                <c:pt idx="117">
                  <c:v>-3.3607999999999999E-2</c:v>
                </c:pt>
                <c:pt idx="118">
                  <c:v>-3.5728000000000003E-2</c:v>
                </c:pt>
                <c:pt idx="119">
                  <c:v>-3.7997999999999997E-2</c:v>
                </c:pt>
                <c:pt idx="120">
                  <c:v>-4.3797000000000003E-2</c:v>
                </c:pt>
                <c:pt idx="121">
                  <c:v>-4.6015E-2</c:v>
                </c:pt>
                <c:pt idx="122">
                  <c:v>-5.2247000000000002E-2</c:v>
                </c:pt>
                <c:pt idx="123">
                  <c:v>-5.2261000000000002E-2</c:v>
                </c:pt>
                <c:pt idx="124">
                  <c:v>-5.7977000000000001E-2</c:v>
                </c:pt>
                <c:pt idx="125">
                  <c:v>-6.198E-2</c:v>
                </c:pt>
                <c:pt idx="126">
                  <c:v>-6.8109000000000003E-2</c:v>
                </c:pt>
                <c:pt idx="127">
                  <c:v>-7.1430999999999994E-2</c:v>
                </c:pt>
                <c:pt idx="128">
                  <c:v>-7.6235999999999998E-2</c:v>
                </c:pt>
                <c:pt idx="129">
                  <c:v>-7.8225000000000003E-2</c:v>
                </c:pt>
                <c:pt idx="130">
                  <c:v>-7.8631999999999994E-2</c:v>
                </c:pt>
                <c:pt idx="131">
                  <c:v>-8.4482000000000002E-2</c:v>
                </c:pt>
                <c:pt idx="132">
                  <c:v>-8.8549000000000003E-2</c:v>
                </c:pt>
                <c:pt idx="133">
                  <c:v>-9.2891000000000001E-2</c:v>
                </c:pt>
                <c:pt idx="134">
                  <c:v>-9.9006999999999998E-2</c:v>
                </c:pt>
                <c:pt idx="135">
                  <c:v>-0.102635</c:v>
                </c:pt>
                <c:pt idx="136">
                  <c:v>-0.107569</c:v>
                </c:pt>
                <c:pt idx="137">
                  <c:v>-0.110205</c:v>
                </c:pt>
                <c:pt idx="138">
                  <c:v>-0.112968</c:v>
                </c:pt>
                <c:pt idx="139">
                  <c:v>-0.11636000000000001</c:v>
                </c:pt>
                <c:pt idx="140">
                  <c:v>-0.119728</c:v>
                </c:pt>
                <c:pt idx="141">
                  <c:v>-0.119153</c:v>
                </c:pt>
                <c:pt idx="142">
                  <c:v>-0.123059</c:v>
                </c:pt>
                <c:pt idx="143">
                  <c:v>-0.12889</c:v>
                </c:pt>
                <c:pt idx="144">
                  <c:v>-0.13055900000000001</c:v>
                </c:pt>
                <c:pt idx="145">
                  <c:v>-0.135378</c:v>
                </c:pt>
                <c:pt idx="146">
                  <c:v>-0.13036</c:v>
                </c:pt>
                <c:pt idx="147">
                  <c:v>-0.13290299999999999</c:v>
                </c:pt>
                <c:pt idx="148">
                  <c:v>-0.135962</c:v>
                </c:pt>
                <c:pt idx="149">
                  <c:v>-0.14124700000000001</c:v>
                </c:pt>
                <c:pt idx="150">
                  <c:v>-0.14882200000000001</c:v>
                </c:pt>
                <c:pt idx="151">
                  <c:v>-0.15504299999999999</c:v>
                </c:pt>
                <c:pt idx="152">
                  <c:v>-0.16220200000000001</c:v>
                </c:pt>
                <c:pt idx="153">
                  <c:v>-0.17066500000000001</c:v>
                </c:pt>
                <c:pt idx="154">
                  <c:v>-0.17050699999999999</c:v>
                </c:pt>
                <c:pt idx="155">
                  <c:v>-0.16700999999999999</c:v>
                </c:pt>
                <c:pt idx="156">
                  <c:v>-0.164466</c:v>
                </c:pt>
                <c:pt idx="157">
                  <c:v>-0.15876699999999999</c:v>
                </c:pt>
                <c:pt idx="158">
                  <c:v>-0.15196100000000001</c:v>
                </c:pt>
                <c:pt idx="159">
                  <c:v>-0.14182700000000001</c:v>
                </c:pt>
                <c:pt idx="160">
                  <c:v>-0.139599</c:v>
                </c:pt>
                <c:pt idx="161">
                  <c:v>-0.13978499999999999</c:v>
                </c:pt>
                <c:pt idx="162">
                  <c:v>-0.142427</c:v>
                </c:pt>
                <c:pt idx="163">
                  <c:v>-0.14117299999999999</c:v>
                </c:pt>
                <c:pt idx="164">
                  <c:v>-0.14297399999999999</c:v>
                </c:pt>
                <c:pt idx="165">
                  <c:v>-0.14222799999999999</c:v>
                </c:pt>
                <c:pt idx="166">
                  <c:v>-0.134407</c:v>
                </c:pt>
                <c:pt idx="167">
                  <c:v>-0.13520099999999999</c:v>
                </c:pt>
                <c:pt idx="168">
                  <c:v>-0.12489500000000001</c:v>
                </c:pt>
                <c:pt idx="169">
                  <c:v>-0.11744499999999999</c:v>
                </c:pt>
                <c:pt idx="170">
                  <c:v>-0.111093</c:v>
                </c:pt>
                <c:pt idx="171">
                  <c:v>-9.9717E-2</c:v>
                </c:pt>
                <c:pt idx="172">
                  <c:v>-9.0884999999999994E-2</c:v>
                </c:pt>
                <c:pt idx="173">
                  <c:v>-8.0610000000000001E-2</c:v>
                </c:pt>
                <c:pt idx="174">
                  <c:v>-7.7417E-2</c:v>
                </c:pt>
                <c:pt idx="175">
                  <c:v>-6.7377999999999993E-2</c:v>
                </c:pt>
                <c:pt idx="176">
                  <c:v>-5.6799000000000002E-2</c:v>
                </c:pt>
                <c:pt idx="177">
                  <c:v>-4.1332000000000001E-2</c:v>
                </c:pt>
                <c:pt idx="178">
                  <c:v>-1.7121999999999998E-2</c:v>
                </c:pt>
                <c:pt idx="179">
                  <c:v>-1.2475E-2</c:v>
                </c:pt>
                <c:pt idx="180">
                  <c:v>-2.1853999999999998E-2</c:v>
                </c:pt>
                <c:pt idx="181">
                  <c:v>-3.2702000000000002E-2</c:v>
                </c:pt>
                <c:pt idx="182">
                  <c:v>-4.3173000000000003E-2</c:v>
                </c:pt>
                <c:pt idx="183">
                  <c:v>-5.1090000000000003E-2</c:v>
                </c:pt>
                <c:pt idx="184">
                  <c:v>-5.9667999999999999E-2</c:v>
                </c:pt>
                <c:pt idx="185">
                  <c:v>-6.5394999999999995E-2</c:v>
                </c:pt>
                <c:pt idx="186">
                  <c:v>-7.4218000000000006E-2</c:v>
                </c:pt>
                <c:pt idx="187">
                  <c:v>-8.3710000000000007E-2</c:v>
                </c:pt>
                <c:pt idx="188">
                  <c:v>-9.4678999999999999E-2</c:v>
                </c:pt>
                <c:pt idx="189">
                  <c:v>-0.10553</c:v>
                </c:pt>
                <c:pt idx="190">
                  <c:v>-0.114896</c:v>
                </c:pt>
                <c:pt idx="191">
                  <c:v>-0.12578600000000001</c:v>
                </c:pt>
                <c:pt idx="192">
                  <c:v>-0.13499900000000001</c:v>
                </c:pt>
                <c:pt idx="193">
                  <c:v>-0.145649</c:v>
                </c:pt>
                <c:pt idx="194">
                  <c:v>-0.15722</c:v>
                </c:pt>
                <c:pt idx="195">
                  <c:v>-0.16365199999999999</c:v>
                </c:pt>
                <c:pt idx="196">
                  <c:v>-0.17216200000000001</c:v>
                </c:pt>
                <c:pt idx="197">
                  <c:v>-0.18015</c:v>
                </c:pt>
                <c:pt idx="198">
                  <c:v>-0.186838</c:v>
                </c:pt>
                <c:pt idx="199">
                  <c:v>-0.197299</c:v>
                </c:pt>
                <c:pt idx="200">
                  <c:v>-0.20329800000000001</c:v>
                </c:pt>
                <c:pt idx="201">
                  <c:v>-0.206701</c:v>
                </c:pt>
                <c:pt idx="202">
                  <c:v>-0.20444399999999999</c:v>
                </c:pt>
                <c:pt idx="203">
                  <c:v>-0.20566000000000001</c:v>
                </c:pt>
                <c:pt idx="204">
                  <c:v>-0.20458200000000001</c:v>
                </c:pt>
                <c:pt idx="205">
                  <c:v>-0.205788</c:v>
                </c:pt>
                <c:pt idx="206">
                  <c:v>-0.21081800000000001</c:v>
                </c:pt>
                <c:pt idx="207">
                  <c:v>-0.209979</c:v>
                </c:pt>
                <c:pt idx="208">
                  <c:v>-0.21282899999999999</c:v>
                </c:pt>
                <c:pt idx="209">
                  <c:v>-0.218529</c:v>
                </c:pt>
                <c:pt idx="210">
                  <c:v>-0.22148699999999999</c:v>
                </c:pt>
                <c:pt idx="211">
                  <c:v>-0.22034100000000001</c:v>
                </c:pt>
                <c:pt idx="212">
                  <c:v>-0.213948</c:v>
                </c:pt>
                <c:pt idx="213">
                  <c:v>-0.20971999999999999</c:v>
                </c:pt>
                <c:pt idx="214">
                  <c:v>-0.20391899999999999</c:v>
                </c:pt>
                <c:pt idx="215">
                  <c:v>-0.197603</c:v>
                </c:pt>
                <c:pt idx="216">
                  <c:v>-0.19032499999999999</c:v>
                </c:pt>
                <c:pt idx="217">
                  <c:v>-0.182419</c:v>
                </c:pt>
                <c:pt idx="218">
                  <c:v>-0.172733</c:v>
                </c:pt>
                <c:pt idx="219">
                  <c:v>-0.169096</c:v>
                </c:pt>
                <c:pt idx="220">
                  <c:v>-0.16672799999999999</c:v>
                </c:pt>
                <c:pt idx="221">
                  <c:v>-0.15987199999999999</c:v>
                </c:pt>
                <c:pt idx="222">
                  <c:v>-0.15392500000000001</c:v>
                </c:pt>
                <c:pt idx="223">
                  <c:v>-0.15251999999999999</c:v>
                </c:pt>
                <c:pt idx="224">
                  <c:v>-0.14777899999999999</c:v>
                </c:pt>
                <c:pt idx="225">
                  <c:v>-0.14480299999999999</c:v>
                </c:pt>
                <c:pt idx="226">
                  <c:v>-0.14735200000000001</c:v>
                </c:pt>
                <c:pt idx="227">
                  <c:v>-0.147622</c:v>
                </c:pt>
                <c:pt idx="228">
                  <c:v>-0.14510500000000001</c:v>
                </c:pt>
                <c:pt idx="229">
                  <c:v>-0.13753699999999999</c:v>
                </c:pt>
                <c:pt idx="230">
                  <c:v>-0.130408</c:v>
                </c:pt>
                <c:pt idx="231">
                  <c:v>-0.123324</c:v>
                </c:pt>
                <c:pt idx="232">
                  <c:v>-0.11760900000000001</c:v>
                </c:pt>
                <c:pt idx="233">
                  <c:v>-0.107082</c:v>
                </c:pt>
                <c:pt idx="234">
                  <c:v>-9.0453000000000006E-2</c:v>
                </c:pt>
                <c:pt idx="235">
                  <c:v>-7.4901999999999996E-2</c:v>
                </c:pt>
                <c:pt idx="236">
                  <c:v>-6.5239000000000005E-2</c:v>
                </c:pt>
                <c:pt idx="237">
                  <c:v>-5.9679999999999997E-2</c:v>
                </c:pt>
                <c:pt idx="238">
                  <c:v>-5.0486000000000003E-2</c:v>
                </c:pt>
                <c:pt idx="239">
                  <c:v>-3.8567999999999998E-2</c:v>
                </c:pt>
                <c:pt idx="240">
                  <c:v>-2.5420000000000002E-2</c:v>
                </c:pt>
                <c:pt idx="241">
                  <c:v>-2.7261000000000001E-2</c:v>
                </c:pt>
                <c:pt idx="242">
                  <c:v>-2.3746E-2</c:v>
                </c:pt>
                <c:pt idx="243">
                  <c:v>-2.4243000000000001E-2</c:v>
                </c:pt>
                <c:pt idx="244">
                  <c:v>-2.4837000000000001E-2</c:v>
                </c:pt>
                <c:pt idx="245">
                  <c:v>-1.7725999999999999E-2</c:v>
                </c:pt>
                <c:pt idx="246">
                  <c:v>-1.081E-2</c:v>
                </c:pt>
                <c:pt idx="247">
                  <c:v>-1.494E-2</c:v>
                </c:pt>
                <c:pt idx="248">
                  <c:v>-1.6164000000000001E-2</c:v>
                </c:pt>
                <c:pt idx="249">
                  <c:v>-1.8499000000000002E-2</c:v>
                </c:pt>
                <c:pt idx="250">
                  <c:v>-2.0177E-2</c:v>
                </c:pt>
                <c:pt idx="251">
                  <c:v>-2.1042999999999999E-2</c:v>
                </c:pt>
                <c:pt idx="252">
                  <c:v>-2.4622999999999999E-2</c:v>
                </c:pt>
                <c:pt idx="253">
                  <c:v>-2.4136999999999999E-2</c:v>
                </c:pt>
                <c:pt idx="254">
                  <c:v>-2.7151000000000002E-2</c:v>
                </c:pt>
                <c:pt idx="255">
                  <c:v>-3.1362000000000001E-2</c:v>
                </c:pt>
                <c:pt idx="256">
                  <c:v>-3.3524999999999999E-2</c:v>
                </c:pt>
                <c:pt idx="257">
                  <c:v>-3.5338000000000001E-2</c:v>
                </c:pt>
                <c:pt idx="258">
                  <c:v>-3.8056E-2</c:v>
                </c:pt>
                <c:pt idx="259">
                  <c:v>-3.7976999999999997E-2</c:v>
                </c:pt>
                <c:pt idx="260">
                  <c:v>-3.9800000000000002E-2</c:v>
                </c:pt>
                <c:pt idx="261">
                  <c:v>-4.0874000000000001E-2</c:v>
                </c:pt>
                <c:pt idx="262">
                  <c:v>-4.3235000000000003E-2</c:v>
                </c:pt>
                <c:pt idx="263">
                  <c:v>-4.7217000000000002E-2</c:v>
                </c:pt>
                <c:pt idx="264">
                  <c:v>-5.2131999999999998E-2</c:v>
                </c:pt>
                <c:pt idx="265">
                  <c:v>-5.4665999999999999E-2</c:v>
                </c:pt>
                <c:pt idx="266">
                  <c:v>-5.8347000000000003E-2</c:v>
                </c:pt>
                <c:pt idx="267">
                  <c:v>-6.1247999999999997E-2</c:v>
                </c:pt>
                <c:pt idx="268">
                  <c:v>-6.0217E-2</c:v>
                </c:pt>
                <c:pt idx="269">
                  <c:v>-6.4710000000000004E-2</c:v>
                </c:pt>
                <c:pt idx="270">
                  <c:v>-6.7741999999999997E-2</c:v>
                </c:pt>
                <c:pt idx="271">
                  <c:v>-7.0595000000000005E-2</c:v>
                </c:pt>
                <c:pt idx="272">
                  <c:v>-7.5789999999999996E-2</c:v>
                </c:pt>
                <c:pt idx="273">
                  <c:v>-7.9221E-2</c:v>
                </c:pt>
                <c:pt idx="274">
                  <c:v>-8.2186999999999996E-2</c:v>
                </c:pt>
                <c:pt idx="275">
                  <c:v>-8.5244E-2</c:v>
                </c:pt>
                <c:pt idx="276">
                  <c:v>-8.6532999999999999E-2</c:v>
                </c:pt>
                <c:pt idx="277">
                  <c:v>-8.7973999999999997E-2</c:v>
                </c:pt>
                <c:pt idx="278">
                  <c:v>-9.2559000000000002E-2</c:v>
                </c:pt>
                <c:pt idx="279">
                  <c:v>-8.9676000000000006E-2</c:v>
                </c:pt>
                <c:pt idx="280">
                  <c:v>-9.5205999999999999E-2</c:v>
                </c:pt>
                <c:pt idx="281">
                  <c:v>-0.100813</c:v>
                </c:pt>
                <c:pt idx="282">
                  <c:v>-0.103279</c:v>
                </c:pt>
                <c:pt idx="283">
                  <c:v>-0.11168</c:v>
                </c:pt>
                <c:pt idx="284">
                  <c:v>-0.11459800000000001</c:v>
                </c:pt>
                <c:pt idx="285">
                  <c:v>-0.122058</c:v>
                </c:pt>
                <c:pt idx="286">
                  <c:v>-0.12803200000000001</c:v>
                </c:pt>
                <c:pt idx="287">
                  <c:v>-0.13117300000000001</c:v>
                </c:pt>
                <c:pt idx="288">
                  <c:v>-0.136824</c:v>
                </c:pt>
                <c:pt idx="289">
                  <c:v>-0.14141500000000001</c:v>
                </c:pt>
                <c:pt idx="290">
                  <c:v>-0.14233699999999999</c:v>
                </c:pt>
                <c:pt idx="291">
                  <c:v>-0.14074900000000001</c:v>
                </c:pt>
                <c:pt idx="292">
                  <c:v>-0.14111899999999999</c:v>
                </c:pt>
                <c:pt idx="293">
                  <c:v>-0.139932</c:v>
                </c:pt>
                <c:pt idx="294">
                  <c:v>-0.14120099999999999</c:v>
                </c:pt>
                <c:pt idx="295">
                  <c:v>-0.14177300000000001</c:v>
                </c:pt>
                <c:pt idx="296">
                  <c:v>-0.141786</c:v>
                </c:pt>
                <c:pt idx="297">
                  <c:v>-0.142563</c:v>
                </c:pt>
                <c:pt idx="298">
                  <c:v>-0.14028199999999999</c:v>
                </c:pt>
                <c:pt idx="299">
                  <c:v>-0.14182700000000001</c:v>
                </c:pt>
                <c:pt idx="300">
                  <c:v>-0.13988800000000001</c:v>
                </c:pt>
                <c:pt idx="301">
                  <c:v>-0.13736799999999999</c:v>
                </c:pt>
                <c:pt idx="302">
                  <c:v>-0.135909</c:v>
                </c:pt>
                <c:pt idx="303">
                  <c:v>-0.13217999999999999</c:v>
                </c:pt>
                <c:pt idx="304">
                  <c:v>-0.13567399999999999</c:v>
                </c:pt>
                <c:pt idx="305">
                  <c:v>-0.13563800000000001</c:v>
                </c:pt>
                <c:pt idx="306">
                  <c:v>-0.13553100000000001</c:v>
                </c:pt>
                <c:pt idx="307">
                  <c:v>-0.136627</c:v>
                </c:pt>
                <c:pt idx="308">
                  <c:v>-0.13786399999999999</c:v>
                </c:pt>
                <c:pt idx="309">
                  <c:v>-0.13896</c:v>
                </c:pt>
                <c:pt idx="310">
                  <c:v>-0.14033699999999999</c:v>
                </c:pt>
                <c:pt idx="311">
                  <c:v>-0.14146</c:v>
                </c:pt>
                <c:pt idx="312">
                  <c:v>-0.14192299999999999</c:v>
                </c:pt>
                <c:pt idx="313">
                  <c:v>-0.14097999999999999</c:v>
                </c:pt>
                <c:pt idx="314">
                  <c:v>-0.13661799999999999</c:v>
                </c:pt>
                <c:pt idx="315">
                  <c:v>-0.14130200000000001</c:v>
                </c:pt>
                <c:pt idx="316">
                  <c:v>-0.13878599999999999</c:v>
                </c:pt>
                <c:pt idx="317">
                  <c:v>-0.139047</c:v>
                </c:pt>
                <c:pt idx="318">
                  <c:v>-0.13961599999999999</c:v>
                </c:pt>
                <c:pt idx="319">
                  <c:v>-0.13639499999999999</c:v>
                </c:pt>
                <c:pt idx="320">
                  <c:v>-0.13236999999999999</c:v>
                </c:pt>
                <c:pt idx="321">
                  <c:v>-0.13186700000000001</c:v>
                </c:pt>
                <c:pt idx="322">
                  <c:v>-0.130661</c:v>
                </c:pt>
                <c:pt idx="323">
                  <c:v>-0.12513299999999999</c:v>
                </c:pt>
                <c:pt idx="324">
                  <c:v>-0.12234399999999999</c:v>
                </c:pt>
                <c:pt idx="325">
                  <c:v>-0.120479</c:v>
                </c:pt>
                <c:pt idx="326">
                  <c:v>-0.119185</c:v>
                </c:pt>
                <c:pt idx="327">
                  <c:v>-0.117562</c:v>
                </c:pt>
                <c:pt idx="328">
                  <c:v>-0.107376</c:v>
                </c:pt>
                <c:pt idx="329">
                  <c:v>-0.10363600000000001</c:v>
                </c:pt>
                <c:pt idx="330">
                  <c:v>-9.3752000000000002E-2</c:v>
                </c:pt>
                <c:pt idx="331">
                  <c:v>-9.2466000000000007E-2</c:v>
                </c:pt>
                <c:pt idx="332">
                  <c:v>-8.5268999999999998E-2</c:v>
                </c:pt>
                <c:pt idx="333">
                  <c:v>-8.1977999999999995E-2</c:v>
                </c:pt>
                <c:pt idx="334">
                  <c:v>-7.8581999999999999E-2</c:v>
                </c:pt>
                <c:pt idx="335">
                  <c:v>-7.5948000000000002E-2</c:v>
                </c:pt>
                <c:pt idx="336">
                  <c:v>-7.0352999999999999E-2</c:v>
                </c:pt>
                <c:pt idx="337">
                  <c:v>-6.1924E-2</c:v>
                </c:pt>
                <c:pt idx="338">
                  <c:v>-5.6528000000000002E-2</c:v>
                </c:pt>
                <c:pt idx="339">
                  <c:v>-4.5883E-2</c:v>
                </c:pt>
                <c:pt idx="340">
                  <c:v>-3.3188000000000002E-2</c:v>
                </c:pt>
                <c:pt idx="341">
                  <c:v>-2.4396999999999999E-2</c:v>
                </c:pt>
                <c:pt idx="342">
                  <c:v>-1.9283999999999999E-2</c:v>
                </c:pt>
                <c:pt idx="343">
                  <c:v>-1.255E-2</c:v>
                </c:pt>
                <c:pt idx="344">
                  <c:v>-1.0337000000000001E-2</c:v>
                </c:pt>
                <c:pt idx="345">
                  <c:v>-5.7790000000000003E-3</c:v>
                </c:pt>
                <c:pt idx="346">
                  <c:v>-8.1499999999999993E-3</c:v>
                </c:pt>
                <c:pt idx="347">
                  <c:v>-4.7609999999999996E-3</c:v>
                </c:pt>
                <c:pt idx="348">
                  <c:v>-4.509E-3</c:v>
                </c:pt>
                <c:pt idx="349">
                  <c:v>-9.2250000000000006E-3</c:v>
                </c:pt>
                <c:pt idx="350">
                  <c:v>-1.7597000000000002E-2</c:v>
                </c:pt>
                <c:pt idx="351">
                  <c:v>-2.2914E-2</c:v>
                </c:pt>
                <c:pt idx="352">
                  <c:v>-3.0306E-2</c:v>
                </c:pt>
                <c:pt idx="353">
                  <c:v>-3.5333999999999997E-2</c:v>
                </c:pt>
                <c:pt idx="354">
                  <c:v>-4.2941E-2</c:v>
                </c:pt>
                <c:pt idx="355">
                  <c:v>-4.7072000000000003E-2</c:v>
                </c:pt>
                <c:pt idx="356">
                  <c:v>-5.4050000000000001E-2</c:v>
                </c:pt>
                <c:pt idx="357">
                  <c:v>-6.0554999999999998E-2</c:v>
                </c:pt>
                <c:pt idx="358">
                  <c:v>-6.5164E-2</c:v>
                </c:pt>
                <c:pt idx="359">
                  <c:v>-7.1790999999999994E-2</c:v>
                </c:pt>
                <c:pt idx="360">
                  <c:v>-7.8473000000000001E-2</c:v>
                </c:pt>
                <c:pt idx="361">
                  <c:v>-8.5786000000000001E-2</c:v>
                </c:pt>
                <c:pt idx="362">
                  <c:v>-9.0520000000000003E-2</c:v>
                </c:pt>
                <c:pt idx="363">
                  <c:v>-9.8891999999999994E-2</c:v>
                </c:pt>
                <c:pt idx="364">
                  <c:v>-0.10498399999999999</c:v>
                </c:pt>
                <c:pt idx="365">
                  <c:v>-0.109259</c:v>
                </c:pt>
                <c:pt idx="366">
                  <c:v>-0.113527</c:v>
                </c:pt>
                <c:pt idx="367">
                  <c:v>-0.121277</c:v>
                </c:pt>
                <c:pt idx="368">
                  <c:v>-0.12617</c:v>
                </c:pt>
                <c:pt idx="369">
                  <c:v>-0.13170899999999999</c:v>
                </c:pt>
                <c:pt idx="370">
                  <c:v>-0.13752</c:v>
                </c:pt>
                <c:pt idx="371">
                  <c:v>-0.142041</c:v>
                </c:pt>
                <c:pt idx="372">
                  <c:v>-0.145122</c:v>
                </c:pt>
                <c:pt idx="373">
                  <c:v>-0.150364</c:v>
                </c:pt>
                <c:pt idx="374">
                  <c:v>-0.155721</c:v>
                </c:pt>
                <c:pt idx="375">
                  <c:v>-0.16092100000000001</c:v>
                </c:pt>
                <c:pt idx="376">
                  <c:v>-0.165739</c:v>
                </c:pt>
                <c:pt idx="377">
                  <c:v>-0.16792499999999999</c:v>
                </c:pt>
                <c:pt idx="378">
                  <c:v>-0.17027300000000001</c:v>
                </c:pt>
                <c:pt idx="379">
                  <c:v>-0.17297100000000001</c:v>
                </c:pt>
                <c:pt idx="380">
                  <c:v>-0.174286</c:v>
                </c:pt>
                <c:pt idx="381">
                  <c:v>-0.178232</c:v>
                </c:pt>
                <c:pt idx="382">
                  <c:v>-0.18099899999999999</c:v>
                </c:pt>
                <c:pt idx="383">
                  <c:v>-0.184142</c:v>
                </c:pt>
                <c:pt idx="384">
                  <c:v>-0.186636</c:v>
                </c:pt>
                <c:pt idx="385">
                  <c:v>-0.186829</c:v>
                </c:pt>
                <c:pt idx="386">
                  <c:v>-0.189669</c:v>
                </c:pt>
                <c:pt idx="387">
                  <c:v>-0.19047500000000001</c:v>
                </c:pt>
                <c:pt idx="388">
                  <c:v>-0.19560900000000001</c:v>
                </c:pt>
                <c:pt idx="389">
                  <c:v>-0.19900599999999999</c:v>
                </c:pt>
                <c:pt idx="390">
                  <c:v>-0.20044999999999999</c:v>
                </c:pt>
                <c:pt idx="391">
                  <c:v>-0.20502899999999999</c:v>
                </c:pt>
                <c:pt idx="392">
                  <c:v>-0.207952</c:v>
                </c:pt>
                <c:pt idx="393">
                  <c:v>-0.21046999999999999</c:v>
                </c:pt>
                <c:pt idx="394">
                  <c:v>-0.20998900000000001</c:v>
                </c:pt>
                <c:pt idx="395">
                  <c:v>-0.210646</c:v>
                </c:pt>
                <c:pt idx="396">
                  <c:v>-0.212172</c:v>
                </c:pt>
                <c:pt idx="397">
                  <c:v>-0.20940300000000001</c:v>
                </c:pt>
                <c:pt idx="398">
                  <c:v>-0.21197199999999999</c:v>
                </c:pt>
                <c:pt idx="399">
                  <c:v>-0.21185399999999999</c:v>
                </c:pt>
                <c:pt idx="400">
                  <c:v>-0.21527099999999999</c:v>
                </c:pt>
                <c:pt idx="401">
                  <c:v>-0.21738499999999999</c:v>
                </c:pt>
                <c:pt idx="402">
                  <c:v>-0.21481500000000001</c:v>
                </c:pt>
                <c:pt idx="403">
                  <c:v>-0.210114</c:v>
                </c:pt>
                <c:pt idx="404">
                  <c:v>-0.20263999999999999</c:v>
                </c:pt>
                <c:pt idx="405">
                  <c:v>-0.19906499999999999</c:v>
                </c:pt>
                <c:pt idx="406">
                  <c:v>-0.195719</c:v>
                </c:pt>
                <c:pt idx="407">
                  <c:v>-0.194686</c:v>
                </c:pt>
                <c:pt idx="408">
                  <c:v>-0.19550999999999999</c:v>
                </c:pt>
                <c:pt idx="409">
                  <c:v>-0.19332299999999999</c:v>
                </c:pt>
                <c:pt idx="410">
                  <c:v>-0.190224</c:v>
                </c:pt>
                <c:pt idx="411">
                  <c:v>-0.186836</c:v>
                </c:pt>
                <c:pt idx="412">
                  <c:v>-0.18088499999999999</c:v>
                </c:pt>
                <c:pt idx="413">
                  <c:v>-0.176258</c:v>
                </c:pt>
                <c:pt idx="414">
                  <c:v>-0.17374000000000001</c:v>
                </c:pt>
                <c:pt idx="415">
                  <c:v>-0.174483</c:v>
                </c:pt>
                <c:pt idx="416">
                  <c:v>-0.16727500000000001</c:v>
                </c:pt>
                <c:pt idx="417">
                  <c:v>-0.15829799999999999</c:v>
                </c:pt>
                <c:pt idx="418">
                  <c:v>-0.15295800000000001</c:v>
                </c:pt>
                <c:pt idx="419">
                  <c:v>-0.14830099999999999</c:v>
                </c:pt>
                <c:pt idx="420">
                  <c:v>-0.14586199999999999</c:v>
                </c:pt>
                <c:pt idx="421">
                  <c:v>-0.144341</c:v>
                </c:pt>
                <c:pt idx="422">
                  <c:v>-0.13838</c:v>
                </c:pt>
                <c:pt idx="423">
                  <c:v>-0.135987</c:v>
                </c:pt>
                <c:pt idx="424">
                  <c:v>-0.12853400000000001</c:v>
                </c:pt>
                <c:pt idx="425">
                  <c:v>-0.123406</c:v>
                </c:pt>
                <c:pt idx="426">
                  <c:v>-0.11834</c:v>
                </c:pt>
                <c:pt idx="427">
                  <c:v>-0.11352</c:v>
                </c:pt>
                <c:pt idx="428">
                  <c:v>-0.106465</c:v>
                </c:pt>
                <c:pt idx="429">
                  <c:v>-9.9392999999999995E-2</c:v>
                </c:pt>
                <c:pt idx="430">
                  <c:v>-8.9094000000000007E-2</c:v>
                </c:pt>
                <c:pt idx="431">
                  <c:v>-8.0006999999999995E-2</c:v>
                </c:pt>
                <c:pt idx="432">
                  <c:v>-7.0100999999999997E-2</c:v>
                </c:pt>
                <c:pt idx="433">
                  <c:v>-6.4211000000000004E-2</c:v>
                </c:pt>
                <c:pt idx="434">
                  <c:v>-5.7757999999999997E-2</c:v>
                </c:pt>
                <c:pt idx="435">
                  <c:v>-5.457E-2</c:v>
                </c:pt>
                <c:pt idx="436">
                  <c:v>-5.4268999999999998E-2</c:v>
                </c:pt>
                <c:pt idx="437">
                  <c:v>-4.7262999999999999E-2</c:v>
                </c:pt>
                <c:pt idx="438">
                  <c:v>-3.7769999999999998E-2</c:v>
                </c:pt>
                <c:pt idx="439">
                  <c:v>-2.7695999999999998E-2</c:v>
                </c:pt>
                <c:pt idx="440">
                  <c:v>-1.448E-2</c:v>
                </c:pt>
                <c:pt idx="441">
                  <c:v>-8.234E-3</c:v>
                </c:pt>
                <c:pt idx="442">
                  <c:v>-5.1450000000000003E-3</c:v>
                </c:pt>
                <c:pt idx="443">
                  <c:v>-4.15E-3</c:v>
                </c:pt>
                <c:pt idx="444">
                  <c:v>-6.9820000000000004E-3</c:v>
                </c:pt>
                <c:pt idx="445">
                  <c:v>-6.4000000000000003E-3</c:v>
                </c:pt>
                <c:pt idx="446">
                  <c:v>-9.4660000000000005E-3</c:v>
                </c:pt>
                <c:pt idx="447">
                  <c:v>-9.6629999999999997E-3</c:v>
                </c:pt>
                <c:pt idx="448">
                  <c:v>-1.1544E-2</c:v>
                </c:pt>
                <c:pt idx="449">
                  <c:v>-1.3207E-2</c:v>
                </c:pt>
                <c:pt idx="450">
                  <c:v>-1.4249E-2</c:v>
                </c:pt>
                <c:pt idx="451">
                  <c:v>-1.5353E-2</c:v>
                </c:pt>
                <c:pt idx="452">
                  <c:v>-1.7566999999999999E-2</c:v>
                </c:pt>
                <c:pt idx="453">
                  <c:v>-1.779E-2</c:v>
                </c:pt>
                <c:pt idx="454">
                  <c:v>-2.0681000000000001E-2</c:v>
                </c:pt>
                <c:pt idx="455">
                  <c:v>-2.2123E-2</c:v>
                </c:pt>
                <c:pt idx="456">
                  <c:v>-2.6769999999999999E-2</c:v>
                </c:pt>
                <c:pt idx="457">
                  <c:v>-2.7494999999999999E-2</c:v>
                </c:pt>
                <c:pt idx="458">
                  <c:v>-3.0395999999999999E-2</c:v>
                </c:pt>
                <c:pt idx="459">
                  <c:v>-3.2515000000000002E-2</c:v>
                </c:pt>
                <c:pt idx="460">
                  <c:v>-3.3374000000000001E-2</c:v>
                </c:pt>
                <c:pt idx="461">
                  <c:v>-3.6262999999999997E-2</c:v>
                </c:pt>
                <c:pt idx="462">
                  <c:v>-3.6583999999999998E-2</c:v>
                </c:pt>
                <c:pt idx="463">
                  <c:v>-3.9329000000000003E-2</c:v>
                </c:pt>
                <c:pt idx="464">
                  <c:v>-4.1735000000000001E-2</c:v>
                </c:pt>
                <c:pt idx="465">
                  <c:v>-4.5637999999999998E-2</c:v>
                </c:pt>
                <c:pt idx="466">
                  <c:v>-4.8819000000000001E-2</c:v>
                </c:pt>
                <c:pt idx="467">
                  <c:v>-5.0951000000000003E-2</c:v>
                </c:pt>
                <c:pt idx="468">
                  <c:v>-5.4600000000000003E-2</c:v>
                </c:pt>
                <c:pt idx="469">
                  <c:v>-5.6377999999999998E-2</c:v>
                </c:pt>
                <c:pt idx="470">
                  <c:v>-5.8381000000000002E-2</c:v>
                </c:pt>
                <c:pt idx="471">
                  <c:v>-6.0102000000000003E-2</c:v>
                </c:pt>
                <c:pt idx="472">
                  <c:v>-6.2920000000000004E-2</c:v>
                </c:pt>
                <c:pt idx="473">
                  <c:v>-6.3159999999999994E-2</c:v>
                </c:pt>
                <c:pt idx="474">
                  <c:v>-6.8498000000000003E-2</c:v>
                </c:pt>
                <c:pt idx="475">
                  <c:v>-7.2202000000000002E-2</c:v>
                </c:pt>
                <c:pt idx="476">
                  <c:v>-7.7853000000000006E-2</c:v>
                </c:pt>
                <c:pt idx="477">
                  <c:v>-8.2210000000000005E-2</c:v>
                </c:pt>
                <c:pt idx="478">
                  <c:v>-8.5583999999999993E-2</c:v>
                </c:pt>
                <c:pt idx="479">
                  <c:v>-8.8070999999999997E-2</c:v>
                </c:pt>
                <c:pt idx="480">
                  <c:v>-9.2121999999999996E-2</c:v>
                </c:pt>
                <c:pt idx="481">
                  <c:v>-9.1606000000000007E-2</c:v>
                </c:pt>
                <c:pt idx="482">
                  <c:v>-9.7495999999999999E-2</c:v>
                </c:pt>
                <c:pt idx="483">
                  <c:v>-0.10011100000000001</c:v>
                </c:pt>
                <c:pt idx="484">
                  <c:v>-0.100968</c:v>
                </c:pt>
                <c:pt idx="485">
                  <c:v>-0.10245899999999999</c:v>
                </c:pt>
                <c:pt idx="486">
                  <c:v>-0.102162</c:v>
                </c:pt>
                <c:pt idx="487">
                  <c:v>-0.101337</c:v>
                </c:pt>
                <c:pt idx="488">
                  <c:v>-9.9238000000000007E-2</c:v>
                </c:pt>
                <c:pt idx="489">
                  <c:v>-0.10018100000000001</c:v>
                </c:pt>
                <c:pt idx="490">
                  <c:v>-0.10003099999999999</c:v>
                </c:pt>
                <c:pt idx="491">
                  <c:v>-9.6867999999999996E-2</c:v>
                </c:pt>
                <c:pt idx="492">
                  <c:v>-9.8835000000000006E-2</c:v>
                </c:pt>
                <c:pt idx="493">
                  <c:v>-9.8240999999999995E-2</c:v>
                </c:pt>
                <c:pt idx="494">
                  <c:v>-9.8841999999999999E-2</c:v>
                </c:pt>
                <c:pt idx="495">
                  <c:v>-0.100628</c:v>
                </c:pt>
                <c:pt idx="496">
                  <c:v>-9.9054000000000003E-2</c:v>
                </c:pt>
                <c:pt idx="497">
                  <c:v>-9.7467999999999999E-2</c:v>
                </c:pt>
                <c:pt idx="498">
                  <c:v>-9.8154000000000005E-2</c:v>
                </c:pt>
                <c:pt idx="499">
                  <c:v>-9.7211000000000006E-2</c:v>
                </c:pt>
                <c:pt idx="500">
                  <c:v>-9.8462999999999995E-2</c:v>
                </c:pt>
                <c:pt idx="501">
                  <c:v>-9.9367999999999998E-2</c:v>
                </c:pt>
                <c:pt idx="502">
                  <c:v>-0.103518</c:v>
                </c:pt>
                <c:pt idx="503">
                  <c:v>-0.10538400000000001</c:v>
                </c:pt>
                <c:pt idx="504">
                  <c:v>-0.103606</c:v>
                </c:pt>
                <c:pt idx="505">
                  <c:v>-0.104792</c:v>
                </c:pt>
                <c:pt idx="506">
                  <c:v>-0.10628</c:v>
                </c:pt>
                <c:pt idx="507">
                  <c:v>-0.105654</c:v>
                </c:pt>
                <c:pt idx="508">
                  <c:v>-0.109528</c:v>
                </c:pt>
                <c:pt idx="509">
                  <c:v>-0.109291</c:v>
                </c:pt>
                <c:pt idx="510">
                  <c:v>-0.110498</c:v>
                </c:pt>
                <c:pt idx="511">
                  <c:v>-0.112799</c:v>
                </c:pt>
                <c:pt idx="512">
                  <c:v>-0.112785</c:v>
                </c:pt>
                <c:pt idx="513">
                  <c:v>-0.11254500000000001</c:v>
                </c:pt>
                <c:pt idx="514">
                  <c:v>-0.113272</c:v>
                </c:pt>
                <c:pt idx="515">
                  <c:v>-0.114772</c:v>
                </c:pt>
                <c:pt idx="516">
                  <c:v>-0.113784</c:v>
                </c:pt>
                <c:pt idx="517">
                  <c:v>-0.114214</c:v>
                </c:pt>
                <c:pt idx="518">
                  <c:v>-0.11725099999999999</c:v>
                </c:pt>
                <c:pt idx="519">
                  <c:v>-0.116714</c:v>
                </c:pt>
                <c:pt idx="520">
                  <c:v>-0.11602800000000001</c:v>
                </c:pt>
                <c:pt idx="521">
                  <c:v>-0.114564</c:v>
                </c:pt>
                <c:pt idx="522">
                  <c:v>-0.112625</c:v>
                </c:pt>
                <c:pt idx="523">
                  <c:v>-0.11358799999999999</c:v>
                </c:pt>
                <c:pt idx="524">
                  <c:v>-0.111578</c:v>
                </c:pt>
                <c:pt idx="525">
                  <c:v>-0.111654</c:v>
                </c:pt>
                <c:pt idx="526">
                  <c:v>-0.11082699999999999</c:v>
                </c:pt>
                <c:pt idx="527">
                  <c:v>-0.111055</c:v>
                </c:pt>
                <c:pt idx="528">
                  <c:v>-0.110695</c:v>
                </c:pt>
                <c:pt idx="529">
                  <c:v>-0.11029700000000001</c:v>
                </c:pt>
                <c:pt idx="530">
                  <c:v>-0.10717400000000001</c:v>
                </c:pt>
                <c:pt idx="531">
                  <c:v>-0.104431</c:v>
                </c:pt>
                <c:pt idx="532">
                  <c:v>-0.10541499999999999</c:v>
                </c:pt>
                <c:pt idx="533">
                  <c:v>-0.106931</c:v>
                </c:pt>
                <c:pt idx="534">
                  <c:v>-0.106277</c:v>
                </c:pt>
                <c:pt idx="535">
                  <c:v>-0.10782799999999999</c:v>
                </c:pt>
                <c:pt idx="536">
                  <c:v>-0.106653</c:v>
                </c:pt>
                <c:pt idx="537">
                  <c:v>-0.101075</c:v>
                </c:pt>
                <c:pt idx="538">
                  <c:v>-0.10349800000000001</c:v>
                </c:pt>
                <c:pt idx="539">
                  <c:v>-0.100317</c:v>
                </c:pt>
                <c:pt idx="540">
                  <c:v>-0.100608</c:v>
                </c:pt>
                <c:pt idx="541">
                  <c:v>-9.9224999999999994E-2</c:v>
                </c:pt>
                <c:pt idx="542">
                  <c:v>-9.5413999999999999E-2</c:v>
                </c:pt>
                <c:pt idx="543">
                  <c:v>-9.4838000000000006E-2</c:v>
                </c:pt>
                <c:pt idx="544">
                  <c:v>-9.3453999999999995E-2</c:v>
                </c:pt>
                <c:pt idx="545">
                  <c:v>-9.3116000000000004E-2</c:v>
                </c:pt>
                <c:pt idx="546">
                  <c:v>-9.1400999999999996E-2</c:v>
                </c:pt>
                <c:pt idx="547">
                  <c:v>-8.9708999999999997E-2</c:v>
                </c:pt>
                <c:pt idx="548">
                  <c:v>-8.9761999999999995E-2</c:v>
                </c:pt>
                <c:pt idx="549">
                  <c:v>-8.7712999999999999E-2</c:v>
                </c:pt>
                <c:pt idx="550">
                  <c:v>-8.4936999999999999E-2</c:v>
                </c:pt>
                <c:pt idx="551">
                  <c:v>-8.1765000000000004E-2</c:v>
                </c:pt>
                <c:pt idx="552">
                  <c:v>-7.9150999999999999E-2</c:v>
                </c:pt>
                <c:pt idx="553">
                  <c:v>-7.3080999999999993E-2</c:v>
                </c:pt>
                <c:pt idx="554">
                  <c:v>-7.3232000000000005E-2</c:v>
                </c:pt>
                <c:pt idx="555">
                  <c:v>-6.7377999999999993E-2</c:v>
                </c:pt>
                <c:pt idx="556">
                  <c:v>-6.4498E-2</c:v>
                </c:pt>
                <c:pt idx="557">
                  <c:v>-6.1043E-2</c:v>
                </c:pt>
                <c:pt idx="558">
                  <c:v>-5.5130999999999999E-2</c:v>
                </c:pt>
                <c:pt idx="559">
                  <c:v>-5.2422999999999997E-2</c:v>
                </c:pt>
                <c:pt idx="560">
                  <c:v>-4.9208000000000002E-2</c:v>
                </c:pt>
                <c:pt idx="561">
                  <c:v>-4.5064E-2</c:v>
                </c:pt>
                <c:pt idx="562">
                  <c:v>-4.1424999999999997E-2</c:v>
                </c:pt>
                <c:pt idx="563">
                  <c:v>-3.7137999999999997E-2</c:v>
                </c:pt>
                <c:pt idx="564">
                  <c:v>-3.2439999999999997E-2</c:v>
                </c:pt>
                <c:pt idx="565">
                  <c:v>-2.9527999999999999E-2</c:v>
                </c:pt>
                <c:pt idx="566">
                  <c:v>-2.8170000000000001E-2</c:v>
                </c:pt>
                <c:pt idx="567">
                  <c:v>-3.0286E-2</c:v>
                </c:pt>
                <c:pt idx="568">
                  <c:v>-2.8324999999999999E-2</c:v>
                </c:pt>
                <c:pt idx="569">
                  <c:v>-2.7736E-2</c:v>
                </c:pt>
                <c:pt idx="570">
                  <c:v>-2.5742999999999999E-2</c:v>
                </c:pt>
                <c:pt idx="571">
                  <c:v>-2.1145000000000001E-2</c:v>
                </c:pt>
                <c:pt idx="572">
                  <c:v>-1.8197999999999999E-2</c:v>
                </c:pt>
                <c:pt idx="573">
                  <c:v>-1.4873000000000001E-2</c:v>
                </c:pt>
                <c:pt idx="574">
                  <c:v>-1.0114E-2</c:v>
                </c:pt>
                <c:pt idx="575">
                  <c:v>-4.8339999999999998E-3</c:v>
                </c:pt>
                <c:pt idx="576">
                  <c:v>-1.188E-3</c:v>
                </c:pt>
                <c:pt idx="577">
                  <c:v>-4.9760000000000004E-3</c:v>
                </c:pt>
                <c:pt idx="578">
                  <c:v>-1.0038E-2</c:v>
                </c:pt>
                <c:pt idx="579">
                  <c:v>-1.5535999999999999E-2</c:v>
                </c:pt>
                <c:pt idx="580">
                  <c:v>-2.0622999999999999E-2</c:v>
                </c:pt>
                <c:pt idx="581">
                  <c:v>-2.4511000000000002E-2</c:v>
                </c:pt>
                <c:pt idx="582">
                  <c:v>-3.006E-2</c:v>
                </c:pt>
                <c:pt idx="583">
                  <c:v>-3.3565999999999999E-2</c:v>
                </c:pt>
                <c:pt idx="584">
                  <c:v>-3.8247000000000003E-2</c:v>
                </c:pt>
                <c:pt idx="585">
                  <c:v>-4.0979000000000002E-2</c:v>
                </c:pt>
                <c:pt idx="586">
                  <c:v>-4.6960000000000002E-2</c:v>
                </c:pt>
                <c:pt idx="587">
                  <c:v>-5.1097999999999998E-2</c:v>
                </c:pt>
                <c:pt idx="588">
                  <c:v>-5.3713999999999998E-2</c:v>
                </c:pt>
                <c:pt idx="589">
                  <c:v>-5.8477000000000001E-2</c:v>
                </c:pt>
                <c:pt idx="590">
                  <c:v>-6.1967000000000001E-2</c:v>
                </c:pt>
                <c:pt idx="591">
                  <c:v>-6.6096000000000002E-2</c:v>
                </c:pt>
                <c:pt idx="592">
                  <c:v>-7.0544999999999997E-2</c:v>
                </c:pt>
                <c:pt idx="593">
                  <c:v>-7.4845999999999996E-2</c:v>
                </c:pt>
                <c:pt idx="594">
                  <c:v>-7.9744999999999996E-2</c:v>
                </c:pt>
                <c:pt idx="595">
                  <c:v>-8.3918999999999994E-2</c:v>
                </c:pt>
                <c:pt idx="596">
                  <c:v>-8.8091000000000003E-2</c:v>
                </c:pt>
                <c:pt idx="597">
                  <c:v>-9.0679999999999997E-2</c:v>
                </c:pt>
                <c:pt idx="598">
                  <c:v>-9.6266000000000004E-2</c:v>
                </c:pt>
                <c:pt idx="599">
                  <c:v>-9.9449999999999997E-2</c:v>
                </c:pt>
                <c:pt idx="600">
                  <c:v>-0.10292900000000001</c:v>
                </c:pt>
                <c:pt idx="601">
                  <c:v>-0.10675900000000001</c:v>
                </c:pt>
                <c:pt idx="602">
                  <c:v>-0.10971499999999999</c:v>
                </c:pt>
                <c:pt idx="603">
                  <c:v>-0.113445</c:v>
                </c:pt>
                <c:pt idx="604">
                  <c:v>-0.117142</c:v>
                </c:pt>
                <c:pt idx="605">
                  <c:v>-0.119698</c:v>
                </c:pt>
                <c:pt idx="606">
                  <c:v>-0.124565</c:v>
                </c:pt>
                <c:pt idx="607">
                  <c:v>-0.12825700000000001</c:v>
                </c:pt>
                <c:pt idx="608">
                  <c:v>-0.132103</c:v>
                </c:pt>
                <c:pt idx="609">
                  <c:v>-0.13419900000000001</c:v>
                </c:pt>
                <c:pt idx="610">
                  <c:v>-0.13961599999999999</c:v>
                </c:pt>
                <c:pt idx="611">
                  <c:v>-0.141985</c:v>
                </c:pt>
                <c:pt idx="612">
                  <c:v>-0.14486299999999999</c:v>
                </c:pt>
                <c:pt idx="613">
                  <c:v>-0.14871100000000001</c:v>
                </c:pt>
                <c:pt idx="614">
                  <c:v>-0.15173500000000001</c:v>
                </c:pt>
                <c:pt idx="615">
                  <c:v>-0.15326899999999999</c:v>
                </c:pt>
                <c:pt idx="616">
                  <c:v>-0.157829</c:v>
                </c:pt>
                <c:pt idx="617">
                  <c:v>-0.16205900000000001</c:v>
                </c:pt>
                <c:pt idx="618">
                  <c:v>-0.16528200000000001</c:v>
                </c:pt>
                <c:pt idx="619">
                  <c:v>-0.168183</c:v>
                </c:pt>
                <c:pt idx="620">
                  <c:v>-0.16950599999999999</c:v>
                </c:pt>
                <c:pt idx="621">
                  <c:v>-0.170682</c:v>
                </c:pt>
                <c:pt idx="622">
                  <c:v>-0.173016</c:v>
                </c:pt>
                <c:pt idx="623">
                  <c:v>-0.17380100000000001</c:v>
                </c:pt>
                <c:pt idx="624">
                  <c:v>-0.175539</c:v>
                </c:pt>
                <c:pt idx="625">
                  <c:v>-0.177179</c:v>
                </c:pt>
                <c:pt idx="626">
                  <c:v>-0.17874000000000001</c:v>
                </c:pt>
                <c:pt idx="627">
                  <c:v>-0.18033399999999999</c:v>
                </c:pt>
                <c:pt idx="628">
                  <c:v>-0.18229699999999999</c:v>
                </c:pt>
                <c:pt idx="629">
                  <c:v>-0.18407299999999999</c:v>
                </c:pt>
                <c:pt idx="630">
                  <c:v>-0.18552199999999999</c:v>
                </c:pt>
                <c:pt idx="631">
                  <c:v>-0.187113</c:v>
                </c:pt>
                <c:pt idx="632">
                  <c:v>-0.18978700000000001</c:v>
                </c:pt>
                <c:pt idx="633">
                  <c:v>-0.19161400000000001</c:v>
                </c:pt>
                <c:pt idx="634">
                  <c:v>-0.19333600000000001</c:v>
                </c:pt>
                <c:pt idx="635">
                  <c:v>-0.19352900000000001</c:v>
                </c:pt>
                <c:pt idx="636">
                  <c:v>-0.19308800000000001</c:v>
                </c:pt>
                <c:pt idx="637">
                  <c:v>-0.19262799999999999</c:v>
                </c:pt>
                <c:pt idx="638">
                  <c:v>-0.195601</c:v>
                </c:pt>
                <c:pt idx="639">
                  <c:v>-0.19701299999999999</c:v>
                </c:pt>
                <c:pt idx="640">
                  <c:v>-0.19800699999999999</c:v>
                </c:pt>
                <c:pt idx="641">
                  <c:v>-0.19811999999999999</c:v>
                </c:pt>
                <c:pt idx="642">
                  <c:v>-0.199628</c:v>
                </c:pt>
                <c:pt idx="643">
                  <c:v>-0.200826</c:v>
                </c:pt>
                <c:pt idx="644">
                  <c:v>-0.20191100000000001</c:v>
                </c:pt>
                <c:pt idx="645">
                  <c:v>-0.203042</c:v>
                </c:pt>
                <c:pt idx="646">
                  <c:v>-0.206764</c:v>
                </c:pt>
                <c:pt idx="647">
                  <c:v>-0.208065</c:v>
                </c:pt>
                <c:pt idx="648">
                  <c:v>-0.21090100000000001</c:v>
                </c:pt>
                <c:pt idx="649">
                  <c:v>-0.213084</c:v>
                </c:pt>
                <c:pt idx="650">
                  <c:v>-0.21448700000000001</c:v>
                </c:pt>
                <c:pt idx="651">
                  <c:v>-0.21520700000000001</c:v>
                </c:pt>
                <c:pt idx="652">
                  <c:v>-0.217034</c:v>
                </c:pt>
                <c:pt idx="653">
                  <c:v>-0.217226</c:v>
                </c:pt>
                <c:pt idx="654">
                  <c:v>-0.22112200000000001</c:v>
                </c:pt>
                <c:pt idx="655">
                  <c:v>-0.22234999999999999</c:v>
                </c:pt>
                <c:pt idx="656">
                  <c:v>-0.220305</c:v>
                </c:pt>
                <c:pt idx="657">
                  <c:v>-0.21871499999999999</c:v>
                </c:pt>
                <c:pt idx="658">
                  <c:v>-0.21523600000000001</c:v>
                </c:pt>
                <c:pt idx="659">
                  <c:v>-0.212779</c:v>
                </c:pt>
                <c:pt idx="660">
                  <c:v>-0.21151300000000001</c:v>
                </c:pt>
                <c:pt idx="661">
                  <c:v>-0.213897</c:v>
                </c:pt>
                <c:pt idx="662">
                  <c:v>-0.21545400000000001</c:v>
                </c:pt>
                <c:pt idx="663">
                  <c:v>-0.215476</c:v>
                </c:pt>
                <c:pt idx="664">
                  <c:v>-0.22014300000000001</c:v>
                </c:pt>
                <c:pt idx="665">
                  <c:v>-0.22081400000000001</c:v>
                </c:pt>
                <c:pt idx="666">
                  <c:v>-0.224136</c:v>
                </c:pt>
                <c:pt idx="667">
                  <c:v>-0.225605</c:v>
                </c:pt>
                <c:pt idx="668">
                  <c:v>-0.22584799999999999</c:v>
                </c:pt>
                <c:pt idx="669">
                  <c:v>-0.224687</c:v>
                </c:pt>
                <c:pt idx="670">
                  <c:v>-0.223805</c:v>
                </c:pt>
                <c:pt idx="671">
                  <c:v>-0.224188</c:v>
                </c:pt>
                <c:pt idx="672">
                  <c:v>-0.219167</c:v>
                </c:pt>
                <c:pt idx="673">
                  <c:v>-0.216115</c:v>
                </c:pt>
                <c:pt idx="674">
                  <c:v>-0.214033</c:v>
                </c:pt>
                <c:pt idx="675">
                  <c:v>-0.211368</c:v>
                </c:pt>
                <c:pt idx="676">
                  <c:v>-0.20840900000000001</c:v>
                </c:pt>
                <c:pt idx="677">
                  <c:v>-0.20605999999999999</c:v>
                </c:pt>
                <c:pt idx="678">
                  <c:v>-0.20433200000000001</c:v>
                </c:pt>
                <c:pt idx="679">
                  <c:v>-0.20031099999999999</c:v>
                </c:pt>
                <c:pt idx="680">
                  <c:v>-0.198045</c:v>
                </c:pt>
                <c:pt idx="681">
                  <c:v>-0.19553300000000001</c:v>
                </c:pt>
                <c:pt idx="682">
                  <c:v>-0.19367300000000001</c:v>
                </c:pt>
                <c:pt idx="683">
                  <c:v>-0.196157</c:v>
                </c:pt>
                <c:pt idx="684">
                  <c:v>-0.19614300000000001</c:v>
                </c:pt>
                <c:pt idx="685">
                  <c:v>-0.197798</c:v>
                </c:pt>
                <c:pt idx="686">
                  <c:v>-0.19658200000000001</c:v>
                </c:pt>
                <c:pt idx="687">
                  <c:v>-0.19426499999999999</c:v>
                </c:pt>
                <c:pt idx="688">
                  <c:v>-0.190305</c:v>
                </c:pt>
                <c:pt idx="689">
                  <c:v>-0.18675800000000001</c:v>
                </c:pt>
                <c:pt idx="690">
                  <c:v>-0.180226</c:v>
                </c:pt>
                <c:pt idx="691">
                  <c:v>-0.17627399999999999</c:v>
                </c:pt>
                <c:pt idx="692">
                  <c:v>-0.17516699999999999</c:v>
                </c:pt>
                <c:pt idx="693">
                  <c:v>-0.169907</c:v>
                </c:pt>
                <c:pt idx="694">
                  <c:v>-0.16616900000000001</c:v>
                </c:pt>
                <c:pt idx="695">
                  <c:v>-0.160825</c:v>
                </c:pt>
                <c:pt idx="696">
                  <c:v>-0.15612500000000001</c:v>
                </c:pt>
                <c:pt idx="697">
                  <c:v>-0.15180199999999999</c:v>
                </c:pt>
                <c:pt idx="698">
                  <c:v>-0.14660400000000001</c:v>
                </c:pt>
                <c:pt idx="699">
                  <c:v>-0.14102300000000001</c:v>
                </c:pt>
                <c:pt idx="700">
                  <c:v>-0.13302900000000001</c:v>
                </c:pt>
                <c:pt idx="701">
                  <c:v>-0.123656</c:v>
                </c:pt>
                <c:pt idx="702">
                  <c:v>-0.119168</c:v>
                </c:pt>
                <c:pt idx="703">
                  <c:v>-0.112388</c:v>
                </c:pt>
                <c:pt idx="704">
                  <c:v>-0.10474799999999999</c:v>
                </c:pt>
                <c:pt idx="705">
                  <c:v>-0.100184</c:v>
                </c:pt>
                <c:pt idx="706">
                  <c:v>-9.2786999999999994E-2</c:v>
                </c:pt>
                <c:pt idx="707">
                  <c:v>-8.8384000000000004E-2</c:v>
                </c:pt>
                <c:pt idx="708">
                  <c:v>-8.2032999999999995E-2</c:v>
                </c:pt>
                <c:pt idx="709">
                  <c:v>-7.5951000000000005E-2</c:v>
                </c:pt>
                <c:pt idx="710">
                  <c:v>-6.7391999999999994E-2</c:v>
                </c:pt>
                <c:pt idx="711">
                  <c:v>-5.5599000000000003E-2</c:v>
                </c:pt>
                <c:pt idx="712">
                  <c:v>-4.6060999999999998E-2</c:v>
                </c:pt>
                <c:pt idx="713">
                  <c:v>-3.4618000000000003E-2</c:v>
                </c:pt>
                <c:pt idx="714">
                  <c:v>-2.4674999999999999E-2</c:v>
                </c:pt>
                <c:pt idx="715">
                  <c:v>-1.7249E-2</c:v>
                </c:pt>
                <c:pt idx="716">
                  <c:v>-1.1512E-2</c:v>
                </c:pt>
                <c:pt idx="717">
                  <c:v>-1.038E-2</c:v>
                </c:pt>
                <c:pt idx="718">
                  <c:v>-8.6990000000000001E-3</c:v>
                </c:pt>
                <c:pt idx="719">
                  <c:v>-1.1442000000000001E-2</c:v>
                </c:pt>
                <c:pt idx="720">
                  <c:v>-1.162E-2</c:v>
                </c:pt>
                <c:pt idx="721">
                  <c:v>-1.2194999999999999E-2</c:v>
                </c:pt>
                <c:pt idx="722">
                  <c:v>-1.2854000000000001E-2</c:v>
                </c:pt>
                <c:pt idx="723">
                  <c:v>-1.3448E-2</c:v>
                </c:pt>
                <c:pt idx="724">
                  <c:v>-1.5751000000000001E-2</c:v>
                </c:pt>
                <c:pt idx="725">
                  <c:v>-1.6284E-2</c:v>
                </c:pt>
                <c:pt idx="726">
                  <c:v>-1.9154000000000001E-2</c:v>
                </c:pt>
                <c:pt idx="727">
                  <c:v>-2.0955999999999999E-2</c:v>
                </c:pt>
                <c:pt idx="728">
                  <c:v>-2.1691999999999999E-2</c:v>
                </c:pt>
                <c:pt idx="729">
                  <c:v>-2.3303000000000001E-2</c:v>
                </c:pt>
                <c:pt idx="730">
                  <c:v>-2.367E-2</c:v>
                </c:pt>
                <c:pt idx="731">
                  <c:v>-2.5231E-2</c:v>
                </c:pt>
                <c:pt idx="732">
                  <c:v>-2.7288E-2</c:v>
                </c:pt>
                <c:pt idx="733">
                  <c:v>-2.8299999999999999E-2</c:v>
                </c:pt>
                <c:pt idx="734">
                  <c:v>-3.1265000000000001E-2</c:v>
                </c:pt>
                <c:pt idx="735">
                  <c:v>-3.5574000000000001E-2</c:v>
                </c:pt>
                <c:pt idx="736">
                  <c:v>-3.7469000000000002E-2</c:v>
                </c:pt>
                <c:pt idx="737">
                  <c:v>-4.1140000000000003E-2</c:v>
                </c:pt>
                <c:pt idx="738">
                  <c:v>-4.3582000000000003E-2</c:v>
                </c:pt>
                <c:pt idx="739">
                  <c:v>-4.3742999999999997E-2</c:v>
                </c:pt>
                <c:pt idx="740">
                  <c:v>-4.5939000000000001E-2</c:v>
                </c:pt>
                <c:pt idx="741">
                  <c:v>-4.8372999999999999E-2</c:v>
                </c:pt>
                <c:pt idx="742">
                  <c:v>-4.8606999999999997E-2</c:v>
                </c:pt>
                <c:pt idx="743">
                  <c:v>-5.0738999999999999E-2</c:v>
                </c:pt>
                <c:pt idx="744">
                  <c:v>-5.2738E-2</c:v>
                </c:pt>
                <c:pt idx="745">
                  <c:v>-5.3559000000000002E-2</c:v>
                </c:pt>
                <c:pt idx="746">
                  <c:v>-5.6871999999999999E-2</c:v>
                </c:pt>
                <c:pt idx="747">
                  <c:v>-5.9233000000000001E-2</c:v>
                </c:pt>
                <c:pt idx="748">
                  <c:v>-6.3460000000000003E-2</c:v>
                </c:pt>
                <c:pt idx="749">
                  <c:v>-6.6178000000000001E-2</c:v>
                </c:pt>
                <c:pt idx="750">
                  <c:v>-6.7102999999999996E-2</c:v>
                </c:pt>
                <c:pt idx="751">
                  <c:v>-7.0009000000000002E-2</c:v>
                </c:pt>
                <c:pt idx="752">
                  <c:v>-7.2423000000000001E-2</c:v>
                </c:pt>
                <c:pt idx="753">
                  <c:v>-7.3769000000000001E-2</c:v>
                </c:pt>
                <c:pt idx="754">
                  <c:v>-7.7758999999999995E-2</c:v>
                </c:pt>
                <c:pt idx="755">
                  <c:v>-7.9579999999999998E-2</c:v>
                </c:pt>
                <c:pt idx="756">
                  <c:v>-8.0146999999999996E-2</c:v>
                </c:pt>
                <c:pt idx="757">
                  <c:v>-8.3196999999999993E-2</c:v>
                </c:pt>
                <c:pt idx="758">
                  <c:v>-8.6710999999999996E-2</c:v>
                </c:pt>
                <c:pt idx="759">
                  <c:v>-8.6702000000000001E-2</c:v>
                </c:pt>
                <c:pt idx="760">
                  <c:v>-8.8298000000000001E-2</c:v>
                </c:pt>
                <c:pt idx="761">
                  <c:v>-8.7430999999999995E-2</c:v>
                </c:pt>
                <c:pt idx="762">
                  <c:v>-8.7850999999999999E-2</c:v>
                </c:pt>
                <c:pt idx="763">
                  <c:v>-8.8325000000000001E-2</c:v>
                </c:pt>
                <c:pt idx="764">
                  <c:v>-8.8197999999999999E-2</c:v>
                </c:pt>
                <c:pt idx="765">
                  <c:v>-8.8746000000000005E-2</c:v>
                </c:pt>
                <c:pt idx="766">
                  <c:v>-8.9570999999999998E-2</c:v>
                </c:pt>
                <c:pt idx="767">
                  <c:v>-8.9300000000000004E-2</c:v>
                </c:pt>
                <c:pt idx="768">
                  <c:v>-8.9376999999999998E-2</c:v>
                </c:pt>
                <c:pt idx="769">
                  <c:v>-8.7887999999999994E-2</c:v>
                </c:pt>
                <c:pt idx="770">
                  <c:v>-8.8849999999999998E-2</c:v>
                </c:pt>
                <c:pt idx="771">
                  <c:v>-8.8650000000000007E-2</c:v>
                </c:pt>
                <c:pt idx="772">
                  <c:v>-8.9028999999999997E-2</c:v>
                </c:pt>
                <c:pt idx="773">
                  <c:v>-9.0227000000000002E-2</c:v>
                </c:pt>
                <c:pt idx="774">
                  <c:v>-9.1609999999999997E-2</c:v>
                </c:pt>
                <c:pt idx="775">
                  <c:v>-9.1004000000000002E-2</c:v>
                </c:pt>
                <c:pt idx="776">
                  <c:v>-9.1846999999999998E-2</c:v>
                </c:pt>
                <c:pt idx="777">
                  <c:v>-9.4884999999999997E-2</c:v>
                </c:pt>
                <c:pt idx="778">
                  <c:v>-9.3579999999999997E-2</c:v>
                </c:pt>
                <c:pt idx="779">
                  <c:v>-9.4059000000000004E-2</c:v>
                </c:pt>
                <c:pt idx="780">
                  <c:v>-9.5852999999999994E-2</c:v>
                </c:pt>
                <c:pt idx="781">
                  <c:v>-9.7834000000000004E-2</c:v>
                </c:pt>
                <c:pt idx="782">
                  <c:v>-9.7895999999999997E-2</c:v>
                </c:pt>
                <c:pt idx="783">
                  <c:v>-9.8241999999999996E-2</c:v>
                </c:pt>
                <c:pt idx="784">
                  <c:v>-9.8183000000000006E-2</c:v>
                </c:pt>
                <c:pt idx="785">
                  <c:v>-9.7552E-2</c:v>
                </c:pt>
                <c:pt idx="786">
                  <c:v>-0.10015400000000001</c:v>
                </c:pt>
                <c:pt idx="787">
                  <c:v>-9.8331000000000002E-2</c:v>
                </c:pt>
                <c:pt idx="788">
                  <c:v>-9.8746E-2</c:v>
                </c:pt>
                <c:pt idx="789">
                  <c:v>-9.9693000000000004E-2</c:v>
                </c:pt>
                <c:pt idx="790">
                  <c:v>-9.9653000000000005E-2</c:v>
                </c:pt>
                <c:pt idx="791">
                  <c:v>-0.102119</c:v>
                </c:pt>
                <c:pt idx="792">
                  <c:v>-0.10206899999999999</c:v>
                </c:pt>
                <c:pt idx="793">
                  <c:v>-0.10270600000000001</c:v>
                </c:pt>
                <c:pt idx="794">
                  <c:v>-0.10296</c:v>
                </c:pt>
                <c:pt idx="795">
                  <c:v>-0.104301</c:v>
                </c:pt>
                <c:pt idx="796">
                  <c:v>-0.1071</c:v>
                </c:pt>
                <c:pt idx="797">
                  <c:v>-0.107252</c:v>
                </c:pt>
                <c:pt idx="798">
                  <c:v>-0.107844</c:v>
                </c:pt>
                <c:pt idx="799">
                  <c:v>-0.111488</c:v>
                </c:pt>
                <c:pt idx="800">
                  <c:v>-0.11365599999999999</c:v>
                </c:pt>
                <c:pt idx="801">
                  <c:v>-0.11358600000000001</c:v>
                </c:pt>
                <c:pt idx="802">
                  <c:v>-0.121423</c:v>
                </c:pt>
                <c:pt idx="803">
                  <c:v>-0.120828</c:v>
                </c:pt>
                <c:pt idx="804">
                  <c:v>-0.120777</c:v>
                </c:pt>
                <c:pt idx="805">
                  <c:v>-0.12334299999999999</c:v>
                </c:pt>
                <c:pt idx="806">
                  <c:v>-0.12212199999999999</c:v>
                </c:pt>
                <c:pt idx="807">
                  <c:v>-0.122515</c:v>
                </c:pt>
                <c:pt idx="808">
                  <c:v>-0.12396500000000001</c:v>
                </c:pt>
                <c:pt idx="809">
                  <c:v>-0.12422900000000001</c:v>
                </c:pt>
                <c:pt idx="810">
                  <c:v>-0.12551399999999999</c:v>
                </c:pt>
                <c:pt idx="811">
                  <c:v>-0.125116</c:v>
                </c:pt>
                <c:pt idx="812">
                  <c:v>-0.12601999999999999</c:v>
                </c:pt>
                <c:pt idx="813">
                  <c:v>-0.127169</c:v>
                </c:pt>
                <c:pt idx="814">
                  <c:v>-0.126193</c:v>
                </c:pt>
                <c:pt idx="815">
                  <c:v>-0.12930900000000001</c:v>
                </c:pt>
                <c:pt idx="816">
                  <c:v>-0.13058500000000001</c:v>
                </c:pt>
                <c:pt idx="817">
                  <c:v>-0.12956899999999999</c:v>
                </c:pt>
                <c:pt idx="818">
                  <c:v>-0.12958800000000001</c:v>
                </c:pt>
                <c:pt idx="819">
                  <c:v>-0.12665499999999999</c:v>
                </c:pt>
                <c:pt idx="820">
                  <c:v>-0.126524</c:v>
                </c:pt>
                <c:pt idx="821">
                  <c:v>-0.128469</c:v>
                </c:pt>
                <c:pt idx="822">
                  <c:v>-0.129215</c:v>
                </c:pt>
                <c:pt idx="823">
                  <c:v>-0.13111800000000001</c:v>
                </c:pt>
                <c:pt idx="824">
                  <c:v>-0.12873000000000001</c:v>
                </c:pt>
                <c:pt idx="825">
                  <c:v>-0.13012899999999999</c:v>
                </c:pt>
                <c:pt idx="826">
                  <c:v>-0.129223</c:v>
                </c:pt>
                <c:pt idx="827">
                  <c:v>-0.12854499999999999</c:v>
                </c:pt>
                <c:pt idx="828">
                  <c:v>-0.13000300000000001</c:v>
                </c:pt>
                <c:pt idx="829">
                  <c:v>-0.128085</c:v>
                </c:pt>
                <c:pt idx="830">
                  <c:v>-0.13105800000000001</c:v>
                </c:pt>
                <c:pt idx="831">
                  <c:v>-0.130692</c:v>
                </c:pt>
                <c:pt idx="832">
                  <c:v>-0.12986</c:v>
                </c:pt>
                <c:pt idx="833">
                  <c:v>-0.12862599999999999</c:v>
                </c:pt>
                <c:pt idx="834">
                  <c:v>-0.127501</c:v>
                </c:pt>
                <c:pt idx="835">
                  <c:v>-0.12910199999999999</c:v>
                </c:pt>
                <c:pt idx="836">
                  <c:v>-0.12714800000000001</c:v>
                </c:pt>
                <c:pt idx="837">
                  <c:v>-0.12748300000000001</c:v>
                </c:pt>
                <c:pt idx="838">
                  <c:v>-0.126309</c:v>
                </c:pt>
                <c:pt idx="839">
                  <c:v>-0.124113</c:v>
                </c:pt>
                <c:pt idx="840">
                  <c:v>-0.126189</c:v>
                </c:pt>
                <c:pt idx="841">
                  <c:v>-0.123475</c:v>
                </c:pt>
                <c:pt idx="842">
                  <c:v>-0.124236</c:v>
                </c:pt>
                <c:pt idx="843">
                  <c:v>-0.12156400000000001</c:v>
                </c:pt>
                <c:pt idx="844">
                  <c:v>-0.122054</c:v>
                </c:pt>
                <c:pt idx="845">
                  <c:v>-0.120492</c:v>
                </c:pt>
                <c:pt idx="846">
                  <c:v>-0.11981899999999999</c:v>
                </c:pt>
                <c:pt idx="847">
                  <c:v>-0.120223</c:v>
                </c:pt>
                <c:pt idx="848">
                  <c:v>-0.119813</c:v>
                </c:pt>
                <c:pt idx="849">
                  <c:v>-0.11666600000000001</c:v>
                </c:pt>
                <c:pt idx="850">
                  <c:v>-0.11490599999999999</c:v>
                </c:pt>
                <c:pt idx="851">
                  <c:v>-0.114397</c:v>
                </c:pt>
                <c:pt idx="852">
                  <c:v>-0.114978</c:v>
                </c:pt>
                <c:pt idx="853">
                  <c:v>-0.111003</c:v>
                </c:pt>
                <c:pt idx="854">
                  <c:v>-0.106945</c:v>
                </c:pt>
                <c:pt idx="855">
                  <c:v>-0.10366499999999999</c:v>
                </c:pt>
                <c:pt idx="856">
                  <c:v>-0.10131900000000001</c:v>
                </c:pt>
                <c:pt idx="857">
                  <c:v>-0.10073799999999999</c:v>
                </c:pt>
                <c:pt idx="858">
                  <c:v>-9.8759E-2</c:v>
                </c:pt>
                <c:pt idx="859">
                  <c:v>-9.6474000000000004E-2</c:v>
                </c:pt>
                <c:pt idx="860">
                  <c:v>-9.3736E-2</c:v>
                </c:pt>
                <c:pt idx="861">
                  <c:v>-8.9910000000000004E-2</c:v>
                </c:pt>
                <c:pt idx="862">
                  <c:v>-8.9080000000000006E-2</c:v>
                </c:pt>
                <c:pt idx="863">
                  <c:v>-8.6249999999999993E-2</c:v>
                </c:pt>
                <c:pt idx="864">
                  <c:v>-8.3746000000000001E-2</c:v>
                </c:pt>
                <c:pt idx="865">
                  <c:v>-8.0206E-2</c:v>
                </c:pt>
                <c:pt idx="866">
                  <c:v>-7.9897999999999997E-2</c:v>
                </c:pt>
                <c:pt idx="867">
                  <c:v>-7.9771999999999996E-2</c:v>
                </c:pt>
                <c:pt idx="868">
                  <c:v>-7.7228000000000005E-2</c:v>
                </c:pt>
                <c:pt idx="869">
                  <c:v>-7.7351000000000003E-2</c:v>
                </c:pt>
                <c:pt idx="870">
                  <c:v>-7.6665999999999998E-2</c:v>
                </c:pt>
                <c:pt idx="871">
                  <c:v>-7.3649999999999993E-2</c:v>
                </c:pt>
                <c:pt idx="872">
                  <c:v>-7.3607000000000006E-2</c:v>
                </c:pt>
                <c:pt idx="873">
                  <c:v>-6.8534999999999999E-2</c:v>
                </c:pt>
                <c:pt idx="874">
                  <c:v>-6.8715999999999999E-2</c:v>
                </c:pt>
                <c:pt idx="875">
                  <c:v>-6.7223000000000005E-2</c:v>
                </c:pt>
                <c:pt idx="876">
                  <c:v>-6.3238000000000003E-2</c:v>
                </c:pt>
                <c:pt idx="877">
                  <c:v>-5.7474999999999998E-2</c:v>
                </c:pt>
                <c:pt idx="878">
                  <c:v>-5.3953000000000001E-2</c:v>
                </c:pt>
                <c:pt idx="879">
                  <c:v>-5.2689E-2</c:v>
                </c:pt>
                <c:pt idx="880">
                  <c:v>-4.8471E-2</c:v>
                </c:pt>
                <c:pt idx="881">
                  <c:v>-4.3608000000000001E-2</c:v>
                </c:pt>
                <c:pt idx="882">
                  <c:v>-3.9299000000000001E-2</c:v>
                </c:pt>
                <c:pt idx="883">
                  <c:v>-3.5862999999999999E-2</c:v>
                </c:pt>
                <c:pt idx="884">
                  <c:v>-3.0113000000000001E-2</c:v>
                </c:pt>
                <c:pt idx="885">
                  <c:v>-2.6221999999999999E-2</c:v>
                </c:pt>
                <c:pt idx="886">
                  <c:v>-2.0237999999999999E-2</c:v>
                </c:pt>
                <c:pt idx="887">
                  <c:v>-1.8228999999999999E-2</c:v>
                </c:pt>
                <c:pt idx="888">
                  <c:v>-1.3207E-2</c:v>
                </c:pt>
                <c:pt idx="889">
                  <c:v>-1.0036E-2</c:v>
                </c:pt>
                <c:pt idx="890">
                  <c:v>-7.1679999999999999E-3</c:v>
                </c:pt>
                <c:pt idx="891">
                  <c:v>-5.8170000000000001E-3</c:v>
                </c:pt>
                <c:pt idx="892">
                  <c:v>-1.3063999999999999E-2</c:v>
                </c:pt>
                <c:pt idx="893">
                  <c:v>-1.7335E-2</c:v>
                </c:pt>
                <c:pt idx="894">
                  <c:v>-2.3002000000000002E-2</c:v>
                </c:pt>
                <c:pt idx="895">
                  <c:v>-2.6440000000000002E-2</c:v>
                </c:pt>
                <c:pt idx="896">
                  <c:v>-3.117E-2</c:v>
                </c:pt>
                <c:pt idx="897">
                  <c:v>-3.6013000000000003E-2</c:v>
                </c:pt>
                <c:pt idx="898">
                  <c:v>-4.1064999999999997E-2</c:v>
                </c:pt>
                <c:pt idx="899">
                  <c:v>-4.6776999999999999E-2</c:v>
                </c:pt>
                <c:pt idx="900">
                  <c:v>-5.1267E-2</c:v>
                </c:pt>
                <c:pt idx="901">
                  <c:v>-5.5162999999999997E-2</c:v>
                </c:pt>
                <c:pt idx="902">
                  <c:v>-5.9152000000000003E-2</c:v>
                </c:pt>
                <c:pt idx="903">
                  <c:v>-6.3214000000000006E-2</c:v>
                </c:pt>
                <c:pt idx="904">
                  <c:v>-6.8107000000000001E-2</c:v>
                </c:pt>
                <c:pt idx="905">
                  <c:v>-7.2100999999999998E-2</c:v>
                </c:pt>
                <c:pt idx="906">
                  <c:v>-7.5140999999999999E-2</c:v>
                </c:pt>
                <c:pt idx="907">
                  <c:v>-7.7964000000000006E-2</c:v>
                </c:pt>
                <c:pt idx="908">
                  <c:v>-8.4640999999999994E-2</c:v>
                </c:pt>
                <c:pt idx="909">
                  <c:v>-8.7915999999999994E-2</c:v>
                </c:pt>
                <c:pt idx="910">
                  <c:v>-9.3298000000000006E-2</c:v>
                </c:pt>
                <c:pt idx="911">
                  <c:v>-9.5717999999999998E-2</c:v>
                </c:pt>
                <c:pt idx="912">
                  <c:v>-0.101454</c:v>
                </c:pt>
                <c:pt idx="913">
                  <c:v>-0.10477499999999999</c:v>
                </c:pt>
                <c:pt idx="914">
                  <c:v>-0.10929999999999999</c:v>
                </c:pt>
                <c:pt idx="915">
                  <c:v>-0.112224</c:v>
                </c:pt>
                <c:pt idx="916">
                  <c:v>-0.118465</c:v>
                </c:pt>
                <c:pt idx="917">
                  <c:v>-0.121909</c:v>
                </c:pt>
                <c:pt idx="918">
                  <c:v>-0.12695100000000001</c:v>
                </c:pt>
                <c:pt idx="919">
                  <c:v>-0.13043399999999999</c:v>
                </c:pt>
                <c:pt idx="920">
                  <c:v>-0.13427600000000001</c:v>
                </c:pt>
                <c:pt idx="921">
                  <c:v>-0.13836999999999999</c:v>
                </c:pt>
                <c:pt idx="922">
                  <c:v>-0.140517</c:v>
                </c:pt>
                <c:pt idx="923">
                  <c:v>-0.144624</c:v>
                </c:pt>
                <c:pt idx="924">
                  <c:v>-0.14840999999999999</c:v>
                </c:pt>
                <c:pt idx="925">
                  <c:v>-0.15027299999999999</c:v>
                </c:pt>
                <c:pt idx="926">
                  <c:v>-0.15498200000000001</c:v>
                </c:pt>
                <c:pt idx="927">
                  <c:v>-0.15836600000000001</c:v>
                </c:pt>
                <c:pt idx="928">
                  <c:v>-0.16317000000000001</c:v>
                </c:pt>
                <c:pt idx="929">
                  <c:v>-0.16611000000000001</c:v>
                </c:pt>
                <c:pt idx="930">
                  <c:v>-0.170681</c:v>
                </c:pt>
                <c:pt idx="931">
                  <c:v>-0.17472499999999999</c:v>
                </c:pt>
                <c:pt idx="932">
                  <c:v>-0.17811299999999999</c:v>
                </c:pt>
                <c:pt idx="933">
                  <c:v>-0.18234800000000001</c:v>
                </c:pt>
                <c:pt idx="934">
                  <c:v>-0.18482199999999999</c:v>
                </c:pt>
                <c:pt idx="935">
                  <c:v>-0.188665</c:v>
                </c:pt>
                <c:pt idx="936">
                  <c:v>-0.19040499999999999</c:v>
                </c:pt>
                <c:pt idx="937">
                  <c:v>-0.19489999999999999</c:v>
                </c:pt>
                <c:pt idx="938">
                  <c:v>-0.198325</c:v>
                </c:pt>
                <c:pt idx="939">
                  <c:v>-0.20205899999999999</c:v>
                </c:pt>
                <c:pt idx="940">
                  <c:v>-0.20565</c:v>
                </c:pt>
                <c:pt idx="941">
                  <c:v>-0.208814</c:v>
                </c:pt>
                <c:pt idx="942">
                  <c:v>-0.21287700000000001</c:v>
                </c:pt>
                <c:pt idx="943">
                  <c:v>-0.21511</c:v>
                </c:pt>
                <c:pt idx="944">
                  <c:v>-0.219143</c:v>
                </c:pt>
                <c:pt idx="945">
                  <c:v>-0.22259499999999999</c:v>
                </c:pt>
                <c:pt idx="946">
                  <c:v>-0.226162</c:v>
                </c:pt>
                <c:pt idx="947">
                  <c:v>-0.22825699999999999</c:v>
                </c:pt>
                <c:pt idx="948">
                  <c:v>-0.23105999999999999</c:v>
                </c:pt>
                <c:pt idx="949">
                  <c:v>-0.232931</c:v>
                </c:pt>
                <c:pt idx="950">
                  <c:v>-0.235989</c:v>
                </c:pt>
                <c:pt idx="951">
                  <c:v>-0.23751900000000001</c:v>
                </c:pt>
                <c:pt idx="952">
                  <c:v>-0.23978099999999999</c:v>
                </c:pt>
                <c:pt idx="953">
                  <c:v>-0.24340400000000001</c:v>
                </c:pt>
                <c:pt idx="954">
                  <c:v>-0.244704</c:v>
                </c:pt>
                <c:pt idx="955">
                  <c:v>-0.24798500000000001</c:v>
                </c:pt>
                <c:pt idx="956">
                  <c:v>-0.25140899999999999</c:v>
                </c:pt>
                <c:pt idx="957">
                  <c:v>-0.253193</c:v>
                </c:pt>
                <c:pt idx="958">
                  <c:v>-0.25543100000000002</c:v>
                </c:pt>
                <c:pt idx="959">
                  <c:v>-0.25644</c:v>
                </c:pt>
                <c:pt idx="960">
                  <c:v>-0.256832</c:v>
                </c:pt>
                <c:pt idx="961">
                  <c:v>-0.260299</c:v>
                </c:pt>
                <c:pt idx="962">
                  <c:v>-0.26210499999999998</c:v>
                </c:pt>
                <c:pt idx="963">
                  <c:v>-0.265098</c:v>
                </c:pt>
                <c:pt idx="964">
                  <c:v>-0.26701200000000003</c:v>
                </c:pt>
                <c:pt idx="965">
                  <c:v>-0.26718799999999998</c:v>
                </c:pt>
                <c:pt idx="966">
                  <c:v>-0.27217000000000002</c:v>
                </c:pt>
                <c:pt idx="967">
                  <c:v>-0.27258399999999999</c:v>
                </c:pt>
                <c:pt idx="968">
                  <c:v>-0.27477600000000002</c:v>
                </c:pt>
                <c:pt idx="969">
                  <c:v>-0.27763500000000002</c:v>
                </c:pt>
                <c:pt idx="970">
                  <c:v>-0.27918900000000002</c:v>
                </c:pt>
                <c:pt idx="971">
                  <c:v>-0.28261999999999998</c:v>
                </c:pt>
                <c:pt idx="972">
                  <c:v>-0.28285900000000003</c:v>
                </c:pt>
                <c:pt idx="973">
                  <c:v>-0.28507199999999999</c:v>
                </c:pt>
                <c:pt idx="974">
                  <c:v>-0.28667700000000002</c:v>
                </c:pt>
                <c:pt idx="975">
                  <c:v>-0.28811900000000001</c:v>
                </c:pt>
                <c:pt idx="976">
                  <c:v>-0.28879700000000003</c:v>
                </c:pt>
                <c:pt idx="977">
                  <c:v>-0.28653899999999999</c:v>
                </c:pt>
                <c:pt idx="978">
                  <c:v>-0.28644500000000001</c:v>
                </c:pt>
                <c:pt idx="979">
                  <c:v>-0.28823399999999999</c:v>
                </c:pt>
                <c:pt idx="980">
                  <c:v>-0.29030499999999998</c:v>
                </c:pt>
                <c:pt idx="981">
                  <c:v>-0.29083100000000001</c:v>
                </c:pt>
                <c:pt idx="982">
                  <c:v>-0.29101199999999999</c:v>
                </c:pt>
                <c:pt idx="983">
                  <c:v>-0.29387600000000003</c:v>
                </c:pt>
                <c:pt idx="984">
                  <c:v>-0.29582599999999998</c:v>
                </c:pt>
                <c:pt idx="985">
                  <c:v>-0.29611599999999999</c:v>
                </c:pt>
                <c:pt idx="986">
                  <c:v>-0.29687400000000003</c:v>
                </c:pt>
                <c:pt idx="987">
                  <c:v>-0.298682</c:v>
                </c:pt>
                <c:pt idx="988">
                  <c:v>-0.29876599999999998</c:v>
                </c:pt>
                <c:pt idx="989">
                  <c:v>-0.30051899999999998</c:v>
                </c:pt>
                <c:pt idx="990">
                  <c:v>-0.30269600000000002</c:v>
                </c:pt>
                <c:pt idx="991">
                  <c:v>-0.30302200000000001</c:v>
                </c:pt>
                <c:pt idx="992">
                  <c:v>-0.30692000000000003</c:v>
                </c:pt>
                <c:pt idx="993">
                  <c:v>-0.30777100000000002</c:v>
                </c:pt>
                <c:pt idx="994">
                  <c:v>-0.310946</c:v>
                </c:pt>
                <c:pt idx="995">
                  <c:v>-0.31382199999999999</c:v>
                </c:pt>
                <c:pt idx="996">
                  <c:v>-0.31472600000000001</c:v>
                </c:pt>
                <c:pt idx="997">
                  <c:v>-0.31687399999999999</c:v>
                </c:pt>
                <c:pt idx="998">
                  <c:v>-0.31711400000000001</c:v>
                </c:pt>
                <c:pt idx="999">
                  <c:v>-0.31821100000000002</c:v>
                </c:pt>
                <c:pt idx="1000">
                  <c:v>-0.32022499999999998</c:v>
                </c:pt>
                <c:pt idx="1001">
                  <c:v>-0.322411</c:v>
                </c:pt>
                <c:pt idx="1002">
                  <c:v>-0.32333200000000001</c:v>
                </c:pt>
                <c:pt idx="1003">
                  <c:v>-0.325183</c:v>
                </c:pt>
                <c:pt idx="1004">
                  <c:v>-0.32739200000000002</c:v>
                </c:pt>
                <c:pt idx="1005">
                  <c:v>-0.327486</c:v>
                </c:pt>
                <c:pt idx="1006">
                  <c:v>-0.32896599999999998</c:v>
                </c:pt>
                <c:pt idx="1007">
                  <c:v>-0.329372</c:v>
                </c:pt>
                <c:pt idx="1008">
                  <c:v>-0.33019399999999999</c:v>
                </c:pt>
                <c:pt idx="1009">
                  <c:v>-0.33026699999999998</c:v>
                </c:pt>
                <c:pt idx="1010">
                  <c:v>-0.32967600000000002</c:v>
                </c:pt>
                <c:pt idx="1011">
                  <c:v>-0.32811600000000002</c:v>
                </c:pt>
                <c:pt idx="1012">
                  <c:v>-0.32975599999999999</c:v>
                </c:pt>
                <c:pt idx="1013">
                  <c:v>-0.32944000000000001</c:v>
                </c:pt>
                <c:pt idx="1014">
                  <c:v>-0.32863500000000001</c:v>
                </c:pt>
                <c:pt idx="1015">
                  <c:v>-0.32858799999999999</c:v>
                </c:pt>
                <c:pt idx="1016">
                  <c:v>-0.32556099999999999</c:v>
                </c:pt>
                <c:pt idx="1017">
                  <c:v>-0.324322</c:v>
                </c:pt>
                <c:pt idx="1018">
                  <c:v>-0.32633200000000001</c:v>
                </c:pt>
                <c:pt idx="1019">
                  <c:v>-0.32508399999999998</c:v>
                </c:pt>
                <c:pt idx="1020">
                  <c:v>-0.32452199999999998</c:v>
                </c:pt>
                <c:pt idx="1021">
                  <c:v>-0.32461400000000001</c:v>
                </c:pt>
                <c:pt idx="1022">
                  <c:v>-0.32419300000000001</c:v>
                </c:pt>
                <c:pt idx="1023">
                  <c:v>-0.320934</c:v>
                </c:pt>
                <c:pt idx="1024">
                  <c:v>-0.31482399999999999</c:v>
                </c:pt>
                <c:pt idx="1025">
                  <c:v>-0.311805</c:v>
                </c:pt>
                <c:pt idx="1026">
                  <c:v>-0.30996099999999999</c:v>
                </c:pt>
                <c:pt idx="1027">
                  <c:v>-0.30906299999999998</c:v>
                </c:pt>
                <c:pt idx="1028">
                  <c:v>-0.30695699999999998</c:v>
                </c:pt>
                <c:pt idx="1029">
                  <c:v>-0.300485</c:v>
                </c:pt>
                <c:pt idx="1030">
                  <c:v>-0.29732199999999998</c:v>
                </c:pt>
                <c:pt idx="1031">
                  <c:v>-0.29595900000000003</c:v>
                </c:pt>
                <c:pt idx="1032">
                  <c:v>-0.29589900000000002</c:v>
                </c:pt>
                <c:pt idx="1033">
                  <c:v>-0.29627300000000001</c:v>
                </c:pt>
                <c:pt idx="1034">
                  <c:v>-0.29405700000000001</c:v>
                </c:pt>
                <c:pt idx="1035">
                  <c:v>-0.29550300000000002</c:v>
                </c:pt>
                <c:pt idx="1036">
                  <c:v>-0.29807800000000001</c:v>
                </c:pt>
                <c:pt idx="1037">
                  <c:v>-0.29700500000000002</c:v>
                </c:pt>
                <c:pt idx="1038">
                  <c:v>-0.30077999999999999</c:v>
                </c:pt>
                <c:pt idx="1039">
                  <c:v>-0.299485</c:v>
                </c:pt>
                <c:pt idx="1040">
                  <c:v>-0.29694399999999999</c:v>
                </c:pt>
                <c:pt idx="1041">
                  <c:v>-0.29353000000000001</c:v>
                </c:pt>
                <c:pt idx="1042">
                  <c:v>-0.29480699999999999</c:v>
                </c:pt>
                <c:pt idx="1043">
                  <c:v>-0.29160599999999998</c:v>
                </c:pt>
                <c:pt idx="1044">
                  <c:v>-0.28990700000000003</c:v>
                </c:pt>
                <c:pt idx="1045">
                  <c:v>-0.28569099999999997</c:v>
                </c:pt>
                <c:pt idx="1046">
                  <c:v>-0.28244799999999998</c:v>
                </c:pt>
                <c:pt idx="1047">
                  <c:v>-0.27571800000000002</c:v>
                </c:pt>
                <c:pt idx="1048">
                  <c:v>-0.26611499999999999</c:v>
                </c:pt>
                <c:pt idx="1049">
                  <c:v>-0.259189</c:v>
                </c:pt>
                <c:pt idx="1050">
                  <c:v>-0.25116699999999997</c:v>
                </c:pt>
                <c:pt idx="1051">
                  <c:v>-0.24199999999999999</c:v>
                </c:pt>
                <c:pt idx="1052">
                  <c:v>-0.234484</c:v>
                </c:pt>
                <c:pt idx="1053">
                  <c:v>-0.22955800000000001</c:v>
                </c:pt>
                <c:pt idx="1054">
                  <c:v>-0.22142400000000001</c:v>
                </c:pt>
                <c:pt idx="1055">
                  <c:v>-0.217419</c:v>
                </c:pt>
                <c:pt idx="1056">
                  <c:v>-0.21032000000000001</c:v>
                </c:pt>
                <c:pt idx="1057">
                  <c:v>-0.20480400000000001</c:v>
                </c:pt>
                <c:pt idx="1058">
                  <c:v>-0.195467</c:v>
                </c:pt>
                <c:pt idx="1059">
                  <c:v>-0.191969</c:v>
                </c:pt>
                <c:pt idx="1060">
                  <c:v>-0.18753500000000001</c:v>
                </c:pt>
                <c:pt idx="1061">
                  <c:v>-0.18124899999999999</c:v>
                </c:pt>
                <c:pt idx="1062">
                  <c:v>-0.17764099999999999</c:v>
                </c:pt>
                <c:pt idx="1063">
                  <c:v>-0.17069699999999999</c:v>
                </c:pt>
                <c:pt idx="1064">
                  <c:v>-0.16345100000000001</c:v>
                </c:pt>
                <c:pt idx="1065">
                  <c:v>-0.15872</c:v>
                </c:pt>
                <c:pt idx="1066">
                  <c:v>-0.15135499999999999</c:v>
                </c:pt>
                <c:pt idx="1067">
                  <c:v>-0.14896300000000001</c:v>
                </c:pt>
                <c:pt idx="1068">
                  <c:v>-0.147535</c:v>
                </c:pt>
                <c:pt idx="1069">
                  <c:v>-0.144536</c:v>
                </c:pt>
                <c:pt idx="1070">
                  <c:v>-0.141486</c:v>
                </c:pt>
                <c:pt idx="1071">
                  <c:v>-0.13725799999999999</c:v>
                </c:pt>
                <c:pt idx="1072">
                  <c:v>-0.13139400000000001</c:v>
                </c:pt>
                <c:pt idx="1073">
                  <c:v>-0.12209100000000001</c:v>
                </c:pt>
                <c:pt idx="1074">
                  <c:v>-0.114357</c:v>
                </c:pt>
                <c:pt idx="1075">
                  <c:v>-0.10395799999999999</c:v>
                </c:pt>
                <c:pt idx="1076">
                  <c:v>-9.8565E-2</c:v>
                </c:pt>
                <c:pt idx="1077">
                  <c:v>-9.1416999999999998E-2</c:v>
                </c:pt>
                <c:pt idx="1078">
                  <c:v>-8.3774000000000001E-2</c:v>
                </c:pt>
                <c:pt idx="1079">
                  <c:v>-7.7965000000000007E-2</c:v>
                </c:pt>
                <c:pt idx="1080">
                  <c:v>-6.966E-2</c:v>
                </c:pt>
                <c:pt idx="1081">
                  <c:v>-6.0894999999999998E-2</c:v>
                </c:pt>
                <c:pt idx="1082">
                  <c:v>-5.5583E-2</c:v>
                </c:pt>
                <c:pt idx="1083">
                  <c:v>-4.4706999999999997E-2</c:v>
                </c:pt>
                <c:pt idx="1084">
                  <c:v>-3.6278999999999999E-2</c:v>
                </c:pt>
                <c:pt idx="1085">
                  <c:v>-2.7113999999999999E-2</c:v>
                </c:pt>
                <c:pt idx="1086">
                  <c:v>-1.6441000000000001E-2</c:v>
                </c:pt>
                <c:pt idx="1087">
                  <c:v>-5.0340000000000003E-3</c:v>
                </c:pt>
                <c:pt idx="1088">
                  <c:v>-5.71E-4</c:v>
                </c:pt>
                <c:pt idx="1089">
                  <c:v>-1.085E-3</c:v>
                </c:pt>
                <c:pt idx="1090">
                  <c:v>-1.836E-3</c:v>
                </c:pt>
                <c:pt idx="1091">
                  <c:v>-2.1900000000000001E-4</c:v>
                </c:pt>
                <c:pt idx="1092">
                  <c:v>-2.0170000000000001E-3</c:v>
                </c:pt>
                <c:pt idx="1093">
                  <c:v>-2.8779999999999999E-3</c:v>
                </c:pt>
                <c:pt idx="1094">
                  <c:v>-3.032E-3</c:v>
                </c:pt>
                <c:pt idx="1095">
                  <c:v>-6.1019999999999998E-3</c:v>
                </c:pt>
                <c:pt idx="1096">
                  <c:v>-6.8250000000000003E-3</c:v>
                </c:pt>
                <c:pt idx="1097">
                  <c:v>-7.6870000000000003E-3</c:v>
                </c:pt>
                <c:pt idx="1098">
                  <c:v>-9.9139999999999992E-3</c:v>
                </c:pt>
                <c:pt idx="1099">
                  <c:v>-1.3108E-2</c:v>
                </c:pt>
                <c:pt idx="1100">
                  <c:v>-1.3573E-2</c:v>
                </c:pt>
                <c:pt idx="1101">
                  <c:v>-1.5172E-2</c:v>
                </c:pt>
                <c:pt idx="1102">
                  <c:v>-1.4874999999999999E-2</c:v>
                </c:pt>
                <c:pt idx="1103">
                  <c:v>-1.7991E-2</c:v>
                </c:pt>
                <c:pt idx="1104">
                  <c:v>-1.9202E-2</c:v>
                </c:pt>
                <c:pt idx="1105">
                  <c:v>-2.0917000000000002E-2</c:v>
                </c:pt>
                <c:pt idx="1106">
                  <c:v>-2.1038999999999999E-2</c:v>
                </c:pt>
                <c:pt idx="1107">
                  <c:v>-2.2904999999999998E-2</c:v>
                </c:pt>
                <c:pt idx="1108">
                  <c:v>-2.1756000000000001E-2</c:v>
                </c:pt>
                <c:pt idx="1109">
                  <c:v>-2.4629000000000002E-2</c:v>
                </c:pt>
                <c:pt idx="1110">
                  <c:v>-2.3689000000000002E-2</c:v>
                </c:pt>
                <c:pt idx="1111">
                  <c:v>-2.5904E-2</c:v>
                </c:pt>
                <c:pt idx="1112">
                  <c:v>-2.6782E-2</c:v>
                </c:pt>
                <c:pt idx="1113">
                  <c:v>-2.7293999999999999E-2</c:v>
                </c:pt>
                <c:pt idx="1114">
                  <c:v>-2.8825E-2</c:v>
                </c:pt>
                <c:pt idx="1115">
                  <c:v>-2.9024999999999999E-2</c:v>
                </c:pt>
                <c:pt idx="1116">
                  <c:v>-3.2883999999999997E-2</c:v>
                </c:pt>
                <c:pt idx="1117">
                  <c:v>-3.3751000000000003E-2</c:v>
                </c:pt>
                <c:pt idx="1118">
                  <c:v>-3.7805999999999999E-2</c:v>
                </c:pt>
                <c:pt idx="1119">
                  <c:v>-3.7616999999999998E-2</c:v>
                </c:pt>
                <c:pt idx="1120">
                  <c:v>-4.1230000000000003E-2</c:v>
                </c:pt>
                <c:pt idx="1121">
                  <c:v>-4.3430000000000003E-2</c:v>
                </c:pt>
                <c:pt idx="1122">
                  <c:v>-4.3587000000000001E-2</c:v>
                </c:pt>
                <c:pt idx="1123">
                  <c:v>-4.6703000000000001E-2</c:v>
                </c:pt>
                <c:pt idx="1124">
                  <c:v>-4.7197000000000003E-2</c:v>
                </c:pt>
                <c:pt idx="1125">
                  <c:v>-4.9591999999999997E-2</c:v>
                </c:pt>
                <c:pt idx="1126">
                  <c:v>-5.0936000000000002E-2</c:v>
                </c:pt>
                <c:pt idx="1127">
                  <c:v>-5.3548999999999999E-2</c:v>
                </c:pt>
                <c:pt idx="1128">
                  <c:v>-5.4639E-2</c:v>
                </c:pt>
                <c:pt idx="1129">
                  <c:v>-5.7758999999999998E-2</c:v>
                </c:pt>
                <c:pt idx="1130">
                  <c:v>-6.1543E-2</c:v>
                </c:pt>
                <c:pt idx="1131">
                  <c:v>-6.2316000000000003E-2</c:v>
                </c:pt>
                <c:pt idx="1132">
                  <c:v>-6.6341999999999998E-2</c:v>
                </c:pt>
                <c:pt idx="1133">
                  <c:v>-6.6265000000000004E-2</c:v>
                </c:pt>
                <c:pt idx="1134">
                  <c:v>-7.0592000000000002E-2</c:v>
                </c:pt>
                <c:pt idx="1135">
                  <c:v>-7.3090000000000002E-2</c:v>
                </c:pt>
                <c:pt idx="1136">
                  <c:v>-7.1931999999999996E-2</c:v>
                </c:pt>
                <c:pt idx="1137">
                  <c:v>-7.7224000000000001E-2</c:v>
                </c:pt>
                <c:pt idx="1138">
                  <c:v>-7.6636999999999997E-2</c:v>
                </c:pt>
                <c:pt idx="1139">
                  <c:v>-8.0020999999999995E-2</c:v>
                </c:pt>
                <c:pt idx="1140">
                  <c:v>-8.0085000000000003E-2</c:v>
                </c:pt>
                <c:pt idx="1141">
                  <c:v>-8.4813E-2</c:v>
                </c:pt>
                <c:pt idx="1142">
                  <c:v>-8.3121E-2</c:v>
                </c:pt>
                <c:pt idx="1143">
                  <c:v>-8.6637000000000006E-2</c:v>
                </c:pt>
                <c:pt idx="1144">
                  <c:v>-8.7566000000000005E-2</c:v>
                </c:pt>
                <c:pt idx="1145">
                  <c:v>-8.8311000000000001E-2</c:v>
                </c:pt>
                <c:pt idx="1146">
                  <c:v>-8.8357000000000005E-2</c:v>
                </c:pt>
                <c:pt idx="1147">
                  <c:v>-8.9413000000000006E-2</c:v>
                </c:pt>
                <c:pt idx="1148">
                  <c:v>-8.8757000000000003E-2</c:v>
                </c:pt>
                <c:pt idx="1149">
                  <c:v>-8.9104000000000003E-2</c:v>
                </c:pt>
                <c:pt idx="1150">
                  <c:v>-8.8904999999999998E-2</c:v>
                </c:pt>
                <c:pt idx="1151">
                  <c:v>-8.9950000000000002E-2</c:v>
                </c:pt>
                <c:pt idx="1152">
                  <c:v>-9.1118000000000005E-2</c:v>
                </c:pt>
                <c:pt idx="1153">
                  <c:v>-9.1836000000000001E-2</c:v>
                </c:pt>
                <c:pt idx="1154">
                  <c:v>-9.2179999999999998E-2</c:v>
                </c:pt>
                <c:pt idx="1155">
                  <c:v>-9.4059000000000004E-2</c:v>
                </c:pt>
                <c:pt idx="1156">
                  <c:v>-9.5712000000000005E-2</c:v>
                </c:pt>
                <c:pt idx="1157">
                  <c:v>-9.5272999999999997E-2</c:v>
                </c:pt>
                <c:pt idx="1158">
                  <c:v>-9.5616999999999994E-2</c:v>
                </c:pt>
                <c:pt idx="1159">
                  <c:v>-9.7370999999999999E-2</c:v>
                </c:pt>
                <c:pt idx="1160">
                  <c:v>-9.5871999999999999E-2</c:v>
                </c:pt>
                <c:pt idx="1161">
                  <c:v>-9.8281999999999994E-2</c:v>
                </c:pt>
                <c:pt idx="1162">
                  <c:v>-9.5291000000000001E-2</c:v>
                </c:pt>
                <c:pt idx="1163">
                  <c:v>-9.8997000000000002E-2</c:v>
                </c:pt>
                <c:pt idx="1164">
                  <c:v>-9.7877000000000006E-2</c:v>
                </c:pt>
                <c:pt idx="1165">
                  <c:v>-0.100213</c:v>
                </c:pt>
                <c:pt idx="1166">
                  <c:v>-0.10136299999999999</c:v>
                </c:pt>
                <c:pt idx="1167">
                  <c:v>-0.101507</c:v>
                </c:pt>
                <c:pt idx="1168">
                  <c:v>-0.10186000000000001</c:v>
                </c:pt>
                <c:pt idx="1169">
                  <c:v>-0.103398</c:v>
                </c:pt>
                <c:pt idx="1170">
                  <c:v>-0.102203</c:v>
                </c:pt>
                <c:pt idx="1171">
                  <c:v>-0.104737</c:v>
                </c:pt>
                <c:pt idx="1172">
                  <c:v>-0.103409</c:v>
                </c:pt>
                <c:pt idx="1173">
                  <c:v>-0.10793</c:v>
                </c:pt>
                <c:pt idx="1174">
                  <c:v>-0.106976</c:v>
                </c:pt>
                <c:pt idx="1175">
                  <c:v>-0.10806499999999999</c:v>
                </c:pt>
                <c:pt idx="1176">
                  <c:v>-0.107836</c:v>
                </c:pt>
                <c:pt idx="1177">
                  <c:v>-0.107489</c:v>
                </c:pt>
                <c:pt idx="1178">
                  <c:v>-0.107866</c:v>
                </c:pt>
                <c:pt idx="1179">
                  <c:v>-0.11050699999999999</c:v>
                </c:pt>
                <c:pt idx="1180">
                  <c:v>-0.109421</c:v>
                </c:pt>
                <c:pt idx="1181">
                  <c:v>-0.11103200000000001</c:v>
                </c:pt>
                <c:pt idx="1182">
                  <c:v>-0.110414</c:v>
                </c:pt>
                <c:pt idx="1183">
                  <c:v>-0.11167100000000001</c:v>
                </c:pt>
                <c:pt idx="1184">
                  <c:v>-0.110711</c:v>
                </c:pt>
                <c:pt idx="1185">
                  <c:v>-0.10910400000000001</c:v>
                </c:pt>
                <c:pt idx="1186">
                  <c:v>-0.11192000000000001</c:v>
                </c:pt>
                <c:pt idx="1187">
                  <c:v>-0.11268300000000001</c:v>
                </c:pt>
                <c:pt idx="1188">
                  <c:v>-0.112858</c:v>
                </c:pt>
                <c:pt idx="1189">
                  <c:v>-0.110941</c:v>
                </c:pt>
                <c:pt idx="1190">
                  <c:v>-0.113272</c:v>
                </c:pt>
                <c:pt idx="1191">
                  <c:v>-0.114664</c:v>
                </c:pt>
                <c:pt idx="1192">
                  <c:v>-0.11334</c:v>
                </c:pt>
                <c:pt idx="1193">
                  <c:v>-0.115577</c:v>
                </c:pt>
                <c:pt idx="1194">
                  <c:v>-0.115702</c:v>
                </c:pt>
                <c:pt idx="1195">
                  <c:v>-0.113789</c:v>
                </c:pt>
                <c:pt idx="1196">
                  <c:v>-0.112986</c:v>
                </c:pt>
                <c:pt idx="1197">
                  <c:v>-0.115483</c:v>
                </c:pt>
                <c:pt idx="1198">
                  <c:v>-0.116343</c:v>
                </c:pt>
                <c:pt idx="1199">
                  <c:v>-0.11755400000000001</c:v>
                </c:pt>
                <c:pt idx="1200">
                  <c:v>-0.11512600000000001</c:v>
                </c:pt>
                <c:pt idx="1201">
                  <c:v>-0.117456</c:v>
                </c:pt>
                <c:pt idx="1202">
                  <c:v>-0.117003</c:v>
                </c:pt>
                <c:pt idx="1203">
                  <c:v>-0.117933</c:v>
                </c:pt>
                <c:pt idx="1204">
                  <c:v>-0.117164</c:v>
                </c:pt>
                <c:pt idx="1205">
                  <c:v>-0.114464</c:v>
                </c:pt>
                <c:pt idx="1206">
                  <c:v>-0.115608</c:v>
                </c:pt>
                <c:pt idx="1207">
                  <c:v>-0.116328</c:v>
                </c:pt>
                <c:pt idx="1208">
                  <c:v>-0.11465500000000001</c:v>
                </c:pt>
                <c:pt idx="1209">
                  <c:v>-0.115296</c:v>
                </c:pt>
                <c:pt idx="1210">
                  <c:v>-0.116351</c:v>
                </c:pt>
                <c:pt idx="1211">
                  <c:v>-0.116977</c:v>
                </c:pt>
                <c:pt idx="1212">
                  <c:v>-0.116741</c:v>
                </c:pt>
                <c:pt idx="1213">
                  <c:v>-0.11569</c:v>
                </c:pt>
                <c:pt idx="1214">
                  <c:v>-0.117647</c:v>
                </c:pt>
                <c:pt idx="1215">
                  <c:v>-0.116662</c:v>
                </c:pt>
                <c:pt idx="1216">
                  <c:v>-0.11831999999999999</c:v>
                </c:pt>
                <c:pt idx="1217">
                  <c:v>-0.117741</c:v>
                </c:pt>
                <c:pt idx="1218">
                  <c:v>-0.115658</c:v>
                </c:pt>
                <c:pt idx="1219">
                  <c:v>-0.116422</c:v>
                </c:pt>
                <c:pt idx="1220">
                  <c:v>-0.116522</c:v>
                </c:pt>
                <c:pt idx="1221">
                  <c:v>-0.115425</c:v>
                </c:pt>
                <c:pt idx="1222">
                  <c:v>-0.11558</c:v>
                </c:pt>
                <c:pt idx="1223">
                  <c:v>-0.116912</c:v>
                </c:pt>
                <c:pt idx="1224">
                  <c:v>-0.114149</c:v>
                </c:pt>
                <c:pt idx="1225">
                  <c:v>-0.114812</c:v>
                </c:pt>
                <c:pt idx="1226">
                  <c:v>-0.114116</c:v>
                </c:pt>
                <c:pt idx="1227">
                  <c:v>-0.114262</c:v>
                </c:pt>
                <c:pt idx="1228">
                  <c:v>-0.111071</c:v>
                </c:pt>
                <c:pt idx="1229">
                  <c:v>-0.113785</c:v>
                </c:pt>
                <c:pt idx="1230">
                  <c:v>-0.11337899999999999</c:v>
                </c:pt>
                <c:pt idx="1231">
                  <c:v>-0.11367099999999999</c:v>
                </c:pt>
                <c:pt idx="1232">
                  <c:v>-0.112265</c:v>
                </c:pt>
                <c:pt idx="1233">
                  <c:v>-0.112537</c:v>
                </c:pt>
                <c:pt idx="1234">
                  <c:v>-0.10929899999999999</c:v>
                </c:pt>
                <c:pt idx="1235">
                  <c:v>-0.111541</c:v>
                </c:pt>
                <c:pt idx="1236">
                  <c:v>-0.111836</c:v>
                </c:pt>
                <c:pt idx="1237">
                  <c:v>-0.116521</c:v>
                </c:pt>
                <c:pt idx="1238">
                  <c:v>-0.114652</c:v>
                </c:pt>
                <c:pt idx="1239">
                  <c:v>-0.117062</c:v>
                </c:pt>
                <c:pt idx="1240">
                  <c:v>-0.11552900000000001</c:v>
                </c:pt>
                <c:pt idx="1241">
                  <c:v>-0.115551</c:v>
                </c:pt>
                <c:pt idx="1242">
                  <c:v>-0.116424</c:v>
                </c:pt>
                <c:pt idx="1243">
                  <c:v>-0.11591799999999999</c:v>
                </c:pt>
                <c:pt idx="1244">
                  <c:v>-0.116782</c:v>
                </c:pt>
                <c:pt idx="1245">
                  <c:v>-0.115645</c:v>
                </c:pt>
                <c:pt idx="1246">
                  <c:v>-0.11436499999999999</c:v>
                </c:pt>
                <c:pt idx="1247">
                  <c:v>-0.113464</c:v>
                </c:pt>
                <c:pt idx="1248">
                  <c:v>-0.11487600000000001</c:v>
                </c:pt>
                <c:pt idx="1249">
                  <c:v>-0.11264299999999999</c:v>
                </c:pt>
                <c:pt idx="1250">
                  <c:v>-0.11175300000000001</c:v>
                </c:pt>
                <c:pt idx="1251">
                  <c:v>-0.112569</c:v>
                </c:pt>
                <c:pt idx="1252">
                  <c:v>-0.110774</c:v>
                </c:pt>
                <c:pt idx="1253">
                  <c:v>-0.10745</c:v>
                </c:pt>
                <c:pt idx="1254">
                  <c:v>-0.106711</c:v>
                </c:pt>
                <c:pt idx="1255">
                  <c:v>-0.106184</c:v>
                </c:pt>
                <c:pt idx="1256">
                  <c:v>-0.100809</c:v>
                </c:pt>
                <c:pt idx="1257">
                  <c:v>-0.10308</c:v>
                </c:pt>
                <c:pt idx="1258">
                  <c:v>-0.102009</c:v>
                </c:pt>
                <c:pt idx="1259">
                  <c:v>-9.9571000000000007E-2</c:v>
                </c:pt>
                <c:pt idx="1260">
                  <c:v>-9.7004999999999994E-2</c:v>
                </c:pt>
                <c:pt idx="1261">
                  <c:v>-9.2408000000000004E-2</c:v>
                </c:pt>
                <c:pt idx="1262">
                  <c:v>-9.4714999999999994E-2</c:v>
                </c:pt>
                <c:pt idx="1263">
                  <c:v>-9.4252000000000002E-2</c:v>
                </c:pt>
                <c:pt idx="1264">
                  <c:v>-9.2815999999999996E-2</c:v>
                </c:pt>
                <c:pt idx="1265">
                  <c:v>-9.1588000000000003E-2</c:v>
                </c:pt>
                <c:pt idx="1266">
                  <c:v>-8.7985999999999995E-2</c:v>
                </c:pt>
                <c:pt idx="1267">
                  <c:v>-8.7299000000000002E-2</c:v>
                </c:pt>
                <c:pt idx="1268">
                  <c:v>-8.5431000000000007E-2</c:v>
                </c:pt>
                <c:pt idx="1269">
                  <c:v>-8.4745000000000001E-2</c:v>
                </c:pt>
                <c:pt idx="1270">
                  <c:v>-8.2281999999999994E-2</c:v>
                </c:pt>
                <c:pt idx="1271">
                  <c:v>-8.0170000000000005E-2</c:v>
                </c:pt>
                <c:pt idx="1272">
                  <c:v>-7.6886999999999997E-2</c:v>
                </c:pt>
                <c:pt idx="1273">
                  <c:v>-7.3621000000000006E-2</c:v>
                </c:pt>
                <c:pt idx="1274">
                  <c:v>-7.2510000000000005E-2</c:v>
                </c:pt>
                <c:pt idx="1275">
                  <c:v>-7.0021E-2</c:v>
                </c:pt>
                <c:pt idx="1276">
                  <c:v>-6.6481999999999999E-2</c:v>
                </c:pt>
                <c:pt idx="1277">
                  <c:v>-6.3460000000000003E-2</c:v>
                </c:pt>
                <c:pt idx="1278">
                  <c:v>-6.0685999999999997E-2</c:v>
                </c:pt>
                <c:pt idx="1279">
                  <c:v>-5.4824999999999999E-2</c:v>
                </c:pt>
                <c:pt idx="1280">
                  <c:v>-5.5004999999999998E-2</c:v>
                </c:pt>
                <c:pt idx="1281">
                  <c:v>-5.0423000000000003E-2</c:v>
                </c:pt>
                <c:pt idx="1282">
                  <c:v>-4.7771000000000001E-2</c:v>
                </c:pt>
                <c:pt idx="1283">
                  <c:v>-4.6295000000000003E-2</c:v>
                </c:pt>
                <c:pt idx="1284">
                  <c:v>-4.2659000000000002E-2</c:v>
                </c:pt>
                <c:pt idx="1285">
                  <c:v>-3.5506999999999997E-2</c:v>
                </c:pt>
                <c:pt idx="1286">
                  <c:v>-3.5133999999999999E-2</c:v>
                </c:pt>
                <c:pt idx="1287">
                  <c:v>-3.1253000000000003E-2</c:v>
                </c:pt>
                <c:pt idx="1288">
                  <c:v>-2.4287E-2</c:v>
                </c:pt>
                <c:pt idx="1289">
                  <c:v>-2.359E-2</c:v>
                </c:pt>
                <c:pt idx="1290">
                  <c:v>-1.8856000000000001E-2</c:v>
                </c:pt>
                <c:pt idx="1291">
                  <c:v>-1.2753E-2</c:v>
                </c:pt>
                <c:pt idx="1292">
                  <c:v>-1.1187000000000001E-2</c:v>
                </c:pt>
                <c:pt idx="1293">
                  <c:v>-4.8729999999999997E-3</c:v>
                </c:pt>
                <c:pt idx="1294">
                  <c:v>-5.3270000000000001E-3</c:v>
                </c:pt>
                <c:pt idx="1295">
                  <c:v>-1.0869E-2</c:v>
                </c:pt>
                <c:pt idx="1296">
                  <c:v>-1.6542999999999999E-2</c:v>
                </c:pt>
                <c:pt idx="1297">
                  <c:v>-2.4001000000000001E-2</c:v>
                </c:pt>
                <c:pt idx="1298">
                  <c:v>-2.8209000000000001E-2</c:v>
                </c:pt>
                <c:pt idx="1299">
                  <c:v>-3.4183999999999999E-2</c:v>
                </c:pt>
                <c:pt idx="1300">
                  <c:v>-4.1021000000000002E-2</c:v>
                </c:pt>
                <c:pt idx="1301">
                  <c:v>-4.5567000000000003E-2</c:v>
                </c:pt>
                <c:pt idx="1302">
                  <c:v>-4.9812000000000002E-2</c:v>
                </c:pt>
                <c:pt idx="1303">
                  <c:v>-5.4746999999999997E-2</c:v>
                </c:pt>
                <c:pt idx="1304">
                  <c:v>-5.9443000000000003E-2</c:v>
                </c:pt>
                <c:pt idx="1305">
                  <c:v>-6.4485000000000001E-2</c:v>
                </c:pt>
                <c:pt idx="1306">
                  <c:v>-6.8130999999999997E-2</c:v>
                </c:pt>
                <c:pt idx="1307">
                  <c:v>-7.2225999999999999E-2</c:v>
                </c:pt>
                <c:pt idx="1308">
                  <c:v>-7.7104000000000006E-2</c:v>
                </c:pt>
                <c:pt idx="1309">
                  <c:v>-8.1626000000000004E-2</c:v>
                </c:pt>
                <c:pt idx="1310">
                  <c:v>-8.5727999999999999E-2</c:v>
                </c:pt>
                <c:pt idx="1311">
                  <c:v>-8.9097999999999997E-2</c:v>
                </c:pt>
                <c:pt idx="1312">
                  <c:v>-9.1373999999999997E-2</c:v>
                </c:pt>
                <c:pt idx="1313">
                  <c:v>-9.5753000000000005E-2</c:v>
                </c:pt>
                <c:pt idx="1314">
                  <c:v>-9.8682000000000006E-2</c:v>
                </c:pt>
                <c:pt idx="1315">
                  <c:v>-0.10316599999999999</c:v>
                </c:pt>
                <c:pt idx="1316">
                  <c:v>-0.106517</c:v>
                </c:pt>
                <c:pt idx="1317">
                  <c:v>-0.11028499999999999</c:v>
                </c:pt>
                <c:pt idx="1318">
                  <c:v>-0.113021</c:v>
                </c:pt>
                <c:pt idx="1319">
                  <c:v>-0.116451</c:v>
                </c:pt>
                <c:pt idx="1320">
                  <c:v>-0.120849</c:v>
                </c:pt>
                <c:pt idx="1321">
                  <c:v>-0.123187</c:v>
                </c:pt>
                <c:pt idx="1322">
                  <c:v>-0.126197</c:v>
                </c:pt>
                <c:pt idx="1323">
                  <c:v>-0.13137299999999999</c:v>
                </c:pt>
                <c:pt idx="1324">
                  <c:v>-0.13358800000000001</c:v>
                </c:pt>
                <c:pt idx="1325">
                  <c:v>-0.13677700000000001</c:v>
                </c:pt>
                <c:pt idx="1326">
                  <c:v>-0.14041500000000001</c:v>
                </c:pt>
                <c:pt idx="1327">
                  <c:v>-0.143954</c:v>
                </c:pt>
                <c:pt idx="1328">
                  <c:v>-0.146678</c:v>
                </c:pt>
                <c:pt idx="1329">
                  <c:v>-0.14965600000000001</c:v>
                </c:pt>
                <c:pt idx="1330">
                  <c:v>-0.15235199999999999</c:v>
                </c:pt>
                <c:pt idx="1331">
                  <c:v>-0.15430099999999999</c:v>
                </c:pt>
                <c:pt idx="1332">
                  <c:v>-0.157195</c:v>
                </c:pt>
                <c:pt idx="1333">
                  <c:v>-0.15984599999999999</c:v>
                </c:pt>
                <c:pt idx="1334">
                  <c:v>-0.161769</c:v>
                </c:pt>
                <c:pt idx="1335">
                  <c:v>-0.164878</c:v>
                </c:pt>
                <c:pt idx="1336">
                  <c:v>-0.16725200000000001</c:v>
                </c:pt>
                <c:pt idx="1337">
                  <c:v>-0.16927</c:v>
                </c:pt>
                <c:pt idx="1338">
                  <c:v>-0.17250599999999999</c:v>
                </c:pt>
                <c:pt idx="1339">
                  <c:v>-0.17497299999999999</c:v>
                </c:pt>
                <c:pt idx="1340">
                  <c:v>-0.178453</c:v>
                </c:pt>
                <c:pt idx="1341">
                  <c:v>-0.17994499999999999</c:v>
                </c:pt>
                <c:pt idx="1342">
                  <c:v>-0.18351400000000001</c:v>
                </c:pt>
                <c:pt idx="1343">
                  <c:v>-0.18531500000000001</c:v>
                </c:pt>
                <c:pt idx="1344">
                  <c:v>-0.188579</c:v>
                </c:pt>
                <c:pt idx="1345">
                  <c:v>-0.19114400000000001</c:v>
                </c:pt>
                <c:pt idx="1346">
                  <c:v>-0.19254599999999999</c:v>
                </c:pt>
                <c:pt idx="1347">
                  <c:v>-0.19378300000000001</c:v>
                </c:pt>
                <c:pt idx="1348">
                  <c:v>-0.19622300000000001</c:v>
                </c:pt>
                <c:pt idx="1349">
                  <c:v>-0.19769300000000001</c:v>
                </c:pt>
                <c:pt idx="1350">
                  <c:v>-0.20114799999999999</c:v>
                </c:pt>
                <c:pt idx="1351">
                  <c:v>-0.202291</c:v>
                </c:pt>
                <c:pt idx="1352">
                  <c:v>-0.20401</c:v>
                </c:pt>
                <c:pt idx="1353">
                  <c:v>-0.20802399999999999</c:v>
                </c:pt>
                <c:pt idx="1354">
                  <c:v>-0.211696</c:v>
                </c:pt>
                <c:pt idx="1355">
                  <c:v>-0.21309</c:v>
                </c:pt>
                <c:pt idx="1356">
                  <c:v>-0.213726</c:v>
                </c:pt>
                <c:pt idx="1357">
                  <c:v>-0.21682599999999999</c:v>
                </c:pt>
                <c:pt idx="1358">
                  <c:v>-0.22045799999999999</c:v>
                </c:pt>
                <c:pt idx="1359">
                  <c:v>-0.22253600000000001</c:v>
                </c:pt>
                <c:pt idx="1360">
                  <c:v>-0.22479199999999999</c:v>
                </c:pt>
                <c:pt idx="1361">
                  <c:v>-0.22640199999999999</c:v>
                </c:pt>
                <c:pt idx="1362">
                  <c:v>-0.227883</c:v>
                </c:pt>
                <c:pt idx="1363">
                  <c:v>-0.23027500000000001</c:v>
                </c:pt>
                <c:pt idx="1364">
                  <c:v>-0.23064599999999999</c:v>
                </c:pt>
                <c:pt idx="1365">
                  <c:v>-0.230189</c:v>
                </c:pt>
                <c:pt idx="1366">
                  <c:v>-0.23227900000000001</c:v>
                </c:pt>
                <c:pt idx="1367">
                  <c:v>-0.232707</c:v>
                </c:pt>
                <c:pt idx="1368">
                  <c:v>-0.23416100000000001</c:v>
                </c:pt>
                <c:pt idx="1369">
                  <c:v>-0.23432700000000001</c:v>
                </c:pt>
                <c:pt idx="1370">
                  <c:v>-0.23539199999999999</c:v>
                </c:pt>
                <c:pt idx="1371">
                  <c:v>-0.237646</c:v>
                </c:pt>
                <c:pt idx="1372">
                  <c:v>-0.238704</c:v>
                </c:pt>
                <c:pt idx="1373">
                  <c:v>-0.24024799999999999</c:v>
                </c:pt>
                <c:pt idx="1374">
                  <c:v>-0.24130199999999999</c:v>
                </c:pt>
                <c:pt idx="1375">
                  <c:v>-0.24381900000000001</c:v>
                </c:pt>
                <c:pt idx="1376">
                  <c:v>-0.24456800000000001</c:v>
                </c:pt>
                <c:pt idx="1377">
                  <c:v>-0.24628800000000001</c:v>
                </c:pt>
                <c:pt idx="1378">
                  <c:v>-0.246756</c:v>
                </c:pt>
                <c:pt idx="1379">
                  <c:v>-0.24748300000000001</c:v>
                </c:pt>
                <c:pt idx="1380">
                  <c:v>-0.248389</c:v>
                </c:pt>
                <c:pt idx="1381">
                  <c:v>-0.25008900000000001</c:v>
                </c:pt>
                <c:pt idx="1382">
                  <c:v>-0.25229400000000002</c:v>
                </c:pt>
                <c:pt idx="1383">
                  <c:v>-0.25340400000000002</c:v>
                </c:pt>
                <c:pt idx="1384">
                  <c:v>-0.25425599999999998</c:v>
                </c:pt>
                <c:pt idx="1385">
                  <c:v>-0.25589800000000001</c:v>
                </c:pt>
                <c:pt idx="1386">
                  <c:v>-0.25708300000000001</c:v>
                </c:pt>
                <c:pt idx="1387">
                  <c:v>-0.258496</c:v>
                </c:pt>
                <c:pt idx="1388">
                  <c:v>-0.26086900000000002</c:v>
                </c:pt>
                <c:pt idx="1389">
                  <c:v>-0.26203399999999999</c:v>
                </c:pt>
                <c:pt idx="1390">
                  <c:v>-0.26280300000000001</c:v>
                </c:pt>
                <c:pt idx="1391">
                  <c:v>-0.26214300000000001</c:v>
                </c:pt>
                <c:pt idx="1392">
                  <c:v>-0.26444000000000001</c:v>
                </c:pt>
                <c:pt idx="1393">
                  <c:v>-0.26707900000000001</c:v>
                </c:pt>
                <c:pt idx="1394">
                  <c:v>-0.26688099999999998</c:v>
                </c:pt>
                <c:pt idx="1395">
                  <c:v>-0.268289</c:v>
                </c:pt>
                <c:pt idx="1396">
                  <c:v>-0.27022800000000002</c:v>
                </c:pt>
                <c:pt idx="1397">
                  <c:v>-0.27173900000000001</c:v>
                </c:pt>
                <c:pt idx="1398">
                  <c:v>-0.27296799999999999</c:v>
                </c:pt>
                <c:pt idx="1399">
                  <c:v>-0.274175</c:v>
                </c:pt>
                <c:pt idx="1400">
                  <c:v>-0.27546199999999998</c:v>
                </c:pt>
                <c:pt idx="1401">
                  <c:v>-0.27542499999999998</c:v>
                </c:pt>
                <c:pt idx="1402">
                  <c:v>-0.27555099999999999</c:v>
                </c:pt>
                <c:pt idx="1403">
                  <c:v>-0.27717399999999998</c:v>
                </c:pt>
                <c:pt idx="1404">
                  <c:v>-0.27771899999999999</c:v>
                </c:pt>
                <c:pt idx="1405">
                  <c:v>-0.27968799999999999</c:v>
                </c:pt>
                <c:pt idx="1406">
                  <c:v>-0.28080899999999998</c:v>
                </c:pt>
                <c:pt idx="1407">
                  <c:v>-0.28055099999999999</c:v>
                </c:pt>
                <c:pt idx="1408">
                  <c:v>-0.280721</c:v>
                </c:pt>
                <c:pt idx="1409">
                  <c:v>-0.27834700000000001</c:v>
                </c:pt>
                <c:pt idx="1410">
                  <c:v>-0.27981299999999998</c:v>
                </c:pt>
                <c:pt idx="1411">
                  <c:v>-0.28060099999999999</c:v>
                </c:pt>
                <c:pt idx="1412">
                  <c:v>-0.28078199999999998</c:v>
                </c:pt>
                <c:pt idx="1413">
                  <c:v>-0.28196500000000002</c:v>
                </c:pt>
                <c:pt idx="1414">
                  <c:v>-0.28276899999999999</c:v>
                </c:pt>
                <c:pt idx="1415">
                  <c:v>-0.28155599999999997</c:v>
                </c:pt>
                <c:pt idx="1416">
                  <c:v>-0.28391300000000003</c:v>
                </c:pt>
                <c:pt idx="1417">
                  <c:v>-0.284831</c:v>
                </c:pt>
                <c:pt idx="1418">
                  <c:v>-0.28403800000000001</c:v>
                </c:pt>
                <c:pt idx="1419">
                  <c:v>-0.285273</c:v>
                </c:pt>
                <c:pt idx="1420">
                  <c:v>-0.284858</c:v>
                </c:pt>
                <c:pt idx="1421">
                  <c:v>-0.28434999999999999</c:v>
                </c:pt>
                <c:pt idx="1422">
                  <c:v>-0.28613699999999997</c:v>
                </c:pt>
                <c:pt idx="1423">
                  <c:v>-0.28713699999999998</c:v>
                </c:pt>
                <c:pt idx="1424">
                  <c:v>-0.28701399999999999</c:v>
                </c:pt>
                <c:pt idx="1425">
                  <c:v>-0.28967599999999999</c:v>
                </c:pt>
                <c:pt idx="1426">
                  <c:v>-0.28844399999999998</c:v>
                </c:pt>
                <c:pt idx="1427">
                  <c:v>-0.29127199999999998</c:v>
                </c:pt>
                <c:pt idx="1428">
                  <c:v>-0.29097299999999998</c:v>
                </c:pt>
                <c:pt idx="1429">
                  <c:v>-0.29290699999999997</c:v>
                </c:pt>
                <c:pt idx="1430">
                  <c:v>-0.293074</c:v>
                </c:pt>
                <c:pt idx="1431">
                  <c:v>-0.29305900000000001</c:v>
                </c:pt>
                <c:pt idx="1432">
                  <c:v>-0.294881</c:v>
                </c:pt>
                <c:pt idx="1433">
                  <c:v>-0.29695100000000002</c:v>
                </c:pt>
                <c:pt idx="1434">
                  <c:v>-0.29702499999999998</c:v>
                </c:pt>
                <c:pt idx="1435">
                  <c:v>-0.29649700000000001</c:v>
                </c:pt>
                <c:pt idx="1436">
                  <c:v>-0.29819600000000002</c:v>
                </c:pt>
                <c:pt idx="1437">
                  <c:v>-0.29982500000000001</c:v>
                </c:pt>
                <c:pt idx="1438">
                  <c:v>-0.30051800000000001</c:v>
                </c:pt>
                <c:pt idx="1439">
                  <c:v>-0.30093399999999998</c:v>
                </c:pt>
                <c:pt idx="1440">
                  <c:v>-0.30128100000000002</c:v>
                </c:pt>
                <c:pt idx="1441">
                  <c:v>-0.30360500000000001</c:v>
                </c:pt>
                <c:pt idx="1442">
                  <c:v>-0.30322900000000003</c:v>
                </c:pt>
                <c:pt idx="1443">
                  <c:v>-0.304284</c:v>
                </c:pt>
                <c:pt idx="1444">
                  <c:v>-0.30435699999999999</c:v>
                </c:pt>
                <c:pt idx="1445">
                  <c:v>-0.30591600000000002</c:v>
                </c:pt>
                <c:pt idx="1446">
                  <c:v>-0.30805100000000002</c:v>
                </c:pt>
                <c:pt idx="1447">
                  <c:v>-0.308811</c:v>
                </c:pt>
                <c:pt idx="1448">
                  <c:v>-0.30926399999999998</c:v>
                </c:pt>
                <c:pt idx="1449">
                  <c:v>-0.30919799999999997</c:v>
                </c:pt>
                <c:pt idx="1450">
                  <c:v>-0.31102099999999999</c:v>
                </c:pt>
                <c:pt idx="1451">
                  <c:v>-0.31119999999999998</c:v>
                </c:pt>
                <c:pt idx="1452">
                  <c:v>-0.31275999999999998</c:v>
                </c:pt>
                <c:pt idx="1453">
                  <c:v>-0.31315700000000002</c:v>
                </c:pt>
                <c:pt idx="1454">
                  <c:v>-0.31538699999999997</c:v>
                </c:pt>
                <c:pt idx="1455">
                  <c:v>-0.31510100000000002</c:v>
                </c:pt>
                <c:pt idx="1456">
                  <c:v>-0.31511899999999998</c:v>
                </c:pt>
                <c:pt idx="1457">
                  <c:v>-0.315969</c:v>
                </c:pt>
                <c:pt idx="1458">
                  <c:v>-0.31639</c:v>
                </c:pt>
                <c:pt idx="1459">
                  <c:v>-0.31625199999999998</c:v>
                </c:pt>
                <c:pt idx="1460">
                  <c:v>-0.31792999999999999</c:v>
                </c:pt>
                <c:pt idx="1461">
                  <c:v>-0.31435999999999997</c:v>
                </c:pt>
                <c:pt idx="1462">
                  <c:v>-0.31539200000000001</c:v>
                </c:pt>
                <c:pt idx="1463">
                  <c:v>-0.314419</c:v>
                </c:pt>
                <c:pt idx="1464">
                  <c:v>-0.31197399999999997</c:v>
                </c:pt>
                <c:pt idx="1465">
                  <c:v>-0.31391000000000002</c:v>
                </c:pt>
                <c:pt idx="1466">
                  <c:v>-0.31196099999999999</c:v>
                </c:pt>
                <c:pt idx="1467">
                  <c:v>-0.31339499999999998</c:v>
                </c:pt>
                <c:pt idx="1468">
                  <c:v>-0.31043799999999999</c:v>
                </c:pt>
                <c:pt idx="1469">
                  <c:v>-0.31170100000000001</c:v>
                </c:pt>
                <c:pt idx="1470">
                  <c:v>-0.30917899999999998</c:v>
                </c:pt>
                <c:pt idx="1471">
                  <c:v>-0.31063000000000002</c:v>
                </c:pt>
                <c:pt idx="1472">
                  <c:v>-0.30897799999999997</c:v>
                </c:pt>
                <c:pt idx="1473">
                  <c:v>-0.30832900000000002</c:v>
                </c:pt>
                <c:pt idx="1474">
                  <c:v>-0.30917099999999997</c:v>
                </c:pt>
                <c:pt idx="1475">
                  <c:v>-0.30838700000000002</c:v>
                </c:pt>
                <c:pt idx="1476">
                  <c:v>-0.30618099999999998</c:v>
                </c:pt>
                <c:pt idx="1477">
                  <c:v>-0.30618000000000001</c:v>
                </c:pt>
                <c:pt idx="1478">
                  <c:v>-0.30721399999999999</c:v>
                </c:pt>
                <c:pt idx="1479">
                  <c:v>-0.306811</c:v>
                </c:pt>
                <c:pt idx="1480">
                  <c:v>-0.30742999999999998</c:v>
                </c:pt>
                <c:pt idx="1481">
                  <c:v>-0.306093</c:v>
                </c:pt>
                <c:pt idx="1482">
                  <c:v>-0.30337700000000001</c:v>
                </c:pt>
                <c:pt idx="1483">
                  <c:v>-0.30398500000000001</c:v>
                </c:pt>
                <c:pt idx="1484">
                  <c:v>-0.305398</c:v>
                </c:pt>
                <c:pt idx="1485">
                  <c:v>-0.30265300000000001</c:v>
                </c:pt>
                <c:pt idx="1486">
                  <c:v>-0.29902000000000001</c:v>
                </c:pt>
                <c:pt idx="1487">
                  <c:v>-0.29635099999999998</c:v>
                </c:pt>
                <c:pt idx="1488">
                  <c:v>-0.29004200000000002</c:v>
                </c:pt>
                <c:pt idx="1489">
                  <c:v>-0.28472900000000001</c:v>
                </c:pt>
                <c:pt idx="1490">
                  <c:v>-0.279339</c:v>
                </c:pt>
                <c:pt idx="1491">
                  <c:v>-0.268932</c:v>
                </c:pt>
                <c:pt idx="1492">
                  <c:v>-0.25881300000000002</c:v>
                </c:pt>
                <c:pt idx="1493">
                  <c:v>-0.24934799999999999</c:v>
                </c:pt>
                <c:pt idx="1494">
                  <c:v>-0.239619</c:v>
                </c:pt>
                <c:pt idx="1495">
                  <c:v>-0.233991</c:v>
                </c:pt>
                <c:pt idx="1496">
                  <c:v>-0.22804199999999999</c:v>
                </c:pt>
                <c:pt idx="1497">
                  <c:v>-0.225856</c:v>
                </c:pt>
                <c:pt idx="1498">
                  <c:v>-0.21994</c:v>
                </c:pt>
                <c:pt idx="1499">
                  <c:v>-0.216498</c:v>
                </c:pt>
                <c:pt idx="1500">
                  <c:v>-0.20958399999999999</c:v>
                </c:pt>
                <c:pt idx="1501">
                  <c:v>-0.210311</c:v>
                </c:pt>
                <c:pt idx="1502">
                  <c:v>-0.19767399999999999</c:v>
                </c:pt>
                <c:pt idx="1503">
                  <c:v>-0.18396999999999999</c:v>
                </c:pt>
                <c:pt idx="1504">
                  <c:v>-0.172981</c:v>
                </c:pt>
                <c:pt idx="1505">
                  <c:v>-0.16508200000000001</c:v>
                </c:pt>
                <c:pt idx="1506">
                  <c:v>-0.15956799999999999</c:v>
                </c:pt>
                <c:pt idx="1507">
                  <c:v>-0.145736</c:v>
                </c:pt>
                <c:pt idx="1508">
                  <c:v>-0.13824700000000001</c:v>
                </c:pt>
                <c:pt idx="1509">
                  <c:v>-0.125975</c:v>
                </c:pt>
                <c:pt idx="1510">
                  <c:v>-0.113833</c:v>
                </c:pt>
                <c:pt idx="1511">
                  <c:v>-0.106456</c:v>
                </c:pt>
                <c:pt idx="1512">
                  <c:v>-9.6912999999999999E-2</c:v>
                </c:pt>
                <c:pt idx="1513">
                  <c:v>-8.9555999999999997E-2</c:v>
                </c:pt>
                <c:pt idx="1514">
                  <c:v>-8.1087000000000006E-2</c:v>
                </c:pt>
                <c:pt idx="1515">
                  <c:v>-7.3948E-2</c:v>
                </c:pt>
                <c:pt idx="1516">
                  <c:v>-6.5720000000000001E-2</c:v>
                </c:pt>
                <c:pt idx="1517">
                  <c:v>-6.2040999999999999E-2</c:v>
                </c:pt>
                <c:pt idx="1518">
                  <c:v>-5.0990000000000001E-2</c:v>
                </c:pt>
                <c:pt idx="1519">
                  <c:v>-4.4407000000000002E-2</c:v>
                </c:pt>
                <c:pt idx="1520">
                  <c:v>-3.8148000000000001E-2</c:v>
                </c:pt>
                <c:pt idx="1521">
                  <c:v>-2.8294E-2</c:v>
                </c:pt>
                <c:pt idx="1522">
                  <c:v>-1.8724999999999999E-2</c:v>
                </c:pt>
                <c:pt idx="1523">
                  <c:v>-9.9970000000000007E-3</c:v>
                </c:pt>
                <c:pt idx="1524">
                  <c:v>2.0900000000000001E-4</c:v>
                </c:pt>
                <c:pt idx="1525">
                  <c:v>-5.3600000000000002E-4</c:v>
                </c:pt>
                <c:pt idx="1526">
                  <c:v>-1.354E-3</c:v>
                </c:pt>
                <c:pt idx="1527">
                  <c:v>-2.5539999999999998E-3</c:v>
                </c:pt>
                <c:pt idx="1528">
                  <c:v>-3.4030000000000002E-3</c:v>
                </c:pt>
                <c:pt idx="1529">
                  <c:v>-4.3229999999999996E-3</c:v>
                </c:pt>
                <c:pt idx="1530">
                  <c:v>-5.411E-3</c:v>
                </c:pt>
                <c:pt idx="1531">
                  <c:v>-6.4539999999999997E-3</c:v>
                </c:pt>
                <c:pt idx="1532">
                  <c:v>-6.2760000000000003E-3</c:v>
                </c:pt>
                <c:pt idx="1533">
                  <c:v>-7.4289999999999998E-3</c:v>
                </c:pt>
                <c:pt idx="1534">
                  <c:v>-8.5100000000000002E-3</c:v>
                </c:pt>
                <c:pt idx="1535">
                  <c:v>-9.3950000000000006E-3</c:v>
                </c:pt>
                <c:pt idx="1536">
                  <c:v>-9.6120000000000008E-3</c:v>
                </c:pt>
                <c:pt idx="1537">
                  <c:v>-1.0911000000000001E-2</c:v>
                </c:pt>
                <c:pt idx="1538">
                  <c:v>-1.196E-2</c:v>
                </c:pt>
                <c:pt idx="1539">
                  <c:v>-1.1668E-2</c:v>
                </c:pt>
                <c:pt idx="1540">
                  <c:v>-1.1679E-2</c:v>
                </c:pt>
                <c:pt idx="1541">
                  <c:v>-1.5304999999999999E-2</c:v>
                </c:pt>
                <c:pt idx="1542">
                  <c:v>-1.6324000000000002E-2</c:v>
                </c:pt>
                <c:pt idx="1543">
                  <c:v>-1.7701999999999999E-2</c:v>
                </c:pt>
                <c:pt idx="1544">
                  <c:v>-1.9748000000000002E-2</c:v>
                </c:pt>
                <c:pt idx="1545">
                  <c:v>-1.9776999999999999E-2</c:v>
                </c:pt>
                <c:pt idx="1546">
                  <c:v>-2.1215999999999999E-2</c:v>
                </c:pt>
                <c:pt idx="1547">
                  <c:v>-2.2228999999999999E-2</c:v>
                </c:pt>
                <c:pt idx="1548">
                  <c:v>-2.4146000000000001E-2</c:v>
                </c:pt>
                <c:pt idx="1549">
                  <c:v>-2.5378999999999999E-2</c:v>
                </c:pt>
                <c:pt idx="1550">
                  <c:v>-2.7834000000000001E-2</c:v>
                </c:pt>
                <c:pt idx="1551">
                  <c:v>-2.8070999999999999E-2</c:v>
                </c:pt>
                <c:pt idx="1552">
                  <c:v>-2.9780000000000001E-2</c:v>
                </c:pt>
                <c:pt idx="1553">
                  <c:v>-3.0568000000000001E-2</c:v>
                </c:pt>
                <c:pt idx="1554">
                  <c:v>-2.9819999999999999E-2</c:v>
                </c:pt>
                <c:pt idx="1555">
                  <c:v>-3.1993000000000001E-2</c:v>
                </c:pt>
                <c:pt idx="1556">
                  <c:v>-3.2591000000000002E-2</c:v>
                </c:pt>
                <c:pt idx="1557">
                  <c:v>-3.2953000000000003E-2</c:v>
                </c:pt>
                <c:pt idx="1558">
                  <c:v>-3.5022999999999999E-2</c:v>
                </c:pt>
                <c:pt idx="1559">
                  <c:v>-3.5159000000000003E-2</c:v>
                </c:pt>
                <c:pt idx="1560">
                  <c:v>-3.7333999999999999E-2</c:v>
                </c:pt>
                <c:pt idx="1561">
                  <c:v>-3.8529000000000001E-2</c:v>
                </c:pt>
                <c:pt idx="1562">
                  <c:v>-4.0619000000000002E-2</c:v>
                </c:pt>
                <c:pt idx="1563">
                  <c:v>-4.2443000000000002E-2</c:v>
                </c:pt>
                <c:pt idx="1564">
                  <c:v>-4.1803E-2</c:v>
                </c:pt>
                <c:pt idx="1565">
                  <c:v>-4.3949000000000002E-2</c:v>
                </c:pt>
                <c:pt idx="1566">
                  <c:v>-4.4553000000000002E-2</c:v>
                </c:pt>
                <c:pt idx="1567">
                  <c:v>-4.555E-2</c:v>
                </c:pt>
                <c:pt idx="1568">
                  <c:v>-4.7317999999999999E-2</c:v>
                </c:pt>
                <c:pt idx="1569">
                  <c:v>-4.8006E-2</c:v>
                </c:pt>
                <c:pt idx="1570">
                  <c:v>-4.8842000000000003E-2</c:v>
                </c:pt>
                <c:pt idx="1571">
                  <c:v>-4.9315999999999999E-2</c:v>
                </c:pt>
                <c:pt idx="1572">
                  <c:v>-4.9834000000000003E-2</c:v>
                </c:pt>
                <c:pt idx="1573">
                  <c:v>-5.0507000000000003E-2</c:v>
                </c:pt>
                <c:pt idx="1574">
                  <c:v>-5.0747E-2</c:v>
                </c:pt>
                <c:pt idx="1575">
                  <c:v>-5.2468000000000001E-2</c:v>
                </c:pt>
                <c:pt idx="1576">
                  <c:v>-5.2824999999999997E-2</c:v>
                </c:pt>
                <c:pt idx="1577">
                  <c:v>-5.3872000000000003E-2</c:v>
                </c:pt>
                <c:pt idx="1578">
                  <c:v>-5.4415999999999999E-2</c:v>
                </c:pt>
                <c:pt idx="1579">
                  <c:v>-5.4916E-2</c:v>
                </c:pt>
                <c:pt idx="1580">
                  <c:v>-5.5093999999999997E-2</c:v>
                </c:pt>
                <c:pt idx="1581">
                  <c:v>-5.6797E-2</c:v>
                </c:pt>
                <c:pt idx="1582">
                  <c:v>-5.6250000000000001E-2</c:v>
                </c:pt>
                <c:pt idx="1583">
                  <c:v>-5.9725E-2</c:v>
                </c:pt>
                <c:pt idx="1584">
                  <c:v>-6.2179999999999999E-2</c:v>
                </c:pt>
                <c:pt idx="1585">
                  <c:v>-6.3022999999999996E-2</c:v>
                </c:pt>
                <c:pt idx="1586">
                  <c:v>-6.4207E-2</c:v>
                </c:pt>
                <c:pt idx="1587">
                  <c:v>-6.3968999999999998E-2</c:v>
                </c:pt>
                <c:pt idx="1588">
                  <c:v>-6.5671999999999994E-2</c:v>
                </c:pt>
                <c:pt idx="1589">
                  <c:v>-6.6914000000000001E-2</c:v>
                </c:pt>
                <c:pt idx="1590">
                  <c:v>-6.6558000000000006E-2</c:v>
                </c:pt>
                <c:pt idx="1591">
                  <c:v>-6.7308999999999994E-2</c:v>
                </c:pt>
                <c:pt idx="1592">
                  <c:v>-6.8942000000000003E-2</c:v>
                </c:pt>
                <c:pt idx="1593">
                  <c:v>-7.0980000000000001E-2</c:v>
                </c:pt>
                <c:pt idx="1594">
                  <c:v>-7.2152999999999995E-2</c:v>
                </c:pt>
                <c:pt idx="1595">
                  <c:v>-7.4063000000000004E-2</c:v>
                </c:pt>
                <c:pt idx="1596">
                  <c:v>-7.4297000000000002E-2</c:v>
                </c:pt>
                <c:pt idx="1597">
                  <c:v>-7.3303999999999994E-2</c:v>
                </c:pt>
                <c:pt idx="1598">
                  <c:v>-7.3746000000000006E-2</c:v>
                </c:pt>
                <c:pt idx="1599">
                  <c:v>-7.3243000000000003E-2</c:v>
                </c:pt>
                <c:pt idx="1600">
                  <c:v>-7.3318999999999995E-2</c:v>
                </c:pt>
                <c:pt idx="1601">
                  <c:v>-7.3220999999999994E-2</c:v>
                </c:pt>
                <c:pt idx="1602">
                  <c:v>-7.2757000000000002E-2</c:v>
                </c:pt>
                <c:pt idx="1603">
                  <c:v>-7.2373000000000007E-2</c:v>
                </c:pt>
                <c:pt idx="1604">
                  <c:v>-7.2248000000000007E-2</c:v>
                </c:pt>
                <c:pt idx="1605">
                  <c:v>-7.152E-2</c:v>
                </c:pt>
                <c:pt idx="1606">
                  <c:v>-7.1372000000000005E-2</c:v>
                </c:pt>
                <c:pt idx="1607">
                  <c:v>-7.0890999999999996E-2</c:v>
                </c:pt>
                <c:pt idx="1608">
                  <c:v>-7.1881E-2</c:v>
                </c:pt>
                <c:pt idx="1609">
                  <c:v>-7.1294999999999997E-2</c:v>
                </c:pt>
                <c:pt idx="1610">
                  <c:v>-7.2533E-2</c:v>
                </c:pt>
                <c:pt idx="1611">
                  <c:v>-7.2093000000000004E-2</c:v>
                </c:pt>
                <c:pt idx="1612">
                  <c:v>-7.1894E-2</c:v>
                </c:pt>
                <c:pt idx="1613">
                  <c:v>-7.0571999999999996E-2</c:v>
                </c:pt>
                <c:pt idx="1614">
                  <c:v>-7.0935999999999999E-2</c:v>
                </c:pt>
                <c:pt idx="1615">
                  <c:v>-7.0416000000000006E-2</c:v>
                </c:pt>
                <c:pt idx="1616">
                  <c:v>-6.9925000000000001E-2</c:v>
                </c:pt>
                <c:pt idx="1617">
                  <c:v>-6.8517999999999996E-2</c:v>
                </c:pt>
                <c:pt idx="1618">
                  <c:v>-6.9783999999999999E-2</c:v>
                </c:pt>
                <c:pt idx="1619">
                  <c:v>-6.9152000000000005E-2</c:v>
                </c:pt>
                <c:pt idx="1620">
                  <c:v>-6.8750000000000006E-2</c:v>
                </c:pt>
                <c:pt idx="1621">
                  <c:v>-6.8964999999999999E-2</c:v>
                </c:pt>
                <c:pt idx="1622">
                  <c:v>-6.6545000000000007E-2</c:v>
                </c:pt>
                <c:pt idx="1623">
                  <c:v>-6.7788000000000001E-2</c:v>
                </c:pt>
                <c:pt idx="1624">
                  <c:v>-6.8269999999999997E-2</c:v>
                </c:pt>
                <c:pt idx="1625">
                  <c:v>-6.7281999999999995E-2</c:v>
                </c:pt>
                <c:pt idx="1626">
                  <c:v>-6.6031999999999993E-2</c:v>
                </c:pt>
                <c:pt idx="1627">
                  <c:v>-6.5352999999999994E-2</c:v>
                </c:pt>
                <c:pt idx="1628">
                  <c:v>-6.7266999999999993E-2</c:v>
                </c:pt>
                <c:pt idx="1629">
                  <c:v>-6.6348000000000004E-2</c:v>
                </c:pt>
                <c:pt idx="1630">
                  <c:v>-6.5347000000000002E-2</c:v>
                </c:pt>
                <c:pt idx="1631">
                  <c:v>-6.515E-2</c:v>
                </c:pt>
                <c:pt idx="1632">
                  <c:v>-6.5209000000000003E-2</c:v>
                </c:pt>
                <c:pt idx="1633">
                  <c:v>-6.5616999999999995E-2</c:v>
                </c:pt>
                <c:pt idx="1634">
                  <c:v>-6.4640000000000003E-2</c:v>
                </c:pt>
                <c:pt idx="1635">
                  <c:v>-6.4945000000000003E-2</c:v>
                </c:pt>
                <c:pt idx="1636">
                  <c:v>-6.4982999999999999E-2</c:v>
                </c:pt>
                <c:pt idx="1637">
                  <c:v>-6.3344999999999999E-2</c:v>
                </c:pt>
                <c:pt idx="1638">
                  <c:v>-6.4688999999999997E-2</c:v>
                </c:pt>
                <c:pt idx="1639">
                  <c:v>-6.2204000000000002E-2</c:v>
                </c:pt>
                <c:pt idx="1640">
                  <c:v>-6.3109999999999999E-2</c:v>
                </c:pt>
                <c:pt idx="1641">
                  <c:v>-5.8304000000000002E-2</c:v>
                </c:pt>
                <c:pt idx="1642">
                  <c:v>-6.1552999999999997E-2</c:v>
                </c:pt>
                <c:pt idx="1643">
                  <c:v>-6.1520999999999999E-2</c:v>
                </c:pt>
                <c:pt idx="1644">
                  <c:v>-6.0204000000000001E-2</c:v>
                </c:pt>
                <c:pt idx="1645">
                  <c:v>-5.7570000000000003E-2</c:v>
                </c:pt>
                <c:pt idx="1646">
                  <c:v>-6.0927000000000002E-2</c:v>
                </c:pt>
                <c:pt idx="1647">
                  <c:v>-5.9617000000000003E-2</c:v>
                </c:pt>
                <c:pt idx="1648">
                  <c:v>-5.9089000000000003E-2</c:v>
                </c:pt>
                <c:pt idx="1649">
                  <c:v>-5.8159000000000002E-2</c:v>
                </c:pt>
                <c:pt idx="1650">
                  <c:v>-5.8209999999999998E-2</c:v>
                </c:pt>
                <c:pt idx="1651">
                  <c:v>-5.6509999999999998E-2</c:v>
                </c:pt>
                <c:pt idx="1652">
                  <c:v>-5.8668999999999999E-2</c:v>
                </c:pt>
                <c:pt idx="1653">
                  <c:v>-5.9394000000000002E-2</c:v>
                </c:pt>
                <c:pt idx="1654">
                  <c:v>-5.7737999999999998E-2</c:v>
                </c:pt>
                <c:pt idx="1655">
                  <c:v>-5.7175999999999998E-2</c:v>
                </c:pt>
                <c:pt idx="1656">
                  <c:v>-5.7668999999999998E-2</c:v>
                </c:pt>
                <c:pt idx="1657">
                  <c:v>-5.7786999999999998E-2</c:v>
                </c:pt>
                <c:pt idx="1658">
                  <c:v>-5.8508999999999999E-2</c:v>
                </c:pt>
                <c:pt idx="1659">
                  <c:v>-5.9597999999999998E-2</c:v>
                </c:pt>
                <c:pt idx="1660">
                  <c:v>-5.8048000000000002E-2</c:v>
                </c:pt>
                <c:pt idx="1661">
                  <c:v>-5.6580999999999999E-2</c:v>
                </c:pt>
                <c:pt idx="1662">
                  <c:v>-5.6330999999999999E-2</c:v>
                </c:pt>
                <c:pt idx="1663">
                  <c:v>-5.4836000000000003E-2</c:v>
                </c:pt>
                <c:pt idx="1664">
                  <c:v>-5.3679999999999999E-2</c:v>
                </c:pt>
                <c:pt idx="1665">
                  <c:v>-5.3511000000000003E-2</c:v>
                </c:pt>
                <c:pt idx="1666">
                  <c:v>-5.2290000000000003E-2</c:v>
                </c:pt>
                <c:pt idx="1667">
                  <c:v>-5.0757999999999998E-2</c:v>
                </c:pt>
                <c:pt idx="1668">
                  <c:v>-4.8363999999999997E-2</c:v>
                </c:pt>
                <c:pt idx="1669">
                  <c:v>-4.9543999999999998E-2</c:v>
                </c:pt>
                <c:pt idx="1670">
                  <c:v>-4.7784E-2</c:v>
                </c:pt>
                <c:pt idx="1671">
                  <c:v>-4.8365999999999999E-2</c:v>
                </c:pt>
                <c:pt idx="1672">
                  <c:v>-4.8198999999999999E-2</c:v>
                </c:pt>
                <c:pt idx="1673">
                  <c:v>-4.7828000000000002E-2</c:v>
                </c:pt>
                <c:pt idx="1674">
                  <c:v>-4.7292000000000001E-2</c:v>
                </c:pt>
                <c:pt idx="1675">
                  <c:v>-4.5629000000000003E-2</c:v>
                </c:pt>
                <c:pt idx="1676">
                  <c:v>-4.2090000000000002E-2</c:v>
                </c:pt>
                <c:pt idx="1677">
                  <c:v>-4.2802E-2</c:v>
                </c:pt>
                <c:pt idx="1678">
                  <c:v>-4.3785999999999999E-2</c:v>
                </c:pt>
                <c:pt idx="1679">
                  <c:v>-4.1873E-2</c:v>
                </c:pt>
                <c:pt idx="1680">
                  <c:v>-4.1182000000000003E-2</c:v>
                </c:pt>
                <c:pt idx="1681">
                  <c:v>-3.9642999999999998E-2</c:v>
                </c:pt>
                <c:pt idx="1682">
                  <c:v>-3.7265E-2</c:v>
                </c:pt>
                <c:pt idx="1683">
                  <c:v>-3.7048999999999999E-2</c:v>
                </c:pt>
                <c:pt idx="1684">
                  <c:v>-3.6014999999999998E-2</c:v>
                </c:pt>
                <c:pt idx="1685">
                  <c:v>-3.3432000000000003E-2</c:v>
                </c:pt>
                <c:pt idx="1686">
                  <c:v>-3.0651000000000001E-2</c:v>
                </c:pt>
                <c:pt idx="1687">
                  <c:v>-2.7980000000000001E-2</c:v>
                </c:pt>
                <c:pt idx="1688">
                  <c:v>-2.9385000000000001E-2</c:v>
                </c:pt>
                <c:pt idx="1689">
                  <c:v>-2.3536000000000001E-2</c:v>
                </c:pt>
                <c:pt idx="1690">
                  <c:v>-2.7141999999999999E-2</c:v>
                </c:pt>
                <c:pt idx="1691">
                  <c:v>-2.5694000000000002E-2</c:v>
                </c:pt>
                <c:pt idx="1692">
                  <c:v>-2.5298999999999999E-2</c:v>
                </c:pt>
                <c:pt idx="1693">
                  <c:v>-2.206E-2</c:v>
                </c:pt>
                <c:pt idx="1694">
                  <c:v>-1.7084999999999999E-2</c:v>
                </c:pt>
                <c:pt idx="1695">
                  <c:v>-1.8568000000000001E-2</c:v>
                </c:pt>
                <c:pt idx="1696">
                  <c:v>-1.8116E-2</c:v>
                </c:pt>
                <c:pt idx="1697">
                  <c:v>-1.7045999999999999E-2</c:v>
                </c:pt>
                <c:pt idx="1698">
                  <c:v>-1.4727000000000001E-2</c:v>
                </c:pt>
                <c:pt idx="1699">
                  <c:v>-1.0511E-2</c:v>
                </c:pt>
                <c:pt idx="1700">
                  <c:v>-7.273E-3</c:v>
                </c:pt>
                <c:pt idx="1701">
                  <c:v>-4.5979999999999997E-3</c:v>
                </c:pt>
                <c:pt idx="1702">
                  <c:v>1.9980000000000002E-3</c:v>
                </c:pt>
                <c:pt idx="1703">
                  <c:v>-3.3289999999999999E-3</c:v>
                </c:pt>
                <c:pt idx="1704">
                  <c:v>-6.8129999999999996E-3</c:v>
                </c:pt>
                <c:pt idx="1705">
                  <c:v>-1.2312E-2</c:v>
                </c:pt>
                <c:pt idx="1706">
                  <c:v>-1.519E-2</c:v>
                </c:pt>
                <c:pt idx="1707">
                  <c:v>-1.9562E-2</c:v>
                </c:pt>
                <c:pt idx="1708">
                  <c:v>-2.0233999999999999E-2</c:v>
                </c:pt>
                <c:pt idx="1709">
                  <c:v>-2.3036000000000001E-2</c:v>
                </c:pt>
                <c:pt idx="1710">
                  <c:v>-2.5826999999999999E-2</c:v>
                </c:pt>
                <c:pt idx="1711">
                  <c:v>-2.7248000000000001E-2</c:v>
                </c:pt>
                <c:pt idx="1712">
                  <c:v>-2.9132999999999999E-2</c:v>
                </c:pt>
                <c:pt idx="1713">
                  <c:v>-3.3951000000000002E-2</c:v>
                </c:pt>
                <c:pt idx="1714">
                  <c:v>-3.5048000000000003E-2</c:v>
                </c:pt>
                <c:pt idx="1715">
                  <c:v>-3.8453000000000001E-2</c:v>
                </c:pt>
                <c:pt idx="1716">
                  <c:v>-3.9142000000000003E-2</c:v>
                </c:pt>
                <c:pt idx="1717">
                  <c:v>-4.2000000000000003E-2</c:v>
                </c:pt>
                <c:pt idx="1718">
                  <c:v>-4.4271999999999999E-2</c:v>
                </c:pt>
                <c:pt idx="1719">
                  <c:v>-4.6047999999999999E-2</c:v>
                </c:pt>
                <c:pt idx="1720">
                  <c:v>-4.5768999999999997E-2</c:v>
                </c:pt>
                <c:pt idx="1721">
                  <c:v>-4.8770000000000001E-2</c:v>
                </c:pt>
                <c:pt idx="1722">
                  <c:v>-4.9872E-2</c:v>
                </c:pt>
                <c:pt idx="1723">
                  <c:v>-5.1462000000000001E-2</c:v>
                </c:pt>
                <c:pt idx="1724">
                  <c:v>-5.3267000000000002E-2</c:v>
                </c:pt>
                <c:pt idx="1725">
                  <c:v>-5.3616999999999998E-2</c:v>
                </c:pt>
                <c:pt idx="1726">
                  <c:v>-5.7117000000000001E-2</c:v>
                </c:pt>
                <c:pt idx="1727">
                  <c:v>-5.6933999999999998E-2</c:v>
                </c:pt>
                <c:pt idx="1728">
                  <c:v>-6.0108000000000002E-2</c:v>
                </c:pt>
                <c:pt idx="1729">
                  <c:v>-6.1524000000000002E-2</c:v>
                </c:pt>
                <c:pt idx="1730">
                  <c:v>-6.2726000000000004E-2</c:v>
                </c:pt>
                <c:pt idx="1731">
                  <c:v>-6.5628000000000006E-2</c:v>
                </c:pt>
                <c:pt idx="1732">
                  <c:v>-6.8387000000000003E-2</c:v>
                </c:pt>
                <c:pt idx="1733">
                  <c:v>-6.8499000000000004E-2</c:v>
                </c:pt>
                <c:pt idx="1734">
                  <c:v>-7.1310999999999999E-2</c:v>
                </c:pt>
                <c:pt idx="1735">
                  <c:v>-7.2858000000000006E-2</c:v>
                </c:pt>
                <c:pt idx="1736">
                  <c:v>-7.4718999999999994E-2</c:v>
                </c:pt>
                <c:pt idx="1737">
                  <c:v>-7.7752000000000002E-2</c:v>
                </c:pt>
                <c:pt idx="1738">
                  <c:v>-7.8100000000000003E-2</c:v>
                </c:pt>
                <c:pt idx="1739">
                  <c:v>-7.9631999999999994E-2</c:v>
                </c:pt>
                <c:pt idx="1740">
                  <c:v>-8.2178000000000001E-2</c:v>
                </c:pt>
                <c:pt idx="1741">
                  <c:v>-8.3371000000000001E-2</c:v>
                </c:pt>
                <c:pt idx="1742">
                  <c:v>-8.5523000000000002E-2</c:v>
                </c:pt>
                <c:pt idx="1743">
                  <c:v>-8.6248000000000005E-2</c:v>
                </c:pt>
                <c:pt idx="1744">
                  <c:v>-8.8164000000000006E-2</c:v>
                </c:pt>
                <c:pt idx="1745">
                  <c:v>-8.7946999999999997E-2</c:v>
                </c:pt>
                <c:pt idx="1746">
                  <c:v>-8.8597999999999996E-2</c:v>
                </c:pt>
                <c:pt idx="1747">
                  <c:v>-9.0601000000000001E-2</c:v>
                </c:pt>
                <c:pt idx="1748">
                  <c:v>-9.1702000000000006E-2</c:v>
                </c:pt>
                <c:pt idx="1749">
                  <c:v>-9.3207999999999999E-2</c:v>
                </c:pt>
                <c:pt idx="1750">
                  <c:v>-9.5824000000000006E-2</c:v>
                </c:pt>
                <c:pt idx="1751">
                  <c:v>-9.5299999999999996E-2</c:v>
                </c:pt>
                <c:pt idx="1752">
                  <c:v>-9.6026E-2</c:v>
                </c:pt>
                <c:pt idx="1753">
                  <c:v>-9.7841999999999998E-2</c:v>
                </c:pt>
                <c:pt idx="1754">
                  <c:v>-9.9083000000000004E-2</c:v>
                </c:pt>
                <c:pt idx="1755">
                  <c:v>-9.8821999999999993E-2</c:v>
                </c:pt>
                <c:pt idx="1756">
                  <c:v>-0.100799</c:v>
                </c:pt>
                <c:pt idx="1757">
                  <c:v>-0.100927</c:v>
                </c:pt>
                <c:pt idx="1758">
                  <c:v>-0.103216</c:v>
                </c:pt>
                <c:pt idx="1759">
                  <c:v>-0.106519</c:v>
                </c:pt>
                <c:pt idx="1760">
                  <c:v>-0.107332</c:v>
                </c:pt>
                <c:pt idx="1761">
                  <c:v>-0.108713</c:v>
                </c:pt>
                <c:pt idx="1762">
                  <c:v>-0.108333</c:v>
                </c:pt>
                <c:pt idx="1763">
                  <c:v>-0.10990999999999999</c:v>
                </c:pt>
                <c:pt idx="1764">
                  <c:v>-0.11011600000000001</c:v>
                </c:pt>
                <c:pt idx="1765">
                  <c:v>-0.11047899999999999</c:v>
                </c:pt>
                <c:pt idx="1766">
                  <c:v>-0.10942499999999999</c:v>
                </c:pt>
                <c:pt idx="1767">
                  <c:v>-0.11067200000000001</c:v>
                </c:pt>
                <c:pt idx="1768">
                  <c:v>-0.113217</c:v>
                </c:pt>
                <c:pt idx="1769">
                  <c:v>-0.113496</c:v>
                </c:pt>
                <c:pt idx="1770">
                  <c:v>-0.113735</c:v>
                </c:pt>
                <c:pt idx="1771">
                  <c:v>-0.11490300000000001</c:v>
                </c:pt>
                <c:pt idx="1772">
                  <c:v>-0.11586100000000001</c:v>
                </c:pt>
                <c:pt idx="1773">
                  <c:v>-0.11618000000000001</c:v>
                </c:pt>
                <c:pt idx="1774">
                  <c:v>-0.117295</c:v>
                </c:pt>
                <c:pt idx="1775">
                  <c:v>-0.11915100000000001</c:v>
                </c:pt>
                <c:pt idx="1776">
                  <c:v>-0.119573</c:v>
                </c:pt>
                <c:pt idx="1777">
                  <c:v>-0.120505</c:v>
                </c:pt>
                <c:pt idx="1778">
                  <c:v>-0.12285</c:v>
                </c:pt>
                <c:pt idx="1779">
                  <c:v>-0.12352100000000001</c:v>
                </c:pt>
                <c:pt idx="1780">
                  <c:v>-0.124542</c:v>
                </c:pt>
                <c:pt idx="1781">
                  <c:v>-0.12685199999999999</c:v>
                </c:pt>
                <c:pt idx="1782">
                  <c:v>-0.128911</c:v>
                </c:pt>
                <c:pt idx="1783">
                  <c:v>-0.12884300000000001</c:v>
                </c:pt>
                <c:pt idx="1784">
                  <c:v>-0.12973799999999999</c:v>
                </c:pt>
                <c:pt idx="1785">
                  <c:v>-0.13000700000000001</c:v>
                </c:pt>
                <c:pt idx="1786">
                  <c:v>-0.13042000000000001</c:v>
                </c:pt>
                <c:pt idx="1787">
                  <c:v>-0.129993</c:v>
                </c:pt>
                <c:pt idx="1788">
                  <c:v>-0.128273</c:v>
                </c:pt>
                <c:pt idx="1789">
                  <c:v>-0.12753200000000001</c:v>
                </c:pt>
                <c:pt idx="1790">
                  <c:v>-0.12657199999999999</c:v>
                </c:pt>
                <c:pt idx="1791">
                  <c:v>-0.12581000000000001</c:v>
                </c:pt>
                <c:pt idx="1792">
                  <c:v>-0.125662</c:v>
                </c:pt>
                <c:pt idx="1793">
                  <c:v>-0.12609899999999999</c:v>
                </c:pt>
                <c:pt idx="1794">
                  <c:v>-0.124109</c:v>
                </c:pt>
                <c:pt idx="1795">
                  <c:v>-0.125948</c:v>
                </c:pt>
                <c:pt idx="1796">
                  <c:v>-0.123997</c:v>
                </c:pt>
                <c:pt idx="1797">
                  <c:v>-0.124568</c:v>
                </c:pt>
                <c:pt idx="1798">
                  <c:v>-0.124325</c:v>
                </c:pt>
                <c:pt idx="1799">
                  <c:v>-0.123261</c:v>
                </c:pt>
                <c:pt idx="1800">
                  <c:v>-0.12453599999999999</c:v>
                </c:pt>
                <c:pt idx="1801">
                  <c:v>-0.125523</c:v>
                </c:pt>
                <c:pt idx="1802">
                  <c:v>-0.125942</c:v>
                </c:pt>
                <c:pt idx="1803">
                  <c:v>-0.12514500000000001</c:v>
                </c:pt>
                <c:pt idx="1804">
                  <c:v>-0.125663</c:v>
                </c:pt>
                <c:pt idx="1805">
                  <c:v>-0.12526699999999999</c:v>
                </c:pt>
                <c:pt idx="1806">
                  <c:v>-0.12579599999999999</c:v>
                </c:pt>
                <c:pt idx="1807">
                  <c:v>-0.128054</c:v>
                </c:pt>
                <c:pt idx="1808">
                  <c:v>-0.128798</c:v>
                </c:pt>
                <c:pt idx="1809">
                  <c:v>-0.12815499999999999</c:v>
                </c:pt>
                <c:pt idx="1810">
                  <c:v>-0.12897400000000001</c:v>
                </c:pt>
                <c:pt idx="1811">
                  <c:v>-0.12875900000000001</c:v>
                </c:pt>
                <c:pt idx="1812">
                  <c:v>-0.12992999999999999</c:v>
                </c:pt>
                <c:pt idx="1813">
                  <c:v>-0.13030900000000001</c:v>
                </c:pt>
                <c:pt idx="1814">
                  <c:v>-0.131355</c:v>
                </c:pt>
                <c:pt idx="1815">
                  <c:v>-0.13386700000000001</c:v>
                </c:pt>
                <c:pt idx="1816">
                  <c:v>-0.13398199999999999</c:v>
                </c:pt>
                <c:pt idx="1817">
                  <c:v>-0.13453300000000001</c:v>
                </c:pt>
                <c:pt idx="1818">
                  <c:v>-0.13447899999999999</c:v>
                </c:pt>
                <c:pt idx="1819">
                  <c:v>-0.13539799999999999</c:v>
                </c:pt>
                <c:pt idx="1820">
                  <c:v>-0.136818</c:v>
                </c:pt>
                <c:pt idx="1821">
                  <c:v>-0.13761300000000001</c:v>
                </c:pt>
                <c:pt idx="1822">
                  <c:v>-0.14216799999999999</c:v>
                </c:pt>
                <c:pt idx="1823">
                  <c:v>-0.141462</c:v>
                </c:pt>
                <c:pt idx="1824">
                  <c:v>-0.144647</c:v>
                </c:pt>
                <c:pt idx="1825">
                  <c:v>-0.145459</c:v>
                </c:pt>
                <c:pt idx="1826">
                  <c:v>-0.146977</c:v>
                </c:pt>
                <c:pt idx="1827">
                  <c:v>-0.14811199999999999</c:v>
                </c:pt>
                <c:pt idx="1828">
                  <c:v>-0.14863699999999999</c:v>
                </c:pt>
                <c:pt idx="1829">
                  <c:v>-0.148345</c:v>
                </c:pt>
                <c:pt idx="1830">
                  <c:v>-0.14968100000000001</c:v>
                </c:pt>
                <c:pt idx="1831">
                  <c:v>-0.15226400000000001</c:v>
                </c:pt>
                <c:pt idx="1832">
                  <c:v>-0.15266399999999999</c:v>
                </c:pt>
                <c:pt idx="1833">
                  <c:v>-0.15338299999999999</c:v>
                </c:pt>
                <c:pt idx="1834">
                  <c:v>-0.15435299999999999</c:v>
                </c:pt>
                <c:pt idx="1835">
                  <c:v>-0.15269199999999999</c:v>
                </c:pt>
                <c:pt idx="1836">
                  <c:v>-0.15526300000000001</c:v>
                </c:pt>
                <c:pt idx="1837">
                  <c:v>-0.15767100000000001</c:v>
                </c:pt>
                <c:pt idx="1838">
                  <c:v>-0.157113</c:v>
                </c:pt>
                <c:pt idx="1839">
                  <c:v>-0.15893099999999999</c:v>
                </c:pt>
                <c:pt idx="1840">
                  <c:v>-0.156944</c:v>
                </c:pt>
                <c:pt idx="1841">
                  <c:v>-0.157392</c:v>
                </c:pt>
                <c:pt idx="1842">
                  <c:v>-0.16070599999999999</c:v>
                </c:pt>
                <c:pt idx="1843">
                  <c:v>-0.16064800000000001</c:v>
                </c:pt>
                <c:pt idx="1844">
                  <c:v>-0.16211500000000001</c:v>
                </c:pt>
                <c:pt idx="1845">
                  <c:v>-0.16220599999999999</c:v>
                </c:pt>
                <c:pt idx="1846">
                  <c:v>-0.160498</c:v>
                </c:pt>
                <c:pt idx="1847">
                  <c:v>-0.15976499999999999</c:v>
                </c:pt>
                <c:pt idx="1848">
                  <c:v>-0.15875700000000001</c:v>
                </c:pt>
                <c:pt idx="1849">
                  <c:v>-0.16161400000000001</c:v>
                </c:pt>
                <c:pt idx="1850">
                  <c:v>-0.159272</c:v>
                </c:pt>
                <c:pt idx="1851">
                  <c:v>-0.16023100000000001</c:v>
                </c:pt>
                <c:pt idx="1852">
                  <c:v>-0.16151099999999999</c:v>
                </c:pt>
                <c:pt idx="1853">
                  <c:v>-0.16169</c:v>
                </c:pt>
                <c:pt idx="1854">
                  <c:v>-0.16143399999999999</c:v>
                </c:pt>
                <c:pt idx="1855">
                  <c:v>-0.16146099999999999</c:v>
                </c:pt>
                <c:pt idx="1856">
                  <c:v>-0.16361300000000001</c:v>
                </c:pt>
                <c:pt idx="1857">
                  <c:v>-0.162775</c:v>
                </c:pt>
                <c:pt idx="1858">
                  <c:v>-0.16178799999999999</c:v>
                </c:pt>
                <c:pt idx="1859">
                  <c:v>-0.16340199999999999</c:v>
                </c:pt>
                <c:pt idx="1860">
                  <c:v>-0.162911</c:v>
                </c:pt>
                <c:pt idx="1861">
                  <c:v>-0.16581899999999999</c:v>
                </c:pt>
                <c:pt idx="1862">
                  <c:v>-0.16451299999999999</c:v>
                </c:pt>
                <c:pt idx="1863">
                  <c:v>-0.16373199999999999</c:v>
                </c:pt>
                <c:pt idx="1864">
                  <c:v>-0.16603699999999999</c:v>
                </c:pt>
                <c:pt idx="1865">
                  <c:v>-0.165793</c:v>
                </c:pt>
                <c:pt idx="1866">
                  <c:v>-0.165185</c:v>
                </c:pt>
                <c:pt idx="1867">
                  <c:v>-0.16375100000000001</c:v>
                </c:pt>
                <c:pt idx="1868">
                  <c:v>-0.166908</c:v>
                </c:pt>
                <c:pt idx="1869">
                  <c:v>-0.16675400000000001</c:v>
                </c:pt>
                <c:pt idx="1870">
                  <c:v>-0.16605500000000001</c:v>
                </c:pt>
                <c:pt idx="1871">
                  <c:v>-0.16465199999999999</c:v>
                </c:pt>
                <c:pt idx="1872">
                  <c:v>-0.16356299999999999</c:v>
                </c:pt>
                <c:pt idx="1873">
                  <c:v>-0.16494600000000001</c:v>
                </c:pt>
                <c:pt idx="1874">
                  <c:v>-0.16722300000000001</c:v>
                </c:pt>
                <c:pt idx="1875">
                  <c:v>-0.16417599999999999</c:v>
                </c:pt>
                <c:pt idx="1876">
                  <c:v>-0.16244</c:v>
                </c:pt>
                <c:pt idx="1877">
                  <c:v>-0.16514400000000001</c:v>
                </c:pt>
                <c:pt idx="1878">
                  <c:v>-0.166044</c:v>
                </c:pt>
                <c:pt idx="1879">
                  <c:v>-0.165184</c:v>
                </c:pt>
                <c:pt idx="1880">
                  <c:v>-0.16566</c:v>
                </c:pt>
                <c:pt idx="1881">
                  <c:v>-0.16805300000000001</c:v>
                </c:pt>
                <c:pt idx="1882">
                  <c:v>-0.16775000000000001</c:v>
                </c:pt>
                <c:pt idx="1883">
                  <c:v>-0.16772699999999999</c:v>
                </c:pt>
                <c:pt idx="1884">
                  <c:v>-0.168238</c:v>
                </c:pt>
                <c:pt idx="1885">
                  <c:v>-0.171431</c:v>
                </c:pt>
                <c:pt idx="1886">
                  <c:v>-0.17091999999999999</c:v>
                </c:pt>
                <c:pt idx="1887">
                  <c:v>-0.17449200000000001</c:v>
                </c:pt>
                <c:pt idx="1888">
                  <c:v>-0.17547499999999999</c:v>
                </c:pt>
                <c:pt idx="1889">
                  <c:v>-0.17336299999999999</c:v>
                </c:pt>
                <c:pt idx="1890">
                  <c:v>-0.173065</c:v>
                </c:pt>
                <c:pt idx="1891">
                  <c:v>-0.17665800000000001</c:v>
                </c:pt>
                <c:pt idx="1892">
                  <c:v>-0.17719599999999999</c:v>
                </c:pt>
                <c:pt idx="1893">
                  <c:v>-0.178975</c:v>
                </c:pt>
                <c:pt idx="1894">
                  <c:v>-0.17982500000000001</c:v>
                </c:pt>
                <c:pt idx="1895">
                  <c:v>-0.18018300000000001</c:v>
                </c:pt>
                <c:pt idx="1896">
                  <c:v>-0.182314</c:v>
                </c:pt>
                <c:pt idx="1897">
                  <c:v>-0.18371799999999999</c:v>
                </c:pt>
                <c:pt idx="1898">
                  <c:v>-0.18768000000000001</c:v>
                </c:pt>
                <c:pt idx="1899">
                  <c:v>-0.18853200000000001</c:v>
                </c:pt>
                <c:pt idx="1900">
                  <c:v>-0.187414</c:v>
                </c:pt>
                <c:pt idx="1901">
                  <c:v>-0.19045999999999999</c:v>
                </c:pt>
                <c:pt idx="1902">
                  <c:v>-0.19284100000000001</c:v>
                </c:pt>
                <c:pt idx="1903">
                  <c:v>-0.197934</c:v>
                </c:pt>
                <c:pt idx="1904">
                  <c:v>-0.19816</c:v>
                </c:pt>
                <c:pt idx="1905">
                  <c:v>-0.19731199999999999</c:v>
                </c:pt>
                <c:pt idx="1906">
                  <c:v>-0.200768</c:v>
                </c:pt>
                <c:pt idx="1907">
                  <c:v>-0.200382</c:v>
                </c:pt>
                <c:pt idx="1908">
                  <c:v>-0.199825</c:v>
                </c:pt>
                <c:pt idx="1909">
                  <c:v>-0.203876</c:v>
                </c:pt>
                <c:pt idx="1910">
                  <c:v>-0.20458499999999999</c:v>
                </c:pt>
                <c:pt idx="1911">
                  <c:v>-0.20769399999999999</c:v>
                </c:pt>
                <c:pt idx="1912">
                  <c:v>-0.209037</c:v>
                </c:pt>
                <c:pt idx="1913">
                  <c:v>-0.21252799999999999</c:v>
                </c:pt>
                <c:pt idx="1914">
                  <c:v>-0.21079300000000001</c:v>
                </c:pt>
                <c:pt idx="1915">
                  <c:v>-0.21212500000000001</c:v>
                </c:pt>
                <c:pt idx="1916">
                  <c:v>-0.212645</c:v>
                </c:pt>
                <c:pt idx="1917">
                  <c:v>-0.21714900000000001</c:v>
                </c:pt>
                <c:pt idx="1918">
                  <c:v>-0.22009200000000001</c:v>
                </c:pt>
                <c:pt idx="1919">
                  <c:v>-0.21512899999999999</c:v>
                </c:pt>
                <c:pt idx="1920">
                  <c:v>-0.20697499999999999</c:v>
                </c:pt>
                <c:pt idx="1921">
                  <c:v>-0.204177</c:v>
                </c:pt>
                <c:pt idx="1922">
                  <c:v>-0.19837399999999999</c:v>
                </c:pt>
                <c:pt idx="1923">
                  <c:v>-0.19597600000000001</c:v>
                </c:pt>
                <c:pt idx="1924">
                  <c:v>-0.19336200000000001</c:v>
                </c:pt>
                <c:pt idx="1925">
                  <c:v>-0.186197</c:v>
                </c:pt>
                <c:pt idx="1926">
                  <c:v>-0.18217800000000001</c:v>
                </c:pt>
                <c:pt idx="1927">
                  <c:v>-0.18027299999999999</c:v>
                </c:pt>
                <c:pt idx="1928">
                  <c:v>-0.175704</c:v>
                </c:pt>
                <c:pt idx="1929">
                  <c:v>-0.17024800000000001</c:v>
                </c:pt>
                <c:pt idx="1930">
                  <c:v>-0.164519</c:v>
                </c:pt>
                <c:pt idx="1931">
                  <c:v>-0.16064300000000001</c:v>
                </c:pt>
                <c:pt idx="1932">
                  <c:v>-0.157498</c:v>
                </c:pt>
                <c:pt idx="1933">
                  <c:v>-0.15043200000000001</c:v>
                </c:pt>
                <c:pt idx="1934">
                  <c:v>-0.14671999999999999</c:v>
                </c:pt>
                <c:pt idx="1935">
                  <c:v>-0.14771300000000001</c:v>
                </c:pt>
                <c:pt idx="1936">
                  <c:v>-0.14348</c:v>
                </c:pt>
                <c:pt idx="1937">
                  <c:v>-0.138375</c:v>
                </c:pt>
                <c:pt idx="1938">
                  <c:v>-0.137152</c:v>
                </c:pt>
                <c:pt idx="1939">
                  <c:v>-0.132992</c:v>
                </c:pt>
                <c:pt idx="1940">
                  <c:v>-0.129</c:v>
                </c:pt>
                <c:pt idx="1941">
                  <c:v>-0.13017799999999999</c:v>
                </c:pt>
                <c:pt idx="1942">
                  <c:v>-0.125553</c:v>
                </c:pt>
                <c:pt idx="1943">
                  <c:v>-0.12371</c:v>
                </c:pt>
                <c:pt idx="1944">
                  <c:v>-0.120019</c:v>
                </c:pt>
                <c:pt idx="1945">
                  <c:v>-0.117476</c:v>
                </c:pt>
                <c:pt idx="1946">
                  <c:v>-0.114394</c:v>
                </c:pt>
                <c:pt idx="1947">
                  <c:v>-0.110176</c:v>
                </c:pt>
                <c:pt idx="1948">
                  <c:v>-0.109253</c:v>
                </c:pt>
                <c:pt idx="1949">
                  <c:v>-0.10581400000000001</c:v>
                </c:pt>
                <c:pt idx="1950">
                  <c:v>-9.9145999999999998E-2</c:v>
                </c:pt>
                <c:pt idx="1951">
                  <c:v>-9.5177999999999999E-2</c:v>
                </c:pt>
                <c:pt idx="1952">
                  <c:v>-9.6057000000000003E-2</c:v>
                </c:pt>
                <c:pt idx="1953">
                  <c:v>-9.2118000000000005E-2</c:v>
                </c:pt>
                <c:pt idx="1954">
                  <c:v>-8.6980000000000002E-2</c:v>
                </c:pt>
                <c:pt idx="1955">
                  <c:v>-8.6193000000000006E-2</c:v>
                </c:pt>
                <c:pt idx="1956">
                  <c:v>-7.9757999999999996E-2</c:v>
                </c:pt>
                <c:pt idx="1957">
                  <c:v>-7.5453000000000006E-2</c:v>
                </c:pt>
                <c:pt idx="1958">
                  <c:v>-7.2257000000000002E-2</c:v>
                </c:pt>
                <c:pt idx="1959">
                  <c:v>-6.5622E-2</c:v>
                </c:pt>
                <c:pt idx="1960">
                  <c:v>-6.3459000000000002E-2</c:v>
                </c:pt>
                <c:pt idx="1961">
                  <c:v>-6.1775999999999998E-2</c:v>
                </c:pt>
                <c:pt idx="1962">
                  <c:v>-5.8307999999999999E-2</c:v>
                </c:pt>
                <c:pt idx="1963">
                  <c:v>-5.1971999999999997E-2</c:v>
                </c:pt>
                <c:pt idx="1964">
                  <c:v>-5.0497E-2</c:v>
                </c:pt>
                <c:pt idx="1965">
                  <c:v>-4.8044000000000003E-2</c:v>
                </c:pt>
                <c:pt idx="1966">
                  <c:v>-4.5669000000000001E-2</c:v>
                </c:pt>
                <c:pt idx="1967">
                  <c:v>-4.6620000000000002E-2</c:v>
                </c:pt>
                <c:pt idx="1968">
                  <c:v>-4.2821999999999999E-2</c:v>
                </c:pt>
                <c:pt idx="1969">
                  <c:v>-4.0506E-2</c:v>
                </c:pt>
                <c:pt idx="1970">
                  <c:v>-4.0261999999999999E-2</c:v>
                </c:pt>
                <c:pt idx="1971">
                  <c:v>-2.8028999999999998E-2</c:v>
                </c:pt>
                <c:pt idx="1972">
                  <c:v>-2.0756E-2</c:v>
                </c:pt>
                <c:pt idx="1973">
                  <c:v>-9.7169999999999999E-3</c:v>
                </c:pt>
                <c:pt idx="1974">
                  <c:v>-1.2322E-2</c:v>
                </c:pt>
                <c:pt idx="1975">
                  <c:v>-1.1044999999999999E-2</c:v>
                </c:pt>
                <c:pt idx="1976">
                  <c:v>-6.8599999999999998E-4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'CPI_ROC-Cafeteria'!$D$1</c:f>
              <c:strCache>
                <c:ptCount val="1"/>
                <c:pt idx="0">
                  <c:v>ROC</c:v>
                </c:pt>
              </c:strCache>
            </c:strRef>
          </c:tx>
          <c:spPr>
            <a:ln w="23353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strRef>
              <c:f>'CPI_ROC-Cafeteria'!$A$1:$A$1978</c:f>
              <c:strCache>
                <c:ptCount val="1978"/>
                <c:pt idx="0">
                  <c:v>BITRATE</c:v>
                </c:pt>
                <c:pt idx="1">
                  <c:v>0,010661</c:v>
                </c:pt>
                <c:pt idx="2">
                  <c:v>0,013084</c:v>
                </c:pt>
                <c:pt idx="3">
                  <c:v>0,016074</c:v>
                </c:pt>
                <c:pt idx="4">
                  <c:v>0,018474</c:v>
                </c:pt>
                <c:pt idx="5">
                  <c:v>0,021202</c:v>
                </c:pt>
                <c:pt idx="6">
                  <c:v>0,023874</c:v>
                </c:pt>
                <c:pt idx="7">
                  <c:v>0,026416</c:v>
                </c:pt>
                <c:pt idx="8">
                  <c:v>0,029128</c:v>
                </c:pt>
                <c:pt idx="9">
                  <c:v>0,031868</c:v>
                </c:pt>
                <c:pt idx="10">
                  <c:v>0,034679</c:v>
                </c:pt>
                <c:pt idx="11">
                  <c:v>0,037386</c:v>
                </c:pt>
                <c:pt idx="12">
                  <c:v>0,039977</c:v>
                </c:pt>
                <c:pt idx="13">
                  <c:v>0,042641</c:v>
                </c:pt>
                <c:pt idx="14">
                  <c:v>0,045169</c:v>
                </c:pt>
                <c:pt idx="15">
                  <c:v>0,047899</c:v>
                </c:pt>
                <c:pt idx="16">
                  <c:v>0,050323</c:v>
                </c:pt>
                <c:pt idx="17">
                  <c:v>0,053036</c:v>
                </c:pt>
                <c:pt idx="18">
                  <c:v>0,056067</c:v>
                </c:pt>
                <c:pt idx="19">
                  <c:v>0,058331</c:v>
                </c:pt>
                <c:pt idx="20">
                  <c:v>0,06131</c:v>
                </c:pt>
                <c:pt idx="21">
                  <c:v>0,063937</c:v>
                </c:pt>
                <c:pt idx="22">
                  <c:v>0,066626</c:v>
                </c:pt>
                <c:pt idx="23">
                  <c:v>0,069281</c:v>
                </c:pt>
                <c:pt idx="24">
                  <c:v>0,071724</c:v>
                </c:pt>
                <c:pt idx="25">
                  <c:v>0,074356</c:v>
                </c:pt>
                <c:pt idx="26">
                  <c:v>0,077058</c:v>
                </c:pt>
                <c:pt idx="27">
                  <c:v>0,079694</c:v>
                </c:pt>
                <c:pt idx="28">
                  <c:v>0,082291</c:v>
                </c:pt>
                <c:pt idx="29">
                  <c:v>0,085043</c:v>
                </c:pt>
                <c:pt idx="30">
                  <c:v>0,087607</c:v>
                </c:pt>
                <c:pt idx="31">
                  <c:v>0,090253</c:v>
                </c:pt>
                <c:pt idx="32">
                  <c:v>0,092876</c:v>
                </c:pt>
                <c:pt idx="33">
                  <c:v>0,095624</c:v>
                </c:pt>
                <c:pt idx="34">
                  <c:v>0,098151</c:v>
                </c:pt>
                <c:pt idx="35">
                  <c:v>0,100839</c:v>
                </c:pt>
                <c:pt idx="36">
                  <c:v>0,103519</c:v>
                </c:pt>
                <c:pt idx="37">
                  <c:v>0,10632</c:v>
                </c:pt>
                <c:pt idx="38">
                  <c:v>0,109085</c:v>
                </c:pt>
                <c:pt idx="39">
                  <c:v>0,111922</c:v>
                </c:pt>
                <c:pt idx="40">
                  <c:v>0,114711</c:v>
                </c:pt>
                <c:pt idx="41">
                  <c:v>0,117587</c:v>
                </c:pt>
                <c:pt idx="42">
                  <c:v>0,119966</c:v>
                </c:pt>
                <c:pt idx="43">
                  <c:v>0,12258</c:v>
                </c:pt>
                <c:pt idx="44">
                  <c:v>0,125627</c:v>
                </c:pt>
                <c:pt idx="45">
                  <c:v>0,127962</c:v>
                </c:pt>
                <c:pt idx="46">
                  <c:v>0,130624</c:v>
                </c:pt>
                <c:pt idx="47">
                  <c:v>0,133134</c:v>
                </c:pt>
                <c:pt idx="48">
                  <c:v>0,135594</c:v>
                </c:pt>
                <c:pt idx="49">
                  <c:v>0,138376</c:v>
                </c:pt>
                <c:pt idx="50">
                  <c:v>0,14081</c:v>
                </c:pt>
                <c:pt idx="51">
                  <c:v>0,143739</c:v>
                </c:pt>
                <c:pt idx="52">
                  <c:v>0,146097</c:v>
                </c:pt>
                <c:pt idx="53">
                  <c:v>0,148662</c:v>
                </c:pt>
                <c:pt idx="54">
                  <c:v>0,151379</c:v>
                </c:pt>
                <c:pt idx="55">
                  <c:v>0,154124</c:v>
                </c:pt>
                <c:pt idx="56">
                  <c:v>0,156619</c:v>
                </c:pt>
                <c:pt idx="57">
                  <c:v>0,159103</c:v>
                </c:pt>
                <c:pt idx="58">
                  <c:v>0,161787</c:v>
                </c:pt>
                <c:pt idx="59">
                  <c:v>0,164383</c:v>
                </c:pt>
                <c:pt idx="60">
                  <c:v>0,167284</c:v>
                </c:pt>
                <c:pt idx="61">
                  <c:v>0,169865</c:v>
                </c:pt>
                <c:pt idx="62">
                  <c:v>0,17218</c:v>
                </c:pt>
                <c:pt idx="63">
                  <c:v>0,174948</c:v>
                </c:pt>
                <c:pt idx="64">
                  <c:v>0,177448</c:v>
                </c:pt>
                <c:pt idx="65">
                  <c:v>0,180116</c:v>
                </c:pt>
                <c:pt idx="66">
                  <c:v>0,182809</c:v>
                </c:pt>
                <c:pt idx="67">
                  <c:v>0,185585</c:v>
                </c:pt>
                <c:pt idx="68">
                  <c:v>0,188173</c:v>
                </c:pt>
                <c:pt idx="69">
                  <c:v>0,191068</c:v>
                </c:pt>
                <c:pt idx="70">
                  <c:v>0,193695</c:v>
                </c:pt>
                <c:pt idx="71">
                  <c:v>0,196083</c:v>
                </c:pt>
                <c:pt idx="72">
                  <c:v>0,198726</c:v>
                </c:pt>
                <c:pt idx="73">
                  <c:v>0,201334</c:v>
                </c:pt>
                <c:pt idx="74">
                  <c:v>0,204109</c:v>
                </c:pt>
                <c:pt idx="75">
                  <c:v>0,20683</c:v>
                </c:pt>
                <c:pt idx="76">
                  <c:v>0,210075</c:v>
                </c:pt>
                <c:pt idx="77">
                  <c:v>0,212769</c:v>
                </c:pt>
                <c:pt idx="78">
                  <c:v>0,215382</c:v>
                </c:pt>
                <c:pt idx="79">
                  <c:v>0,218042</c:v>
                </c:pt>
                <c:pt idx="80">
                  <c:v>0,220587</c:v>
                </c:pt>
                <c:pt idx="81">
                  <c:v>0,223253</c:v>
                </c:pt>
                <c:pt idx="82">
                  <c:v>0,225768</c:v>
                </c:pt>
                <c:pt idx="83">
                  <c:v>0,2284</c:v>
                </c:pt>
                <c:pt idx="84">
                  <c:v>0,231062</c:v>
                </c:pt>
                <c:pt idx="85">
                  <c:v>0,233687</c:v>
                </c:pt>
                <c:pt idx="86">
                  <c:v>0,236324</c:v>
                </c:pt>
                <c:pt idx="87">
                  <c:v>0,238898</c:v>
                </c:pt>
                <c:pt idx="88">
                  <c:v>0,241563</c:v>
                </c:pt>
                <c:pt idx="89">
                  <c:v>0,244348</c:v>
                </c:pt>
                <c:pt idx="90">
                  <c:v>0,246919</c:v>
                </c:pt>
                <c:pt idx="91">
                  <c:v>0,249442</c:v>
                </c:pt>
                <c:pt idx="92">
                  <c:v>0,252203</c:v>
                </c:pt>
                <c:pt idx="93">
                  <c:v>0,254909</c:v>
                </c:pt>
                <c:pt idx="94">
                  <c:v>0,257455</c:v>
                </c:pt>
                <c:pt idx="95">
                  <c:v>0,260057</c:v>
                </c:pt>
                <c:pt idx="96">
                  <c:v>0,262831</c:v>
                </c:pt>
                <c:pt idx="97">
                  <c:v>0,265526</c:v>
                </c:pt>
                <c:pt idx="98">
                  <c:v>0,268117</c:v>
                </c:pt>
                <c:pt idx="99">
                  <c:v>0,270729</c:v>
                </c:pt>
                <c:pt idx="100">
                  <c:v>0,27346</c:v>
                </c:pt>
                <c:pt idx="101">
                  <c:v>0,275989</c:v>
                </c:pt>
                <c:pt idx="102">
                  <c:v>0,278642</c:v>
                </c:pt>
                <c:pt idx="103">
                  <c:v>0,281351</c:v>
                </c:pt>
                <c:pt idx="104">
                  <c:v>0,284077</c:v>
                </c:pt>
                <c:pt idx="105">
                  <c:v>0,286748</c:v>
                </c:pt>
                <c:pt idx="106">
                  <c:v>0,289598</c:v>
                </c:pt>
                <c:pt idx="107">
                  <c:v>0,292061</c:v>
                </c:pt>
                <c:pt idx="108">
                  <c:v>0,294766</c:v>
                </c:pt>
                <c:pt idx="109">
                  <c:v>0,297479</c:v>
                </c:pt>
                <c:pt idx="110">
                  <c:v>0,300203</c:v>
                </c:pt>
                <c:pt idx="111">
                  <c:v>0,302863</c:v>
                </c:pt>
                <c:pt idx="112">
                  <c:v>0,305357</c:v>
                </c:pt>
                <c:pt idx="113">
                  <c:v>0,308012</c:v>
                </c:pt>
                <c:pt idx="114">
                  <c:v>0,310614</c:v>
                </c:pt>
                <c:pt idx="115">
                  <c:v>0,313243</c:v>
                </c:pt>
                <c:pt idx="116">
                  <c:v>0,31615</c:v>
                </c:pt>
                <c:pt idx="117">
                  <c:v>0,318958</c:v>
                </c:pt>
                <c:pt idx="118">
                  <c:v>0,321584</c:v>
                </c:pt>
                <c:pt idx="119">
                  <c:v>0,324435</c:v>
                </c:pt>
                <c:pt idx="120">
                  <c:v>0,326761</c:v>
                </c:pt>
                <c:pt idx="121">
                  <c:v>0,329399</c:v>
                </c:pt>
                <c:pt idx="122">
                  <c:v>0,331851</c:v>
                </c:pt>
                <c:pt idx="123">
                  <c:v>0,334775</c:v>
                </c:pt>
                <c:pt idx="124">
                  <c:v>0,337216</c:v>
                </c:pt>
                <c:pt idx="125">
                  <c:v>0,339589</c:v>
                </c:pt>
                <c:pt idx="126">
                  <c:v>0,342387</c:v>
                </c:pt>
                <c:pt idx="127">
                  <c:v>0,345055</c:v>
                </c:pt>
                <c:pt idx="128">
                  <c:v>0,347739</c:v>
                </c:pt>
                <c:pt idx="129">
                  <c:v>0,350378</c:v>
                </c:pt>
                <c:pt idx="130">
                  <c:v>0,352682</c:v>
                </c:pt>
                <c:pt idx="131">
                  <c:v>0,35549</c:v>
                </c:pt>
                <c:pt idx="132">
                  <c:v>0,358113</c:v>
                </c:pt>
                <c:pt idx="133">
                  <c:v>0,360727</c:v>
                </c:pt>
                <c:pt idx="134">
                  <c:v>0,363219</c:v>
                </c:pt>
                <c:pt idx="135">
                  <c:v>0,366035</c:v>
                </c:pt>
                <c:pt idx="136">
                  <c:v>0,368588</c:v>
                </c:pt>
                <c:pt idx="137">
                  <c:v>0,371101</c:v>
                </c:pt>
                <c:pt idx="138">
                  <c:v>0,37386</c:v>
                </c:pt>
                <c:pt idx="139">
                  <c:v>0,376425</c:v>
                </c:pt>
                <c:pt idx="140">
                  <c:v>0,378999</c:v>
                </c:pt>
                <c:pt idx="141">
                  <c:v>0,381538</c:v>
                </c:pt>
                <c:pt idx="142">
                  <c:v>0,384142</c:v>
                </c:pt>
                <c:pt idx="143">
                  <c:v>0,386969</c:v>
                </c:pt>
                <c:pt idx="144">
                  <c:v>0,389397</c:v>
                </c:pt>
                <c:pt idx="145">
                  <c:v>0,39189</c:v>
                </c:pt>
                <c:pt idx="146">
                  <c:v>0,394478</c:v>
                </c:pt>
                <c:pt idx="147">
                  <c:v>0,397278</c:v>
                </c:pt>
                <c:pt idx="148">
                  <c:v>0,400233</c:v>
                </c:pt>
                <c:pt idx="149">
                  <c:v>0,40233</c:v>
                </c:pt>
                <c:pt idx="150">
                  <c:v>0,405052</c:v>
                </c:pt>
                <c:pt idx="151">
                  <c:v>0,407611</c:v>
                </c:pt>
                <c:pt idx="152">
                  <c:v>0,410216</c:v>
                </c:pt>
                <c:pt idx="153">
                  <c:v>0,412778</c:v>
                </c:pt>
                <c:pt idx="154">
                  <c:v>0,415471</c:v>
                </c:pt>
                <c:pt idx="155">
                  <c:v>0,418062</c:v>
                </c:pt>
                <c:pt idx="156">
                  <c:v>0,420831</c:v>
                </c:pt>
                <c:pt idx="157">
                  <c:v>0,42328</c:v>
                </c:pt>
                <c:pt idx="158">
                  <c:v>0,426028</c:v>
                </c:pt>
                <c:pt idx="159">
                  <c:v>0,428603</c:v>
                </c:pt>
                <c:pt idx="160">
                  <c:v>0,431467</c:v>
                </c:pt>
                <c:pt idx="161">
                  <c:v>0,433917</c:v>
                </c:pt>
                <c:pt idx="162">
                  <c:v>0,436435</c:v>
                </c:pt>
                <c:pt idx="163">
                  <c:v>0,439221</c:v>
                </c:pt>
                <c:pt idx="164">
                  <c:v>0,441768</c:v>
                </c:pt>
                <c:pt idx="165">
                  <c:v>0,44433</c:v>
                </c:pt>
                <c:pt idx="166">
                  <c:v>0,446965</c:v>
                </c:pt>
                <c:pt idx="167">
                  <c:v>0,449812</c:v>
                </c:pt>
                <c:pt idx="168">
                  <c:v>0,45224</c:v>
                </c:pt>
                <c:pt idx="169">
                  <c:v>0,454913</c:v>
                </c:pt>
                <c:pt idx="170">
                  <c:v>0,457587</c:v>
                </c:pt>
                <c:pt idx="171">
                  <c:v>0,46028</c:v>
                </c:pt>
                <c:pt idx="172">
                  <c:v>0,462671</c:v>
                </c:pt>
                <c:pt idx="173">
                  <c:v>0,465536</c:v>
                </c:pt>
                <c:pt idx="174">
                  <c:v>0,467979</c:v>
                </c:pt>
                <c:pt idx="175">
                  <c:v>0,470555</c:v>
                </c:pt>
                <c:pt idx="176">
                  <c:v>0,473163</c:v>
                </c:pt>
                <c:pt idx="177">
                  <c:v>0,475789</c:v>
                </c:pt>
                <c:pt idx="178">
                  <c:v>0,478479</c:v>
                </c:pt>
                <c:pt idx="179">
                  <c:v>0,481197</c:v>
                </c:pt>
                <c:pt idx="180">
                  <c:v>0,484425</c:v>
                </c:pt>
                <c:pt idx="181">
                  <c:v>0,48654</c:v>
                </c:pt>
                <c:pt idx="182">
                  <c:v>0,488953</c:v>
                </c:pt>
                <c:pt idx="183">
                  <c:v>0,491844</c:v>
                </c:pt>
                <c:pt idx="184">
                  <c:v>0,494217</c:v>
                </c:pt>
                <c:pt idx="185">
                  <c:v>0,496791</c:v>
                </c:pt>
                <c:pt idx="186">
                  <c:v>0,499591</c:v>
                </c:pt>
                <c:pt idx="187">
                  <c:v>0,502025</c:v>
                </c:pt>
                <c:pt idx="188">
                  <c:v>0,504732</c:v>
                </c:pt>
                <c:pt idx="189">
                  <c:v>0,507312</c:v>
                </c:pt>
                <c:pt idx="190">
                  <c:v>0,510069</c:v>
                </c:pt>
                <c:pt idx="191">
                  <c:v>0,51256</c:v>
                </c:pt>
                <c:pt idx="192">
                  <c:v>0,515242</c:v>
                </c:pt>
                <c:pt idx="193">
                  <c:v>0,517946</c:v>
                </c:pt>
                <c:pt idx="194">
                  <c:v>0,52047</c:v>
                </c:pt>
                <c:pt idx="195">
                  <c:v>0,523102</c:v>
                </c:pt>
                <c:pt idx="196">
                  <c:v>0,525885</c:v>
                </c:pt>
                <c:pt idx="197">
                  <c:v>0,52869</c:v>
                </c:pt>
                <c:pt idx="198">
                  <c:v>0,531476</c:v>
                </c:pt>
                <c:pt idx="199">
                  <c:v>0,534412</c:v>
                </c:pt>
                <c:pt idx="200">
                  <c:v>0,537065</c:v>
                </c:pt>
                <c:pt idx="201">
                  <c:v>0,540045</c:v>
                </c:pt>
                <c:pt idx="202">
                  <c:v>0,542676</c:v>
                </c:pt>
                <c:pt idx="203">
                  <c:v>0,545395</c:v>
                </c:pt>
                <c:pt idx="204">
                  <c:v>0,547978</c:v>
                </c:pt>
                <c:pt idx="205">
                  <c:v>0,550635</c:v>
                </c:pt>
                <c:pt idx="206">
                  <c:v>0,553249</c:v>
                </c:pt>
                <c:pt idx="207">
                  <c:v>0,55592</c:v>
                </c:pt>
                <c:pt idx="208">
                  <c:v>0,558496</c:v>
                </c:pt>
                <c:pt idx="209">
                  <c:v>0,561235</c:v>
                </c:pt>
                <c:pt idx="210">
                  <c:v>0,563834</c:v>
                </c:pt>
                <c:pt idx="211">
                  <c:v>0,566367</c:v>
                </c:pt>
                <c:pt idx="212">
                  <c:v>0,569093</c:v>
                </c:pt>
                <c:pt idx="213">
                  <c:v>0,571841</c:v>
                </c:pt>
                <c:pt idx="214">
                  <c:v>0,574347</c:v>
                </c:pt>
                <c:pt idx="215">
                  <c:v>0,577112</c:v>
                </c:pt>
                <c:pt idx="216">
                  <c:v>0,579666</c:v>
                </c:pt>
                <c:pt idx="217">
                  <c:v>0,582167</c:v>
                </c:pt>
                <c:pt idx="218">
                  <c:v>0,584955</c:v>
                </c:pt>
                <c:pt idx="219">
                  <c:v>0,587589</c:v>
                </c:pt>
                <c:pt idx="220">
                  <c:v>0,59014</c:v>
                </c:pt>
                <c:pt idx="221">
                  <c:v>0,592714</c:v>
                </c:pt>
                <c:pt idx="222">
                  <c:v>0,595462</c:v>
                </c:pt>
                <c:pt idx="223">
                  <c:v>0,598141</c:v>
                </c:pt>
                <c:pt idx="224">
                  <c:v>0,600679</c:v>
                </c:pt>
                <c:pt idx="225">
                  <c:v>0,603319</c:v>
                </c:pt>
                <c:pt idx="226">
                  <c:v>0,605875</c:v>
                </c:pt>
                <c:pt idx="227">
                  <c:v>0,608678</c:v>
                </c:pt>
                <c:pt idx="228">
                  <c:v>0,611319</c:v>
                </c:pt>
                <c:pt idx="229">
                  <c:v>0,613962</c:v>
                </c:pt>
                <c:pt idx="230">
                  <c:v>0,616508</c:v>
                </c:pt>
                <c:pt idx="231">
                  <c:v>0,619154</c:v>
                </c:pt>
                <c:pt idx="232">
                  <c:v>0,62189</c:v>
                </c:pt>
                <c:pt idx="233">
                  <c:v>0,624417</c:v>
                </c:pt>
                <c:pt idx="234">
                  <c:v>0,627124</c:v>
                </c:pt>
                <c:pt idx="235">
                  <c:v>0,629698</c:v>
                </c:pt>
                <c:pt idx="236">
                  <c:v>0,632272</c:v>
                </c:pt>
                <c:pt idx="237">
                  <c:v>0,634973</c:v>
                </c:pt>
                <c:pt idx="238">
                  <c:v>0,637628</c:v>
                </c:pt>
                <c:pt idx="239">
                  <c:v>0,640283</c:v>
                </c:pt>
                <c:pt idx="240">
                  <c:v>0,642857</c:v>
                </c:pt>
                <c:pt idx="241">
                  <c:v>0,645525</c:v>
                </c:pt>
                <c:pt idx="242">
                  <c:v>0,648177</c:v>
                </c:pt>
                <c:pt idx="243">
                  <c:v>0,650879</c:v>
                </c:pt>
                <c:pt idx="244">
                  <c:v>0,653583</c:v>
                </c:pt>
                <c:pt idx="245">
                  <c:v>0,656271</c:v>
                </c:pt>
                <c:pt idx="246">
                  <c:v>0,659196</c:v>
                </c:pt>
                <c:pt idx="247">
                  <c:v>0,661728</c:v>
                </c:pt>
                <c:pt idx="248">
                  <c:v>0,664424</c:v>
                </c:pt>
                <c:pt idx="249">
                  <c:v>0,667073</c:v>
                </c:pt>
                <c:pt idx="250">
                  <c:v>0,669615</c:v>
                </c:pt>
                <c:pt idx="251">
                  <c:v>0,67244</c:v>
                </c:pt>
                <c:pt idx="252">
                  <c:v>0,674936</c:v>
                </c:pt>
                <c:pt idx="253">
                  <c:v>0,677611</c:v>
                </c:pt>
                <c:pt idx="254">
                  <c:v>0,680028</c:v>
                </c:pt>
                <c:pt idx="255">
                  <c:v>0,682736</c:v>
                </c:pt>
                <c:pt idx="256">
                  <c:v>0,685455</c:v>
                </c:pt>
                <c:pt idx="257">
                  <c:v>0,688098</c:v>
                </c:pt>
                <c:pt idx="258">
                  <c:v>0,690846</c:v>
                </c:pt>
                <c:pt idx="259">
                  <c:v>0,693523</c:v>
                </c:pt>
                <c:pt idx="260">
                  <c:v>0,695853</c:v>
                </c:pt>
                <c:pt idx="261">
                  <c:v>0,698399</c:v>
                </c:pt>
                <c:pt idx="262">
                  <c:v>0,701167</c:v>
                </c:pt>
                <c:pt idx="263">
                  <c:v>0,703593</c:v>
                </c:pt>
                <c:pt idx="264">
                  <c:v>0,706329</c:v>
                </c:pt>
                <c:pt idx="265">
                  <c:v>0,708818</c:v>
                </c:pt>
                <c:pt idx="266">
                  <c:v>0,711365</c:v>
                </c:pt>
                <c:pt idx="267">
                  <c:v>0,714333</c:v>
                </c:pt>
                <c:pt idx="268">
                  <c:v>0,716701</c:v>
                </c:pt>
                <c:pt idx="269">
                  <c:v>0,719206</c:v>
                </c:pt>
                <c:pt idx="270">
                  <c:v>0,721838</c:v>
                </c:pt>
                <c:pt idx="271">
                  <c:v>0,724507</c:v>
                </c:pt>
                <c:pt idx="272">
                  <c:v>0,727469</c:v>
                </c:pt>
                <c:pt idx="273">
                  <c:v>0,729776</c:v>
                </c:pt>
                <c:pt idx="274">
                  <c:v>0,732463</c:v>
                </c:pt>
                <c:pt idx="275">
                  <c:v>0,734859</c:v>
                </c:pt>
                <c:pt idx="276">
                  <c:v>0,737622</c:v>
                </c:pt>
                <c:pt idx="277">
                  <c:v>0,740024</c:v>
                </c:pt>
                <c:pt idx="278">
                  <c:v>0,742807</c:v>
                </c:pt>
                <c:pt idx="279">
                  <c:v>0,74527</c:v>
                </c:pt>
                <c:pt idx="280">
                  <c:v>0,748299</c:v>
                </c:pt>
                <c:pt idx="281">
                  <c:v>0,75061</c:v>
                </c:pt>
                <c:pt idx="282">
                  <c:v>0,75323</c:v>
                </c:pt>
                <c:pt idx="283">
                  <c:v>0,755913</c:v>
                </c:pt>
                <c:pt idx="284">
                  <c:v>0,758659</c:v>
                </c:pt>
                <c:pt idx="285">
                  <c:v>0,7612</c:v>
                </c:pt>
                <c:pt idx="286">
                  <c:v>0,76413</c:v>
                </c:pt>
                <c:pt idx="287">
                  <c:v>0,766188</c:v>
                </c:pt>
                <c:pt idx="288">
                  <c:v>0,768939</c:v>
                </c:pt>
                <c:pt idx="289">
                  <c:v>0,771542</c:v>
                </c:pt>
                <c:pt idx="290">
                  <c:v>0,774207</c:v>
                </c:pt>
                <c:pt idx="291">
                  <c:v>0,77708</c:v>
                </c:pt>
                <c:pt idx="292">
                  <c:v>0,779659</c:v>
                </c:pt>
                <c:pt idx="293">
                  <c:v>0,781981</c:v>
                </c:pt>
                <c:pt idx="294">
                  <c:v>0,784587</c:v>
                </c:pt>
                <c:pt idx="295">
                  <c:v>0,787213</c:v>
                </c:pt>
                <c:pt idx="296">
                  <c:v>0,789726</c:v>
                </c:pt>
                <c:pt idx="297">
                  <c:v>0,792488</c:v>
                </c:pt>
                <c:pt idx="298">
                  <c:v>0,795041</c:v>
                </c:pt>
                <c:pt idx="299">
                  <c:v>0,797734</c:v>
                </c:pt>
                <c:pt idx="300">
                  <c:v>0,800485</c:v>
                </c:pt>
                <c:pt idx="301">
                  <c:v>0,803081</c:v>
                </c:pt>
                <c:pt idx="302">
                  <c:v>0,805455</c:v>
                </c:pt>
                <c:pt idx="303">
                  <c:v>0,807996</c:v>
                </c:pt>
                <c:pt idx="304">
                  <c:v>0,810663</c:v>
                </c:pt>
                <c:pt idx="305">
                  <c:v>0,813284</c:v>
                </c:pt>
                <c:pt idx="306">
                  <c:v>0,816187</c:v>
                </c:pt>
                <c:pt idx="307">
                  <c:v>0,818571</c:v>
                </c:pt>
                <c:pt idx="308">
                  <c:v>0,821419</c:v>
                </c:pt>
                <c:pt idx="309">
                  <c:v>0,823955</c:v>
                </c:pt>
                <c:pt idx="310">
                  <c:v>0,826439</c:v>
                </c:pt>
                <c:pt idx="311">
                  <c:v>0,828964</c:v>
                </c:pt>
                <c:pt idx="312">
                  <c:v>0,831619</c:v>
                </c:pt>
                <c:pt idx="313">
                  <c:v>0,834659</c:v>
                </c:pt>
                <c:pt idx="314">
                  <c:v>0,836934</c:v>
                </c:pt>
                <c:pt idx="315">
                  <c:v>0,839517</c:v>
                </c:pt>
                <c:pt idx="316">
                  <c:v>0,842131</c:v>
                </c:pt>
                <c:pt idx="317">
                  <c:v>0,844789</c:v>
                </c:pt>
                <c:pt idx="318">
                  <c:v>0,847325</c:v>
                </c:pt>
                <c:pt idx="319">
                  <c:v>0,850015</c:v>
                </c:pt>
                <c:pt idx="320">
                  <c:v>0,852747</c:v>
                </c:pt>
                <c:pt idx="321">
                  <c:v>0,855309</c:v>
                </c:pt>
                <c:pt idx="322">
                  <c:v>0,857965</c:v>
                </c:pt>
                <c:pt idx="323">
                  <c:v>0,860429</c:v>
                </c:pt>
                <c:pt idx="324">
                  <c:v>0,86331</c:v>
                </c:pt>
                <c:pt idx="325">
                  <c:v>0,865723</c:v>
                </c:pt>
                <c:pt idx="326">
                  <c:v>0,868321</c:v>
                </c:pt>
                <c:pt idx="327">
                  <c:v>0,871059</c:v>
                </c:pt>
                <c:pt idx="328">
                  <c:v>0,873683</c:v>
                </c:pt>
                <c:pt idx="329">
                  <c:v>0,876482</c:v>
                </c:pt>
                <c:pt idx="330">
                  <c:v>0,878871</c:v>
                </c:pt>
                <c:pt idx="331">
                  <c:v>0,881407</c:v>
                </c:pt>
                <c:pt idx="332">
                  <c:v>0,884052</c:v>
                </c:pt>
                <c:pt idx="333">
                  <c:v>0,886734</c:v>
                </c:pt>
                <c:pt idx="334">
                  <c:v>0,88934</c:v>
                </c:pt>
                <c:pt idx="335">
                  <c:v>0,891817</c:v>
                </c:pt>
                <c:pt idx="336">
                  <c:v>0,894592</c:v>
                </c:pt>
                <c:pt idx="337">
                  <c:v>0,897003</c:v>
                </c:pt>
                <c:pt idx="338">
                  <c:v>0,899748</c:v>
                </c:pt>
                <c:pt idx="339">
                  <c:v>0,902417</c:v>
                </c:pt>
                <c:pt idx="340">
                  <c:v>0,904999</c:v>
                </c:pt>
                <c:pt idx="341">
                  <c:v>0,907709</c:v>
                </c:pt>
                <c:pt idx="342">
                  <c:v>0,910117</c:v>
                </c:pt>
                <c:pt idx="343">
                  <c:v>0,912848</c:v>
                </c:pt>
                <c:pt idx="344">
                  <c:v>0,915424</c:v>
                </c:pt>
                <c:pt idx="345">
                  <c:v>0,918074</c:v>
                </c:pt>
                <c:pt idx="346">
                  <c:v>0,920734</c:v>
                </c:pt>
                <c:pt idx="347">
                  <c:v>0,923442</c:v>
                </c:pt>
                <c:pt idx="348">
                  <c:v>0,926027</c:v>
                </c:pt>
                <c:pt idx="349">
                  <c:v>0,928735</c:v>
                </c:pt>
                <c:pt idx="350">
                  <c:v>0,931328</c:v>
                </c:pt>
                <c:pt idx="351">
                  <c:v>0,933992</c:v>
                </c:pt>
                <c:pt idx="352">
                  <c:v>0,936525</c:v>
                </c:pt>
                <c:pt idx="353">
                  <c:v>0,939397</c:v>
                </c:pt>
                <c:pt idx="354">
                  <c:v>0,94175</c:v>
                </c:pt>
                <c:pt idx="355">
                  <c:v>0,94431</c:v>
                </c:pt>
                <c:pt idx="356">
                  <c:v>0,946983</c:v>
                </c:pt>
                <c:pt idx="357">
                  <c:v>0,949568</c:v>
                </c:pt>
                <c:pt idx="358">
                  <c:v>0,952252</c:v>
                </c:pt>
                <c:pt idx="359">
                  <c:v>0,954869</c:v>
                </c:pt>
                <c:pt idx="360">
                  <c:v>0,95739</c:v>
                </c:pt>
                <c:pt idx="361">
                  <c:v>0,959991</c:v>
                </c:pt>
                <c:pt idx="362">
                  <c:v>0,962708</c:v>
                </c:pt>
                <c:pt idx="363">
                  <c:v>0,965149</c:v>
                </c:pt>
                <c:pt idx="364">
                  <c:v>0,967867</c:v>
                </c:pt>
                <c:pt idx="365">
                  <c:v>0,970523</c:v>
                </c:pt>
                <c:pt idx="366">
                  <c:v>0,973155</c:v>
                </c:pt>
                <c:pt idx="367">
                  <c:v>0,975626</c:v>
                </c:pt>
                <c:pt idx="368">
                  <c:v>0,978302</c:v>
                </c:pt>
                <c:pt idx="369">
                  <c:v>0,980927</c:v>
                </c:pt>
                <c:pt idx="370">
                  <c:v>0,983717</c:v>
                </c:pt>
                <c:pt idx="371">
                  <c:v>0,986182</c:v>
                </c:pt>
                <c:pt idx="372">
                  <c:v>0,988654</c:v>
                </c:pt>
                <c:pt idx="373">
                  <c:v>0,991348</c:v>
                </c:pt>
                <c:pt idx="374">
                  <c:v>0,993991</c:v>
                </c:pt>
                <c:pt idx="375">
                  <c:v>0,996678</c:v>
                </c:pt>
                <c:pt idx="376">
                  <c:v>0,99917</c:v>
                </c:pt>
                <c:pt idx="377">
                  <c:v>1,001814</c:v>
                </c:pt>
                <c:pt idx="378">
                  <c:v>1,004424</c:v>
                </c:pt>
                <c:pt idx="379">
                  <c:v>1,0071</c:v>
                </c:pt>
                <c:pt idx="380">
                  <c:v>1,00975</c:v>
                </c:pt>
                <c:pt idx="381">
                  <c:v>1,012534</c:v>
                </c:pt>
                <c:pt idx="382">
                  <c:v>1,01499</c:v>
                </c:pt>
                <c:pt idx="383">
                  <c:v>1,017685</c:v>
                </c:pt>
                <c:pt idx="384">
                  <c:v>1,020316</c:v>
                </c:pt>
                <c:pt idx="385">
                  <c:v>1,022983</c:v>
                </c:pt>
                <c:pt idx="386">
                  <c:v>1,0258</c:v>
                </c:pt>
                <c:pt idx="387">
                  <c:v>1,028493</c:v>
                </c:pt>
                <c:pt idx="388">
                  <c:v>1,031093</c:v>
                </c:pt>
                <c:pt idx="389">
                  <c:v>1,033786</c:v>
                </c:pt>
                <c:pt idx="390">
                  <c:v>1,036327</c:v>
                </c:pt>
                <c:pt idx="391">
                  <c:v>1,039073</c:v>
                </c:pt>
                <c:pt idx="392">
                  <c:v>1,041646</c:v>
                </c:pt>
                <c:pt idx="393">
                  <c:v>1,044174</c:v>
                </c:pt>
                <c:pt idx="394">
                  <c:v>1,046844</c:v>
                </c:pt>
                <c:pt idx="395">
                  <c:v>1,049756</c:v>
                </c:pt>
                <c:pt idx="396">
                  <c:v>1,052641</c:v>
                </c:pt>
                <c:pt idx="397">
                  <c:v>1,055367</c:v>
                </c:pt>
                <c:pt idx="398">
                  <c:v>1,057973</c:v>
                </c:pt>
                <c:pt idx="399">
                  <c:v>1,060625</c:v>
                </c:pt>
                <c:pt idx="400">
                  <c:v>1,063316</c:v>
                </c:pt>
                <c:pt idx="401">
                  <c:v>1,066011</c:v>
                </c:pt>
                <c:pt idx="402">
                  <c:v>1,068602</c:v>
                </c:pt>
                <c:pt idx="403">
                  <c:v>1,071344</c:v>
                </c:pt>
                <c:pt idx="404">
                  <c:v>1,073918</c:v>
                </c:pt>
                <c:pt idx="405">
                  <c:v>1,076627</c:v>
                </c:pt>
                <c:pt idx="406">
                  <c:v>1,079306</c:v>
                </c:pt>
                <c:pt idx="407">
                  <c:v>1,081796</c:v>
                </c:pt>
                <c:pt idx="408">
                  <c:v>1,084468</c:v>
                </c:pt>
                <c:pt idx="409">
                  <c:v>1,087065</c:v>
                </c:pt>
                <c:pt idx="410">
                  <c:v>1,089757</c:v>
                </c:pt>
                <c:pt idx="411">
                  <c:v>1,092435</c:v>
                </c:pt>
                <c:pt idx="412">
                  <c:v>1,09507</c:v>
                </c:pt>
                <c:pt idx="413">
                  <c:v>1,097729</c:v>
                </c:pt>
                <c:pt idx="414">
                  <c:v>1,100211</c:v>
                </c:pt>
                <c:pt idx="415">
                  <c:v>1,102901</c:v>
                </c:pt>
                <c:pt idx="416">
                  <c:v>1,105632</c:v>
                </c:pt>
                <c:pt idx="417">
                  <c:v>1,108397</c:v>
                </c:pt>
                <c:pt idx="418">
                  <c:v>1,110793</c:v>
                </c:pt>
                <c:pt idx="419">
                  <c:v>1,113446</c:v>
                </c:pt>
                <c:pt idx="420">
                  <c:v>1,116098</c:v>
                </c:pt>
                <c:pt idx="421">
                  <c:v>1,118729</c:v>
                </c:pt>
                <c:pt idx="422">
                  <c:v>1,121324</c:v>
                </c:pt>
                <c:pt idx="423">
                  <c:v>1,124028</c:v>
                </c:pt>
                <c:pt idx="424">
                  <c:v>1,126662</c:v>
                </c:pt>
                <c:pt idx="425">
                  <c:v>1,129324</c:v>
                </c:pt>
                <c:pt idx="426">
                  <c:v>1,132042</c:v>
                </c:pt>
                <c:pt idx="427">
                  <c:v>1,134668</c:v>
                </c:pt>
                <c:pt idx="428">
                  <c:v>1,137308</c:v>
                </c:pt>
                <c:pt idx="429">
                  <c:v>1,139861</c:v>
                </c:pt>
                <c:pt idx="430">
                  <c:v>1,142517</c:v>
                </c:pt>
                <c:pt idx="431">
                  <c:v>1,145264</c:v>
                </c:pt>
                <c:pt idx="432">
                  <c:v>1,147971</c:v>
                </c:pt>
                <c:pt idx="433">
                  <c:v>1,150516</c:v>
                </c:pt>
                <c:pt idx="434">
                  <c:v>1,153069</c:v>
                </c:pt>
                <c:pt idx="435">
                  <c:v>1,155731</c:v>
                </c:pt>
                <c:pt idx="436">
                  <c:v>1,15833</c:v>
                </c:pt>
                <c:pt idx="437">
                  <c:v>1,160973</c:v>
                </c:pt>
                <c:pt idx="438">
                  <c:v>1,163737</c:v>
                </c:pt>
                <c:pt idx="439">
                  <c:v>1,166335</c:v>
                </c:pt>
                <c:pt idx="440">
                  <c:v>1,168925</c:v>
                </c:pt>
                <c:pt idx="441">
                  <c:v>1,171657</c:v>
                </c:pt>
                <c:pt idx="442">
                  <c:v>1,174162</c:v>
                </c:pt>
                <c:pt idx="443">
                  <c:v>1,176958</c:v>
                </c:pt>
                <c:pt idx="444">
                  <c:v>1,17979</c:v>
                </c:pt>
                <c:pt idx="445">
                  <c:v>1,182274</c:v>
                </c:pt>
                <c:pt idx="446">
                  <c:v>1,184787</c:v>
                </c:pt>
                <c:pt idx="447">
                  <c:v>1,187492</c:v>
                </c:pt>
                <c:pt idx="448">
                  <c:v>1,190164</c:v>
                </c:pt>
                <c:pt idx="449">
                  <c:v>1,192911</c:v>
                </c:pt>
                <c:pt idx="450">
                  <c:v>1,195277</c:v>
                </c:pt>
                <c:pt idx="451">
                  <c:v>1,197841</c:v>
                </c:pt>
                <c:pt idx="452">
                  <c:v>1,200401</c:v>
                </c:pt>
                <c:pt idx="453">
                  <c:v>1,203151</c:v>
                </c:pt>
                <c:pt idx="454">
                  <c:v>1,205623</c:v>
                </c:pt>
                <c:pt idx="455">
                  <c:v>1,208374</c:v>
                </c:pt>
                <c:pt idx="456">
                  <c:v>1,210922</c:v>
                </c:pt>
                <c:pt idx="457">
                  <c:v>1,213756</c:v>
                </c:pt>
                <c:pt idx="458">
                  <c:v>1,216235</c:v>
                </c:pt>
                <c:pt idx="459">
                  <c:v>1,218781</c:v>
                </c:pt>
                <c:pt idx="460">
                  <c:v>1,221696</c:v>
                </c:pt>
                <c:pt idx="461">
                  <c:v>1,224181</c:v>
                </c:pt>
                <c:pt idx="462">
                  <c:v>1,226743</c:v>
                </c:pt>
                <c:pt idx="463">
                  <c:v>1,229417</c:v>
                </c:pt>
                <c:pt idx="464">
                  <c:v>1,232095</c:v>
                </c:pt>
                <c:pt idx="465">
                  <c:v>1,234364</c:v>
                </c:pt>
                <c:pt idx="466">
                  <c:v>1,2371</c:v>
                </c:pt>
                <c:pt idx="467">
                  <c:v>1,239664</c:v>
                </c:pt>
                <c:pt idx="468">
                  <c:v>1,242174</c:v>
                </c:pt>
                <c:pt idx="469">
                  <c:v>1,244971</c:v>
                </c:pt>
                <c:pt idx="470">
                  <c:v>1,247408</c:v>
                </c:pt>
                <c:pt idx="471">
                  <c:v>1,25016</c:v>
                </c:pt>
                <c:pt idx="472">
                  <c:v>1,252776</c:v>
                </c:pt>
                <c:pt idx="473">
                  <c:v>1,255521</c:v>
                </c:pt>
                <c:pt idx="474">
                  <c:v>1,257843</c:v>
                </c:pt>
                <c:pt idx="475">
                  <c:v>1,260666</c:v>
                </c:pt>
                <c:pt idx="476">
                  <c:v>1,263281</c:v>
                </c:pt>
                <c:pt idx="477">
                  <c:v>1,265944</c:v>
                </c:pt>
                <c:pt idx="478">
                  <c:v>1,268384</c:v>
                </c:pt>
                <c:pt idx="479">
                  <c:v>1,271129</c:v>
                </c:pt>
                <c:pt idx="480">
                  <c:v>1,273836</c:v>
                </c:pt>
                <c:pt idx="481">
                  <c:v>1,276439</c:v>
                </c:pt>
                <c:pt idx="482">
                  <c:v>1,278795</c:v>
                </c:pt>
                <c:pt idx="483">
                  <c:v>1,281769</c:v>
                </c:pt>
                <c:pt idx="484">
                  <c:v>1,283907</c:v>
                </c:pt>
                <c:pt idx="485">
                  <c:v>1,286748</c:v>
                </c:pt>
                <c:pt idx="486">
                  <c:v>1,289337</c:v>
                </c:pt>
                <c:pt idx="487">
                  <c:v>1,292075</c:v>
                </c:pt>
                <c:pt idx="488">
                  <c:v>1,294429</c:v>
                </c:pt>
                <c:pt idx="489">
                  <c:v>1,297289</c:v>
                </c:pt>
                <c:pt idx="490">
                  <c:v>1,299628</c:v>
                </c:pt>
                <c:pt idx="491">
                  <c:v>1,302335</c:v>
                </c:pt>
                <c:pt idx="492">
                  <c:v>1,304893</c:v>
                </c:pt>
                <c:pt idx="493">
                  <c:v>1,307625</c:v>
                </c:pt>
                <c:pt idx="494">
                  <c:v>1,310136</c:v>
                </c:pt>
                <c:pt idx="495">
                  <c:v>1,312946</c:v>
                </c:pt>
                <c:pt idx="496">
                  <c:v>1,315247</c:v>
                </c:pt>
                <c:pt idx="497">
                  <c:v>1,31813</c:v>
                </c:pt>
                <c:pt idx="498">
                  <c:v>1,3205</c:v>
                </c:pt>
                <c:pt idx="499">
                  <c:v>1,323465</c:v>
                </c:pt>
                <c:pt idx="500">
                  <c:v>1,325822</c:v>
                </c:pt>
                <c:pt idx="501">
                  <c:v>1,328532</c:v>
                </c:pt>
                <c:pt idx="502">
                  <c:v>1,331071</c:v>
                </c:pt>
                <c:pt idx="503">
                  <c:v>1,333786</c:v>
                </c:pt>
                <c:pt idx="504">
                  <c:v>1,336337</c:v>
                </c:pt>
                <c:pt idx="505">
                  <c:v>1,33884</c:v>
                </c:pt>
                <c:pt idx="506">
                  <c:v>1,341743</c:v>
                </c:pt>
                <c:pt idx="507">
                  <c:v>1,344075</c:v>
                </c:pt>
                <c:pt idx="508">
                  <c:v>1,346988</c:v>
                </c:pt>
                <c:pt idx="509">
                  <c:v>1,349538</c:v>
                </c:pt>
                <c:pt idx="510">
                  <c:v>1,352051</c:v>
                </c:pt>
                <c:pt idx="511">
                  <c:v>1,354916</c:v>
                </c:pt>
                <c:pt idx="512">
                  <c:v>1,357433</c:v>
                </c:pt>
                <c:pt idx="513">
                  <c:v>1,359824</c:v>
                </c:pt>
                <c:pt idx="514">
                  <c:v>1,362341</c:v>
                </c:pt>
                <c:pt idx="515">
                  <c:v>1,36525</c:v>
                </c:pt>
                <c:pt idx="516">
                  <c:v>1,367612</c:v>
                </c:pt>
                <c:pt idx="517">
                  <c:v>1,370215</c:v>
                </c:pt>
                <c:pt idx="518">
                  <c:v>1,37305</c:v>
                </c:pt>
                <c:pt idx="519">
                  <c:v>1,375529</c:v>
                </c:pt>
                <c:pt idx="520">
                  <c:v>1,378354</c:v>
                </c:pt>
                <c:pt idx="521">
                  <c:v>1,380756</c:v>
                </c:pt>
                <c:pt idx="522">
                  <c:v>1,383441</c:v>
                </c:pt>
                <c:pt idx="523">
                  <c:v>1,386011</c:v>
                </c:pt>
                <c:pt idx="524">
                  <c:v>1,388879</c:v>
                </c:pt>
                <c:pt idx="525">
                  <c:v>1,391106</c:v>
                </c:pt>
                <c:pt idx="526">
                  <c:v>1,394037</c:v>
                </c:pt>
                <c:pt idx="527">
                  <c:v>1,396631</c:v>
                </c:pt>
                <c:pt idx="528">
                  <c:v>1,399237</c:v>
                </c:pt>
                <c:pt idx="529">
                  <c:v>1,40173</c:v>
                </c:pt>
                <c:pt idx="530">
                  <c:v>1,404227</c:v>
                </c:pt>
                <c:pt idx="531">
                  <c:v>1,406999</c:v>
                </c:pt>
                <c:pt idx="532">
                  <c:v>1,409721</c:v>
                </c:pt>
                <c:pt idx="533">
                  <c:v>1,412178</c:v>
                </c:pt>
                <c:pt idx="534">
                  <c:v>1,414801</c:v>
                </c:pt>
                <c:pt idx="535">
                  <c:v>1,417233</c:v>
                </c:pt>
                <c:pt idx="536">
                  <c:v>1,419911</c:v>
                </c:pt>
                <c:pt idx="537">
                  <c:v>1,422647</c:v>
                </c:pt>
                <c:pt idx="538">
                  <c:v>1,425227</c:v>
                </c:pt>
                <c:pt idx="539">
                  <c:v>1,427948</c:v>
                </c:pt>
                <c:pt idx="540">
                  <c:v>1,43029</c:v>
                </c:pt>
                <c:pt idx="541">
                  <c:v>1,433075</c:v>
                </c:pt>
                <c:pt idx="542">
                  <c:v>1,435733</c:v>
                </c:pt>
                <c:pt idx="543">
                  <c:v>1,438148</c:v>
                </c:pt>
                <c:pt idx="544">
                  <c:v>1,44072</c:v>
                </c:pt>
                <c:pt idx="545">
                  <c:v>1,443369</c:v>
                </c:pt>
                <c:pt idx="546">
                  <c:v>1,446318</c:v>
                </c:pt>
                <c:pt idx="547">
                  <c:v>1,448656</c:v>
                </c:pt>
                <c:pt idx="548">
                  <c:v>1,451312</c:v>
                </c:pt>
                <c:pt idx="549">
                  <c:v>1,453775</c:v>
                </c:pt>
                <c:pt idx="550">
                  <c:v>1,456613</c:v>
                </c:pt>
                <c:pt idx="551">
                  <c:v>1,459169</c:v>
                </c:pt>
                <c:pt idx="552">
                  <c:v>1,461943</c:v>
                </c:pt>
                <c:pt idx="553">
                  <c:v>1,464435</c:v>
                </c:pt>
                <c:pt idx="554">
                  <c:v>1,467139</c:v>
                </c:pt>
                <c:pt idx="555">
                  <c:v>1,469739</c:v>
                </c:pt>
                <c:pt idx="556">
                  <c:v>1,472182</c:v>
                </c:pt>
                <c:pt idx="557">
                  <c:v>1,474915</c:v>
                </c:pt>
                <c:pt idx="558">
                  <c:v>1,477597</c:v>
                </c:pt>
                <c:pt idx="559">
                  <c:v>1,479973</c:v>
                </c:pt>
                <c:pt idx="560">
                  <c:v>1,482622</c:v>
                </c:pt>
                <c:pt idx="561">
                  <c:v>1,485289</c:v>
                </c:pt>
                <c:pt idx="562">
                  <c:v>1,487846</c:v>
                </c:pt>
                <c:pt idx="563">
                  <c:v>1,490608</c:v>
                </c:pt>
                <c:pt idx="564">
                  <c:v>1,493225</c:v>
                </c:pt>
                <c:pt idx="565">
                  <c:v>1,495711</c:v>
                </c:pt>
                <c:pt idx="566">
                  <c:v>1,498486</c:v>
                </c:pt>
                <c:pt idx="567">
                  <c:v>1,501204</c:v>
                </c:pt>
                <c:pt idx="568">
                  <c:v>1,503534</c:v>
                </c:pt>
                <c:pt idx="569">
                  <c:v>1,506265</c:v>
                </c:pt>
                <c:pt idx="570">
                  <c:v>1,508778</c:v>
                </c:pt>
                <c:pt idx="571">
                  <c:v>1,511417</c:v>
                </c:pt>
                <c:pt idx="572">
                  <c:v>1,514034</c:v>
                </c:pt>
                <c:pt idx="573">
                  <c:v>1,516693</c:v>
                </c:pt>
                <c:pt idx="574">
                  <c:v>1,519507</c:v>
                </c:pt>
                <c:pt idx="575">
                  <c:v>1,521944</c:v>
                </c:pt>
                <c:pt idx="576">
                  <c:v>1,524683</c:v>
                </c:pt>
                <c:pt idx="577">
                  <c:v>1,527127</c:v>
                </c:pt>
                <c:pt idx="578">
                  <c:v>1,52984</c:v>
                </c:pt>
                <c:pt idx="579">
                  <c:v>1,532646</c:v>
                </c:pt>
                <c:pt idx="580">
                  <c:v>1,534966</c:v>
                </c:pt>
                <c:pt idx="581">
                  <c:v>1,537665</c:v>
                </c:pt>
                <c:pt idx="582">
                  <c:v>1,540388</c:v>
                </c:pt>
                <c:pt idx="583">
                  <c:v>1,543295</c:v>
                </c:pt>
                <c:pt idx="584">
                  <c:v>1,545505</c:v>
                </c:pt>
                <c:pt idx="585">
                  <c:v>1,548114</c:v>
                </c:pt>
                <c:pt idx="586">
                  <c:v>1,550621</c:v>
                </c:pt>
                <c:pt idx="587">
                  <c:v>1,553259</c:v>
                </c:pt>
                <c:pt idx="588">
                  <c:v>1,556137</c:v>
                </c:pt>
                <c:pt idx="589">
                  <c:v>1,558754</c:v>
                </c:pt>
                <c:pt idx="590">
                  <c:v>1,561037</c:v>
                </c:pt>
                <c:pt idx="591">
                  <c:v>1,564093</c:v>
                </c:pt>
                <c:pt idx="592">
                  <c:v>1,566388</c:v>
                </c:pt>
                <c:pt idx="593">
                  <c:v>1,569124</c:v>
                </c:pt>
                <c:pt idx="594">
                  <c:v>1,571516</c:v>
                </c:pt>
                <c:pt idx="595">
                  <c:v>1,574234</c:v>
                </c:pt>
                <c:pt idx="596">
                  <c:v>1,577066</c:v>
                </c:pt>
                <c:pt idx="597">
                  <c:v>1,579518</c:v>
                </c:pt>
                <c:pt idx="598">
                  <c:v>1,581854</c:v>
                </c:pt>
                <c:pt idx="599">
                  <c:v>1,584625</c:v>
                </c:pt>
                <c:pt idx="600">
                  <c:v>1,587117</c:v>
                </c:pt>
                <c:pt idx="601">
                  <c:v>1,589902</c:v>
                </c:pt>
                <c:pt idx="602">
                  <c:v>1,592328</c:v>
                </c:pt>
                <c:pt idx="603">
                  <c:v>1,594957</c:v>
                </c:pt>
                <c:pt idx="604">
                  <c:v>1,597551</c:v>
                </c:pt>
                <c:pt idx="605">
                  <c:v>1,600298</c:v>
                </c:pt>
                <c:pt idx="606">
                  <c:v>1,602916</c:v>
                </c:pt>
                <c:pt idx="607">
                  <c:v>1,605461</c:v>
                </c:pt>
                <c:pt idx="608">
                  <c:v>1,608264</c:v>
                </c:pt>
                <c:pt idx="609">
                  <c:v>1,610822</c:v>
                </c:pt>
                <c:pt idx="610">
                  <c:v>1,61347</c:v>
                </c:pt>
                <c:pt idx="611">
                  <c:v>1,615964</c:v>
                </c:pt>
                <c:pt idx="612">
                  <c:v>1,61864</c:v>
                </c:pt>
                <c:pt idx="613">
                  <c:v>1,62122</c:v>
                </c:pt>
                <c:pt idx="614">
                  <c:v>1,623882</c:v>
                </c:pt>
                <c:pt idx="615">
                  <c:v>1,626282</c:v>
                </c:pt>
                <c:pt idx="616">
                  <c:v>1,628886</c:v>
                </c:pt>
                <c:pt idx="617">
                  <c:v>1,631528</c:v>
                </c:pt>
                <c:pt idx="618">
                  <c:v>1,634265</c:v>
                </c:pt>
                <c:pt idx="619">
                  <c:v>1,636694</c:v>
                </c:pt>
                <c:pt idx="620">
                  <c:v>1,639522</c:v>
                </c:pt>
                <c:pt idx="621">
                  <c:v>1,642181</c:v>
                </c:pt>
                <c:pt idx="622">
                  <c:v>1,644597</c:v>
                </c:pt>
                <c:pt idx="623">
                  <c:v>1,647137</c:v>
                </c:pt>
                <c:pt idx="624">
                  <c:v>1,649966</c:v>
                </c:pt>
                <c:pt idx="625">
                  <c:v>1,652565</c:v>
                </c:pt>
                <c:pt idx="626">
                  <c:v>1,655081</c:v>
                </c:pt>
                <c:pt idx="627">
                  <c:v>1,657617</c:v>
                </c:pt>
                <c:pt idx="628">
                  <c:v>1,660414</c:v>
                </c:pt>
                <c:pt idx="629">
                  <c:v>1,663174</c:v>
                </c:pt>
                <c:pt idx="630">
                  <c:v>1,665617</c:v>
                </c:pt>
                <c:pt idx="631">
                  <c:v>1,668076</c:v>
                </c:pt>
                <c:pt idx="632">
                  <c:v>1,670699</c:v>
                </c:pt>
                <c:pt idx="633">
                  <c:v>1,673468</c:v>
                </c:pt>
                <c:pt idx="634">
                  <c:v>1,676108</c:v>
                </c:pt>
                <c:pt idx="635">
                  <c:v>1,678615</c:v>
                </c:pt>
                <c:pt idx="636">
                  <c:v>1,68118</c:v>
                </c:pt>
                <c:pt idx="637">
                  <c:v>1,683842</c:v>
                </c:pt>
                <c:pt idx="638">
                  <c:v>1,686548</c:v>
                </c:pt>
                <c:pt idx="639">
                  <c:v>1,689268</c:v>
                </c:pt>
                <c:pt idx="640">
                  <c:v>1,69201</c:v>
                </c:pt>
                <c:pt idx="641">
                  <c:v>1,694562</c:v>
                </c:pt>
                <c:pt idx="642">
                  <c:v>1,697026</c:v>
                </c:pt>
                <c:pt idx="643">
                  <c:v>1,699828</c:v>
                </c:pt>
                <c:pt idx="644">
                  <c:v>1,702434</c:v>
                </c:pt>
                <c:pt idx="645">
                  <c:v>1,705013</c:v>
                </c:pt>
                <c:pt idx="646">
                  <c:v>1,70751</c:v>
                </c:pt>
                <c:pt idx="647">
                  <c:v>1,710095</c:v>
                </c:pt>
                <c:pt idx="648">
                  <c:v>1,71277</c:v>
                </c:pt>
                <c:pt idx="649">
                  <c:v>1,715289</c:v>
                </c:pt>
                <c:pt idx="650">
                  <c:v>1,718037</c:v>
                </c:pt>
                <c:pt idx="651">
                  <c:v>1,720638</c:v>
                </c:pt>
                <c:pt idx="652">
                  <c:v>1,723187</c:v>
                </c:pt>
                <c:pt idx="653">
                  <c:v>1,725809</c:v>
                </c:pt>
                <c:pt idx="654">
                  <c:v>1,728362</c:v>
                </c:pt>
                <c:pt idx="655">
                  <c:v>1,731094</c:v>
                </c:pt>
                <c:pt idx="656">
                  <c:v>1,733661</c:v>
                </c:pt>
                <c:pt idx="657">
                  <c:v>1,736327</c:v>
                </c:pt>
                <c:pt idx="658">
                  <c:v>1,739049</c:v>
                </c:pt>
                <c:pt idx="659">
                  <c:v>1,741705</c:v>
                </c:pt>
                <c:pt idx="660">
                  <c:v>1,74454</c:v>
                </c:pt>
                <c:pt idx="661">
                  <c:v>1,747066</c:v>
                </c:pt>
                <c:pt idx="662">
                  <c:v>1,74993</c:v>
                </c:pt>
                <c:pt idx="663">
                  <c:v>1,752589</c:v>
                </c:pt>
                <c:pt idx="664">
                  <c:v>1,755321</c:v>
                </c:pt>
                <c:pt idx="665">
                  <c:v>1,75798</c:v>
                </c:pt>
                <c:pt idx="666">
                  <c:v>1,760555</c:v>
                </c:pt>
                <c:pt idx="667">
                  <c:v>1,763258</c:v>
                </c:pt>
                <c:pt idx="668">
                  <c:v>1,765915</c:v>
                </c:pt>
                <c:pt idx="669">
                  <c:v>1,768585</c:v>
                </c:pt>
                <c:pt idx="670">
                  <c:v>1,771199</c:v>
                </c:pt>
                <c:pt idx="671">
                  <c:v>1,773859</c:v>
                </c:pt>
                <c:pt idx="672">
                  <c:v>1,776543</c:v>
                </c:pt>
                <c:pt idx="673">
                  <c:v>1,779294</c:v>
                </c:pt>
                <c:pt idx="674">
                  <c:v>1,781795</c:v>
                </c:pt>
                <c:pt idx="675">
                  <c:v>1,784567</c:v>
                </c:pt>
                <c:pt idx="676">
                  <c:v>1,787051</c:v>
                </c:pt>
                <c:pt idx="677">
                  <c:v>1,789738</c:v>
                </c:pt>
                <c:pt idx="678">
                  <c:v>1,792397</c:v>
                </c:pt>
                <c:pt idx="679">
                  <c:v>1,795018</c:v>
                </c:pt>
                <c:pt idx="680">
                  <c:v>1,797697</c:v>
                </c:pt>
                <c:pt idx="681">
                  <c:v>1,800264</c:v>
                </c:pt>
                <c:pt idx="682">
                  <c:v>1,802858</c:v>
                </c:pt>
                <c:pt idx="683">
                  <c:v>1,805588</c:v>
                </c:pt>
                <c:pt idx="684">
                  <c:v>1,808299</c:v>
                </c:pt>
                <c:pt idx="685">
                  <c:v>1,810791</c:v>
                </c:pt>
                <c:pt idx="686">
                  <c:v>1,813521</c:v>
                </c:pt>
                <c:pt idx="687">
                  <c:v>1,816145</c:v>
                </c:pt>
                <c:pt idx="688">
                  <c:v>1,818715</c:v>
                </c:pt>
                <c:pt idx="689">
                  <c:v>1,821478</c:v>
                </c:pt>
                <c:pt idx="690">
                  <c:v>1,823991</c:v>
                </c:pt>
                <c:pt idx="691">
                  <c:v>1,826649</c:v>
                </c:pt>
                <c:pt idx="692">
                  <c:v>1,82924</c:v>
                </c:pt>
                <c:pt idx="693">
                  <c:v>1,831923</c:v>
                </c:pt>
                <c:pt idx="694">
                  <c:v>1,834653</c:v>
                </c:pt>
                <c:pt idx="695">
                  <c:v>1,837163</c:v>
                </c:pt>
                <c:pt idx="696">
                  <c:v>1,839821</c:v>
                </c:pt>
                <c:pt idx="697">
                  <c:v>1,842476</c:v>
                </c:pt>
                <c:pt idx="698">
                  <c:v>1,845049</c:v>
                </c:pt>
                <c:pt idx="699">
                  <c:v>1,847714</c:v>
                </c:pt>
                <c:pt idx="700">
                  <c:v>1,850284</c:v>
                </c:pt>
                <c:pt idx="701">
                  <c:v>1,853004</c:v>
                </c:pt>
                <c:pt idx="702">
                  <c:v>1,855707</c:v>
                </c:pt>
                <c:pt idx="703">
                  <c:v>1,8584</c:v>
                </c:pt>
                <c:pt idx="704">
                  <c:v>1,860912</c:v>
                </c:pt>
                <c:pt idx="705">
                  <c:v>1,86358</c:v>
                </c:pt>
                <c:pt idx="706">
                  <c:v>1,866129</c:v>
                </c:pt>
                <c:pt idx="707">
                  <c:v>1,86882</c:v>
                </c:pt>
                <c:pt idx="708">
                  <c:v>1,87133</c:v>
                </c:pt>
                <c:pt idx="709">
                  <c:v>1,87399</c:v>
                </c:pt>
                <c:pt idx="710">
                  <c:v>1,876682</c:v>
                </c:pt>
                <c:pt idx="711">
                  <c:v>1,87919</c:v>
                </c:pt>
                <c:pt idx="712">
                  <c:v>1,881886</c:v>
                </c:pt>
                <c:pt idx="713">
                  <c:v>1,884602</c:v>
                </c:pt>
                <c:pt idx="714">
                  <c:v>1,887154</c:v>
                </c:pt>
                <c:pt idx="715">
                  <c:v>1,889842</c:v>
                </c:pt>
                <c:pt idx="716">
                  <c:v>1,892462</c:v>
                </c:pt>
                <c:pt idx="717">
                  <c:v>1,895058</c:v>
                </c:pt>
                <c:pt idx="718">
                  <c:v>1,897757</c:v>
                </c:pt>
                <c:pt idx="719">
                  <c:v>1,900395</c:v>
                </c:pt>
                <c:pt idx="720">
                  <c:v>1,90295</c:v>
                </c:pt>
                <c:pt idx="721">
                  <c:v>1,905978</c:v>
                </c:pt>
                <c:pt idx="722">
                  <c:v>1,90824</c:v>
                </c:pt>
                <c:pt idx="723">
                  <c:v>1,910893</c:v>
                </c:pt>
                <c:pt idx="724">
                  <c:v>1,913858</c:v>
                </c:pt>
                <c:pt idx="725">
                  <c:v>1,916071</c:v>
                </c:pt>
                <c:pt idx="726">
                  <c:v>1,918779</c:v>
                </c:pt>
                <c:pt idx="727">
                  <c:v>1,921468</c:v>
                </c:pt>
                <c:pt idx="728">
                  <c:v>1,923894</c:v>
                </c:pt>
                <c:pt idx="729">
                  <c:v>1,926552</c:v>
                </c:pt>
                <c:pt idx="730">
                  <c:v>1,929105</c:v>
                </c:pt>
                <c:pt idx="731">
                  <c:v>1,931912</c:v>
                </c:pt>
                <c:pt idx="732">
                  <c:v>1,934633</c:v>
                </c:pt>
                <c:pt idx="733">
                  <c:v>1,937125</c:v>
                </c:pt>
                <c:pt idx="734">
                  <c:v>1,939893</c:v>
                </c:pt>
                <c:pt idx="735">
                  <c:v>1,942738</c:v>
                </c:pt>
                <c:pt idx="736">
                  <c:v>1,944977</c:v>
                </c:pt>
                <c:pt idx="737">
                  <c:v>1,947604</c:v>
                </c:pt>
                <c:pt idx="738">
                  <c:v>1,950116</c:v>
                </c:pt>
                <c:pt idx="739">
                  <c:v>1,952809</c:v>
                </c:pt>
                <c:pt idx="740">
                  <c:v>1,955252</c:v>
                </c:pt>
                <c:pt idx="741">
                  <c:v>1,958116</c:v>
                </c:pt>
                <c:pt idx="742">
                  <c:v>1,960548</c:v>
                </c:pt>
                <c:pt idx="743">
                  <c:v>1,963263</c:v>
                </c:pt>
                <c:pt idx="744">
                  <c:v>1,965941</c:v>
                </c:pt>
                <c:pt idx="745">
                  <c:v>1,968687</c:v>
                </c:pt>
                <c:pt idx="746">
                  <c:v>1,970901</c:v>
                </c:pt>
                <c:pt idx="747">
                  <c:v>1,973724</c:v>
                </c:pt>
                <c:pt idx="748">
                  <c:v>1,976118</c:v>
                </c:pt>
                <c:pt idx="749">
                  <c:v>1,978804</c:v>
                </c:pt>
                <c:pt idx="750">
                  <c:v>1,98168</c:v>
                </c:pt>
                <c:pt idx="751">
                  <c:v>1,983949</c:v>
                </c:pt>
                <c:pt idx="752">
                  <c:v>1,986876</c:v>
                </c:pt>
                <c:pt idx="753">
                  <c:v>1,9892</c:v>
                </c:pt>
                <c:pt idx="754">
                  <c:v>1,991872</c:v>
                </c:pt>
                <c:pt idx="755">
                  <c:v>1,994632</c:v>
                </c:pt>
                <c:pt idx="756">
                  <c:v>1,997115</c:v>
                </c:pt>
                <c:pt idx="757">
                  <c:v>1,999881</c:v>
                </c:pt>
                <c:pt idx="758">
                  <c:v>2,002188</c:v>
                </c:pt>
                <c:pt idx="759">
                  <c:v>2,00482</c:v>
                </c:pt>
                <c:pt idx="760">
                  <c:v>2,007732</c:v>
                </c:pt>
                <c:pt idx="761">
                  <c:v>2,010396</c:v>
                </c:pt>
                <c:pt idx="762">
                  <c:v>2,012822</c:v>
                </c:pt>
                <c:pt idx="763">
                  <c:v>2,015295</c:v>
                </c:pt>
                <c:pt idx="764">
                  <c:v>2,017947</c:v>
                </c:pt>
                <c:pt idx="765">
                  <c:v>2,020491</c:v>
                </c:pt>
                <c:pt idx="766">
                  <c:v>2,023335</c:v>
                </c:pt>
                <c:pt idx="767">
                  <c:v>2,025787</c:v>
                </c:pt>
                <c:pt idx="768">
                  <c:v>2,028438</c:v>
                </c:pt>
                <c:pt idx="769">
                  <c:v>2,03094</c:v>
                </c:pt>
                <c:pt idx="770">
                  <c:v>2,03372</c:v>
                </c:pt>
                <c:pt idx="771">
                  <c:v>2,036192</c:v>
                </c:pt>
                <c:pt idx="772">
                  <c:v>2,038846</c:v>
                </c:pt>
                <c:pt idx="773">
                  <c:v>2,041589</c:v>
                </c:pt>
                <c:pt idx="774">
                  <c:v>2,044092</c:v>
                </c:pt>
                <c:pt idx="775">
                  <c:v>2,046756</c:v>
                </c:pt>
                <c:pt idx="776">
                  <c:v>2,04931</c:v>
                </c:pt>
                <c:pt idx="777">
                  <c:v>2,051999</c:v>
                </c:pt>
                <c:pt idx="778">
                  <c:v>2,054698</c:v>
                </c:pt>
                <c:pt idx="779">
                  <c:v>2,057262</c:v>
                </c:pt>
                <c:pt idx="780">
                  <c:v>2,059792</c:v>
                </c:pt>
                <c:pt idx="781">
                  <c:v>2,062436</c:v>
                </c:pt>
                <c:pt idx="782">
                  <c:v>2,065132</c:v>
                </c:pt>
                <c:pt idx="783">
                  <c:v>2,067833</c:v>
                </c:pt>
                <c:pt idx="784">
                  <c:v>2,070174</c:v>
                </c:pt>
                <c:pt idx="785">
                  <c:v>2,072755</c:v>
                </c:pt>
                <c:pt idx="786">
                  <c:v>2,075337</c:v>
                </c:pt>
                <c:pt idx="787">
                  <c:v>2,078224</c:v>
                </c:pt>
                <c:pt idx="788">
                  <c:v>2,080656</c:v>
                </c:pt>
                <c:pt idx="789">
                  <c:v>2,083296</c:v>
                </c:pt>
                <c:pt idx="790">
                  <c:v>2,0858</c:v>
                </c:pt>
                <c:pt idx="791">
                  <c:v>2,08842</c:v>
                </c:pt>
                <c:pt idx="792">
                  <c:v>2,091142</c:v>
                </c:pt>
                <c:pt idx="793">
                  <c:v>2,0937</c:v>
                </c:pt>
                <c:pt idx="794">
                  <c:v>2,096194</c:v>
                </c:pt>
                <c:pt idx="795">
                  <c:v>2,099234</c:v>
                </c:pt>
                <c:pt idx="796">
                  <c:v>2,101898</c:v>
                </c:pt>
                <c:pt idx="797">
                  <c:v>2,104411</c:v>
                </c:pt>
                <c:pt idx="798">
                  <c:v>2,107001</c:v>
                </c:pt>
                <c:pt idx="799">
                  <c:v>2,109338</c:v>
                </c:pt>
                <c:pt idx="800">
                  <c:v>2,112257</c:v>
                </c:pt>
                <c:pt idx="801">
                  <c:v>2,114769</c:v>
                </c:pt>
                <c:pt idx="802">
                  <c:v>2,117297</c:v>
                </c:pt>
                <c:pt idx="803">
                  <c:v>2,119936</c:v>
                </c:pt>
                <c:pt idx="804">
                  <c:v>2,122464</c:v>
                </c:pt>
                <c:pt idx="805">
                  <c:v>2,125125</c:v>
                </c:pt>
                <c:pt idx="806">
                  <c:v>2,12757</c:v>
                </c:pt>
                <c:pt idx="807">
                  <c:v>2,130318</c:v>
                </c:pt>
                <c:pt idx="808">
                  <c:v>2,132877</c:v>
                </c:pt>
                <c:pt idx="809">
                  <c:v>2,13582</c:v>
                </c:pt>
                <c:pt idx="810">
                  <c:v>2,138211</c:v>
                </c:pt>
                <c:pt idx="811">
                  <c:v>2,14066</c:v>
                </c:pt>
                <c:pt idx="812">
                  <c:v>2,143192</c:v>
                </c:pt>
                <c:pt idx="813">
                  <c:v>2,146097</c:v>
                </c:pt>
                <c:pt idx="814">
                  <c:v>2,148553</c:v>
                </c:pt>
                <c:pt idx="815">
                  <c:v>2,151044</c:v>
                </c:pt>
                <c:pt idx="816">
                  <c:v>2,153813</c:v>
                </c:pt>
                <c:pt idx="817">
                  <c:v>2,156445</c:v>
                </c:pt>
                <c:pt idx="818">
                  <c:v>2,159013</c:v>
                </c:pt>
                <c:pt idx="819">
                  <c:v>2,161562</c:v>
                </c:pt>
                <c:pt idx="820">
                  <c:v>2,164101</c:v>
                </c:pt>
                <c:pt idx="821">
                  <c:v>2,166936</c:v>
                </c:pt>
                <c:pt idx="822">
                  <c:v>2,169351</c:v>
                </c:pt>
                <c:pt idx="823">
                  <c:v>2,172166</c:v>
                </c:pt>
                <c:pt idx="824">
                  <c:v>2,174693</c:v>
                </c:pt>
                <c:pt idx="825">
                  <c:v>2,177449</c:v>
                </c:pt>
                <c:pt idx="826">
                  <c:v>2,179857</c:v>
                </c:pt>
                <c:pt idx="827">
                  <c:v>2,182646</c:v>
                </c:pt>
                <c:pt idx="828">
                  <c:v>2,185333</c:v>
                </c:pt>
                <c:pt idx="829">
                  <c:v>2,187953</c:v>
                </c:pt>
                <c:pt idx="830">
                  <c:v>2,190297</c:v>
                </c:pt>
                <c:pt idx="831">
                  <c:v>2,192918</c:v>
                </c:pt>
                <c:pt idx="832">
                  <c:v>2,195433</c:v>
                </c:pt>
                <c:pt idx="833">
                  <c:v>2,198039</c:v>
                </c:pt>
                <c:pt idx="834">
                  <c:v>2,201018</c:v>
                </c:pt>
                <c:pt idx="835">
                  <c:v>2,203264</c:v>
                </c:pt>
                <c:pt idx="836">
                  <c:v>2,20598</c:v>
                </c:pt>
                <c:pt idx="837">
                  <c:v>2,208545</c:v>
                </c:pt>
                <c:pt idx="838">
                  <c:v>2,211325</c:v>
                </c:pt>
                <c:pt idx="839">
                  <c:v>2,21396</c:v>
                </c:pt>
                <c:pt idx="840">
                  <c:v>2,216362</c:v>
                </c:pt>
                <c:pt idx="841">
                  <c:v>2,219112</c:v>
                </c:pt>
                <c:pt idx="842">
                  <c:v>2,222182</c:v>
                </c:pt>
                <c:pt idx="843">
                  <c:v>2,22431</c:v>
                </c:pt>
                <c:pt idx="844">
                  <c:v>2,226971</c:v>
                </c:pt>
                <c:pt idx="845">
                  <c:v>2,229532</c:v>
                </c:pt>
                <c:pt idx="846">
                  <c:v>2,232135</c:v>
                </c:pt>
                <c:pt idx="847">
                  <c:v>2,234691</c:v>
                </c:pt>
                <c:pt idx="848">
                  <c:v>2,237341</c:v>
                </c:pt>
                <c:pt idx="849">
                  <c:v>2,240085</c:v>
                </c:pt>
                <c:pt idx="850">
                  <c:v>2,242711</c:v>
                </c:pt>
                <c:pt idx="851">
                  <c:v>2,245326</c:v>
                </c:pt>
                <c:pt idx="852">
                  <c:v>2,247729</c:v>
                </c:pt>
                <c:pt idx="853">
                  <c:v>2,250575</c:v>
                </c:pt>
                <c:pt idx="854">
                  <c:v>2,252898</c:v>
                </c:pt>
                <c:pt idx="855">
                  <c:v>2,255751</c:v>
                </c:pt>
                <c:pt idx="856">
                  <c:v>2,258208</c:v>
                </c:pt>
                <c:pt idx="857">
                  <c:v>2,26102</c:v>
                </c:pt>
                <c:pt idx="858">
                  <c:v>2,263432</c:v>
                </c:pt>
                <c:pt idx="859">
                  <c:v>2,266103</c:v>
                </c:pt>
                <c:pt idx="860">
                  <c:v>2,268739</c:v>
                </c:pt>
                <c:pt idx="861">
                  <c:v>2,271329</c:v>
                </c:pt>
                <c:pt idx="862">
                  <c:v>2,273944</c:v>
                </c:pt>
                <c:pt idx="863">
                  <c:v>2,276657</c:v>
                </c:pt>
                <c:pt idx="864">
                  <c:v>2,27903</c:v>
                </c:pt>
                <c:pt idx="865">
                  <c:v>2,281799</c:v>
                </c:pt>
                <c:pt idx="866">
                  <c:v>2,284727</c:v>
                </c:pt>
                <c:pt idx="867">
                  <c:v>2,287057</c:v>
                </c:pt>
                <c:pt idx="868">
                  <c:v>2,289601</c:v>
                </c:pt>
                <c:pt idx="869">
                  <c:v>2,292169</c:v>
                </c:pt>
                <c:pt idx="870">
                  <c:v>2,294946</c:v>
                </c:pt>
                <c:pt idx="871">
                  <c:v>2,29758</c:v>
                </c:pt>
                <c:pt idx="872">
                  <c:v>2,300067</c:v>
                </c:pt>
                <c:pt idx="873">
                  <c:v>2,302869</c:v>
                </c:pt>
                <c:pt idx="874">
                  <c:v>2,305202</c:v>
                </c:pt>
                <c:pt idx="875">
                  <c:v>2,307915</c:v>
                </c:pt>
                <c:pt idx="876">
                  <c:v>2,310458</c:v>
                </c:pt>
                <c:pt idx="877">
                  <c:v>2,313211</c:v>
                </c:pt>
                <c:pt idx="878">
                  <c:v>2,315831</c:v>
                </c:pt>
                <c:pt idx="879">
                  <c:v>2,318288</c:v>
                </c:pt>
                <c:pt idx="880">
                  <c:v>2,320866</c:v>
                </c:pt>
                <c:pt idx="881">
                  <c:v>2,323926</c:v>
                </c:pt>
                <c:pt idx="882">
                  <c:v>2,326624</c:v>
                </c:pt>
                <c:pt idx="883">
                  <c:v>2,328912</c:v>
                </c:pt>
                <c:pt idx="884">
                  <c:v>2,331358</c:v>
                </c:pt>
                <c:pt idx="885">
                  <c:v>2,334094</c:v>
                </c:pt>
                <c:pt idx="886">
                  <c:v>2,336754</c:v>
                </c:pt>
                <c:pt idx="887">
                  <c:v>2,339726</c:v>
                </c:pt>
                <c:pt idx="888">
                  <c:v>2,341754</c:v>
                </c:pt>
                <c:pt idx="889">
                  <c:v>2,344516</c:v>
                </c:pt>
                <c:pt idx="890">
                  <c:v>2,34726</c:v>
                </c:pt>
                <c:pt idx="891">
                  <c:v>2,349753</c:v>
                </c:pt>
                <c:pt idx="892">
                  <c:v>2,352214</c:v>
                </c:pt>
                <c:pt idx="893">
                  <c:v>2,354932</c:v>
                </c:pt>
                <c:pt idx="894">
                  <c:v>2,35797</c:v>
                </c:pt>
                <c:pt idx="895">
                  <c:v>2,360535</c:v>
                </c:pt>
                <c:pt idx="896">
                  <c:v>2,36275</c:v>
                </c:pt>
                <c:pt idx="897">
                  <c:v>2,365535</c:v>
                </c:pt>
                <c:pt idx="898">
                  <c:v>2,367894</c:v>
                </c:pt>
                <c:pt idx="899">
                  <c:v>2,371179</c:v>
                </c:pt>
                <c:pt idx="900">
                  <c:v>2,373647</c:v>
                </c:pt>
                <c:pt idx="901">
                  <c:v>2,376115</c:v>
                </c:pt>
                <c:pt idx="902">
                  <c:v>2,378661</c:v>
                </c:pt>
                <c:pt idx="903">
                  <c:v>2,3814</c:v>
                </c:pt>
                <c:pt idx="904">
                  <c:v>2,384024</c:v>
                </c:pt>
                <c:pt idx="905">
                  <c:v>2,3866</c:v>
                </c:pt>
                <c:pt idx="906">
                  <c:v>2,38931</c:v>
                </c:pt>
                <c:pt idx="907">
                  <c:v>2,391299</c:v>
                </c:pt>
                <c:pt idx="908">
                  <c:v>2,393935</c:v>
                </c:pt>
                <c:pt idx="909">
                  <c:v>2,396918</c:v>
                </c:pt>
                <c:pt idx="910">
                  <c:v>2,399265</c:v>
                </c:pt>
                <c:pt idx="911">
                  <c:v>2,402168</c:v>
                </c:pt>
                <c:pt idx="912">
                  <c:v>2,404338</c:v>
                </c:pt>
                <c:pt idx="913">
                  <c:v>2,407449</c:v>
                </c:pt>
                <c:pt idx="914">
                  <c:v>2,409842</c:v>
                </c:pt>
                <c:pt idx="915">
                  <c:v>2,412428</c:v>
                </c:pt>
                <c:pt idx="916">
                  <c:v>2,414967</c:v>
                </c:pt>
                <c:pt idx="917">
                  <c:v>2,417674</c:v>
                </c:pt>
                <c:pt idx="918">
                  <c:v>2,420042</c:v>
                </c:pt>
                <c:pt idx="919">
                  <c:v>2,422908</c:v>
                </c:pt>
                <c:pt idx="920">
                  <c:v>2,425258</c:v>
                </c:pt>
                <c:pt idx="921">
                  <c:v>2,428143</c:v>
                </c:pt>
                <c:pt idx="922">
                  <c:v>2,430841</c:v>
                </c:pt>
                <c:pt idx="923">
                  <c:v>2,432996</c:v>
                </c:pt>
                <c:pt idx="924">
                  <c:v>2,435858</c:v>
                </c:pt>
                <c:pt idx="925">
                  <c:v>2,438231</c:v>
                </c:pt>
                <c:pt idx="926">
                  <c:v>2,440987</c:v>
                </c:pt>
                <c:pt idx="927">
                  <c:v>2,443781</c:v>
                </c:pt>
                <c:pt idx="928">
                  <c:v>2,446326</c:v>
                </c:pt>
                <c:pt idx="929">
                  <c:v>2,448918</c:v>
                </c:pt>
                <c:pt idx="930">
                  <c:v>2,451282</c:v>
                </c:pt>
                <c:pt idx="931">
                  <c:v>2,454172</c:v>
                </c:pt>
                <c:pt idx="932">
                  <c:v>2,45663</c:v>
                </c:pt>
                <c:pt idx="933">
                  <c:v>2,459209</c:v>
                </c:pt>
                <c:pt idx="934">
                  <c:v>2,462247</c:v>
                </c:pt>
                <c:pt idx="935">
                  <c:v>2,464594</c:v>
                </c:pt>
                <c:pt idx="936">
                  <c:v>2,467122</c:v>
                </c:pt>
                <c:pt idx="937">
                  <c:v>2,469781</c:v>
                </c:pt>
                <c:pt idx="938">
                  <c:v>2,472327</c:v>
                </c:pt>
                <c:pt idx="939">
                  <c:v>2,474983</c:v>
                </c:pt>
                <c:pt idx="940">
                  <c:v>2,477682</c:v>
                </c:pt>
                <c:pt idx="941">
                  <c:v>2,480136</c:v>
                </c:pt>
                <c:pt idx="942">
                  <c:v>2,482768</c:v>
                </c:pt>
                <c:pt idx="943">
                  <c:v>2,485515</c:v>
                </c:pt>
                <c:pt idx="944">
                  <c:v>2,487726</c:v>
                </c:pt>
                <c:pt idx="945">
                  <c:v>2,490593</c:v>
                </c:pt>
                <c:pt idx="946">
                  <c:v>2,492995</c:v>
                </c:pt>
                <c:pt idx="947">
                  <c:v>2,495633</c:v>
                </c:pt>
                <c:pt idx="948">
                  <c:v>2,498378</c:v>
                </c:pt>
                <c:pt idx="949">
                  <c:v>2,50101</c:v>
                </c:pt>
                <c:pt idx="950">
                  <c:v>2,5035</c:v>
                </c:pt>
                <c:pt idx="951">
                  <c:v>2,506055</c:v>
                </c:pt>
                <c:pt idx="952">
                  <c:v>2,508746</c:v>
                </c:pt>
                <c:pt idx="953">
                  <c:v>2,511195</c:v>
                </c:pt>
                <c:pt idx="954">
                  <c:v>2,513861</c:v>
                </c:pt>
                <c:pt idx="955">
                  <c:v>2,516548</c:v>
                </c:pt>
                <c:pt idx="956">
                  <c:v>2,519415</c:v>
                </c:pt>
                <c:pt idx="957">
                  <c:v>2,521855</c:v>
                </c:pt>
                <c:pt idx="958">
                  <c:v>2,524478</c:v>
                </c:pt>
                <c:pt idx="959">
                  <c:v>2,527216</c:v>
                </c:pt>
                <c:pt idx="960">
                  <c:v>2,52986</c:v>
                </c:pt>
                <c:pt idx="961">
                  <c:v>2,532216</c:v>
                </c:pt>
                <c:pt idx="962">
                  <c:v>2,53475</c:v>
                </c:pt>
                <c:pt idx="963">
                  <c:v>2,537616</c:v>
                </c:pt>
                <c:pt idx="964">
                  <c:v>2,539984</c:v>
                </c:pt>
                <c:pt idx="965">
                  <c:v>2,5429</c:v>
                </c:pt>
                <c:pt idx="966">
                  <c:v>2,545271</c:v>
                </c:pt>
                <c:pt idx="967">
                  <c:v>2,5478</c:v>
                </c:pt>
                <c:pt idx="968">
                  <c:v>2,550386</c:v>
                </c:pt>
                <c:pt idx="969">
                  <c:v>2,552972</c:v>
                </c:pt>
                <c:pt idx="970">
                  <c:v>2,555669</c:v>
                </c:pt>
                <c:pt idx="971">
                  <c:v>2,558354</c:v>
                </c:pt>
                <c:pt idx="972">
                  <c:v>2,560976</c:v>
                </c:pt>
                <c:pt idx="973">
                  <c:v>2,563527</c:v>
                </c:pt>
                <c:pt idx="974">
                  <c:v>2,56609</c:v>
                </c:pt>
                <c:pt idx="975">
                  <c:v>2,568634</c:v>
                </c:pt>
                <c:pt idx="976">
                  <c:v>2,571254</c:v>
                </c:pt>
                <c:pt idx="977">
                  <c:v>2,573862</c:v>
                </c:pt>
                <c:pt idx="978">
                  <c:v>2,576549</c:v>
                </c:pt>
                <c:pt idx="979">
                  <c:v>2,579352</c:v>
                </c:pt>
                <c:pt idx="980">
                  <c:v>2,582051</c:v>
                </c:pt>
                <c:pt idx="981">
                  <c:v>2,584444</c:v>
                </c:pt>
                <c:pt idx="982">
                  <c:v>2,587186</c:v>
                </c:pt>
                <c:pt idx="983">
                  <c:v>2,589711</c:v>
                </c:pt>
                <c:pt idx="984">
                  <c:v>2,592421</c:v>
                </c:pt>
                <c:pt idx="985">
                  <c:v>2,595027</c:v>
                </c:pt>
                <c:pt idx="986">
                  <c:v>2,597598</c:v>
                </c:pt>
                <c:pt idx="987">
                  <c:v>2,600378</c:v>
                </c:pt>
                <c:pt idx="988">
                  <c:v>2,602831</c:v>
                </c:pt>
                <c:pt idx="989">
                  <c:v>2,605634</c:v>
                </c:pt>
                <c:pt idx="990">
                  <c:v>2,608212</c:v>
                </c:pt>
                <c:pt idx="991">
                  <c:v>2,610715</c:v>
                </c:pt>
                <c:pt idx="992">
                  <c:v>2,613329</c:v>
                </c:pt>
                <c:pt idx="993">
                  <c:v>2,61577</c:v>
                </c:pt>
                <c:pt idx="994">
                  <c:v>2,61844</c:v>
                </c:pt>
                <c:pt idx="995">
                  <c:v>2,621111</c:v>
                </c:pt>
                <c:pt idx="996">
                  <c:v>2,623831</c:v>
                </c:pt>
                <c:pt idx="997">
                  <c:v>2,626163</c:v>
                </c:pt>
                <c:pt idx="998">
                  <c:v>2,629253</c:v>
                </c:pt>
                <c:pt idx="999">
                  <c:v>2,631384</c:v>
                </c:pt>
                <c:pt idx="1000">
                  <c:v>2,633974</c:v>
                </c:pt>
                <c:pt idx="1001">
                  <c:v>2,636618</c:v>
                </c:pt>
                <c:pt idx="1002">
                  <c:v>2,639468</c:v>
                </c:pt>
                <c:pt idx="1003">
                  <c:v>2,641837</c:v>
                </c:pt>
                <c:pt idx="1004">
                  <c:v>2,644536</c:v>
                </c:pt>
                <c:pt idx="1005">
                  <c:v>2,647478</c:v>
                </c:pt>
                <c:pt idx="1006">
                  <c:v>2,64971</c:v>
                </c:pt>
                <c:pt idx="1007">
                  <c:v>2,652379</c:v>
                </c:pt>
                <c:pt idx="1008">
                  <c:v>2,655032</c:v>
                </c:pt>
                <c:pt idx="1009">
                  <c:v>2,657637</c:v>
                </c:pt>
                <c:pt idx="1010">
                  <c:v>2,660277</c:v>
                </c:pt>
                <c:pt idx="1011">
                  <c:v>2,662701</c:v>
                </c:pt>
                <c:pt idx="1012">
                  <c:v>2,665363</c:v>
                </c:pt>
                <c:pt idx="1013">
                  <c:v>2,668097</c:v>
                </c:pt>
                <c:pt idx="1014">
                  <c:v>2,670879</c:v>
                </c:pt>
                <c:pt idx="1015">
                  <c:v>2,673253</c:v>
                </c:pt>
                <c:pt idx="1016">
                  <c:v>2,675932</c:v>
                </c:pt>
                <c:pt idx="1017">
                  <c:v>2,678481</c:v>
                </c:pt>
                <c:pt idx="1018">
                  <c:v>2,681152</c:v>
                </c:pt>
                <c:pt idx="1019">
                  <c:v>2,683751</c:v>
                </c:pt>
                <c:pt idx="1020">
                  <c:v>2,686461</c:v>
                </c:pt>
                <c:pt idx="1021">
                  <c:v>2,688985</c:v>
                </c:pt>
                <c:pt idx="1022">
                  <c:v>2,691637</c:v>
                </c:pt>
                <c:pt idx="1023">
                  <c:v>2,694371</c:v>
                </c:pt>
                <c:pt idx="1024">
                  <c:v>2,696944</c:v>
                </c:pt>
                <c:pt idx="1025">
                  <c:v>2,699672</c:v>
                </c:pt>
                <c:pt idx="1026">
                  <c:v>2,7026</c:v>
                </c:pt>
                <c:pt idx="1027">
                  <c:v>2,705396</c:v>
                </c:pt>
                <c:pt idx="1028">
                  <c:v>2,707642</c:v>
                </c:pt>
                <c:pt idx="1029">
                  <c:v>2,71039</c:v>
                </c:pt>
                <c:pt idx="1030">
                  <c:v>2,712952</c:v>
                </c:pt>
                <c:pt idx="1031">
                  <c:v>2,716016</c:v>
                </c:pt>
                <c:pt idx="1032">
                  <c:v>2,718791</c:v>
                </c:pt>
                <c:pt idx="1033">
                  <c:v>2,720909</c:v>
                </c:pt>
                <c:pt idx="1034">
                  <c:v>2,723557</c:v>
                </c:pt>
                <c:pt idx="1035">
                  <c:v>2,726463</c:v>
                </c:pt>
                <c:pt idx="1036">
                  <c:v>2,728856</c:v>
                </c:pt>
                <c:pt idx="1037">
                  <c:v>2,731824</c:v>
                </c:pt>
                <c:pt idx="1038">
                  <c:v>2,734131</c:v>
                </c:pt>
                <c:pt idx="1039">
                  <c:v>2,736797</c:v>
                </c:pt>
                <c:pt idx="1040">
                  <c:v>2,739528</c:v>
                </c:pt>
                <c:pt idx="1041">
                  <c:v>2,74212</c:v>
                </c:pt>
                <c:pt idx="1042">
                  <c:v>2,74485</c:v>
                </c:pt>
                <c:pt idx="1043">
                  <c:v>2,747456</c:v>
                </c:pt>
                <c:pt idx="1044">
                  <c:v>2,750163</c:v>
                </c:pt>
                <c:pt idx="1045">
                  <c:v>2,75275</c:v>
                </c:pt>
                <c:pt idx="1046">
                  <c:v>2,755565</c:v>
                </c:pt>
                <c:pt idx="1047">
                  <c:v>2,758061</c:v>
                </c:pt>
                <c:pt idx="1048">
                  <c:v>2,760664</c:v>
                </c:pt>
                <c:pt idx="1049">
                  <c:v>2,763245</c:v>
                </c:pt>
                <c:pt idx="1050">
                  <c:v>2,765825</c:v>
                </c:pt>
                <c:pt idx="1051">
                  <c:v>2,768446</c:v>
                </c:pt>
                <c:pt idx="1052">
                  <c:v>2,771358</c:v>
                </c:pt>
                <c:pt idx="1053">
                  <c:v>2,774083</c:v>
                </c:pt>
                <c:pt idx="1054">
                  <c:v>2,776411</c:v>
                </c:pt>
                <c:pt idx="1055">
                  <c:v>2,778986</c:v>
                </c:pt>
                <c:pt idx="1056">
                  <c:v>2,781599</c:v>
                </c:pt>
                <c:pt idx="1057">
                  <c:v>2,784598</c:v>
                </c:pt>
                <c:pt idx="1058">
                  <c:v>2,786841</c:v>
                </c:pt>
                <c:pt idx="1059">
                  <c:v>2,78943</c:v>
                </c:pt>
                <c:pt idx="1060">
                  <c:v>2,792096</c:v>
                </c:pt>
                <c:pt idx="1061">
                  <c:v>2,794835</c:v>
                </c:pt>
                <c:pt idx="1062">
                  <c:v>2,797426</c:v>
                </c:pt>
                <c:pt idx="1063">
                  <c:v>2,800026</c:v>
                </c:pt>
                <c:pt idx="1064">
                  <c:v>2,802657</c:v>
                </c:pt>
                <c:pt idx="1065">
                  <c:v>2,805652</c:v>
                </c:pt>
                <c:pt idx="1066">
                  <c:v>2,807907</c:v>
                </c:pt>
                <c:pt idx="1067">
                  <c:v>2,810626</c:v>
                </c:pt>
                <c:pt idx="1068">
                  <c:v>2,813202</c:v>
                </c:pt>
                <c:pt idx="1069">
                  <c:v>2,816029</c:v>
                </c:pt>
                <c:pt idx="1070">
                  <c:v>2,818503</c:v>
                </c:pt>
                <c:pt idx="1071">
                  <c:v>2,821223</c:v>
                </c:pt>
                <c:pt idx="1072">
                  <c:v>2,823795</c:v>
                </c:pt>
                <c:pt idx="1073">
                  <c:v>2,826404</c:v>
                </c:pt>
                <c:pt idx="1074">
                  <c:v>2,82917</c:v>
                </c:pt>
                <c:pt idx="1075">
                  <c:v>2,831717</c:v>
                </c:pt>
                <c:pt idx="1076">
                  <c:v>2,834279</c:v>
                </c:pt>
                <c:pt idx="1077">
                  <c:v>2,836981</c:v>
                </c:pt>
                <c:pt idx="1078">
                  <c:v>2,839578</c:v>
                </c:pt>
                <c:pt idx="1079">
                  <c:v>2,842236</c:v>
                </c:pt>
                <c:pt idx="1080">
                  <c:v>2,844957</c:v>
                </c:pt>
                <c:pt idx="1081">
                  <c:v>2,84743</c:v>
                </c:pt>
                <c:pt idx="1082">
                  <c:v>2,850336</c:v>
                </c:pt>
                <c:pt idx="1083">
                  <c:v>2,852698</c:v>
                </c:pt>
                <c:pt idx="1084">
                  <c:v>2,855377</c:v>
                </c:pt>
                <c:pt idx="1085">
                  <c:v>2,858029</c:v>
                </c:pt>
                <c:pt idx="1086">
                  <c:v>2,860699</c:v>
                </c:pt>
                <c:pt idx="1087">
                  <c:v>2,863396</c:v>
                </c:pt>
                <c:pt idx="1088">
                  <c:v>2,866147</c:v>
                </c:pt>
                <c:pt idx="1089">
                  <c:v>2,868365</c:v>
                </c:pt>
                <c:pt idx="1090">
                  <c:v>2,871568</c:v>
                </c:pt>
                <c:pt idx="1091">
                  <c:v>2,873695</c:v>
                </c:pt>
                <c:pt idx="1092">
                  <c:v>2,876357</c:v>
                </c:pt>
                <c:pt idx="1093">
                  <c:v>2,87901</c:v>
                </c:pt>
                <c:pt idx="1094">
                  <c:v>2,8817</c:v>
                </c:pt>
                <c:pt idx="1095">
                  <c:v>2,884238</c:v>
                </c:pt>
                <c:pt idx="1096">
                  <c:v>2,887248</c:v>
                </c:pt>
                <c:pt idx="1097">
                  <c:v>2,889546</c:v>
                </c:pt>
                <c:pt idx="1098">
                  <c:v>2,891945</c:v>
                </c:pt>
                <c:pt idx="1099">
                  <c:v>2,894577</c:v>
                </c:pt>
                <c:pt idx="1100">
                  <c:v>2,897212</c:v>
                </c:pt>
                <c:pt idx="1101">
                  <c:v>2,899911</c:v>
                </c:pt>
                <c:pt idx="1102">
                  <c:v>2,902481</c:v>
                </c:pt>
                <c:pt idx="1103">
                  <c:v>2,905273</c:v>
                </c:pt>
                <c:pt idx="1104">
                  <c:v>2,907832</c:v>
                </c:pt>
                <c:pt idx="1105">
                  <c:v>2,910226</c:v>
                </c:pt>
                <c:pt idx="1106">
                  <c:v>2,913318</c:v>
                </c:pt>
                <c:pt idx="1107">
                  <c:v>2,915543</c:v>
                </c:pt>
                <c:pt idx="1108">
                  <c:v>2,918002</c:v>
                </c:pt>
                <c:pt idx="1109">
                  <c:v>2,920633</c:v>
                </c:pt>
                <c:pt idx="1110">
                  <c:v>2,923474</c:v>
                </c:pt>
                <c:pt idx="1111">
                  <c:v>2,925832</c:v>
                </c:pt>
                <c:pt idx="1112">
                  <c:v>2,928767</c:v>
                </c:pt>
                <c:pt idx="1113">
                  <c:v>2,931404</c:v>
                </c:pt>
                <c:pt idx="1114">
                  <c:v>2,933803</c:v>
                </c:pt>
                <c:pt idx="1115">
                  <c:v>2,936418</c:v>
                </c:pt>
                <c:pt idx="1116">
                  <c:v>2,939186</c:v>
                </c:pt>
                <c:pt idx="1117">
                  <c:v>2,941599</c:v>
                </c:pt>
                <c:pt idx="1118">
                  <c:v>2,944246</c:v>
                </c:pt>
                <c:pt idx="1119">
                  <c:v>2,947302</c:v>
                </c:pt>
                <c:pt idx="1120">
                  <c:v>2,949336</c:v>
                </c:pt>
                <c:pt idx="1121">
                  <c:v>2,952066</c:v>
                </c:pt>
                <c:pt idx="1122">
                  <c:v>2,95455</c:v>
                </c:pt>
                <c:pt idx="1123">
                  <c:v>2,95715</c:v>
                </c:pt>
                <c:pt idx="1124">
                  <c:v>2,959909</c:v>
                </c:pt>
                <c:pt idx="1125">
                  <c:v>2,962434</c:v>
                </c:pt>
                <c:pt idx="1126">
                  <c:v>2,965233</c:v>
                </c:pt>
                <c:pt idx="1127">
                  <c:v>2,967993</c:v>
                </c:pt>
                <c:pt idx="1128">
                  <c:v>2,970471</c:v>
                </c:pt>
                <c:pt idx="1129">
                  <c:v>2,972923</c:v>
                </c:pt>
                <c:pt idx="1130">
                  <c:v>2,975864</c:v>
                </c:pt>
                <c:pt idx="1131">
                  <c:v>2,978252</c:v>
                </c:pt>
                <c:pt idx="1132">
                  <c:v>2,981151</c:v>
                </c:pt>
                <c:pt idx="1133">
                  <c:v>2,98365</c:v>
                </c:pt>
                <c:pt idx="1134">
                  <c:v>2,985988</c:v>
                </c:pt>
                <c:pt idx="1135">
                  <c:v>2,989011</c:v>
                </c:pt>
                <c:pt idx="1136">
                  <c:v>2,991164</c:v>
                </c:pt>
                <c:pt idx="1137">
                  <c:v>2,993896</c:v>
                </c:pt>
                <c:pt idx="1138">
                  <c:v>2,996577</c:v>
                </c:pt>
                <c:pt idx="1139">
                  <c:v>2,999149</c:v>
                </c:pt>
                <c:pt idx="1140">
                  <c:v>3,00161</c:v>
                </c:pt>
                <c:pt idx="1141">
                  <c:v>3,004176</c:v>
                </c:pt>
                <c:pt idx="1142">
                  <c:v>3,007088</c:v>
                </c:pt>
                <c:pt idx="1143">
                  <c:v>3,009587</c:v>
                </c:pt>
                <c:pt idx="1144">
                  <c:v>3,012117</c:v>
                </c:pt>
                <c:pt idx="1145">
                  <c:v>3,014674</c:v>
                </c:pt>
                <c:pt idx="1146">
                  <c:v>3,017183</c:v>
                </c:pt>
                <c:pt idx="1147">
                  <c:v>3,01985</c:v>
                </c:pt>
                <c:pt idx="1148">
                  <c:v>3,022664</c:v>
                </c:pt>
                <c:pt idx="1149">
                  <c:v>3,025201</c:v>
                </c:pt>
                <c:pt idx="1150">
                  <c:v>3,027948</c:v>
                </c:pt>
                <c:pt idx="1151">
                  <c:v>3,030446</c:v>
                </c:pt>
                <c:pt idx="1152">
                  <c:v>3,033096</c:v>
                </c:pt>
                <c:pt idx="1153">
                  <c:v>3,035812</c:v>
                </c:pt>
                <c:pt idx="1154">
                  <c:v>3,03824</c:v>
                </c:pt>
                <c:pt idx="1155">
                  <c:v>3,040921</c:v>
                </c:pt>
                <c:pt idx="1156">
                  <c:v>3,043353</c:v>
                </c:pt>
                <c:pt idx="1157">
                  <c:v>3,045995</c:v>
                </c:pt>
                <c:pt idx="1158">
                  <c:v>3,048694</c:v>
                </c:pt>
                <c:pt idx="1159">
                  <c:v>3,051205</c:v>
                </c:pt>
                <c:pt idx="1160">
                  <c:v>3,053737</c:v>
                </c:pt>
                <c:pt idx="1161">
                  <c:v>3,056622</c:v>
                </c:pt>
                <c:pt idx="1162">
                  <c:v>3,05907</c:v>
                </c:pt>
                <c:pt idx="1163">
                  <c:v>3,061642</c:v>
                </c:pt>
                <c:pt idx="1164">
                  <c:v>3,06441</c:v>
                </c:pt>
                <c:pt idx="1165">
                  <c:v>3,067043</c:v>
                </c:pt>
                <c:pt idx="1166">
                  <c:v>3,069482</c:v>
                </c:pt>
                <c:pt idx="1167">
                  <c:v>3,072171</c:v>
                </c:pt>
                <c:pt idx="1168">
                  <c:v>3,074808</c:v>
                </c:pt>
                <c:pt idx="1169">
                  <c:v>3,077597</c:v>
                </c:pt>
                <c:pt idx="1170">
                  <c:v>3,080167</c:v>
                </c:pt>
                <c:pt idx="1171">
                  <c:v>3,082489</c:v>
                </c:pt>
                <c:pt idx="1172">
                  <c:v>3,085629</c:v>
                </c:pt>
                <c:pt idx="1173">
                  <c:v>3,088077</c:v>
                </c:pt>
                <c:pt idx="1174">
                  <c:v>3,090445</c:v>
                </c:pt>
                <c:pt idx="1175">
                  <c:v>3,092879</c:v>
                </c:pt>
                <c:pt idx="1176">
                  <c:v>3,0961</c:v>
                </c:pt>
                <c:pt idx="1177">
                  <c:v>3,09821</c:v>
                </c:pt>
                <c:pt idx="1178">
                  <c:v>3,100871</c:v>
                </c:pt>
                <c:pt idx="1179">
                  <c:v>3,10368</c:v>
                </c:pt>
                <c:pt idx="1180">
                  <c:v>3,106049</c:v>
                </c:pt>
                <c:pt idx="1181">
                  <c:v>3,10885</c:v>
                </c:pt>
                <c:pt idx="1182">
                  <c:v>3,111104</c:v>
                </c:pt>
                <c:pt idx="1183">
                  <c:v>3,114273</c:v>
                </c:pt>
                <c:pt idx="1184">
                  <c:v>3,116731</c:v>
                </c:pt>
                <c:pt idx="1185">
                  <c:v>3,119066</c:v>
                </c:pt>
                <c:pt idx="1186">
                  <c:v>3,122311</c:v>
                </c:pt>
                <c:pt idx="1187">
                  <c:v>3,124736</c:v>
                </c:pt>
                <c:pt idx="1188">
                  <c:v>3,127196</c:v>
                </c:pt>
                <c:pt idx="1189">
                  <c:v>3,129596</c:v>
                </c:pt>
                <c:pt idx="1190">
                  <c:v>3,132535</c:v>
                </c:pt>
                <c:pt idx="1191">
                  <c:v>3,134999</c:v>
                </c:pt>
                <c:pt idx="1192">
                  <c:v>3,13766</c:v>
                </c:pt>
                <c:pt idx="1193">
                  <c:v>3,139833</c:v>
                </c:pt>
                <c:pt idx="1194">
                  <c:v>3,142912</c:v>
                </c:pt>
                <c:pt idx="1195">
                  <c:v>3,145026</c:v>
                </c:pt>
                <c:pt idx="1196">
                  <c:v>3,14774</c:v>
                </c:pt>
                <c:pt idx="1197">
                  <c:v>3,150381</c:v>
                </c:pt>
                <c:pt idx="1198">
                  <c:v>3,153018</c:v>
                </c:pt>
                <c:pt idx="1199">
                  <c:v>3,155734</c:v>
                </c:pt>
                <c:pt idx="1200">
                  <c:v>3,158527</c:v>
                </c:pt>
                <c:pt idx="1201">
                  <c:v>3,160989</c:v>
                </c:pt>
                <c:pt idx="1202">
                  <c:v>3,16346</c:v>
                </c:pt>
                <c:pt idx="1203">
                  <c:v>3,165961</c:v>
                </c:pt>
                <c:pt idx="1204">
                  <c:v>3,168785</c:v>
                </c:pt>
                <c:pt idx="1205">
                  <c:v>3,171481</c:v>
                </c:pt>
                <c:pt idx="1206">
                  <c:v>3,174046</c:v>
                </c:pt>
                <c:pt idx="1207">
                  <c:v>3,176407</c:v>
                </c:pt>
                <c:pt idx="1208">
                  <c:v>3,179166</c:v>
                </c:pt>
                <c:pt idx="1209">
                  <c:v>3,181628</c:v>
                </c:pt>
                <c:pt idx="1210">
                  <c:v>3,184503</c:v>
                </c:pt>
                <c:pt idx="1211">
                  <c:v>3,186832</c:v>
                </c:pt>
                <c:pt idx="1212">
                  <c:v>3,189522</c:v>
                </c:pt>
                <c:pt idx="1213">
                  <c:v>3,19212</c:v>
                </c:pt>
                <c:pt idx="1214">
                  <c:v>3,194894</c:v>
                </c:pt>
                <c:pt idx="1215">
                  <c:v>3,197646</c:v>
                </c:pt>
                <c:pt idx="1216">
                  <c:v>3,199814</c:v>
                </c:pt>
                <c:pt idx="1217">
                  <c:v>3,202704</c:v>
                </c:pt>
                <c:pt idx="1218">
                  <c:v>3,205032</c:v>
                </c:pt>
                <c:pt idx="1219">
                  <c:v>3,207829</c:v>
                </c:pt>
                <c:pt idx="1220">
                  <c:v>3,210541</c:v>
                </c:pt>
                <c:pt idx="1221">
                  <c:v>3,212891</c:v>
                </c:pt>
                <c:pt idx="1222">
                  <c:v>3,215474</c:v>
                </c:pt>
                <c:pt idx="1223">
                  <c:v>3,218127</c:v>
                </c:pt>
                <c:pt idx="1224">
                  <c:v>3,220738</c:v>
                </c:pt>
                <c:pt idx="1225">
                  <c:v>3,223421</c:v>
                </c:pt>
                <c:pt idx="1226">
                  <c:v>3,22627</c:v>
                </c:pt>
                <c:pt idx="1227">
                  <c:v>3,228973</c:v>
                </c:pt>
                <c:pt idx="1228">
                  <c:v>3,231113</c:v>
                </c:pt>
                <c:pt idx="1229">
                  <c:v>3,233855</c:v>
                </c:pt>
                <c:pt idx="1230">
                  <c:v>3,236649</c:v>
                </c:pt>
                <c:pt idx="1231">
                  <c:v>3,239066</c:v>
                </c:pt>
                <c:pt idx="1232">
                  <c:v>3,241586</c:v>
                </c:pt>
                <c:pt idx="1233">
                  <c:v>3,244444</c:v>
                </c:pt>
                <c:pt idx="1234">
                  <c:v>3,246956</c:v>
                </c:pt>
                <c:pt idx="1235">
                  <c:v>3,249837</c:v>
                </c:pt>
                <c:pt idx="1236">
                  <c:v>3,252292</c:v>
                </c:pt>
                <c:pt idx="1237">
                  <c:v>3,254662</c:v>
                </c:pt>
                <c:pt idx="1238">
                  <c:v>3,257326</c:v>
                </c:pt>
                <c:pt idx="1239">
                  <c:v>3,259775</c:v>
                </c:pt>
                <c:pt idx="1240">
                  <c:v>3,262685</c:v>
                </c:pt>
                <c:pt idx="1241">
                  <c:v>3,26539</c:v>
                </c:pt>
                <c:pt idx="1242">
                  <c:v>3,26777</c:v>
                </c:pt>
                <c:pt idx="1243">
                  <c:v>3,270538</c:v>
                </c:pt>
                <c:pt idx="1244">
                  <c:v>3,273016</c:v>
                </c:pt>
                <c:pt idx="1245">
                  <c:v>3,275505</c:v>
                </c:pt>
                <c:pt idx="1246">
                  <c:v>3,278073</c:v>
                </c:pt>
                <c:pt idx="1247">
                  <c:v>3,280728</c:v>
                </c:pt>
                <c:pt idx="1248">
                  <c:v>3,283751</c:v>
                </c:pt>
                <c:pt idx="1249">
                  <c:v>3,286023</c:v>
                </c:pt>
                <c:pt idx="1250">
                  <c:v>3,28895</c:v>
                </c:pt>
                <c:pt idx="1251">
                  <c:v>3,291107</c:v>
                </c:pt>
                <c:pt idx="1252">
                  <c:v>3,293784</c:v>
                </c:pt>
                <c:pt idx="1253">
                  <c:v>3,296591</c:v>
                </c:pt>
                <c:pt idx="1254">
                  <c:v>3,299164</c:v>
                </c:pt>
                <c:pt idx="1255">
                  <c:v>3,302042</c:v>
                </c:pt>
                <c:pt idx="1256">
                  <c:v>3,304227</c:v>
                </c:pt>
                <c:pt idx="1257">
                  <c:v>3,307158</c:v>
                </c:pt>
                <c:pt idx="1258">
                  <c:v>3,309837</c:v>
                </c:pt>
                <c:pt idx="1259">
                  <c:v>3,312419</c:v>
                </c:pt>
                <c:pt idx="1260">
                  <c:v>3,314659</c:v>
                </c:pt>
                <c:pt idx="1261">
                  <c:v>3,317326</c:v>
                </c:pt>
                <c:pt idx="1262">
                  <c:v>3,320099</c:v>
                </c:pt>
                <c:pt idx="1263">
                  <c:v>3,322655</c:v>
                </c:pt>
                <c:pt idx="1264">
                  <c:v>3,325113</c:v>
                </c:pt>
                <c:pt idx="1265">
                  <c:v>3,327588</c:v>
                </c:pt>
                <c:pt idx="1266">
                  <c:v>3,330222</c:v>
                </c:pt>
                <c:pt idx="1267">
                  <c:v>3,332964</c:v>
                </c:pt>
                <c:pt idx="1268">
                  <c:v>3,33591</c:v>
                </c:pt>
                <c:pt idx="1269">
                  <c:v>3,338074</c:v>
                </c:pt>
                <c:pt idx="1270">
                  <c:v>3,340669</c:v>
                </c:pt>
                <c:pt idx="1271">
                  <c:v>3,343315</c:v>
                </c:pt>
                <c:pt idx="1272">
                  <c:v>3,346217</c:v>
                </c:pt>
                <c:pt idx="1273">
                  <c:v>3,348767</c:v>
                </c:pt>
                <c:pt idx="1274">
                  <c:v>3,351233</c:v>
                </c:pt>
                <c:pt idx="1275">
                  <c:v>3,354007</c:v>
                </c:pt>
                <c:pt idx="1276">
                  <c:v>3,35643</c:v>
                </c:pt>
                <c:pt idx="1277">
                  <c:v>3,359193</c:v>
                </c:pt>
                <c:pt idx="1278">
                  <c:v>3,361717</c:v>
                </c:pt>
                <c:pt idx="1279">
                  <c:v>3,364368</c:v>
                </c:pt>
                <c:pt idx="1280">
                  <c:v>3,367084</c:v>
                </c:pt>
                <c:pt idx="1281">
                  <c:v>3,369434</c:v>
                </c:pt>
                <c:pt idx="1282">
                  <c:v>3,372539</c:v>
                </c:pt>
                <c:pt idx="1283">
                  <c:v>3,374867</c:v>
                </c:pt>
                <c:pt idx="1284">
                  <c:v>3,377333</c:v>
                </c:pt>
                <c:pt idx="1285">
                  <c:v>3,379939</c:v>
                </c:pt>
                <c:pt idx="1286">
                  <c:v>3,382668</c:v>
                </c:pt>
                <c:pt idx="1287">
                  <c:v>3,385034</c:v>
                </c:pt>
                <c:pt idx="1288">
                  <c:v>3,387822</c:v>
                </c:pt>
                <c:pt idx="1289">
                  <c:v>3,390269</c:v>
                </c:pt>
                <c:pt idx="1290">
                  <c:v>3,393111</c:v>
                </c:pt>
                <c:pt idx="1291">
                  <c:v>3,395911</c:v>
                </c:pt>
                <c:pt idx="1292">
                  <c:v>3,398567</c:v>
                </c:pt>
                <c:pt idx="1293">
                  <c:v>3,400748</c:v>
                </c:pt>
                <c:pt idx="1294">
                  <c:v>3,403741</c:v>
                </c:pt>
                <c:pt idx="1295">
                  <c:v>3,406276</c:v>
                </c:pt>
                <c:pt idx="1296">
                  <c:v>3,409167</c:v>
                </c:pt>
                <c:pt idx="1297">
                  <c:v>3,411472</c:v>
                </c:pt>
                <c:pt idx="1298">
                  <c:v>3,414296</c:v>
                </c:pt>
                <c:pt idx="1299">
                  <c:v>3,416637</c:v>
                </c:pt>
                <c:pt idx="1300">
                  <c:v>3,419398</c:v>
                </c:pt>
                <c:pt idx="1301">
                  <c:v>3,422124</c:v>
                </c:pt>
                <c:pt idx="1302">
                  <c:v>3,42477</c:v>
                </c:pt>
                <c:pt idx="1303">
                  <c:v>3,426947</c:v>
                </c:pt>
                <c:pt idx="1304">
                  <c:v>3,42975</c:v>
                </c:pt>
                <c:pt idx="1305">
                  <c:v>3,432312</c:v>
                </c:pt>
                <c:pt idx="1306">
                  <c:v>3,435008</c:v>
                </c:pt>
                <c:pt idx="1307">
                  <c:v>3,437617</c:v>
                </c:pt>
                <c:pt idx="1308">
                  <c:v>3,439754</c:v>
                </c:pt>
                <c:pt idx="1309">
                  <c:v>3,442682</c:v>
                </c:pt>
                <c:pt idx="1310">
                  <c:v>3,445364</c:v>
                </c:pt>
                <c:pt idx="1311">
                  <c:v>3,448015</c:v>
                </c:pt>
                <c:pt idx="1312">
                  <c:v>3,450414</c:v>
                </c:pt>
                <c:pt idx="1313">
                  <c:v>3,452969</c:v>
                </c:pt>
                <c:pt idx="1314">
                  <c:v>3,455734</c:v>
                </c:pt>
                <c:pt idx="1315">
                  <c:v>3,458177</c:v>
                </c:pt>
                <c:pt idx="1316">
                  <c:v>3,460905</c:v>
                </c:pt>
                <c:pt idx="1317">
                  <c:v>3,463196</c:v>
                </c:pt>
                <c:pt idx="1318">
                  <c:v>3,465828</c:v>
                </c:pt>
                <c:pt idx="1319">
                  <c:v>3,46871</c:v>
                </c:pt>
                <c:pt idx="1320">
                  <c:v>3,470964</c:v>
                </c:pt>
                <c:pt idx="1321">
                  <c:v>3,473738</c:v>
                </c:pt>
                <c:pt idx="1322">
                  <c:v>3,4763</c:v>
                </c:pt>
                <c:pt idx="1323">
                  <c:v>3,47899</c:v>
                </c:pt>
                <c:pt idx="1324">
                  <c:v>3,481514</c:v>
                </c:pt>
                <c:pt idx="1325">
                  <c:v>3,484308</c:v>
                </c:pt>
                <c:pt idx="1326">
                  <c:v>3,487033</c:v>
                </c:pt>
                <c:pt idx="1327">
                  <c:v>3,489339</c:v>
                </c:pt>
                <c:pt idx="1328">
                  <c:v>3,49229</c:v>
                </c:pt>
                <c:pt idx="1329">
                  <c:v>3,49469</c:v>
                </c:pt>
                <c:pt idx="1330">
                  <c:v>3,497098</c:v>
                </c:pt>
                <c:pt idx="1331">
                  <c:v>3,499612</c:v>
                </c:pt>
                <c:pt idx="1332">
                  <c:v>3,502499</c:v>
                </c:pt>
                <c:pt idx="1333">
                  <c:v>3,50511</c:v>
                </c:pt>
                <c:pt idx="1334">
                  <c:v>3,50773</c:v>
                </c:pt>
                <c:pt idx="1335">
                  <c:v>3,510104</c:v>
                </c:pt>
                <c:pt idx="1336">
                  <c:v>3,51319</c:v>
                </c:pt>
                <c:pt idx="1337">
                  <c:v>3,51555</c:v>
                </c:pt>
                <c:pt idx="1338">
                  <c:v>3,518071</c:v>
                </c:pt>
                <c:pt idx="1339">
                  <c:v>3,520686</c:v>
                </c:pt>
                <c:pt idx="1340">
                  <c:v>3,523097</c:v>
                </c:pt>
                <c:pt idx="1341">
                  <c:v>3,525813</c:v>
                </c:pt>
                <c:pt idx="1342">
                  <c:v>3,528625</c:v>
                </c:pt>
                <c:pt idx="1343">
                  <c:v>3,530814</c:v>
                </c:pt>
                <c:pt idx="1344">
                  <c:v>3,533887</c:v>
                </c:pt>
                <c:pt idx="1345">
                  <c:v>3,536412</c:v>
                </c:pt>
                <c:pt idx="1346">
                  <c:v>3,538936</c:v>
                </c:pt>
                <c:pt idx="1347">
                  <c:v>3,541341</c:v>
                </c:pt>
                <c:pt idx="1348">
                  <c:v>3,543947</c:v>
                </c:pt>
                <c:pt idx="1349">
                  <c:v>3,546611</c:v>
                </c:pt>
                <c:pt idx="1350">
                  <c:v>3,54921</c:v>
                </c:pt>
                <c:pt idx="1351">
                  <c:v>3,552005</c:v>
                </c:pt>
                <c:pt idx="1352">
                  <c:v>3,554297</c:v>
                </c:pt>
                <c:pt idx="1353">
                  <c:v>3,557417</c:v>
                </c:pt>
                <c:pt idx="1354">
                  <c:v>3,559979</c:v>
                </c:pt>
                <c:pt idx="1355">
                  <c:v>3,562236</c:v>
                </c:pt>
                <c:pt idx="1356">
                  <c:v>3,565105</c:v>
                </c:pt>
                <c:pt idx="1357">
                  <c:v>3,56768</c:v>
                </c:pt>
                <c:pt idx="1358">
                  <c:v>3,569955</c:v>
                </c:pt>
                <c:pt idx="1359">
                  <c:v>3,572629</c:v>
                </c:pt>
                <c:pt idx="1360">
                  <c:v>3,575331</c:v>
                </c:pt>
                <c:pt idx="1361">
                  <c:v>3,578027</c:v>
                </c:pt>
                <c:pt idx="1362">
                  <c:v>3,580682</c:v>
                </c:pt>
                <c:pt idx="1363">
                  <c:v>3,583337</c:v>
                </c:pt>
                <c:pt idx="1364">
                  <c:v>3,585818</c:v>
                </c:pt>
                <c:pt idx="1365">
                  <c:v>3,588492</c:v>
                </c:pt>
                <c:pt idx="1366">
                  <c:v>3,590747</c:v>
                </c:pt>
                <c:pt idx="1367">
                  <c:v>3,593784</c:v>
                </c:pt>
                <c:pt idx="1368">
                  <c:v>3,596281</c:v>
                </c:pt>
                <c:pt idx="1369">
                  <c:v>3,599092</c:v>
                </c:pt>
                <c:pt idx="1370">
                  <c:v>3,601312</c:v>
                </c:pt>
                <c:pt idx="1371">
                  <c:v>3,603966</c:v>
                </c:pt>
                <c:pt idx="1372">
                  <c:v>3,60658</c:v>
                </c:pt>
                <c:pt idx="1373">
                  <c:v>3,609619</c:v>
                </c:pt>
                <c:pt idx="1374">
                  <c:v>3,611832</c:v>
                </c:pt>
                <c:pt idx="1375">
                  <c:v>3,614603</c:v>
                </c:pt>
                <c:pt idx="1376">
                  <c:v>3,617276</c:v>
                </c:pt>
                <c:pt idx="1377">
                  <c:v>3,619971</c:v>
                </c:pt>
                <c:pt idx="1378">
                  <c:v>3,622354</c:v>
                </c:pt>
                <c:pt idx="1379">
                  <c:v>3,624753</c:v>
                </c:pt>
                <c:pt idx="1380">
                  <c:v>3,627406</c:v>
                </c:pt>
                <c:pt idx="1381">
                  <c:v>3,630208</c:v>
                </c:pt>
                <c:pt idx="1382">
                  <c:v>3,632568</c:v>
                </c:pt>
                <c:pt idx="1383">
                  <c:v>3,635597</c:v>
                </c:pt>
                <c:pt idx="1384">
                  <c:v>3,637909</c:v>
                </c:pt>
                <c:pt idx="1385">
                  <c:v>3,640631</c:v>
                </c:pt>
                <c:pt idx="1386">
                  <c:v>3,643016</c:v>
                </c:pt>
                <c:pt idx="1387">
                  <c:v>3,645508</c:v>
                </c:pt>
                <c:pt idx="1388">
                  <c:v>3,648572</c:v>
                </c:pt>
                <c:pt idx="1389">
                  <c:v>3,651274</c:v>
                </c:pt>
                <c:pt idx="1390">
                  <c:v>3,653421</c:v>
                </c:pt>
                <c:pt idx="1391">
                  <c:v>3,65605</c:v>
                </c:pt>
                <c:pt idx="1392">
                  <c:v>3,658745</c:v>
                </c:pt>
                <c:pt idx="1393">
                  <c:v>3,66123</c:v>
                </c:pt>
                <c:pt idx="1394">
                  <c:v>3,664131</c:v>
                </c:pt>
                <c:pt idx="1395">
                  <c:v>3,666426</c:v>
                </c:pt>
                <c:pt idx="1396">
                  <c:v>3,669098</c:v>
                </c:pt>
                <c:pt idx="1397">
                  <c:v>3,672026</c:v>
                </c:pt>
                <c:pt idx="1398">
                  <c:v>3,674358</c:v>
                </c:pt>
                <c:pt idx="1399">
                  <c:v>3,676944</c:v>
                </c:pt>
                <c:pt idx="1400">
                  <c:v>3,679544</c:v>
                </c:pt>
                <c:pt idx="1401">
                  <c:v>3,68244</c:v>
                </c:pt>
                <c:pt idx="1402">
                  <c:v>3,684682</c:v>
                </c:pt>
                <c:pt idx="1403">
                  <c:v>3,687286</c:v>
                </c:pt>
                <c:pt idx="1404">
                  <c:v>3,690068</c:v>
                </c:pt>
                <c:pt idx="1405">
                  <c:v>3,692604</c:v>
                </c:pt>
                <c:pt idx="1406">
                  <c:v>3,695387</c:v>
                </c:pt>
                <c:pt idx="1407">
                  <c:v>3,697865</c:v>
                </c:pt>
                <c:pt idx="1408">
                  <c:v>3,700366</c:v>
                </c:pt>
                <c:pt idx="1409">
                  <c:v>3,702998</c:v>
                </c:pt>
                <c:pt idx="1410">
                  <c:v>3,705508</c:v>
                </c:pt>
                <c:pt idx="1411">
                  <c:v>3,708214</c:v>
                </c:pt>
                <c:pt idx="1412">
                  <c:v>3,710759</c:v>
                </c:pt>
                <c:pt idx="1413">
                  <c:v>3,713661</c:v>
                </c:pt>
                <c:pt idx="1414">
                  <c:v>3,715952</c:v>
                </c:pt>
                <c:pt idx="1415">
                  <c:v>3,719012</c:v>
                </c:pt>
                <c:pt idx="1416">
                  <c:v>3,721222</c:v>
                </c:pt>
                <c:pt idx="1417">
                  <c:v>3,724075</c:v>
                </c:pt>
                <c:pt idx="1418">
                  <c:v>3,726555</c:v>
                </c:pt>
                <c:pt idx="1419">
                  <c:v>3,729182</c:v>
                </c:pt>
                <c:pt idx="1420">
                  <c:v>3,731773</c:v>
                </c:pt>
                <c:pt idx="1421">
                  <c:v>3,73418</c:v>
                </c:pt>
                <c:pt idx="1422">
                  <c:v>3,736847</c:v>
                </c:pt>
                <c:pt idx="1423">
                  <c:v>3,73951</c:v>
                </c:pt>
                <c:pt idx="1424">
                  <c:v>3,742093</c:v>
                </c:pt>
                <c:pt idx="1425">
                  <c:v>3,745137</c:v>
                </c:pt>
                <c:pt idx="1426">
                  <c:v>3,747272</c:v>
                </c:pt>
                <c:pt idx="1427">
                  <c:v>3,749928</c:v>
                </c:pt>
                <c:pt idx="1428">
                  <c:v>3,752777</c:v>
                </c:pt>
                <c:pt idx="1429">
                  <c:v>3,755251</c:v>
                </c:pt>
                <c:pt idx="1430">
                  <c:v>3,75797</c:v>
                </c:pt>
                <c:pt idx="1431">
                  <c:v>3,760353</c:v>
                </c:pt>
                <c:pt idx="1432">
                  <c:v>3,762921</c:v>
                </c:pt>
                <c:pt idx="1433">
                  <c:v>3,765697</c:v>
                </c:pt>
                <c:pt idx="1434">
                  <c:v>3,768335</c:v>
                </c:pt>
                <c:pt idx="1435">
                  <c:v>3,770793</c:v>
                </c:pt>
                <c:pt idx="1436">
                  <c:v>3,773613</c:v>
                </c:pt>
                <c:pt idx="1437">
                  <c:v>3,776231</c:v>
                </c:pt>
                <c:pt idx="1438">
                  <c:v>3,778564</c:v>
                </c:pt>
                <c:pt idx="1439">
                  <c:v>3,781371</c:v>
                </c:pt>
                <c:pt idx="1440">
                  <c:v>3,783907</c:v>
                </c:pt>
                <c:pt idx="1441">
                  <c:v>3,78674</c:v>
                </c:pt>
                <c:pt idx="1442">
                  <c:v>3,78933</c:v>
                </c:pt>
                <c:pt idx="1443">
                  <c:v>3,791832</c:v>
                </c:pt>
                <c:pt idx="1444">
                  <c:v>3,794536</c:v>
                </c:pt>
                <c:pt idx="1445">
                  <c:v>3,796783</c:v>
                </c:pt>
                <c:pt idx="1446">
                  <c:v>3,799545</c:v>
                </c:pt>
                <c:pt idx="1447">
                  <c:v>3,80224</c:v>
                </c:pt>
                <c:pt idx="1448">
                  <c:v>3,804749</c:v>
                </c:pt>
                <c:pt idx="1449">
                  <c:v>3,807567</c:v>
                </c:pt>
                <c:pt idx="1450">
                  <c:v>3,810106</c:v>
                </c:pt>
                <c:pt idx="1451">
                  <c:v>3,812563</c:v>
                </c:pt>
                <c:pt idx="1452">
                  <c:v>3,814931</c:v>
                </c:pt>
                <c:pt idx="1453">
                  <c:v>3,817648</c:v>
                </c:pt>
                <c:pt idx="1454">
                  <c:v>3,820244</c:v>
                </c:pt>
                <c:pt idx="1455">
                  <c:v>3,822752</c:v>
                </c:pt>
                <c:pt idx="1456">
                  <c:v>3,825487</c:v>
                </c:pt>
                <c:pt idx="1457">
                  <c:v>3,828285</c:v>
                </c:pt>
                <c:pt idx="1458">
                  <c:v>3,830722</c:v>
                </c:pt>
                <c:pt idx="1459">
                  <c:v>3,833577</c:v>
                </c:pt>
                <c:pt idx="1460">
                  <c:v>3,835841</c:v>
                </c:pt>
                <c:pt idx="1461">
                  <c:v>3,838571</c:v>
                </c:pt>
                <c:pt idx="1462">
                  <c:v>3,841147</c:v>
                </c:pt>
                <c:pt idx="1463">
                  <c:v>3,843886</c:v>
                </c:pt>
                <c:pt idx="1464">
                  <c:v>3,846399</c:v>
                </c:pt>
                <c:pt idx="1465">
                  <c:v>3,849075</c:v>
                </c:pt>
                <c:pt idx="1466">
                  <c:v>3,851688</c:v>
                </c:pt>
                <c:pt idx="1467">
                  <c:v>3,854277</c:v>
                </c:pt>
                <c:pt idx="1468">
                  <c:v>3,856755</c:v>
                </c:pt>
                <c:pt idx="1469">
                  <c:v>3,859464</c:v>
                </c:pt>
                <c:pt idx="1470">
                  <c:v>3,862067</c:v>
                </c:pt>
                <c:pt idx="1471">
                  <c:v>3,864848</c:v>
                </c:pt>
                <c:pt idx="1472">
                  <c:v>3,867299</c:v>
                </c:pt>
                <c:pt idx="1473">
                  <c:v>3,869878</c:v>
                </c:pt>
                <c:pt idx="1474">
                  <c:v>3,872414</c:v>
                </c:pt>
                <c:pt idx="1475">
                  <c:v>3,87505</c:v>
                </c:pt>
                <c:pt idx="1476">
                  <c:v>3,877612</c:v>
                </c:pt>
                <c:pt idx="1477">
                  <c:v>3,880312</c:v>
                </c:pt>
                <c:pt idx="1478">
                  <c:v>3,882872</c:v>
                </c:pt>
                <c:pt idx="1479">
                  <c:v>3,885585</c:v>
                </c:pt>
                <c:pt idx="1480">
                  <c:v>3,888121</c:v>
                </c:pt>
                <c:pt idx="1481">
                  <c:v>3,890936</c:v>
                </c:pt>
                <c:pt idx="1482">
                  <c:v>3,893288</c:v>
                </c:pt>
                <c:pt idx="1483">
                  <c:v>3,895923</c:v>
                </c:pt>
                <c:pt idx="1484">
                  <c:v>3,898659</c:v>
                </c:pt>
                <c:pt idx="1485">
                  <c:v>3,901176</c:v>
                </c:pt>
                <c:pt idx="1486">
                  <c:v>3,903905</c:v>
                </c:pt>
                <c:pt idx="1487">
                  <c:v>3,906413</c:v>
                </c:pt>
                <c:pt idx="1488">
                  <c:v>3,908992</c:v>
                </c:pt>
                <c:pt idx="1489">
                  <c:v>3,911774</c:v>
                </c:pt>
                <c:pt idx="1490">
                  <c:v>3,914604</c:v>
                </c:pt>
                <c:pt idx="1491">
                  <c:v>3,917451</c:v>
                </c:pt>
                <c:pt idx="1492">
                  <c:v>3,920134</c:v>
                </c:pt>
                <c:pt idx="1493">
                  <c:v>3,922751</c:v>
                </c:pt>
                <c:pt idx="1494">
                  <c:v>3,925386</c:v>
                </c:pt>
                <c:pt idx="1495">
                  <c:v>3,928029</c:v>
                </c:pt>
                <c:pt idx="1496">
                  <c:v>3,930544</c:v>
                </c:pt>
                <c:pt idx="1497">
                  <c:v>3,933159</c:v>
                </c:pt>
                <c:pt idx="1498">
                  <c:v>3,936029</c:v>
                </c:pt>
                <c:pt idx="1499">
                  <c:v>3,93847</c:v>
                </c:pt>
                <c:pt idx="1500">
                  <c:v>3,941212</c:v>
                </c:pt>
                <c:pt idx="1501">
                  <c:v>3,944014</c:v>
                </c:pt>
                <c:pt idx="1502">
                  <c:v>3,946449</c:v>
                </c:pt>
                <c:pt idx="1503">
                  <c:v>3,949182</c:v>
                </c:pt>
                <c:pt idx="1504">
                  <c:v>3,951988</c:v>
                </c:pt>
                <c:pt idx="1505">
                  <c:v>3,954642</c:v>
                </c:pt>
                <c:pt idx="1506">
                  <c:v>3,957367</c:v>
                </c:pt>
                <c:pt idx="1507">
                  <c:v>3,960045</c:v>
                </c:pt>
                <c:pt idx="1508">
                  <c:v>3,96304</c:v>
                </c:pt>
                <c:pt idx="1509">
                  <c:v>3,965233</c:v>
                </c:pt>
                <c:pt idx="1510">
                  <c:v>3,968069</c:v>
                </c:pt>
                <c:pt idx="1511">
                  <c:v>3,970979</c:v>
                </c:pt>
                <c:pt idx="1512">
                  <c:v>3,973492</c:v>
                </c:pt>
                <c:pt idx="1513">
                  <c:v>3,975708</c:v>
                </c:pt>
                <c:pt idx="1514">
                  <c:v>3,978473</c:v>
                </c:pt>
                <c:pt idx="1515">
                  <c:v>3,981189</c:v>
                </c:pt>
                <c:pt idx="1516">
                  <c:v>3,983743</c:v>
                </c:pt>
                <c:pt idx="1517">
                  <c:v>3,986247</c:v>
                </c:pt>
                <c:pt idx="1518">
                  <c:v>3,988895</c:v>
                </c:pt>
                <c:pt idx="1519">
                  <c:v>3,991786</c:v>
                </c:pt>
                <c:pt idx="1520">
                  <c:v>3,994167</c:v>
                </c:pt>
                <c:pt idx="1521">
                  <c:v>3,996965</c:v>
                </c:pt>
                <c:pt idx="1522">
                  <c:v>3,999564</c:v>
                </c:pt>
                <c:pt idx="1523">
                  <c:v>4,002226</c:v>
                </c:pt>
                <c:pt idx="1524">
                  <c:v>4,004785</c:v>
                </c:pt>
                <c:pt idx="1525">
                  <c:v>4,007375</c:v>
                </c:pt>
                <c:pt idx="1526">
                  <c:v>4,010019</c:v>
                </c:pt>
                <c:pt idx="1527">
                  <c:v>4,012616</c:v>
                </c:pt>
                <c:pt idx="1528">
                  <c:v>4,015343</c:v>
                </c:pt>
                <c:pt idx="1529">
                  <c:v>4,018019</c:v>
                </c:pt>
                <c:pt idx="1530">
                  <c:v>4,020699</c:v>
                </c:pt>
                <c:pt idx="1531">
                  <c:v>4,023601</c:v>
                </c:pt>
                <c:pt idx="1532">
                  <c:v>4,025729</c:v>
                </c:pt>
                <c:pt idx="1533">
                  <c:v>4,028471</c:v>
                </c:pt>
                <c:pt idx="1534">
                  <c:v>4,031107</c:v>
                </c:pt>
                <c:pt idx="1535">
                  <c:v>4,033606</c:v>
                </c:pt>
                <c:pt idx="1536">
                  <c:v>4,036237</c:v>
                </c:pt>
                <c:pt idx="1537">
                  <c:v>4,038834</c:v>
                </c:pt>
                <c:pt idx="1538">
                  <c:v>4,041481</c:v>
                </c:pt>
                <c:pt idx="1539">
                  <c:v>4,044019</c:v>
                </c:pt>
                <c:pt idx="1540">
                  <c:v>4,046658</c:v>
                </c:pt>
                <c:pt idx="1541">
                  <c:v>4,049332</c:v>
                </c:pt>
                <c:pt idx="1542">
                  <c:v>4,051889</c:v>
                </c:pt>
                <c:pt idx="1543">
                  <c:v>4,05466</c:v>
                </c:pt>
                <c:pt idx="1544">
                  <c:v>4,057504</c:v>
                </c:pt>
                <c:pt idx="1545">
                  <c:v>4,060013</c:v>
                </c:pt>
                <c:pt idx="1546">
                  <c:v>4,06235</c:v>
                </c:pt>
                <c:pt idx="1547">
                  <c:v>4,06519</c:v>
                </c:pt>
                <c:pt idx="1548">
                  <c:v>4,067577</c:v>
                </c:pt>
                <c:pt idx="1549">
                  <c:v>4,07029</c:v>
                </c:pt>
                <c:pt idx="1550">
                  <c:v>4,072954</c:v>
                </c:pt>
                <c:pt idx="1551">
                  <c:v>4,075648</c:v>
                </c:pt>
                <c:pt idx="1552">
                  <c:v>4,078629</c:v>
                </c:pt>
                <c:pt idx="1553">
                  <c:v>4,080772</c:v>
                </c:pt>
                <c:pt idx="1554">
                  <c:v>4,083183</c:v>
                </c:pt>
                <c:pt idx="1555">
                  <c:v>4,08582</c:v>
                </c:pt>
                <c:pt idx="1556">
                  <c:v>4,088855</c:v>
                </c:pt>
                <c:pt idx="1557">
                  <c:v>4,091165</c:v>
                </c:pt>
                <c:pt idx="1558">
                  <c:v>4,094179</c:v>
                </c:pt>
                <c:pt idx="1559">
                  <c:v>4,0965</c:v>
                </c:pt>
                <c:pt idx="1560">
                  <c:v>4,099239</c:v>
                </c:pt>
                <c:pt idx="1561">
                  <c:v>4,101575</c:v>
                </c:pt>
                <c:pt idx="1562">
                  <c:v>4,104031</c:v>
                </c:pt>
                <c:pt idx="1563">
                  <c:v>4,106683</c:v>
                </c:pt>
                <c:pt idx="1564">
                  <c:v>4,109732</c:v>
                </c:pt>
                <c:pt idx="1565">
                  <c:v>4,111935</c:v>
                </c:pt>
                <c:pt idx="1566">
                  <c:v>4,115144</c:v>
                </c:pt>
                <c:pt idx="1567">
                  <c:v>4,117262</c:v>
                </c:pt>
                <c:pt idx="1568">
                  <c:v>4,120088</c:v>
                </c:pt>
                <c:pt idx="1569">
                  <c:v>4,122369</c:v>
                </c:pt>
                <c:pt idx="1570">
                  <c:v>4,125307</c:v>
                </c:pt>
                <c:pt idx="1571">
                  <c:v>4,127795</c:v>
                </c:pt>
                <c:pt idx="1572">
                  <c:v>4,13028</c:v>
                </c:pt>
                <c:pt idx="1573">
                  <c:v>4,132774</c:v>
                </c:pt>
                <c:pt idx="1574">
                  <c:v>4,135411</c:v>
                </c:pt>
                <c:pt idx="1575">
                  <c:v>4,138094</c:v>
                </c:pt>
                <c:pt idx="1576">
                  <c:v>4,14066</c:v>
                </c:pt>
                <c:pt idx="1577">
                  <c:v>4,14326</c:v>
                </c:pt>
                <c:pt idx="1578">
                  <c:v>4,146037</c:v>
                </c:pt>
                <c:pt idx="1579">
                  <c:v>4,148564</c:v>
                </c:pt>
                <c:pt idx="1580">
                  <c:v>4,151097</c:v>
                </c:pt>
                <c:pt idx="1581">
                  <c:v>4,153705</c:v>
                </c:pt>
                <c:pt idx="1582">
                  <c:v>4,156261</c:v>
                </c:pt>
                <c:pt idx="1583">
                  <c:v>4,159041</c:v>
                </c:pt>
                <c:pt idx="1584">
                  <c:v>4,161671</c:v>
                </c:pt>
                <c:pt idx="1585">
                  <c:v>4,164394</c:v>
                </c:pt>
                <c:pt idx="1586">
                  <c:v>4,166771</c:v>
                </c:pt>
                <c:pt idx="1587">
                  <c:v>4,169855</c:v>
                </c:pt>
                <c:pt idx="1588">
                  <c:v>4,172084</c:v>
                </c:pt>
                <c:pt idx="1589">
                  <c:v>4,174612</c:v>
                </c:pt>
                <c:pt idx="1590">
                  <c:v>4,177173</c:v>
                </c:pt>
                <c:pt idx="1591">
                  <c:v>4,179918</c:v>
                </c:pt>
                <c:pt idx="1592">
                  <c:v>4,18293</c:v>
                </c:pt>
                <c:pt idx="1593">
                  <c:v>4,185088</c:v>
                </c:pt>
                <c:pt idx="1594">
                  <c:v>4,187761</c:v>
                </c:pt>
                <c:pt idx="1595">
                  <c:v>4,190207</c:v>
                </c:pt>
                <c:pt idx="1596">
                  <c:v>4,192831</c:v>
                </c:pt>
                <c:pt idx="1597">
                  <c:v>4,195702</c:v>
                </c:pt>
                <c:pt idx="1598">
                  <c:v>4,198004</c:v>
                </c:pt>
                <c:pt idx="1599">
                  <c:v>4,200705</c:v>
                </c:pt>
                <c:pt idx="1600">
                  <c:v>4,203203</c:v>
                </c:pt>
                <c:pt idx="1601">
                  <c:v>4,206149</c:v>
                </c:pt>
                <c:pt idx="1602">
                  <c:v>4,208684</c:v>
                </c:pt>
                <c:pt idx="1603">
                  <c:v>4,211244</c:v>
                </c:pt>
                <c:pt idx="1604">
                  <c:v>4,21387</c:v>
                </c:pt>
                <c:pt idx="1605">
                  <c:v>4,216707</c:v>
                </c:pt>
                <c:pt idx="1606">
                  <c:v>4,219144</c:v>
                </c:pt>
                <c:pt idx="1607">
                  <c:v>4,221999</c:v>
                </c:pt>
                <c:pt idx="1608">
                  <c:v>4,224106</c:v>
                </c:pt>
                <c:pt idx="1609">
                  <c:v>4,226895</c:v>
                </c:pt>
                <c:pt idx="1610">
                  <c:v>4,229355</c:v>
                </c:pt>
                <c:pt idx="1611">
                  <c:v>4,231888</c:v>
                </c:pt>
                <c:pt idx="1612">
                  <c:v>4,234576</c:v>
                </c:pt>
                <c:pt idx="1613">
                  <c:v>4,23719</c:v>
                </c:pt>
                <c:pt idx="1614">
                  <c:v>4,239708</c:v>
                </c:pt>
                <c:pt idx="1615">
                  <c:v>4,242345</c:v>
                </c:pt>
                <c:pt idx="1616">
                  <c:v>4,245238</c:v>
                </c:pt>
                <c:pt idx="1617">
                  <c:v>4,247714</c:v>
                </c:pt>
                <c:pt idx="1618">
                  <c:v>4,250186</c:v>
                </c:pt>
                <c:pt idx="1619">
                  <c:v>4,252975</c:v>
                </c:pt>
                <c:pt idx="1620">
                  <c:v>4,2554</c:v>
                </c:pt>
                <c:pt idx="1621">
                  <c:v>4,258279</c:v>
                </c:pt>
                <c:pt idx="1622">
                  <c:v>4,260695</c:v>
                </c:pt>
                <c:pt idx="1623">
                  <c:v>4,263397</c:v>
                </c:pt>
                <c:pt idx="1624">
                  <c:v>4,266104</c:v>
                </c:pt>
                <c:pt idx="1625">
                  <c:v>4,268501</c:v>
                </c:pt>
                <c:pt idx="1626">
                  <c:v>4,271098</c:v>
                </c:pt>
                <c:pt idx="1627">
                  <c:v>4,274208</c:v>
                </c:pt>
                <c:pt idx="1628">
                  <c:v>4,27635</c:v>
                </c:pt>
                <c:pt idx="1629">
                  <c:v>4,278966</c:v>
                </c:pt>
                <c:pt idx="1630">
                  <c:v>4,281769</c:v>
                </c:pt>
                <c:pt idx="1631">
                  <c:v>4,284229</c:v>
                </c:pt>
                <c:pt idx="1632">
                  <c:v>4,286911</c:v>
                </c:pt>
                <c:pt idx="1633">
                  <c:v>4,289514</c:v>
                </c:pt>
                <c:pt idx="1634">
                  <c:v>4,291971</c:v>
                </c:pt>
                <c:pt idx="1635">
                  <c:v>4,294943</c:v>
                </c:pt>
                <c:pt idx="1636">
                  <c:v>4,297626</c:v>
                </c:pt>
                <c:pt idx="1637">
                  <c:v>4,300168</c:v>
                </c:pt>
                <c:pt idx="1638">
                  <c:v>4,302681</c:v>
                </c:pt>
                <c:pt idx="1639">
                  <c:v>4,305177</c:v>
                </c:pt>
                <c:pt idx="1640">
                  <c:v>4,307619</c:v>
                </c:pt>
                <c:pt idx="1641">
                  <c:v>4,31084</c:v>
                </c:pt>
                <c:pt idx="1642">
                  <c:v>4,313264</c:v>
                </c:pt>
                <c:pt idx="1643">
                  <c:v>4,31566</c:v>
                </c:pt>
                <c:pt idx="1644">
                  <c:v>4,318195</c:v>
                </c:pt>
                <c:pt idx="1645">
                  <c:v>4,321307</c:v>
                </c:pt>
                <c:pt idx="1646">
                  <c:v>4,323785</c:v>
                </c:pt>
                <c:pt idx="1647">
                  <c:v>4,325978</c:v>
                </c:pt>
                <c:pt idx="1648">
                  <c:v>4,329146</c:v>
                </c:pt>
                <c:pt idx="1649">
                  <c:v>4,331616</c:v>
                </c:pt>
                <c:pt idx="1650">
                  <c:v>4,334053</c:v>
                </c:pt>
                <c:pt idx="1651">
                  <c:v>4,336768</c:v>
                </c:pt>
                <c:pt idx="1652">
                  <c:v>4,33911</c:v>
                </c:pt>
                <c:pt idx="1653">
                  <c:v>4,341594</c:v>
                </c:pt>
                <c:pt idx="1654">
                  <c:v>4,344177</c:v>
                </c:pt>
                <c:pt idx="1655">
                  <c:v>4,346667</c:v>
                </c:pt>
                <c:pt idx="1656">
                  <c:v>4,349344</c:v>
                </c:pt>
                <c:pt idx="1657">
                  <c:v>4,35188</c:v>
                </c:pt>
                <c:pt idx="1658">
                  <c:v>4,354518</c:v>
                </c:pt>
                <c:pt idx="1659">
                  <c:v>4,357298</c:v>
                </c:pt>
                <c:pt idx="1660">
                  <c:v>4,359674</c:v>
                </c:pt>
                <c:pt idx="1661">
                  <c:v>4,36272</c:v>
                </c:pt>
                <c:pt idx="1662">
                  <c:v>4,36528</c:v>
                </c:pt>
                <c:pt idx="1663">
                  <c:v>4,367741</c:v>
                </c:pt>
                <c:pt idx="1664">
                  <c:v>4,37032</c:v>
                </c:pt>
                <c:pt idx="1665">
                  <c:v>4,372748</c:v>
                </c:pt>
                <c:pt idx="1666">
                  <c:v>4,375436</c:v>
                </c:pt>
                <c:pt idx="1667">
                  <c:v>4,378407</c:v>
                </c:pt>
                <c:pt idx="1668">
                  <c:v>4,380835</c:v>
                </c:pt>
                <c:pt idx="1669">
                  <c:v>4,383363</c:v>
                </c:pt>
                <c:pt idx="1670">
                  <c:v>4,385913</c:v>
                </c:pt>
                <c:pt idx="1671">
                  <c:v>4,388557</c:v>
                </c:pt>
                <c:pt idx="1672">
                  <c:v>4,390993</c:v>
                </c:pt>
                <c:pt idx="1673">
                  <c:v>4,393575</c:v>
                </c:pt>
                <c:pt idx="1674">
                  <c:v>4,396602</c:v>
                </c:pt>
                <c:pt idx="1675">
                  <c:v>4,399081</c:v>
                </c:pt>
                <c:pt idx="1676">
                  <c:v>4,401463</c:v>
                </c:pt>
                <c:pt idx="1677">
                  <c:v>4,404329</c:v>
                </c:pt>
                <c:pt idx="1678">
                  <c:v>4,406841</c:v>
                </c:pt>
                <c:pt idx="1679">
                  <c:v>4,409491</c:v>
                </c:pt>
                <c:pt idx="1680">
                  <c:v>4,412067</c:v>
                </c:pt>
                <c:pt idx="1681">
                  <c:v>4,41472</c:v>
                </c:pt>
                <c:pt idx="1682">
                  <c:v>4,417204</c:v>
                </c:pt>
                <c:pt idx="1683">
                  <c:v>4,419907</c:v>
                </c:pt>
                <c:pt idx="1684">
                  <c:v>4,422516</c:v>
                </c:pt>
                <c:pt idx="1685">
                  <c:v>4,425009</c:v>
                </c:pt>
                <c:pt idx="1686">
                  <c:v>4,427931</c:v>
                </c:pt>
                <c:pt idx="1687">
                  <c:v>4,430264</c:v>
                </c:pt>
                <c:pt idx="1688">
                  <c:v>4,432968</c:v>
                </c:pt>
                <c:pt idx="1689">
                  <c:v>4,435736</c:v>
                </c:pt>
                <c:pt idx="1690">
                  <c:v>4,438089</c:v>
                </c:pt>
                <c:pt idx="1691">
                  <c:v>4,440483</c:v>
                </c:pt>
                <c:pt idx="1692">
                  <c:v>4,443393</c:v>
                </c:pt>
                <c:pt idx="1693">
                  <c:v>4,445866</c:v>
                </c:pt>
                <c:pt idx="1694">
                  <c:v>4,448486</c:v>
                </c:pt>
                <c:pt idx="1695">
                  <c:v>4,451259</c:v>
                </c:pt>
                <c:pt idx="1696">
                  <c:v>4,453879</c:v>
                </c:pt>
                <c:pt idx="1697">
                  <c:v>4,456187</c:v>
                </c:pt>
                <c:pt idx="1698">
                  <c:v>4,459122</c:v>
                </c:pt>
                <c:pt idx="1699">
                  <c:v>4,461783</c:v>
                </c:pt>
                <c:pt idx="1700">
                  <c:v>4,46413</c:v>
                </c:pt>
                <c:pt idx="1701">
                  <c:v>4,466588</c:v>
                </c:pt>
                <c:pt idx="1702">
                  <c:v>4,469688</c:v>
                </c:pt>
                <c:pt idx="1703">
                  <c:v>4,472386</c:v>
                </c:pt>
                <c:pt idx="1704">
                  <c:v>4,474399</c:v>
                </c:pt>
                <c:pt idx="1705">
                  <c:v>4,477034</c:v>
                </c:pt>
                <c:pt idx="1706">
                  <c:v>4,479823</c:v>
                </c:pt>
                <c:pt idx="1707">
                  <c:v>4,482484</c:v>
                </c:pt>
                <c:pt idx="1708">
                  <c:v>4,485484</c:v>
                </c:pt>
                <c:pt idx="1709">
                  <c:v>4,487447</c:v>
                </c:pt>
                <c:pt idx="1710">
                  <c:v>4,490356</c:v>
                </c:pt>
                <c:pt idx="1711">
                  <c:v>4,493315</c:v>
                </c:pt>
                <c:pt idx="1712">
                  <c:v>4,495644</c:v>
                </c:pt>
                <c:pt idx="1713">
                  <c:v>4,497868</c:v>
                </c:pt>
                <c:pt idx="1714">
                  <c:v>4,500832</c:v>
                </c:pt>
                <c:pt idx="1715">
                  <c:v>4,503284</c:v>
                </c:pt>
                <c:pt idx="1716">
                  <c:v>4,506233</c:v>
                </c:pt>
                <c:pt idx="1717">
                  <c:v>4,508499</c:v>
                </c:pt>
                <c:pt idx="1718">
                  <c:v>4,511588</c:v>
                </c:pt>
                <c:pt idx="1719">
                  <c:v>4,513867</c:v>
                </c:pt>
                <c:pt idx="1720">
                  <c:v>4,51604</c:v>
                </c:pt>
                <c:pt idx="1721">
                  <c:v>4,519318</c:v>
                </c:pt>
                <c:pt idx="1722">
                  <c:v>4,5214</c:v>
                </c:pt>
                <c:pt idx="1723">
                  <c:v>4,524362</c:v>
                </c:pt>
                <c:pt idx="1724">
                  <c:v>4,526581</c:v>
                </c:pt>
                <c:pt idx="1725">
                  <c:v>4,529417</c:v>
                </c:pt>
                <c:pt idx="1726">
                  <c:v>4,531642</c:v>
                </c:pt>
                <c:pt idx="1727">
                  <c:v>4,534752</c:v>
                </c:pt>
                <c:pt idx="1728">
                  <c:v>4,537308</c:v>
                </c:pt>
                <c:pt idx="1729">
                  <c:v>4,539557</c:v>
                </c:pt>
                <c:pt idx="1730">
                  <c:v>4,54252</c:v>
                </c:pt>
                <c:pt idx="1731">
                  <c:v>4,544655</c:v>
                </c:pt>
                <c:pt idx="1732">
                  <c:v>4,547345</c:v>
                </c:pt>
                <c:pt idx="1733">
                  <c:v>4,550339</c:v>
                </c:pt>
                <c:pt idx="1734">
                  <c:v>4,552464</c:v>
                </c:pt>
                <c:pt idx="1735">
                  <c:v>4,555383</c:v>
                </c:pt>
                <c:pt idx="1736">
                  <c:v>4,557837</c:v>
                </c:pt>
                <c:pt idx="1737">
                  <c:v>4,560759</c:v>
                </c:pt>
                <c:pt idx="1738">
                  <c:v>4,563441</c:v>
                </c:pt>
                <c:pt idx="1739">
                  <c:v>4,565671</c:v>
                </c:pt>
                <c:pt idx="1740">
                  <c:v>4,568347</c:v>
                </c:pt>
                <c:pt idx="1741">
                  <c:v>4,571057</c:v>
                </c:pt>
                <c:pt idx="1742">
                  <c:v>4,573814</c:v>
                </c:pt>
                <c:pt idx="1743">
                  <c:v>4,576389</c:v>
                </c:pt>
                <c:pt idx="1744">
                  <c:v>4,578876</c:v>
                </c:pt>
                <c:pt idx="1745">
                  <c:v>4,581113</c:v>
                </c:pt>
                <c:pt idx="1746">
                  <c:v>4,583781</c:v>
                </c:pt>
                <c:pt idx="1747">
                  <c:v>4,586307</c:v>
                </c:pt>
                <c:pt idx="1748">
                  <c:v>4,589316</c:v>
                </c:pt>
                <c:pt idx="1749">
                  <c:v>4,592157</c:v>
                </c:pt>
                <c:pt idx="1750">
                  <c:v>4,59462</c:v>
                </c:pt>
                <c:pt idx="1751">
                  <c:v>4,596785</c:v>
                </c:pt>
                <c:pt idx="1752">
                  <c:v>4,599515</c:v>
                </c:pt>
                <c:pt idx="1753">
                  <c:v>4,60237</c:v>
                </c:pt>
                <c:pt idx="1754">
                  <c:v>4,604549</c:v>
                </c:pt>
                <c:pt idx="1755">
                  <c:v>4,607468</c:v>
                </c:pt>
                <c:pt idx="1756">
                  <c:v>4,610268</c:v>
                </c:pt>
                <c:pt idx="1757">
                  <c:v>4,612495</c:v>
                </c:pt>
                <c:pt idx="1758">
                  <c:v>4,615092</c:v>
                </c:pt>
                <c:pt idx="1759">
                  <c:v>4,618178</c:v>
                </c:pt>
                <c:pt idx="1760">
                  <c:v>4,620346</c:v>
                </c:pt>
                <c:pt idx="1761">
                  <c:v>4,623154</c:v>
                </c:pt>
                <c:pt idx="1762">
                  <c:v>4,625926</c:v>
                </c:pt>
                <c:pt idx="1763">
                  <c:v>4,628108</c:v>
                </c:pt>
                <c:pt idx="1764">
                  <c:v>4,630779</c:v>
                </c:pt>
                <c:pt idx="1765">
                  <c:v>4,633345</c:v>
                </c:pt>
                <c:pt idx="1766">
                  <c:v>4,635944</c:v>
                </c:pt>
                <c:pt idx="1767">
                  <c:v>4,638603</c:v>
                </c:pt>
                <c:pt idx="1768">
                  <c:v>4,64119</c:v>
                </c:pt>
                <c:pt idx="1769">
                  <c:v>4,643811</c:v>
                </c:pt>
                <c:pt idx="1770">
                  <c:v>4,646593</c:v>
                </c:pt>
                <c:pt idx="1771">
                  <c:v>4,649428</c:v>
                </c:pt>
                <c:pt idx="1772">
                  <c:v>4,651399</c:v>
                </c:pt>
                <c:pt idx="1773">
                  <c:v>4,653972</c:v>
                </c:pt>
                <c:pt idx="1774">
                  <c:v>4,656685</c:v>
                </c:pt>
                <c:pt idx="1775">
                  <c:v>4,659465</c:v>
                </c:pt>
                <c:pt idx="1776">
                  <c:v>4,661914</c:v>
                </c:pt>
                <c:pt idx="1777">
                  <c:v>4,664641</c:v>
                </c:pt>
                <c:pt idx="1778">
                  <c:v>4,666998</c:v>
                </c:pt>
                <c:pt idx="1779">
                  <c:v>4,669926</c:v>
                </c:pt>
                <c:pt idx="1780">
                  <c:v>4,67245</c:v>
                </c:pt>
                <c:pt idx="1781">
                  <c:v>4,675125</c:v>
                </c:pt>
                <c:pt idx="1782">
                  <c:v>4,67765</c:v>
                </c:pt>
                <c:pt idx="1783">
                  <c:v>4,680305</c:v>
                </c:pt>
                <c:pt idx="1784">
                  <c:v>4,683176</c:v>
                </c:pt>
                <c:pt idx="1785">
                  <c:v>4,685292</c:v>
                </c:pt>
                <c:pt idx="1786">
                  <c:v>4,68782</c:v>
                </c:pt>
                <c:pt idx="1787">
                  <c:v>4,690508</c:v>
                </c:pt>
                <c:pt idx="1788">
                  <c:v>4,693517</c:v>
                </c:pt>
                <c:pt idx="1789">
                  <c:v>4,695723</c:v>
                </c:pt>
                <c:pt idx="1790">
                  <c:v>4,698378</c:v>
                </c:pt>
                <c:pt idx="1791">
                  <c:v>4,700925</c:v>
                </c:pt>
                <c:pt idx="1792">
                  <c:v>4,703389</c:v>
                </c:pt>
                <c:pt idx="1793">
                  <c:v>4,706013</c:v>
                </c:pt>
                <c:pt idx="1794">
                  <c:v>4,708606</c:v>
                </c:pt>
                <c:pt idx="1795">
                  <c:v>4,711685</c:v>
                </c:pt>
                <c:pt idx="1796">
                  <c:v>4,71427</c:v>
                </c:pt>
                <c:pt idx="1797">
                  <c:v>4,716841</c:v>
                </c:pt>
                <c:pt idx="1798">
                  <c:v>4,719128</c:v>
                </c:pt>
                <c:pt idx="1799">
                  <c:v>4,721748</c:v>
                </c:pt>
                <c:pt idx="1800">
                  <c:v>4,724533</c:v>
                </c:pt>
                <c:pt idx="1801">
                  <c:v>4,727089</c:v>
                </c:pt>
                <c:pt idx="1802">
                  <c:v>4,729726</c:v>
                </c:pt>
                <c:pt idx="1803">
                  <c:v>4,732492</c:v>
                </c:pt>
                <c:pt idx="1804">
                  <c:v>4,734845</c:v>
                </c:pt>
                <c:pt idx="1805">
                  <c:v>4,737386</c:v>
                </c:pt>
                <c:pt idx="1806">
                  <c:v>4,739868</c:v>
                </c:pt>
                <c:pt idx="1807">
                  <c:v>4,742648</c:v>
                </c:pt>
                <c:pt idx="1808">
                  <c:v>4,745316</c:v>
                </c:pt>
                <c:pt idx="1809">
                  <c:v>4,747952</c:v>
                </c:pt>
                <c:pt idx="1810">
                  <c:v>4,750522</c:v>
                </c:pt>
                <c:pt idx="1811">
                  <c:v>4,753403</c:v>
                </c:pt>
                <c:pt idx="1812">
                  <c:v>4,755507</c:v>
                </c:pt>
                <c:pt idx="1813">
                  <c:v>4,758133</c:v>
                </c:pt>
                <c:pt idx="1814">
                  <c:v>4,760701</c:v>
                </c:pt>
                <c:pt idx="1815">
                  <c:v>4,763379</c:v>
                </c:pt>
                <c:pt idx="1816">
                  <c:v>4,766112</c:v>
                </c:pt>
                <c:pt idx="1817">
                  <c:v>4,768524</c:v>
                </c:pt>
                <c:pt idx="1818">
                  <c:v>4,771599</c:v>
                </c:pt>
                <c:pt idx="1819">
                  <c:v>4,773903</c:v>
                </c:pt>
                <c:pt idx="1820">
                  <c:v>4,776491</c:v>
                </c:pt>
                <c:pt idx="1821">
                  <c:v>4,779443</c:v>
                </c:pt>
                <c:pt idx="1822">
                  <c:v>4,782101</c:v>
                </c:pt>
                <c:pt idx="1823">
                  <c:v>4,784288</c:v>
                </c:pt>
                <c:pt idx="1824">
                  <c:v>4,786725</c:v>
                </c:pt>
                <c:pt idx="1825">
                  <c:v>4,789333</c:v>
                </c:pt>
                <c:pt idx="1826">
                  <c:v>4,791983</c:v>
                </c:pt>
                <c:pt idx="1827">
                  <c:v>4,794768</c:v>
                </c:pt>
                <c:pt idx="1828">
                  <c:v>4,7974</c:v>
                </c:pt>
                <c:pt idx="1829">
                  <c:v>4,799725</c:v>
                </c:pt>
                <c:pt idx="1830">
                  <c:v>4,802902</c:v>
                </c:pt>
                <c:pt idx="1831">
                  <c:v>4,805229</c:v>
                </c:pt>
                <c:pt idx="1832">
                  <c:v>4,807681</c:v>
                </c:pt>
                <c:pt idx="1833">
                  <c:v>4,810477</c:v>
                </c:pt>
                <c:pt idx="1834">
                  <c:v>4,813112</c:v>
                </c:pt>
                <c:pt idx="1835">
                  <c:v>4,815573</c:v>
                </c:pt>
                <c:pt idx="1836">
                  <c:v>4,818007</c:v>
                </c:pt>
                <c:pt idx="1837">
                  <c:v>4,820576</c:v>
                </c:pt>
                <c:pt idx="1838">
                  <c:v>4,823637</c:v>
                </c:pt>
                <c:pt idx="1839">
                  <c:v>4,825916</c:v>
                </c:pt>
                <c:pt idx="1840">
                  <c:v>4,828777</c:v>
                </c:pt>
                <c:pt idx="1841">
                  <c:v>4,831058</c:v>
                </c:pt>
                <c:pt idx="1842">
                  <c:v>4,833725</c:v>
                </c:pt>
                <c:pt idx="1843">
                  <c:v>4,83669</c:v>
                </c:pt>
                <c:pt idx="1844">
                  <c:v>4,839284</c:v>
                </c:pt>
                <c:pt idx="1845">
                  <c:v>4,841437</c:v>
                </c:pt>
                <c:pt idx="1846">
                  <c:v>4,844199</c:v>
                </c:pt>
                <c:pt idx="1847">
                  <c:v>4,847112</c:v>
                </c:pt>
                <c:pt idx="1848">
                  <c:v>4,849248</c:v>
                </c:pt>
                <c:pt idx="1849">
                  <c:v>4,852034</c:v>
                </c:pt>
                <c:pt idx="1850">
                  <c:v>4,854594</c:v>
                </c:pt>
                <c:pt idx="1851">
                  <c:v>4,857744</c:v>
                </c:pt>
                <c:pt idx="1852">
                  <c:v>4,859714</c:v>
                </c:pt>
                <c:pt idx="1853">
                  <c:v>4,862666</c:v>
                </c:pt>
                <c:pt idx="1854">
                  <c:v>4,865157</c:v>
                </c:pt>
                <c:pt idx="1855">
                  <c:v>4,867578</c:v>
                </c:pt>
                <c:pt idx="1856">
                  <c:v>4,87011</c:v>
                </c:pt>
                <c:pt idx="1857">
                  <c:v>4,872717</c:v>
                </c:pt>
                <c:pt idx="1858">
                  <c:v>4,875838</c:v>
                </c:pt>
                <c:pt idx="1859">
                  <c:v>4,877893</c:v>
                </c:pt>
                <c:pt idx="1860">
                  <c:v>4,880688</c:v>
                </c:pt>
                <c:pt idx="1861">
                  <c:v>4,883145</c:v>
                </c:pt>
                <c:pt idx="1862">
                  <c:v>4,885936</c:v>
                </c:pt>
                <c:pt idx="1863">
                  <c:v>4,88829</c:v>
                </c:pt>
                <c:pt idx="1864">
                  <c:v>4,891354</c:v>
                </c:pt>
                <c:pt idx="1865">
                  <c:v>4,893513</c:v>
                </c:pt>
                <c:pt idx="1866">
                  <c:v>4,896422</c:v>
                </c:pt>
                <c:pt idx="1867">
                  <c:v>4,898988</c:v>
                </c:pt>
                <c:pt idx="1868">
                  <c:v>4,901326</c:v>
                </c:pt>
                <c:pt idx="1869">
                  <c:v>4,903957</c:v>
                </c:pt>
                <c:pt idx="1870">
                  <c:v>4,907106</c:v>
                </c:pt>
                <c:pt idx="1871">
                  <c:v>4,909521</c:v>
                </c:pt>
                <c:pt idx="1872">
                  <c:v>4,912276</c:v>
                </c:pt>
                <c:pt idx="1873">
                  <c:v>4,914888</c:v>
                </c:pt>
                <c:pt idx="1874">
                  <c:v>4,917358</c:v>
                </c:pt>
                <c:pt idx="1875">
                  <c:v>4,91991</c:v>
                </c:pt>
                <c:pt idx="1876">
                  <c:v>4,922372</c:v>
                </c:pt>
                <c:pt idx="1877">
                  <c:v>4,925035</c:v>
                </c:pt>
                <c:pt idx="1878">
                  <c:v>4,927716</c:v>
                </c:pt>
                <c:pt idx="1879">
                  <c:v>4,930113</c:v>
                </c:pt>
                <c:pt idx="1880">
                  <c:v>4,932919</c:v>
                </c:pt>
                <c:pt idx="1881">
                  <c:v>4,935606</c:v>
                </c:pt>
                <c:pt idx="1882">
                  <c:v>4,938168</c:v>
                </c:pt>
                <c:pt idx="1883">
                  <c:v>4,940387</c:v>
                </c:pt>
                <c:pt idx="1884">
                  <c:v>4,943491</c:v>
                </c:pt>
                <c:pt idx="1885">
                  <c:v>4,945566</c:v>
                </c:pt>
                <c:pt idx="1886">
                  <c:v>4,948517</c:v>
                </c:pt>
                <c:pt idx="1887">
                  <c:v>4,950841</c:v>
                </c:pt>
                <c:pt idx="1888">
                  <c:v>4,953984</c:v>
                </c:pt>
                <c:pt idx="1889">
                  <c:v>4,956059</c:v>
                </c:pt>
                <c:pt idx="1890">
                  <c:v>4,95882</c:v>
                </c:pt>
                <c:pt idx="1891">
                  <c:v>4,961642</c:v>
                </c:pt>
                <c:pt idx="1892">
                  <c:v>4,963794</c:v>
                </c:pt>
                <c:pt idx="1893">
                  <c:v>4,966689</c:v>
                </c:pt>
                <c:pt idx="1894">
                  <c:v>4,969118</c:v>
                </c:pt>
                <c:pt idx="1895">
                  <c:v>4,971954</c:v>
                </c:pt>
                <c:pt idx="1896">
                  <c:v>4,974687</c:v>
                </c:pt>
                <c:pt idx="1897">
                  <c:v>4,977319</c:v>
                </c:pt>
                <c:pt idx="1898">
                  <c:v>4,980003</c:v>
                </c:pt>
                <c:pt idx="1899">
                  <c:v>4,982112</c:v>
                </c:pt>
                <c:pt idx="1900">
                  <c:v>4,984766</c:v>
                </c:pt>
                <c:pt idx="1901">
                  <c:v>4,987814</c:v>
                </c:pt>
                <c:pt idx="1902">
                  <c:v>4,99019</c:v>
                </c:pt>
                <c:pt idx="1903">
                  <c:v>4,992783</c:v>
                </c:pt>
                <c:pt idx="1904">
                  <c:v>4,995322</c:v>
                </c:pt>
                <c:pt idx="1905">
                  <c:v>4,997943</c:v>
                </c:pt>
                <c:pt idx="1906">
                  <c:v>5,000673</c:v>
                </c:pt>
                <c:pt idx="1907">
                  <c:v>5,003207</c:v>
                </c:pt>
                <c:pt idx="1908">
                  <c:v>5,005928</c:v>
                </c:pt>
                <c:pt idx="1909">
                  <c:v>5,008385</c:v>
                </c:pt>
                <c:pt idx="1910">
                  <c:v>5,010876</c:v>
                </c:pt>
                <c:pt idx="1911">
                  <c:v>5,013457</c:v>
                </c:pt>
                <c:pt idx="1912">
                  <c:v>5,01609</c:v>
                </c:pt>
                <c:pt idx="1913">
                  <c:v>5,018462</c:v>
                </c:pt>
                <c:pt idx="1914">
                  <c:v>5,021465</c:v>
                </c:pt>
                <c:pt idx="1915">
                  <c:v>5,02397</c:v>
                </c:pt>
                <c:pt idx="1916">
                  <c:v>5,026675</c:v>
                </c:pt>
                <c:pt idx="1917">
                  <c:v>5,028897</c:v>
                </c:pt>
                <c:pt idx="1918">
                  <c:v>5,031854</c:v>
                </c:pt>
                <c:pt idx="1919">
                  <c:v>5,034451</c:v>
                </c:pt>
                <c:pt idx="1920">
                  <c:v>5,03708</c:v>
                </c:pt>
                <c:pt idx="1921">
                  <c:v>5,039507</c:v>
                </c:pt>
                <c:pt idx="1922">
                  <c:v>5,042177</c:v>
                </c:pt>
                <c:pt idx="1923">
                  <c:v>5,04453</c:v>
                </c:pt>
                <c:pt idx="1924">
                  <c:v>5,047392</c:v>
                </c:pt>
                <c:pt idx="1925">
                  <c:v>5,05009</c:v>
                </c:pt>
                <c:pt idx="1926">
                  <c:v>5,052327</c:v>
                </c:pt>
                <c:pt idx="1927">
                  <c:v>5,055197</c:v>
                </c:pt>
                <c:pt idx="1928">
                  <c:v>5,057684</c:v>
                </c:pt>
                <c:pt idx="1929">
                  <c:v>5,060164</c:v>
                </c:pt>
                <c:pt idx="1930">
                  <c:v>5,062851</c:v>
                </c:pt>
                <c:pt idx="1931">
                  <c:v>5,065625</c:v>
                </c:pt>
                <c:pt idx="1932">
                  <c:v>5,068283</c:v>
                </c:pt>
                <c:pt idx="1933">
                  <c:v>5,070972</c:v>
                </c:pt>
                <c:pt idx="1934">
                  <c:v>5,073366</c:v>
                </c:pt>
                <c:pt idx="1935">
                  <c:v>5,076013</c:v>
                </c:pt>
                <c:pt idx="1936">
                  <c:v>5,078365</c:v>
                </c:pt>
                <c:pt idx="1937">
                  <c:v>5,081364</c:v>
                </c:pt>
                <c:pt idx="1938">
                  <c:v>5,083954</c:v>
                </c:pt>
                <c:pt idx="1939">
                  <c:v>5,086395</c:v>
                </c:pt>
                <c:pt idx="1940">
                  <c:v>5,089122</c:v>
                </c:pt>
                <c:pt idx="1941">
                  <c:v>5,091811</c:v>
                </c:pt>
                <c:pt idx="1942">
                  <c:v>5,094452</c:v>
                </c:pt>
                <c:pt idx="1943">
                  <c:v>5,096849</c:v>
                </c:pt>
                <c:pt idx="1944">
                  <c:v>5,099561</c:v>
                </c:pt>
                <c:pt idx="1945">
                  <c:v>5,102281</c:v>
                </c:pt>
                <c:pt idx="1946">
                  <c:v>5,104576</c:v>
                </c:pt>
                <c:pt idx="1947">
                  <c:v>5,107211</c:v>
                </c:pt>
                <c:pt idx="1948">
                  <c:v>5,109644</c:v>
                </c:pt>
                <c:pt idx="1949">
                  <c:v>5,112292</c:v>
                </c:pt>
                <c:pt idx="1950">
                  <c:v>5,115109</c:v>
                </c:pt>
                <c:pt idx="1951">
                  <c:v>5,117485</c:v>
                </c:pt>
                <c:pt idx="1952">
                  <c:v>5,120293</c:v>
                </c:pt>
                <c:pt idx="1953">
                  <c:v>5,122903</c:v>
                </c:pt>
                <c:pt idx="1954">
                  <c:v>5,125331</c:v>
                </c:pt>
                <c:pt idx="1955">
                  <c:v>5,128337</c:v>
                </c:pt>
                <c:pt idx="1956">
                  <c:v>5,130792</c:v>
                </c:pt>
                <c:pt idx="1957">
                  <c:v>5,133369</c:v>
                </c:pt>
                <c:pt idx="1958">
                  <c:v>5,135793</c:v>
                </c:pt>
                <c:pt idx="1959">
                  <c:v>5,138475</c:v>
                </c:pt>
                <c:pt idx="1960">
                  <c:v>5,140947</c:v>
                </c:pt>
                <c:pt idx="1961">
                  <c:v>5,143727</c:v>
                </c:pt>
                <c:pt idx="1962">
                  <c:v>5,14624</c:v>
                </c:pt>
                <c:pt idx="1963">
                  <c:v>5,148793</c:v>
                </c:pt>
                <c:pt idx="1964">
                  <c:v>5,151433</c:v>
                </c:pt>
                <c:pt idx="1965">
                  <c:v>5,154062</c:v>
                </c:pt>
                <c:pt idx="1966">
                  <c:v>5,15676</c:v>
                </c:pt>
                <c:pt idx="1967">
                  <c:v>5,160069</c:v>
                </c:pt>
                <c:pt idx="1968">
                  <c:v>5,162923</c:v>
                </c:pt>
                <c:pt idx="1969">
                  <c:v>5,165732</c:v>
                </c:pt>
                <c:pt idx="1970">
                  <c:v>5,168552</c:v>
                </c:pt>
                <c:pt idx="1971">
                  <c:v>5,171852</c:v>
                </c:pt>
                <c:pt idx="1972">
                  <c:v>5,174574</c:v>
                </c:pt>
                <c:pt idx="1973">
                  <c:v>5,177319</c:v>
                </c:pt>
                <c:pt idx="1974">
                  <c:v>5,179959</c:v>
                </c:pt>
                <c:pt idx="1975">
                  <c:v>5,182774</c:v>
                </c:pt>
                <c:pt idx="1976">
                  <c:v>5,185545</c:v>
                </c:pt>
                <c:pt idx="1977">
                  <c:v>5,187645</c:v>
                </c:pt>
              </c:strCache>
            </c:strRef>
          </c:cat>
          <c:val>
            <c:numRef>
              <c:f>'CPI_ROC-Cafeteria'!$D$2:$D$1978</c:f>
              <c:numCache>
                <c:formatCode>General</c:formatCode>
                <c:ptCount val="1977"/>
                <c:pt idx="0">
                  <c:v>-4.5950000000000001E-3</c:v>
                </c:pt>
                <c:pt idx="1">
                  <c:v>3.9960000000000004E-3</c:v>
                </c:pt>
                <c:pt idx="2">
                  <c:v>-3.6230999999999999E-2</c:v>
                </c:pt>
                <c:pt idx="3">
                  <c:v>-1.6348000000000001E-2</c:v>
                </c:pt>
                <c:pt idx="4">
                  <c:v>-2.0889000000000001E-2</c:v>
                </c:pt>
                <c:pt idx="5">
                  <c:v>-4.2382999999999997E-2</c:v>
                </c:pt>
                <c:pt idx="6">
                  <c:v>-1.3814E-2</c:v>
                </c:pt>
                <c:pt idx="7">
                  <c:v>-4.6084E-2</c:v>
                </c:pt>
                <c:pt idx="8">
                  <c:v>-2.9234E-2</c:v>
                </c:pt>
                <c:pt idx="9">
                  <c:v>-2.9600000000000001E-2</c:v>
                </c:pt>
                <c:pt idx="10">
                  <c:v>-3.1689000000000002E-2</c:v>
                </c:pt>
                <c:pt idx="11">
                  <c:v>-3.8154E-2</c:v>
                </c:pt>
                <c:pt idx="12">
                  <c:v>-2.7564000000000002E-2</c:v>
                </c:pt>
                <c:pt idx="13">
                  <c:v>-2.7127999999999999E-2</c:v>
                </c:pt>
                <c:pt idx="14">
                  <c:v>-2.7892E-2</c:v>
                </c:pt>
                <c:pt idx="15">
                  <c:v>-1.4539E-2</c:v>
                </c:pt>
                <c:pt idx="16">
                  <c:v>-1.8942000000000001E-2</c:v>
                </c:pt>
                <c:pt idx="17">
                  <c:v>-8.763E-3</c:v>
                </c:pt>
                <c:pt idx="18">
                  <c:v>-3.1726999999999998E-2</c:v>
                </c:pt>
                <c:pt idx="19">
                  <c:v>-6.4122999999999999E-2</c:v>
                </c:pt>
                <c:pt idx="20">
                  <c:v>-5.9970999999999997E-2</c:v>
                </c:pt>
                <c:pt idx="21">
                  <c:v>-6.2344999999999998E-2</c:v>
                </c:pt>
                <c:pt idx="22">
                  <c:v>-6.5759999999999999E-2</c:v>
                </c:pt>
                <c:pt idx="23">
                  <c:v>-6.5935999999999995E-2</c:v>
                </c:pt>
                <c:pt idx="24">
                  <c:v>-7.7071000000000001E-2</c:v>
                </c:pt>
                <c:pt idx="25">
                  <c:v>-9.5809000000000005E-2</c:v>
                </c:pt>
                <c:pt idx="26">
                  <c:v>-8.0531000000000005E-2</c:v>
                </c:pt>
                <c:pt idx="27">
                  <c:v>-7.2654999999999997E-2</c:v>
                </c:pt>
                <c:pt idx="28">
                  <c:v>-7.7261999999999997E-2</c:v>
                </c:pt>
                <c:pt idx="29">
                  <c:v>-8.8734999999999994E-2</c:v>
                </c:pt>
                <c:pt idx="30">
                  <c:v>-8.9704999999999993E-2</c:v>
                </c:pt>
                <c:pt idx="31">
                  <c:v>-8.3066000000000001E-2</c:v>
                </c:pt>
                <c:pt idx="32">
                  <c:v>-7.1876999999999996E-2</c:v>
                </c:pt>
                <c:pt idx="33">
                  <c:v>-5.3224E-2</c:v>
                </c:pt>
                <c:pt idx="34">
                  <c:v>-5.8931999999999998E-2</c:v>
                </c:pt>
                <c:pt idx="35">
                  <c:v>-7.9905000000000004E-2</c:v>
                </c:pt>
                <c:pt idx="36">
                  <c:v>-6.6455E-2</c:v>
                </c:pt>
                <c:pt idx="37">
                  <c:v>-7.3071999999999998E-2</c:v>
                </c:pt>
                <c:pt idx="38">
                  <c:v>-6.1421000000000003E-2</c:v>
                </c:pt>
                <c:pt idx="39">
                  <c:v>-4.0599000000000003E-2</c:v>
                </c:pt>
                <c:pt idx="40">
                  <c:v>-3.3132000000000002E-2</c:v>
                </c:pt>
                <c:pt idx="41">
                  <c:v>-3.4985000000000002E-2</c:v>
                </c:pt>
                <c:pt idx="42">
                  <c:v>-3.9426000000000003E-2</c:v>
                </c:pt>
                <c:pt idx="43">
                  <c:v>-4.4263999999999998E-2</c:v>
                </c:pt>
                <c:pt idx="44">
                  <c:v>-4.4380000000000003E-2</c:v>
                </c:pt>
                <c:pt idx="45">
                  <c:v>-4.8823999999999999E-2</c:v>
                </c:pt>
                <c:pt idx="46">
                  <c:v>-5.2668E-2</c:v>
                </c:pt>
                <c:pt idx="47">
                  <c:v>-5.7068000000000001E-2</c:v>
                </c:pt>
                <c:pt idx="48">
                  <c:v>-6.1329000000000002E-2</c:v>
                </c:pt>
                <c:pt idx="49">
                  <c:v>-6.2415999999999999E-2</c:v>
                </c:pt>
                <c:pt idx="50">
                  <c:v>-6.7734000000000003E-2</c:v>
                </c:pt>
                <c:pt idx="51">
                  <c:v>-7.6809000000000002E-2</c:v>
                </c:pt>
                <c:pt idx="52">
                  <c:v>-7.4166999999999997E-2</c:v>
                </c:pt>
                <c:pt idx="53">
                  <c:v>-7.3195999999999997E-2</c:v>
                </c:pt>
                <c:pt idx="54">
                  <c:v>-6.9996000000000003E-2</c:v>
                </c:pt>
                <c:pt idx="55">
                  <c:v>-8.4354999999999999E-2</c:v>
                </c:pt>
                <c:pt idx="56">
                  <c:v>-8.6808999999999997E-2</c:v>
                </c:pt>
                <c:pt idx="57">
                  <c:v>-8.6681999999999995E-2</c:v>
                </c:pt>
                <c:pt idx="58">
                  <c:v>-8.7627999999999998E-2</c:v>
                </c:pt>
                <c:pt idx="59">
                  <c:v>-8.6543999999999996E-2</c:v>
                </c:pt>
                <c:pt idx="60">
                  <c:v>-8.2124000000000003E-2</c:v>
                </c:pt>
                <c:pt idx="61">
                  <c:v>-7.9870999999999998E-2</c:v>
                </c:pt>
                <c:pt idx="62">
                  <c:v>-7.8796000000000005E-2</c:v>
                </c:pt>
                <c:pt idx="63">
                  <c:v>-8.1113000000000005E-2</c:v>
                </c:pt>
                <c:pt idx="64">
                  <c:v>-7.1801000000000004E-2</c:v>
                </c:pt>
                <c:pt idx="65">
                  <c:v>-6.5031000000000005E-2</c:v>
                </c:pt>
                <c:pt idx="66">
                  <c:v>-4.6605000000000001E-2</c:v>
                </c:pt>
                <c:pt idx="67">
                  <c:v>-2.7487999999999999E-2</c:v>
                </c:pt>
                <c:pt idx="68">
                  <c:v>-1.3048000000000001E-2</c:v>
                </c:pt>
                <c:pt idx="69">
                  <c:v>-2.6925999999999999E-2</c:v>
                </c:pt>
                <c:pt idx="70">
                  <c:v>-4.5657999999999997E-2</c:v>
                </c:pt>
                <c:pt idx="71">
                  <c:v>-6.3589999999999994E-2</c:v>
                </c:pt>
                <c:pt idx="72">
                  <c:v>-7.8289999999999998E-2</c:v>
                </c:pt>
                <c:pt idx="73">
                  <c:v>-8.1692000000000001E-2</c:v>
                </c:pt>
                <c:pt idx="74">
                  <c:v>-8.4839999999999999E-2</c:v>
                </c:pt>
                <c:pt idx="75">
                  <c:v>-8.5179000000000005E-2</c:v>
                </c:pt>
                <c:pt idx="76">
                  <c:v>-9.1174000000000005E-2</c:v>
                </c:pt>
                <c:pt idx="77">
                  <c:v>-9.2152999999999999E-2</c:v>
                </c:pt>
                <c:pt idx="78">
                  <c:v>-9.8747000000000001E-2</c:v>
                </c:pt>
                <c:pt idx="79">
                  <c:v>-9.9745E-2</c:v>
                </c:pt>
                <c:pt idx="80">
                  <c:v>-0.111235</c:v>
                </c:pt>
                <c:pt idx="81">
                  <c:v>-0.11931600000000001</c:v>
                </c:pt>
                <c:pt idx="82">
                  <c:v>-0.12392599999999999</c:v>
                </c:pt>
                <c:pt idx="83">
                  <c:v>-0.121325</c:v>
                </c:pt>
                <c:pt idx="84">
                  <c:v>-0.113529</c:v>
                </c:pt>
                <c:pt idx="85">
                  <c:v>-0.110948</c:v>
                </c:pt>
                <c:pt idx="86">
                  <c:v>-0.111016</c:v>
                </c:pt>
                <c:pt idx="87">
                  <c:v>-0.110502</c:v>
                </c:pt>
                <c:pt idx="88">
                  <c:v>-0.10760400000000001</c:v>
                </c:pt>
                <c:pt idx="89">
                  <c:v>-0.105989</c:v>
                </c:pt>
                <c:pt idx="90">
                  <c:v>-0.111222</c:v>
                </c:pt>
                <c:pt idx="91">
                  <c:v>-0.114453</c:v>
                </c:pt>
                <c:pt idx="92">
                  <c:v>-0.119265</c:v>
                </c:pt>
                <c:pt idx="93">
                  <c:v>-0.12970699999999999</c:v>
                </c:pt>
                <c:pt idx="94">
                  <c:v>-0.137738</c:v>
                </c:pt>
                <c:pt idx="95">
                  <c:v>-0.14765900000000001</c:v>
                </c:pt>
                <c:pt idx="96">
                  <c:v>-0.152145</c:v>
                </c:pt>
                <c:pt idx="97">
                  <c:v>-0.15113499999999999</c:v>
                </c:pt>
                <c:pt idx="98">
                  <c:v>-0.15002599999999999</c:v>
                </c:pt>
                <c:pt idx="99">
                  <c:v>-0.151417</c:v>
                </c:pt>
                <c:pt idx="100">
                  <c:v>-0.154975</c:v>
                </c:pt>
                <c:pt idx="101">
                  <c:v>-0.15525800000000001</c:v>
                </c:pt>
                <c:pt idx="102">
                  <c:v>-0.14668800000000001</c:v>
                </c:pt>
                <c:pt idx="103">
                  <c:v>-0.14197299999999999</c:v>
                </c:pt>
                <c:pt idx="104">
                  <c:v>-0.140238</c:v>
                </c:pt>
                <c:pt idx="105">
                  <c:v>-0.13916300000000001</c:v>
                </c:pt>
                <c:pt idx="106">
                  <c:v>-0.139069</c:v>
                </c:pt>
                <c:pt idx="107">
                  <c:v>-0.13075500000000001</c:v>
                </c:pt>
                <c:pt idx="108">
                  <c:v>-0.11691799999999999</c:v>
                </c:pt>
                <c:pt idx="109">
                  <c:v>-0.10181800000000001</c:v>
                </c:pt>
                <c:pt idx="110">
                  <c:v>-9.1704999999999995E-2</c:v>
                </c:pt>
                <c:pt idx="111">
                  <c:v>-7.9077999999999996E-2</c:v>
                </c:pt>
                <c:pt idx="112">
                  <c:v>-6.0657999999999997E-2</c:v>
                </c:pt>
                <c:pt idx="113">
                  <c:v>-4.2842999999999999E-2</c:v>
                </c:pt>
                <c:pt idx="114">
                  <c:v>-1.6868999999999999E-2</c:v>
                </c:pt>
                <c:pt idx="115">
                  <c:v>-2.5936000000000001E-2</c:v>
                </c:pt>
                <c:pt idx="116">
                  <c:v>-3.1468000000000003E-2</c:v>
                </c:pt>
                <c:pt idx="117">
                  <c:v>-3.3607999999999999E-2</c:v>
                </c:pt>
                <c:pt idx="118">
                  <c:v>-3.5728000000000003E-2</c:v>
                </c:pt>
                <c:pt idx="119">
                  <c:v>-3.7997999999999997E-2</c:v>
                </c:pt>
                <c:pt idx="120">
                  <c:v>-4.2067E-2</c:v>
                </c:pt>
                <c:pt idx="121">
                  <c:v>-4.6015E-2</c:v>
                </c:pt>
                <c:pt idx="122">
                  <c:v>-4.8828999999999997E-2</c:v>
                </c:pt>
                <c:pt idx="123">
                  <c:v>-5.2261000000000002E-2</c:v>
                </c:pt>
                <c:pt idx="124">
                  <c:v>-5.7977000000000001E-2</c:v>
                </c:pt>
                <c:pt idx="125">
                  <c:v>-6.198E-2</c:v>
                </c:pt>
                <c:pt idx="126">
                  <c:v>-6.7558000000000007E-2</c:v>
                </c:pt>
                <c:pt idx="127">
                  <c:v>-6.5202999999999997E-2</c:v>
                </c:pt>
                <c:pt idx="128">
                  <c:v>-6.5408999999999995E-2</c:v>
                </c:pt>
                <c:pt idx="129">
                  <c:v>-6.8049999999999999E-2</c:v>
                </c:pt>
                <c:pt idx="130">
                  <c:v>-6.6931000000000004E-2</c:v>
                </c:pt>
                <c:pt idx="131">
                  <c:v>-6.5827999999999998E-2</c:v>
                </c:pt>
                <c:pt idx="132">
                  <c:v>-6.1192999999999997E-2</c:v>
                </c:pt>
                <c:pt idx="133">
                  <c:v>-6.2147000000000001E-2</c:v>
                </c:pt>
                <c:pt idx="134">
                  <c:v>-6.0997000000000003E-2</c:v>
                </c:pt>
                <c:pt idx="135">
                  <c:v>-6.3926999999999998E-2</c:v>
                </c:pt>
                <c:pt idx="136">
                  <c:v>-6.6390000000000005E-2</c:v>
                </c:pt>
                <c:pt idx="137">
                  <c:v>-6.6313999999999998E-2</c:v>
                </c:pt>
                <c:pt idx="138">
                  <c:v>-6.9597000000000006E-2</c:v>
                </c:pt>
                <c:pt idx="139">
                  <c:v>-6.8319000000000005E-2</c:v>
                </c:pt>
                <c:pt idx="140">
                  <c:v>-6.3222E-2</c:v>
                </c:pt>
                <c:pt idx="141">
                  <c:v>-7.1752999999999997E-2</c:v>
                </c:pt>
                <c:pt idx="142">
                  <c:v>-6.9682999999999995E-2</c:v>
                </c:pt>
                <c:pt idx="143">
                  <c:v>-7.4223999999999998E-2</c:v>
                </c:pt>
                <c:pt idx="144">
                  <c:v>-7.5883000000000006E-2</c:v>
                </c:pt>
                <c:pt idx="145">
                  <c:v>-7.9173999999999994E-2</c:v>
                </c:pt>
                <c:pt idx="146">
                  <c:v>-8.3608000000000002E-2</c:v>
                </c:pt>
                <c:pt idx="147">
                  <c:v>-8.5319999999999993E-2</c:v>
                </c:pt>
                <c:pt idx="148">
                  <c:v>-8.5264000000000006E-2</c:v>
                </c:pt>
                <c:pt idx="149">
                  <c:v>-8.9556999999999998E-2</c:v>
                </c:pt>
                <c:pt idx="150">
                  <c:v>-8.7184999999999999E-2</c:v>
                </c:pt>
                <c:pt idx="151">
                  <c:v>-8.8788000000000006E-2</c:v>
                </c:pt>
                <c:pt idx="152">
                  <c:v>-8.6892999999999998E-2</c:v>
                </c:pt>
                <c:pt idx="153">
                  <c:v>-9.0176000000000006E-2</c:v>
                </c:pt>
                <c:pt idx="154">
                  <c:v>-9.0251999999999999E-2</c:v>
                </c:pt>
                <c:pt idx="155">
                  <c:v>-8.9422000000000001E-2</c:v>
                </c:pt>
                <c:pt idx="156">
                  <c:v>-9.3165999999999999E-2</c:v>
                </c:pt>
                <c:pt idx="157">
                  <c:v>-9.5764000000000002E-2</c:v>
                </c:pt>
                <c:pt idx="158">
                  <c:v>-9.7875000000000004E-2</c:v>
                </c:pt>
                <c:pt idx="159">
                  <c:v>-9.4162999999999997E-2</c:v>
                </c:pt>
                <c:pt idx="160">
                  <c:v>-9.4076999999999994E-2</c:v>
                </c:pt>
                <c:pt idx="161">
                  <c:v>-9.6628000000000006E-2</c:v>
                </c:pt>
                <c:pt idx="162">
                  <c:v>-0.100353</c:v>
                </c:pt>
                <c:pt idx="163">
                  <c:v>-0.107894</c:v>
                </c:pt>
                <c:pt idx="164">
                  <c:v>-0.110456</c:v>
                </c:pt>
                <c:pt idx="165">
                  <c:v>-0.11530799999999999</c:v>
                </c:pt>
                <c:pt idx="166">
                  <c:v>-0.114208</c:v>
                </c:pt>
                <c:pt idx="167">
                  <c:v>-0.12134</c:v>
                </c:pt>
                <c:pt idx="168">
                  <c:v>-0.117381</c:v>
                </c:pt>
                <c:pt idx="169">
                  <c:v>-0.11510099999999999</c:v>
                </c:pt>
                <c:pt idx="170">
                  <c:v>-0.109027</c:v>
                </c:pt>
                <c:pt idx="171">
                  <c:v>-9.7964999999999997E-2</c:v>
                </c:pt>
                <c:pt idx="172">
                  <c:v>-9.0884999999999994E-2</c:v>
                </c:pt>
                <c:pt idx="173">
                  <c:v>-8.0610000000000001E-2</c:v>
                </c:pt>
                <c:pt idx="174">
                  <c:v>-7.7417E-2</c:v>
                </c:pt>
                <c:pt idx="175">
                  <c:v>-6.7377999999999993E-2</c:v>
                </c:pt>
                <c:pt idx="176">
                  <c:v>-5.6799000000000002E-2</c:v>
                </c:pt>
                <c:pt idx="177">
                  <c:v>-4.1332000000000001E-2</c:v>
                </c:pt>
                <c:pt idx="178">
                  <c:v>-1.7121999999999998E-2</c:v>
                </c:pt>
                <c:pt idx="179">
                  <c:v>-9.5300000000000003E-3</c:v>
                </c:pt>
                <c:pt idx="180">
                  <c:v>-2.1853999999999998E-2</c:v>
                </c:pt>
                <c:pt idx="181">
                  <c:v>-3.2702000000000002E-2</c:v>
                </c:pt>
                <c:pt idx="182">
                  <c:v>-4.3173000000000003E-2</c:v>
                </c:pt>
                <c:pt idx="183">
                  <c:v>-5.1090000000000003E-2</c:v>
                </c:pt>
                <c:pt idx="184">
                  <c:v>-5.9667999999999999E-2</c:v>
                </c:pt>
                <c:pt idx="185">
                  <c:v>-6.5394999999999995E-2</c:v>
                </c:pt>
                <c:pt idx="186">
                  <c:v>-7.4218000000000006E-2</c:v>
                </c:pt>
                <c:pt idx="187">
                  <c:v>-8.3710000000000007E-2</c:v>
                </c:pt>
                <c:pt idx="188">
                  <c:v>-9.2961000000000002E-2</c:v>
                </c:pt>
                <c:pt idx="189">
                  <c:v>-9.5883999999999997E-2</c:v>
                </c:pt>
                <c:pt idx="190">
                  <c:v>-9.4649999999999998E-2</c:v>
                </c:pt>
                <c:pt idx="191">
                  <c:v>-9.4985E-2</c:v>
                </c:pt>
                <c:pt idx="192">
                  <c:v>-9.5008999999999996E-2</c:v>
                </c:pt>
                <c:pt idx="193">
                  <c:v>-9.3837000000000004E-2</c:v>
                </c:pt>
                <c:pt idx="194">
                  <c:v>-9.7567000000000001E-2</c:v>
                </c:pt>
                <c:pt idx="195">
                  <c:v>-9.74E-2</c:v>
                </c:pt>
                <c:pt idx="196">
                  <c:v>-9.4049999999999995E-2</c:v>
                </c:pt>
                <c:pt idx="197">
                  <c:v>-9.5616999999999994E-2</c:v>
                </c:pt>
                <c:pt idx="198">
                  <c:v>-0.100601</c:v>
                </c:pt>
                <c:pt idx="199">
                  <c:v>-0.100839</c:v>
                </c:pt>
                <c:pt idx="200">
                  <c:v>-0.103326</c:v>
                </c:pt>
                <c:pt idx="201">
                  <c:v>-0.105362</c:v>
                </c:pt>
                <c:pt idx="202">
                  <c:v>-0.103265</c:v>
                </c:pt>
                <c:pt idx="203">
                  <c:v>-0.103659</c:v>
                </c:pt>
                <c:pt idx="204">
                  <c:v>-0.10263</c:v>
                </c:pt>
                <c:pt idx="205">
                  <c:v>-0.10106</c:v>
                </c:pt>
                <c:pt idx="206">
                  <c:v>-9.6126000000000003E-2</c:v>
                </c:pt>
                <c:pt idx="207">
                  <c:v>-9.2726000000000003E-2</c:v>
                </c:pt>
                <c:pt idx="208">
                  <c:v>-8.8519E-2</c:v>
                </c:pt>
                <c:pt idx="209">
                  <c:v>-8.7584999999999996E-2</c:v>
                </c:pt>
                <c:pt idx="210">
                  <c:v>-8.2917000000000005E-2</c:v>
                </c:pt>
                <c:pt idx="211">
                  <c:v>-8.1753000000000006E-2</c:v>
                </c:pt>
                <c:pt idx="212">
                  <c:v>-8.0822000000000005E-2</c:v>
                </c:pt>
                <c:pt idx="213">
                  <c:v>-7.2619000000000003E-2</c:v>
                </c:pt>
                <c:pt idx="214">
                  <c:v>-7.2009000000000004E-2</c:v>
                </c:pt>
                <c:pt idx="215">
                  <c:v>-7.1081000000000005E-2</c:v>
                </c:pt>
                <c:pt idx="216">
                  <c:v>-6.6585000000000005E-2</c:v>
                </c:pt>
                <c:pt idx="217">
                  <c:v>-6.2245000000000002E-2</c:v>
                </c:pt>
                <c:pt idx="218">
                  <c:v>-6.1005999999999998E-2</c:v>
                </c:pt>
                <c:pt idx="219">
                  <c:v>-5.5499E-2</c:v>
                </c:pt>
                <c:pt idx="220">
                  <c:v>-5.5975999999999998E-2</c:v>
                </c:pt>
                <c:pt idx="221">
                  <c:v>-5.9464999999999997E-2</c:v>
                </c:pt>
                <c:pt idx="222">
                  <c:v>-5.9542999999999999E-2</c:v>
                </c:pt>
                <c:pt idx="223">
                  <c:v>-6.1809999999999997E-2</c:v>
                </c:pt>
                <c:pt idx="224">
                  <c:v>-6.1778E-2</c:v>
                </c:pt>
                <c:pt idx="225">
                  <c:v>-5.8317000000000001E-2</c:v>
                </c:pt>
                <c:pt idx="226">
                  <c:v>-5.8951000000000003E-2</c:v>
                </c:pt>
                <c:pt idx="227">
                  <c:v>-6.0260000000000001E-2</c:v>
                </c:pt>
                <c:pt idx="228">
                  <c:v>-6.5479999999999997E-2</c:v>
                </c:pt>
                <c:pt idx="229">
                  <c:v>-6.6148999999999999E-2</c:v>
                </c:pt>
                <c:pt idx="230">
                  <c:v>-6.9940000000000002E-2</c:v>
                </c:pt>
                <c:pt idx="231">
                  <c:v>-6.9963999999999998E-2</c:v>
                </c:pt>
                <c:pt idx="232">
                  <c:v>-6.9198999999999997E-2</c:v>
                </c:pt>
                <c:pt idx="233">
                  <c:v>-7.0496000000000003E-2</c:v>
                </c:pt>
                <c:pt idx="234">
                  <c:v>-7.2271000000000002E-2</c:v>
                </c:pt>
                <c:pt idx="235">
                  <c:v>-7.4901999999999996E-2</c:v>
                </c:pt>
                <c:pt idx="236">
                  <c:v>-6.5239000000000005E-2</c:v>
                </c:pt>
                <c:pt idx="237">
                  <c:v>-5.9679999999999997E-2</c:v>
                </c:pt>
                <c:pt idx="238">
                  <c:v>-5.0486000000000003E-2</c:v>
                </c:pt>
                <c:pt idx="239">
                  <c:v>-3.8567999999999998E-2</c:v>
                </c:pt>
                <c:pt idx="240">
                  <c:v>-2.5420000000000002E-2</c:v>
                </c:pt>
                <c:pt idx="241">
                  <c:v>-2.7261000000000001E-2</c:v>
                </c:pt>
                <c:pt idx="242">
                  <c:v>-2.3746E-2</c:v>
                </c:pt>
                <c:pt idx="243">
                  <c:v>-2.4243000000000001E-2</c:v>
                </c:pt>
                <c:pt idx="244">
                  <c:v>-2.4837000000000001E-2</c:v>
                </c:pt>
                <c:pt idx="245">
                  <c:v>-1.7725999999999999E-2</c:v>
                </c:pt>
                <c:pt idx="246">
                  <c:v>-1.081E-2</c:v>
                </c:pt>
                <c:pt idx="247">
                  <c:v>-1.494E-2</c:v>
                </c:pt>
                <c:pt idx="248">
                  <c:v>-1.6164000000000001E-2</c:v>
                </c:pt>
                <c:pt idx="249">
                  <c:v>-1.8499000000000002E-2</c:v>
                </c:pt>
                <c:pt idx="250">
                  <c:v>-2.0177E-2</c:v>
                </c:pt>
                <c:pt idx="251">
                  <c:v>-2.1042999999999999E-2</c:v>
                </c:pt>
                <c:pt idx="252">
                  <c:v>-2.4622999999999999E-2</c:v>
                </c:pt>
                <c:pt idx="253">
                  <c:v>-2.4136999999999999E-2</c:v>
                </c:pt>
                <c:pt idx="254">
                  <c:v>-2.7151000000000002E-2</c:v>
                </c:pt>
                <c:pt idx="255">
                  <c:v>-3.1362000000000001E-2</c:v>
                </c:pt>
                <c:pt idx="256">
                  <c:v>-3.3524999999999999E-2</c:v>
                </c:pt>
                <c:pt idx="257">
                  <c:v>-3.5338000000000001E-2</c:v>
                </c:pt>
                <c:pt idx="258">
                  <c:v>-3.8056E-2</c:v>
                </c:pt>
                <c:pt idx="259">
                  <c:v>-3.7976999999999997E-2</c:v>
                </c:pt>
                <c:pt idx="260">
                  <c:v>-3.9800000000000002E-2</c:v>
                </c:pt>
                <c:pt idx="261">
                  <c:v>-4.0874000000000001E-2</c:v>
                </c:pt>
                <c:pt idx="262">
                  <c:v>-4.3235000000000003E-2</c:v>
                </c:pt>
                <c:pt idx="263">
                  <c:v>-4.6463999999999998E-2</c:v>
                </c:pt>
                <c:pt idx="264">
                  <c:v>-5.0778999999999998E-2</c:v>
                </c:pt>
                <c:pt idx="265">
                  <c:v>-5.3287000000000001E-2</c:v>
                </c:pt>
                <c:pt idx="266">
                  <c:v>-5.3039999999999997E-2</c:v>
                </c:pt>
                <c:pt idx="267">
                  <c:v>-5.7161999999999998E-2</c:v>
                </c:pt>
                <c:pt idx="268">
                  <c:v>-5.9020000000000003E-2</c:v>
                </c:pt>
                <c:pt idx="269">
                  <c:v>-5.8293999999999999E-2</c:v>
                </c:pt>
                <c:pt idx="270">
                  <c:v>-6.1877000000000001E-2</c:v>
                </c:pt>
                <c:pt idx="271">
                  <c:v>-6.1873999999999998E-2</c:v>
                </c:pt>
                <c:pt idx="272">
                  <c:v>-6.1309000000000002E-2</c:v>
                </c:pt>
                <c:pt idx="273">
                  <c:v>-5.7875999999999997E-2</c:v>
                </c:pt>
                <c:pt idx="274">
                  <c:v>-6.3045000000000004E-2</c:v>
                </c:pt>
                <c:pt idx="275">
                  <c:v>-6.0215999999999999E-2</c:v>
                </c:pt>
                <c:pt idx="276">
                  <c:v>-5.8345000000000001E-2</c:v>
                </c:pt>
                <c:pt idx="277">
                  <c:v>-6.2770000000000006E-2</c:v>
                </c:pt>
                <c:pt idx="278">
                  <c:v>-6.2979999999999994E-2</c:v>
                </c:pt>
                <c:pt idx="279">
                  <c:v>-6.0435999999999997E-2</c:v>
                </c:pt>
                <c:pt idx="280">
                  <c:v>-6.2880000000000005E-2</c:v>
                </c:pt>
                <c:pt idx="281">
                  <c:v>-6.5763000000000002E-2</c:v>
                </c:pt>
                <c:pt idx="282">
                  <c:v>-6.4972000000000002E-2</c:v>
                </c:pt>
                <c:pt idx="283">
                  <c:v>-6.5014000000000002E-2</c:v>
                </c:pt>
                <c:pt idx="284">
                  <c:v>-6.1232000000000002E-2</c:v>
                </c:pt>
                <c:pt idx="285">
                  <c:v>-6.3728000000000007E-2</c:v>
                </c:pt>
                <c:pt idx="286">
                  <c:v>-6.7779000000000006E-2</c:v>
                </c:pt>
                <c:pt idx="287">
                  <c:v>-6.6064999999999999E-2</c:v>
                </c:pt>
                <c:pt idx="288">
                  <c:v>-6.4269999999999994E-2</c:v>
                </c:pt>
                <c:pt idx="289">
                  <c:v>-6.4060000000000006E-2</c:v>
                </c:pt>
                <c:pt idx="290">
                  <c:v>-6.3809000000000005E-2</c:v>
                </c:pt>
                <c:pt idx="291">
                  <c:v>-6.7223000000000005E-2</c:v>
                </c:pt>
                <c:pt idx="292">
                  <c:v>-6.5375000000000003E-2</c:v>
                </c:pt>
                <c:pt idx="293">
                  <c:v>-6.9499000000000005E-2</c:v>
                </c:pt>
                <c:pt idx="294">
                  <c:v>-7.0279999999999995E-2</c:v>
                </c:pt>
                <c:pt idx="295">
                  <c:v>-7.0025000000000004E-2</c:v>
                </c:pt>
                <c:pt idx="296">
                  <c:v>-6.8000000000000005E-2</c:v>
                </c:pt>
                <c:pt idx="297">
                  <c:v>-6.7875000000000005E-2</c:v>
                </c:pt>
                <c:pt idx="298">
                  <c:v>-6.4314999999999997E-2</c:v>
                </c:pt>
                <c:pt idx="299">
                  <c:v>-6.2949000000000005E-2</c:v>
                </c:pt>
                <c:pt idx="300">
                  <c:v>-6.2280000000000002E-2</c:v>
                </c:pt>
                <c:pt idx="301">
                  <c:v>-6.4009999999999997E-2</c:v>
                </c:pt>
                <c:pt idx="302">
                  <c:v>-7.1534E-2</c:v>
                </c:pt>
                <c:pt idx="303">
                  <c:v>-7.4612999999999999E-2</c:v>
                </c:pt>
                <c:pt idx="304">
                  <c:v>-7.4907000000000001E-2</c:v>
                </c:pt>
                <c:pt idx="305">
                  <c:v>-8.0735000000000001E-2</c:v>
                </c:pt>
                <c:pt idx="306">
                  <c:v>-8.0646999999999996E-2</c:v>
                </c:pt>
                <c:pt idx="307">
                  <c:v>-8.4775000000000003E-2</c:v>
                </c:pt>
                <c:pt idx="308">
                  <c:v>-8.5797999999999999E-2</c:v>
                </c:pt>
                <c:pt idx="309">
                  <c:v>-8.4588999999999998E-2</c:v>
                </c:pt>
                <c:pt idx="310">
                  <c:v>-8.9053999999999994E-2</c:v>
                </c:pt>
                <c:pt idx="311">
                  <c:v>-9.0145000000000003E-2</c:v>
                </c:pt>
                <c:pt idx="312">
                  <c:v>-9.2037999999999995E-2</c:v>
                </c:pt>
                <c:pt idx="313">
                  <c:v>-9.2418E-2</c:v>
                </c:pt>
                <c:pt idx="314">
                  <c:v>-9.4766000000000003E-2</c:v>
                </c:pt>
                <c:pt idx="315">
                  <c:v>-9.1712000000000002E-2</c:v>
                </c:pt>
                <c:pt idx="316">
                  <c:v>-9.1434000000000001E-2</c:v>
                </c:pt>
                <c:pt idx="317">
                  <c:v>-9.1070999999999999E-2</c:v>
                </c:pt>
                <c:pt idx="318">
                  <c:v>-9.1588000000000003E-2</c:v>
                </c:pt>
                <c:pt idx="319">
                  <c:v>-8.9584999999999998E-2</c:v>
                </c:pt>
                <c:pt idx="320">
                  <c:v>-8.7745000000000004E-2</c:v>
                </c:pt>
                <c:pt idx="321">
                  <c:v>-8.8264999999999996E-2</c:v>
                </c:pt>
                <c:pt idx="322">
                  <c:v>-9.1750999999999999E-2</c:v>
                </c:pt>
                <c:pt idx="323">
                  <c:v>-9.0834999999999999E-2</c:v>
                </c:pt>
                <c:pt idx="324">
                  <c:v>-9.0430999999999997E-2</c:v>
                </c:pt>
                <c:pt idx="325">
                  <c:v>-9.1356000000000007E-2</c:v>
                </c:pt>
                <c:pt idx="326">
                  <c:v>-8.8548000000000002E-2</c:v>
                </c:pt>
                <c:pt idx="327">
                  <c:v>-8.5902999999999993E-2</c:v>
                </c:pt>
                <c:pt idx="328">
                  <c:v>-8.7132000000000001E-2</c:v>
                </c:pt>
                <c:pt idx="329">
                  <c:v>-8.9036000000000004E-2</c:v>
                </c:pt>
                <c:pt idx="330">
                  <c:v>-9.2240000000000003E-2</c:v>
                </c:pt>
                <c:pt idx="331">
                  <c:v>-9.2466000000000007E-2</c:v>
                </c:pt>
                <c:pt idx="332">
                  <c:v>-8.5268999999999998E-2</c:v>
                </c:pt>
                <c:pt idx="333">
                  <c:v>-8.1977999999999995E-2</c:v>
                </c:pt>
                <c:pt idx="334">
                  <c:v>-7.8581999999999999E-2</c:v>
                </c:pt>
                <c:pt idx="335">
                  <c:v>-7.5948000000000002E-2</c:v>
                </c:pt>
                <c:pt idx="336">
                  <c:v>-7.0352999999999999E-2</c:v>
                </c:pt>
                <c:pt idx="337">
                  <c:v>-6.1924E-2</c:v>
                </c:pt>
                <c:pt idx="338">
                  <c:v>-5.6528000000000002E-2</c:v>
                </c:pt>
                <c:pt idx="339">
                  <c:v>-4.5883E-2</c:v>
                </c:pt>
                <c:pt idx="340">
                  <c:v>-3.3188000000000002E-2</c:v>
                </c:pt>
                <c:pt idx="341">
                  <c:v>-2.4396999999999999E-2</c:v>
                </c:pt>
                <c:pt idx="342">
                  <c:v>-1.9283999999999999E-2</c:v>
                </c:pt>
                <c:pt idx="343">
                  <c:v>-1.255E-2</c:v>
                </c:pt>
                <c:pt idx="344">
                  <c:v>-1.0337000000000001E-2</c:v>
                </c:pt>
                <c:pt idx="345">
                  <c:v>-5.7790000000000003E-3</c:v>
                </c:pt>
                <c:pt idx="346">
                  <c:v>-8.1499999999999993E-3</c:v>
                </c:pt>
                <c:pt idx="347">
                  <c:v>-4.7609999999999996E-3</c:v>
                </c:pt>
                <c:pt idx="348">
                  <c:v>-3.2139999999999998E-3</c:v>
                </c:pt>
                <c:pt idx="349">
                  <c:v>-6.4050000000000001E-3</c:v>
                </c:pt>
                <c:pt idx="350">
                  <c:v>-7.8150000000000008E-3</c:v>
                </c:pt>
                <c:pt idx="351">
                  <c:v>-9.6410000000000003E-3</c:v>
                </c:pt>
                <c:pt idx="352">
                  <c:v>-1.6268999999999999E-2</c:v>
                </c:pt>
                <c:pt idx="353">
                  <c:v>-2.0556000000000001E-2</c:v>
                </c:pt>
                <c:pt idx="354">
                  <c:v>-2.3720000000000001E-2</c:v>
                </c:pt>
                <c:pt idx="355">
                  <c:v>-3.0256999999999999E-2</c:v>
                </c:pt>
                <c:pt idx="356">
                  <c:v>-2.8604999999999998E-2</c:v>
                </c:pt>
                <c:pt idx="357">
                  <c:v>-2.9850000000000002E-2</c:v>
                </c:pt>
                <c:pt idx="358">
                  <c:v>-3.2288999999999998E-2</c:v>
                </c:pt>
                <c:pt idx="359">
                  <c:v>-3.5492999999999997E-2</c:v>
                </c:pt>
                <c:pt idx="360">
                  <c:v>-3.8108000000000003E-2</c:v>
                </c:pt>
                <c:pt idx="361">
                  <c:v>-4.0253999999999998E-2</c:v>
                </c:pt>
                <c:pt idx="362">
                  <c:v>-4.1660999999999997E-2</c:v>
                </c:pt>
                <c:pt idx="363">
                  <c:v>-4.6806E-2</c:v>
                </c:pt>
                <c:pt idx="364">
                  <c:v>-4.4268000000000002E-2</c:v>
                </c:pt>
                <c:pt idx="365">
                  <c:v>-4.3333999999999998E-2</c:v>
                </c:pt>
                <c:pt idx="366">
                  <c:v>-4.4903999999999999E-2</c:v>
                </c:pt>
                <c:pt idx="367">
                  <c:v>-4.7884000000000003E-2</c:v>
                </c:pt>
                <c:pt idx="368">
                  <c:v>-4.7900999999999999E-2</c:v>
                </c:pt>
                <c:pt idx="369">
                  <c:v>-4.7098000000000001E-2</c:v>
                </c:pt>
                <c:pt idx="370">
                  <c:v>-4.7132E-2</c:v>
                </c:pt>
                <c:pt idx="371">
                  <c:v>-4.9690999999999999E-2</c:v>
                </c:pt>
                <c:pt idx="372">
                  <c:v>-5.2238E-2</c:v>
                </c:pt>
                <c:pt idx="373">
                  <c:v>-5.5816999999999999E-2</c:v>
                </c:pt>
                <c:pt idx="374">
                  <c:v>-5.8199000000000001E-2</c:v>
                </c:pt>
                <c:pt idx="375">
                  <c:v>-6.0559000000000002E-2</c:v>
                </c:pt>
                <c:pt idx="376">
                  <c:v>-5.9091999999999999E-2</c:v>
                </c:pt>
                <c:pt idx="377">
                  <c:v>-6.2257E-2</c:v>
                </c:pt>
                <c:pt idx="378">
                  <c:v>-6.1804999999999999E-2</c:v>
                </c:pt>
                <c:pt idx="379">
                  <c:v>-6.2200999999999999E-2</c:v>
                </c:pt>
                <c:pt idx="380">
                  <c:v>-6.2476999999999998E-2</c:v>
                </c:pt>
                <c:pt idx="381">
                  <c:v>-6.2755000000000005E-2</c:v>
                </c:pt>
                <c:pt idx="382">
                  <c:v>-6.1824999999999998E-2</c:v>
                </c:pt>
                <c:pt idx="383">
                  <c:v>-6.0513999999999998E-2</c:v>
                </c:pt>
                <c:pt idx="384">
                  <c:v>-5.8885E-2</c:v>
                </c:pt>
                <c:pt idx="385">
                  <c:v>-5.7090000000000002E-2</c:v>
                </c:pt>
                <c:pt idx="386">
                  <c:v>-5.2089999999999997E-2</c:v>
                </c:pt>
                <c:pt idx="387">
                  <c:v>-4.8805000000000001E-2</c:v>
                </c:pt>
                <c:pt idx="388">
                  <c:v>-4.7702000000000001E-2</c:v>
                </c:pt>
                <c:pt idx="389">
                  <c:v>-4.6962999999999998E-2</c:v>
                </c:pt>
                <c:pt idx="390">
                  <c:v>-4.4443000000000003E-2</c:v>
                </c:pt>
                <c:pt idx="391">
                  <c:v>-4.3638000000000003E-2</c:v>
                </c:pt>
                <c:pt idx="392">
                  <c:v>-4.3133999999999999E-2</c:v>
                </c:pt>
                <c:pt idx="393">
                  <c:v>-4.3334999999999999E-2</c:v>
                </c:pt>
                <c:pt idx="394">
                  <c:v>-4.5128000000000001E-2</c:v>
                </c:pt>
                <c:pt idx="395">
                  <c:v>-4.3949000000000002E-2</c:v>
                </c:pt>
                <c:pt idx="396">
                  <c:v>-4.4214000000000003E-2</c:v>
                </c:pt>
                <c:pt idx="397">
                  <c:v>-4.3658000000000002E-2</c:v>
                </c:pt>
                <c:pt idx="398">
                  <c:v>-4.5406000000000002E-2</c:v>
                </c:pt>
                <c:pt idx="399">
                  <c:v>-4.4472999999999999E-2</c:v>
                </c:pt>
                <c:pt idx="400">
                  <c:v>-4.419E-2</c:v>
                </c:pt>
                <c:pt idx="401">
                  <c:v>-4.0707E-2</c:v>
                </c:pt>
                <c:pt idx="402">
                  <c:v>-3.9920999999999998E-2</c:v>
                </c:pt>
                <c:pt idx="403">
                  <c:v>-3.6713000000000003E-2</c:v>
                </c:pt>
                <c:pt idx="404">
                  <c:v>-3.2217999999999997E-2</c:v>
                </c:pt>
                <c:pt idx="405">
                  <c:v>-3.0034000000000002E-2</c:v>
                </c:pt>
                <c:pt idx="406">
                  <c:v>-3.2256E-2</c:v>
                </c:pt>
                <c:pt idx="407">
                  <c:v>-3.6864000000000001E-2</c:v>
                </c:pt>
                <c:pt idx="408">
                  <c:v>-3.7992999999999999E-2</c:v>
                </c:pt>
                <c:pt idx="409">
                  <c:v>-3.6171000000000002E-2</c:v>
                </c:pt>
                <c:pt idx="410">
                  <c:v>-3.8240999999999997E-2</c:v>
                </c:pt>
                <c:pt idx="411">
                  <c:v>-3.8384000000000001E-2</c:v>
                </c:pt>
                <c:pt idx="412">
                  <c:v>-3.7428999999999997E-2</c:v>
                </c:pt>
                <c:pt idx="413">
                  <c:v>-3.8189000000000001E-2</c:v>
                </c:pt>
                <c:pt idx="414">
                  <c:v>-4.0686E-2</c:v>
                </c:pt>
                <c:pt idx="415">
                  <c:v>-4.2072999999999999E-2</c:v>
                </c:pt>
                <c:pt idx="416">
                  <c:v>-4.4679000000000003E-2</c:v>
                </c:pt>
                <c:pt idx="417">
                  <c:v>-4.4880999999999997E-2</c:v>
                </c:pt>
                <c:pt idx="418">
                  <c:v>-4.8022000000000002E-2</c:v>
                </c:pt>
                <c:pt idx="419">
                  <c:v>-4.7293000000000002E-2</c:v>
                </c:pt>
                <c:pt idx="420">
                  <c:v>-4.9555000000000002E-2</c:v>
                </c:pt>
                <c:pt idx="421">
                  <c:v>-4.6816000000000003E-2</c:v>
                </c:pt>
                <c:pt idx="422">
                  <c:v>-4.7905000000000003E-2</c:v>
                </c:pt>
                <c:pt idx="423">
                  <c:v>-4.8415E-2</c:v>
                </c:pt>
                <c:pt idx="424">
                  <c:v>-4.9775E-2</c:v>
                </c:pt>
                <c:pt idx="425">
                  <c:v>-4.9528999999999997E-2</c:v>
                </c:pt>
                <c:pt idx="426">
                  <c:v>-5.1289000000000001E-2</c:v>
                </c:pt>
                <c:pt idx="427">
                  <c:v>-5.2335E-2</c:v>
                </c:pt>
                <c:pt idx="428">
                  <c:v>-5.0118000000000003E-2</c:v>
                </c:pt>
                <c:pt idx="429">
                  <c:v>-4.7974999999999997E-2</c:v>
                </c:pt>
                <c:pt idx="430">
                  <c:v>-4.5911E-2</c:v>
                </c:pt>
                <c:pt idx="431">
                  <c:v>-4.4021999999999999E-2</c:v>
                </c:pt>
                <c:pt idx="432">
                  <c:v>-4.1718999999999999E-2</c:v>
                </c:pt>
                <c:pt idx="433">
                  <c:v>-4.1973999999999997E-2</c:v>
                </c:pt>
                <c:pt idx="434">
                  <c:v>-4.0925000000000003E-2</c:v>
                </c:pt>
                <c:pt idx="435">
                  <c:v>-3.8711000000000002E-2</c:v>
                </c:pt>
                <c:pt idx="436">
                  <c:v>-3.8589999999999999E-2</c:v>
                </c:pt>
                <c:pt idx="437">
                  <c:v>-3.5668999999999999E-2</c:v>
                </c:pt>
                <c:pt idx="438">
                  <c:v>-3.1758000000000002E-2</c:v>
                </c:pt>
                <c:pt idx="439">
                  <c:v>-2.5561E-2</c:v>
                </c:pt>
                <c:pt idx="440">
                  <c:v>-1.448E-2</c:v>
                </c:pt>
                <c:pt idx="441">
                  <c:v>-8.234E-3</c:v>
                </c:pt>
                <c:pt idx="442">
                  <c:v>-5.1450000000000003E-3</c:v>
                </c:pt>
                <c:pt idx="443">
                  <c:v>-4.15E-3</c:v>
                </c:pt>
                <c:pt idx="444">
                  <c:v>-6.9820000000000004E-3</c:v>
                </c:pt>
                <c:pt idx="445">
                  <c:v>-6.4000000000000003E-3</c:v>
                </c:pt>
                <c:pt idx="446">
                  <c:v>-9.4660000000000005E-3</c:v>
                </c:pt>
                <c:pt idx="447">
                  <c:v>-9.6629999999999997E-3</c:v>
                </c:pt>
                <c:pt idx="448">
                  <c:v>-1.1544E-2</c:v>
                </c:pt>
                <c:pt idx="449">
                  <c:v>-1.3207E-2</c:v>
                </c:pt>
                <c:pt idx="450">
                  <c:v>-1.4249E-2</c:v>
                </c:pt>
                <c:pt idx="451">
                  <c:v>-1.5353E-2</c:v>
                </c:pt>
                <c:pt idx="452">
                  <c:v>-1.7566999999999999E-2</c:v>
                </c:pt>
                <c:pt idx="453">
                  <c:v>-1.779E-2</c:v>
                </c:pt>
                <c:pt idx="454">
                  <c:v>-2.0681000000000001E-2</c:v>
                </c:pt>
                <c:pt idx="455">
                  <c:v>-2.2123E-2</c:v>
                </c:pt>
                <c:pt idx="456">
                  <c:v>-2.3795E-2</c:v>
                </c:pt>
                <c:pt idx="457">
                  <c:v>-2.7494999999999999E-2</c:v>
                </c:pt>
                <c:pt idx="458">
                  <c:v>-2.9508E-2</c:v>
                </c:pt>
                <c:pt idx="459">
                  <c:v>-3.0178E-2</c:v>
                </c:pt>
                <c:pt idx="460">
                  <c:v>-3.3374000000000001E-2</c:v>
                </c:pt>
                <c:pt idx="461">
                  <c:v>-3.5070999999999998E-2</c:v>
                </c:pt>
                <c:pt idx="462">
                  <c:v>-3.6583999999999998E-2</c:v>
                </c:pt>
                <c:pt idx="463">
                  <c:v>-3.6544E-2</c:v>
                </c:pt>
                <c:pt idx="464">
                  <c:v>-3.6066000000000001E-2</c:v>
                </c:pt>
                <c:pt idx="465">
                  <c:v>-3.9024999999999997E-2</c:v>
                </c:pt>
                <c:pt idx="466">
                  <c:v>-3.8997999999999998E-2</c:v>
                </c:pt>
                <c:pt idx="467">
                  <c:v>-4.0557000000000003E-2</c:v>
                </c:pt>
                <c:pt idx="468">
                  <c:v>-4.3625999999999998E-2</c:v>
                </c:pt>
                <c:pt idx="469">
                  <c:v>-4.4722999999999999E-2</c:v>
                </c:pt>
                <c:pt idx="470">
                  <c:v>-4.7064000000000002E-2</c:v>
                </c:pt>
                <c:pt idx="471">
                  <c:v>-4.6044000000000002E-2</c:v>
                </c:pt>
                <c:pt idx="472">
                  <c:v>-4.7868000000000001E-2</c:v>
                </c:pt>
                <c:pt idx="473">
                  <c:v>-4.8419999999999998E-2</c:v>
                </c:pt>
                <c:pt idx="474">
                  <c:v>-5.0691E-2</c:v>
                </c:pt>
                <c:pt idx="475">
                  <c:v>-5.2595999999999997E-2</c:v>
                </c:pt>
                <c:pt idx="476">
                  <c:v>-5.2879000000000002E-2</c:v>
                </c:pt>
                <c:pt idx="477">
                  <c:v>-5.4649999999999997E-2</c:v>
                </c:pt>
                <c:pt idx="478">
                  <c:v>-5.5071000000000002E-2</c:v>
                </c:pt>
                <c:pt idx="479">
                  <c:v>-5.4899999999999997E-2</c:v>
                </c:pt>
                <c:pt idx="480">
                  <c:v>-5.6143999999999999E-2</c:v>
                </c:pt>
                <c:pt idx="481">
                  <c:v>-5.5628999999999998E-2</c:v>
                </c:pt>
                <c:pt idx="482">
                  <c:v>-5.5016000000000002E-2</c:v>
                </c:pt>
                <c:pt idx="483">
                  <c:v>-5.6488999999999998E-2</c:v>
                </c:pt>
                <c:pt idx="484">
                  <c:v>-5.5607999999999998E-2</c:v>
                </c:pt>
                <c:pt idx="485">
                  <c:v>-5.6154000000000003E-2</c:v>
                </c:pt>
                <c:pt idx="486">
                  <c:v>-5.4578000000000002E-2</c:v>
                </c:pt>
                <c:pt idx="487">
                  <c:v>-5.5468999999999997E-2</c:v>
                </c:pt>
                <c:pt idx="488">
                  <c:v>-5.4948999999999998E-2</c:v>
                </c:pt>
                <c:pt idx="489">
                  <c:v>-5.6254999999999999E-2</c:v>
                </c:pt>
                <c:pt idx="490">
                  <c:v>-5.6611000000000002E-2</c:v>
                </c:pt>
                <c:pt idx="491">
                  <c:v>-5.5123999999999999E-2</c:v>
                </c:pt>
                <c:pt idx="492">
                  <c:v>-5.7119000000000003E-2</c:v>
                </c:pt>
                <c:pt idx="493">
                  <c:v>-5.5241999999999999E-2</c:v>
                </c:pt>
                <c:pt idx="494">
                  <c:v>-5.7793999999999998E-2</c:v>
                </c:pt>
                <c:pt idx="495">
                  <c:v>-5.8784999999999997E-2</c:v>
                </c:pt>
                <c:pt idx="496">
                  <c:v>-6.0165999999999997E-2</c:v>
                </c:pt>
                <c:pt idx="497">
                  <c:v>-5.9172000000000002E-2</c:v>
                </c:pt>
                <c:pt idx="498">
                  <c:v>-6.0741999999999997E-2</c:v>
                </c:pt>
                <c:pt idx="499">
                  <c:v>-6.2004999999999998E-2</c:v>
                </c:pt>
                <c:pt idx="500">
                  <c:v>-6.1412000000000001E-2</c:v>
                </c:pt>
                <c:pt idx="501">
                  <c:v>-6.2623999999999999E-2</c:v>
                </c:pt>
                <c:pt idx="502">
                  <c:v>-6.3450999999999994E-2</c:v>
                </c:pt>
                <c:pt idx="503">
                  <c:v>-6.3066999999999998E-2</c:v>
                </c:pt>
                <c:pt idx="504">
                  <c:v>-6.5015000000000003E-2</c:v>
                </c:pt>
                <c:pt idx="505">
                  <c:v>-6.6576999999999997E-2</c:v>
                </c:pt>
                <c:pt idx="506">
                  <c:v>-6.6420999999999994E-2</c:v>
                </c:pt>
                <c:pt idx="507">
                  <c:v>-6.8804000000000004E-2</c:v>
                </c:pt>
                <c:pt idx="508">
                  <c:v>-6.9056000000000006E-2</c:v>
                </c:pt>
                <c:pt idx="509">
                  <c:v>-6.7213999999999996E-2</c:v>
                </c:pt>
                <c:pt idx="510">
                  <c:v>-6.7121E-2</c:v>
                </c:pt>
                <c:pt idx="511">
                  <c:v>-6.8951999999999999E-2</c:v>
                </c:pt>
                <c:pt idx="512">
                  <c:v>-6.8064E-2</c:v>
                </c:pt>
                <c:pt idx="513">
                  <c:v>-6.5949999999999995E-2</c:v>
                </c:pt>
                <c:pt idx="514">
                  <c:v>-6.7174999999999999E-2</c:v>
                </c:pt>
                <c:pt idx="515">
                  <c:v>-6.7262000000000002E-2</c:v>
                </c:pt>
                <c:pt idx="516">
                  <c:v>-6.4614000000000005E-2</c:v>
                </c:pt>
                <c:pt idx="517">
                  <c:v>-6.4149999999999999E-2</c:v>
                </c:pt>
                <c:pt idx="518">
                  <c:v>-6.3433000000000003E-2</c:v>
                </c:pt>
                <c:pt idx="519">
                  <c:v>-6.3383999999999996E-2</c:v>
                </c:pt>
                <c:pt idx="520">
                  <c:v>-6.5323000000000006E-2</c:v>
                </c:pt>
                <c:pt idx="521">
                  <c:v>-6.4076999999999995E-2</c:v>
                </c:pt>
                <c:pt idx="522">
                  <c:v>-6.7185999999999996E-2</c:v>
                </c:pt>
                <c:pt idx="523">
                  <c:v>-6.6952999999999999E-2</c:v>
                </c:pt>
                <c:pt idx="524">
                  <c:v>-6.8321000000000007E-2</c:v>
                </c:pt>
                <c:pt idx="525">
                  <c:v>-7.1537000000000003E-2</c:v>
                </c:pt>
                <c:pt idx="526">
                  <c:v>-6.8570999999999993E-2</c:v>
                </c:pt>
                <c:pt idx="527">
                  <c:v>-6.7854999999999999E-2</c:v>
                </c:pt>
                <c:pt idx="528">
                  <c:v>-6.4375000000000002E-2</c:v>
                </c:pt>
                <c:pt idx="529">
                  <c:v>-6.4310000000000006E-2</c:v>
                </c:pt>
                <c:pt idx="530">
                  <c:v>-6.4768999999999993E-2</c:v>
                </c:pt>
                <c:pt idx="531">
                  <c:v>-6.4310000000000006E-2</c:v>
                </c:pt>
                <c:pt idx="532">
                  <c:v>-6.8604999999999999E-2</c:v>
                </c:pt>
                <c:pt idx="533">
                  <c:v>-6.9792000000000007E-2</c:v>
                </c:pt>
                <c:pt idx="534">
                  <c:v>-7.0040000000000005E-2</c:v>
                </c:pt>
                <c:pt idx="535">
                  <c:v>-6.8393999999999996E-2</c:v>
                </c:pt>
                <c:pt idx="536">
                  <c:v>-6.9856000000000001E-2</c:v>
                </c:pt>
                <c:pt idx="537">
                  <c:v>-7.1204000000000003E-2</c:v>
                </c:pt>
                <c:pt idx="538">
                  <c:v>-7.2232000000000005E-2</c:v>
                </c:pt>
                <c:pt idx="539">
                  <c:v>-7.2104000000000001E-2</c:v>
                </c:pt>
                <c:pt idx="540">
                  <c:v>-7.3828000000000005E-2</c:v>
                </c:pt>
                <c:pt idx="541">
                  <c:v>-7.4807999999999999E-2</c:v>
                </c:pt>
                <c:pt idx="542">
                  <c:v>-7.3130000000000001E-2</c:v>
                </c:pt>
                <c:pt idx="543">
                  <c:v>-7.0083999999999994E-2</c:v>
                </c:pt>
                <c:pt idx="544">
                  <c:v>-7.0971999999999993E-2</c:v>
                </c:pt>
                <c:pt idx="545">
                  <c:v>-7.1643999999999999E-2</c:v>
                </c:pt>
                <c:pt idx="546">
                  <c:v>-6.9983000000000004E-2</c:v>
                </c:pt>
                <c:pt idx="547">
                  <c:v>-6.9946999999999995E-2</c:v>
                </c:pt>
                <c:pt idx="548">
                  <c:v>-6.8067000000000003E-2</c:v>
                </c:pt>
                <c:pt idx="549">
                  <c:v>-6.9639000000000006E-2</c:v>
                </c:pt>
                <c:pt idx="550">
                  <c:v>-6.9385000000000002E-2</c:v>
                </c:pt>
                <c:pt idx="551">
                  <c:v>-6.7373000000000002E-2</c:v>
                </c:pt>
                <c:pt idx="552">
                  <c:v>-6.7655000000000007E-2</c:v>
                </c:pt>
                <c:pt idx="553">
                  <c:v>-6.3438999999999995E-2</c:v>
                </c:pt>
                <c:pt idx="554">
                  <c:v>-6.3672999999999993E-2</c:v>
                </c:pt>
                <c:pt idx="555">
                  <c:v>-6.1325999999999999E-2</c:v>
                </c:pt>
                <c:pt idx="556">
                  <c:v>-6.0342E-2</c:v>
                </c:pt>
                <c:pt idx="557">
                  <c:v>-6.1043E-2</c:v>
                </c:pt>
                <c:pt idx="558">
                  <c:v>-5.5130999999999999E-2</c:v>
                </c:pt>
                <c:pt idx="559">
                  <c:v>-5.2422999999999997E-2</c:v>
                </c:pt>
                <c:pt idx="560">
                  <c:v>-4.9208000000000002E-2</c:v>
                </c:pt>
                <c:pt idx="561">
                  <c:v>-4.5064E-2</c:v>
                </c:pt>
                <c:pt idx="562">
                  <c:v>-4.1424999999999997E-2</c:v>
                </c:pt>
                <c:pt idx="563">
                  <c:v>-3.7137999999999997E-2</c:v>
                </c:pt>
                <c:pt idx="564">
                  <c:v>-3.2439999999999997E-2</c:v>
                </c:pt>
                <c:pt idx="565">
                  <c:v>-2.9527999999999999E-2</c:v>
                </c:pt>
                <c:pt idx="566">
                  <c:v>-2.8170000000000001E-2</c:v>
                </c:pt>
                <c:pt idx="567">
                  <c:v>-3.0286E-2</c:v>
                </c:pt>
                <c:pt idx="568">
                  <c:v>-2.8324999999999999E-2</c:v>
                </c:pt>
                <c:pt idx="569">
                  <c:v>-2.7736E-2</c:v>
                </c:pt>
                <c:pt idx="570">
                  <c:v>-2.5742999999999999E-2</c:v>
                </c:pt>
                <c:pt idx="571">
                  <c:v>-2.1145000000000001E-2</c:v>
                </c:pt>
                <c:pt idx="572">
                  <c:v>-1.8197999999999999E-2</c:v>
                </c:pt>
                <c:pt idx="573">
                  <c:v>-1.4873000000000001E-2</c:v>
                </c:pt>
                <c:pt idx="574">
                  <c:v>-1.0114E-2</c:v>
                </c:pt>
                <c:pt idx="575">
                  <c:v>-4.8339999999999998E-3</c:v>
                </c:pt>
                <c:pt idx="576">
                  <c:v>-1.188E-3</c:v>
                </c:pt>
                <c:pt idx="577">
                  <c:v>-2.7989999999999998E-3</c:v>
                </c:pt>
                <c:pt idx="578">
                  <c:v>-4.5929999999999999E-3</c:v>
                </c:pt>
                <c:pt idx="579">
                  <c:v>-8.1440000000000002E-3</c:v>
                </c:pt>
                <c:pt idx="580">
                  <c:v>-8.966E-3</c:v>
                </c:pt>
                <c:pt idx="581">
                  <c:v>-1.1721000000000001E-2</c:v>
                </c:pt>
                <c:pt idx="582">
                  <c:v>-1.4395E-2</c:v>
                </c:pt>
                <c:pt idx="583">
                  <c:v>-1.5172E-2</c:v>
                </c:pt>
                <c:pt idx="584">
                  <c:v>-1.8898000000000002E-2</c:v>
                </c:pt>
                <c:pt idx="585">
                  <c:v>-1.8835999999999999E-2</c:v>
                </c:pt>
                <c:pt idx="586">
                  <c:v>-2.0324999999999999E-2</c:v>
                </c:pt>
                <c:pt idx="587">
                  <c:v>-2.2672999999999999E-2</c:v>
                </c:pt>
                <c:pt idx="588">
                  <c:v>-2.7789000000000001E-2</c:v>
                </c:pt>
                <c:pt idx="589">
                  <c:v>-2.7481999999999999E-2</c:v>
                </c:pt>
                <c:pt idx="590">
                  <c:v>-2.6842000000000001E-2</c:v>
                </c:pt>
                <c:pt idx="591">
                  <c:v>-2.8384E-2</c:v>
                </c:pt>
                <c:pt idx="592">
                  <c:v>-2.8122000000000001E-2</c:v>
                </c:pt>
                <c:pt idx="593">
                  <c:v>-3.0061000000000001E-2</c:v>
                </c:pt>
                <c:pt idx="594">
                  <c:v>-3.0301999999999999E-2</c:v>
                </c:pt>
                <c:pt idx="595">
                  <c:v>-2.9551000000000001E-2</c:v>
                </c:pt>
                <c:pt idx="596">
                  <c:v>-2.9028000000000002E-2</c:v>
                </c:pt>
                <c:pt idx="597">
                  <c:v>-2.9548000000000001E-2</c:v>
                </c:pt>
                <c:pt idx="598">
                  <c:v>-3.0837E-2</c:v>
                </c:pt>
                <c:pt idx="599">
                  <c:v>-3.6484999999999997E-2</c:v>
                </c:pt>
                <c:pt idx="600">
                  <c:v>-3.8714999999999999E-2</c:v>
                </c:pt>
                <c:pt idx="601">
                  <c:v>-4.1319000000000002E-2</c:v>
                </c:pt>
                <c:pt idx="602">
                  <c:v>-4.3511000000000001E-2</c:v>
                </c:pt>
                <c:pt idx="603">
                  <c:v>-4.6530000000000002E-2</c:v>
                </c:pt>
                <c:pt idx="604">
                  <c:v>-4.904E-2</c:v>
                </c:pt>
                <c:pt idx="605">
                  <c:v>-5.1069000000000003E-2</c:v>
                </c:pt>
                <c:pt idx="606">
                  <c:v>-5.3622999999999997E-2</c:v>
                </c:pt>
                <c:pt idx="607">
                  <c:v>-5.3989000000000002E-2</c:v>
                </c:pt>
                <c:pt idx="608">
                  <c:v>-5.5789999999999999E-2</c:v>
                </c:pt>
                <c:pt idx="609">
                  <c:v>-5.7045999999999999E-2</c:v>
                </c:pt>
                <c:pt idx="610">
                  <c:v>-5.8314999999999999E-2</c:v>
                </c:pt>
                <c:pt idx="611">
                  <c:v>-6.0476000000000002E-2</c:v>
                </c:pt>
                <c:pt idx="612">
                  <c:v>-5.8897999999999999E-2</c:v>
                </c:pt>
                <c:pt idx="613">
                  <c:v>-5.9929999999999997E-2</c:v>
                </c:pt>
                <c:pt idx="614">
                  <c:v>-5.9297000000000002E-2</c:v>
                </c:pt>
                <c:pt idx="615">
                  <c:v>-6.0798999999999999E-2</c:v>
                </c:pt>
                <c:pt idx="616">
                  <c:v>-6.1594999999999997E-2</c:v>
                </c:pt>
                <c:pt idx="617">
                  <c:v>-6.3035999999999995E-2</c:v>
                </c:pt>
                <c:pt idx="618">
                  <c:v>-6.4309000000000005E-2</c:v>
                </c:pt>
                <c:pt idx="619">
                  <c:v>-6.6347000000000003E-2</c:v>
                </c:pt>
                <c:pt idx="620">
                  <c:v>-6.6864999999999994E-2</c:v>
                </c:pt>
                <c:pt idx="621">
                  <c:v>-6.9311999999999999E-2</c:v>
                </c:pt>
                <c:pt idx="622">
                  <c:v>-7.0135000000000003E-2</c:v>
                </c:pt>
                <c:pt idx="623">
                  <c:v>-6.8518999999999997E-2</c:v>
                </c:pt>
                <c:pt idx="624">
                  <c:v>-7.0435999999999999E-2</c:v>
                </c:pt>
                <c:pt idx="625">
                  <c:v>-7.0625999999999994E-2</c:v>
                </c:pt>
                <c:pt idx="626">
                  <c:v>-7.1042999999999995E-2</c:v>
                </c:pt>
                <c:pt idx="627">
                  <c:v>-7.0634000000000002E-2</c:v>
                </c:pt>
                <c:pt idx="628">
                  <c:v>-6.9408999999999998E-2</c:v>
                </c:pt>
                <c:pt idx="629">
                  <c:v>-6.8317000000000003E-2</c:v>
                </c:pt>
                <c:pt idx="630">
                  <c:v>-6.5499000000000002E-2</c:v>
                </c:pt>
                <c:pt idx="631">
                  <c:v>-6.5366999999999995E-2</c:v>
                </c:pt>
                <c:pt idx="632">
                  <c:v>-6.2330000000000003E-2</c:v>
                </c:pt>
                <c:pt idx="633">
                  <c:v>-6.5415000000000001E-2</c:v>
                </c:pt>
                <c:pt idx="634">
                  <c:v>-6.6128000000000006E-2</c:v>
                </c:pt>
                <c:pt idx="635">
                  <c:v>-6.6611000000000004E-2</c:v>
                </c:pt>
                <c:pt idx="636">
                  <c:v>-6.8416000000000005E-2</c:v>
                </c:pt>
                <c:pt idx="637">
                  <c:v>-6.8996000000000002E-2</c:v>
                </c:pt>
                <c:pt idx="638">
                  <c:v>-6.9967000000000001E-2</c:v>
                </c:pt>
                <c:pt idx="639">
                  <c:v>-7.0085999999999996E-2</c:v>
                </c:pt>
                <c:pt idx="640">
                  <c:v>-7.0969000000000004E-2</c:v>
                </c:pt>
                <c:pt idx="641">
                  <c:v>-7.1952000000000002E-2</c:v>
                </c:pt>
                <c:pt idx="642">
                  <c:v>-6.9666000000000006E-2</c:v>
                </c:pt>
                <c:pt idx="643">
                  <c:v>-7.0652000000000006E-2</c:v>
                </c:pt>
                <c:pt idx="644">
                  <c:v>-6.9675000000000001E-2</c:v>
                </c:pt>
                <c:pt idx="645">
                  <c:v>-6.7039000000000001E-2</c:v>
                </c:pt>
                <c:pt idx="646">
                  <c:v>-6.8904000000000007E-2</c:v>
                </c:pt>
                <c:pt idx="647">
                  <c:v>-6.6180000000000003E-2</c:v>
                </c:pt>
                <c:pt idx="648">
                  <c:v>-6.6533999999999996E-2</c:v>
                </c:pt>
                <c:pt idx="649">
                  <c:v>-6.5383999999999998E-2</c:v>
                </c:pt>
                <c:pt idx="650">
                  <c:v>-6.5235000000000001E-2</c:v>
                </c:pt>
                <c:pt idx="651">
                  <c:v>-6.5613000000000005E-2</c:v>
                </c:pt>
                <c:pt idx="652">
                  <c:v>-6.6261E-2</c:v>
                </c:pt>
                <c:pt idx="653">
                  <c:v>-6.8090999999999999E-2</c:v>
                </c:pt>
                <c:pt idx="654">
                  <c:v>-6.9514999999999993E-2</c:v>
                </c:pt>
                <c:pt idx="655">
                  <c:v>-6.9179000000000004E-2</c:v>
                </c:pt>
                <c:pt idx="656">
                  <c:v>-6.9222000000000006E-2</c:v>
                </c:pt>
                <c:pt idx="657">
                  <c:v>-6.9082000000000005E-2</c:v>
                </c:pt>
                <c:pt idx="658">
                  <c:v>-6.7377999999999993E-2</c:v>
                </c:pt>
                <c:pt idx="659">
                  <c:v>-6.6213999999999995E-2</c:v>
                </c:pt>
                <c:pt idx="660">
                  <c:v>-6.5367999999999996E-2</c:v>
                </c:pt>
                <c:pt idx="661">
                  <c:v>-6.4108999999999999E-2</c:v>
                </c:pt>
                <c:pt idx="662">
                  <c:v>-6.1766000000000001E-2</c:v>
                </c:pt>
                <c:pt idx="663">
                  <c:v>-5.8243000000000003E-2</c:v>
                </c:pt>
                <c:pt idx="664">
                  <c:v>-5.5675000000000002E-2</c:v>
                </c:pt>
                <c:pt idx="665">
                  <c:v>-5.2764999999999999E-2</c:v>
                </c:pt>
                <c:pt idx="666">
                  <c:v>-5.0027000000000002E-2</c:v>
                </c:pt>
                <c:pt idx="667">
                  <c:v>-5.2277999999999998E-2</c:v>
                </c:pt>
                <c:pt idx="668">
                  <c:v>-5.4167E-2</c:v>
                </c:pt>
                <c:pt idx="669">
                  <c:v>-5.4859999999999999E-2</c:v>
                </c:pt>
                <c:pt idx="670">
                  <c:v>-5.7038999999999999E-2</c:v>
                </c:pt>
                <c:pt idx="671">
                  <c:v>-5.8226E-2</c:v>
                </c:pt>
                <c:pt idx="672">
                  <c:v>-6.0658999999999998E-2</c:v>
                </c:pt>
                <c:pt idx="673">
                  <c:v>-6.0670000000000002E-2</c:v>
                </c:pt>
                <c:pt idx="674">
                  <c:v>-6.1849000000000001E-2</c:v>
                </c:pt>
                <c:pt idx="675">
                  <c:v>-6.3542000000000001E-2</c:v>
                </c:pt>
                <c:pt idx="676">
                  <c:v>-6.3878000000000004E-2</c:v>
                </c:pt>
                <c:pt idx="677">
                  <c:v>-6.7291000000000004E-2</c:v>
                </c:pt>
                <c:pt idx="678">
                  <c:v>-6.8714999999999998E-2</c:v>
                </c:pt>
                <c:pt idx="679">
                  <c:v>-7.0422999999999999E-2</c:v>
                </c:pt>
                <c:pt idx="680">
                  <c:v>-7.0737999999999995E-2</c:v>
                </c:pt>
                <c:pt idx="681">
                  <c:v>-7.1057999999999996E-2</c:v>
                </c:pt>
                <c:pt idx="682">
                  <c:v>-7.0347999999999994E-2</c:v>
                </c:pt>
                <c:pt idx="683">
                  <c:v>-7.1926000000000004E-2</c:v>
                </c:pt>
                <c:pt idx="684">
                  <c:v>-7.2722999999999996E-2</c:v>
                </c:pt>
                <c:pt idx="685">
                  <c:v>-7.3681999999999997E-2</c:v>
                </c:pt>
                <c:pt idx="686">
                  <c:v>-7.3119000000000003E-2</c:v>
                </c:pt>
                <c:pt idx="687">
                  <c:v>-7.3690000000000005E-2</c:v>
                </c:pt>
                <c:pt idx="688">
                  <c:v>-7.2382000000000002E-2</c:v>
                </c:pt>
                <c:pt idx="689">
                  <c:v>-7.3965000000000003E-2</c:v>
                </c:pt>
                <c:pt idx="690">
                  <c:v>-7.6510999999999996E-2</c:v>
                </c:pt>
                <c:pt idx="691">
                  <c:v>-7.5790999999999997E-2</c:v>
                </c:pt>
                <c:pt idx="692">
                  <c:v>-7.6044E-2</c:v>
                </c:pt>
                <c:pt idx="693">
                  <c:v>-7.5013999999999997E-2</c:v>
                </c:pt>
                <c:pt idx="694">
                  <c:v>-7.4312000000000003E-2</c:v>
                </c:pt>
                <c:pt idx="695">
                  <c:v>-7.4198E-2</c:v>
                </c:pt>
                <c:pt idx="696">
                  <c:v>-7.4858999999999995E-2</c:v>
                </c:pt>
                <c:pt idx="697">
                  <c:v>-7.4903999999999998E-2</c:v>
                </c:pt>
                <c:pt idx="698">
                  <c:v>-7.5786000000000006E-2</c:v>
                </c:pt>
                <c:pt idx="699">
                  <c:v>-7.5896000000000005E-2</c:v>
                </c:pt>
                <c:pt idx="700">
                  <c:v>-7.3820999999999998E-2</c:v>
                </c:pt>
                <c:pt idx="701">
                  <c:v>-7.3043999999999998E-2</c:v>
                </c:pt>
                <c:pt idx="702">
                  <c:v>-7.0930999999999994E-2</c:v>
                </c:pt>
                <c:pt idx="703">
                  <c:v>-7.0348999999999995E-2</c:v>
                </c:pt>
                <c:pt idx="704">
                  <c:v>-6.8715999999999999E-2</c:v>
                </c:pt>
                <c:pt idx="705">
                  <c:v>-6.8352999999999997E-2</c:v>
                </c:pt>
                <c:pt idx="706">
                  <c:v>-6.6212999999999994E-2</c:v>
                </c:pt>
                <c:pt idx="707">
                  <c:v>-6.4668000000000003E-2</c:v>
                </c:pt>
                <c:pt idx="708">
                  <c:v>-6.1508E-2</c:v>
                </c:pt>
                <c:pt idx="709">
                  <c:v>-5.6987999999999997E-2</c:v>
                </c:pt>
                <c:pt idx="710">
                  <c:v>-5.4934999999999998E-2</c:v>
                </c:pt>
                <c:pt idx="711">
                  <c:v>-5.1233000000000001E-2</c:v>
                </c:pt>
                <c:pt idx="712">
                  <c:v>-4.4756999999999998E-2</c:v>
                </c:pt>
                <c:pt idx="713">
                  <c:v>-3.4618000000000003E-2</c:v>
                </c:pt>
                <c:pt idx="714">
                  <c:v>-2.4674999999999999E-2</c:v>
                </c:pt>
                <c:pt idx="715">
                  <c:v>-1.7249E-2</c:v>
                </c:pt>
                <c:pt idx="716">
                  <c:v>-1.1512E-2</c:v>
                </c:pt>
                <c:pt idx="717">
                  <c:v>-1.038E-2</c:v>
                </c:pt>
                <c:pt idx="718">
                  <c:v>-8.6990000000000001E-3</c:v>
                </c:pt>
                <c:pt idx="719">
                  <c:v>-1.1442000000000001E-2</c:v>
                </c:pt>
                <c:pt idx="720">
                  <c:v>-1.162E-2</c:v>
                </c:pt>
                <c:pt idx="721">
                  <c:v>-1.2194999999999999E-2</c:v>
                </c:pt>
                <c:pt idx="722">
                  <c:v>-1.2854000000000001E-2</c:v>
                </c:pt>
                <c:pt idx="723">
                  <c:v>-1.3448E-2</c:v>
                </c:pt>
                <c:pt idx="724">
                  <c:v>-1.5751000000000001E-2</c:v>
                </c:pt>
                <c:pt idx="725">
                  <c:v>-1.6284E-2</c:v>
                </c:pt>
                <c:pt idx="726">
                  <c:v>-1.9154000000000001E-2</c:v>
                </c:pt>
                <c:pt idx="727">
                  <c:v>-2.0955999999999999E-2</c:v>
                </c:pt>
                <c:pt idx="728">
                  <c:v>-2.1691999999999999E-2</c:v>
                </c:pt>
                <c:pt idx="729">
                  <c:v>-2.3303000000000001E-2</c:v>
                </c:pt>
                <c:pt idx="730">
                  <c:v>-2.367E-2</c:v>
                </c:pt>
                <c:pt idx="731">
                  <c:v>-2.5231E-2</c:v>
                </c:pt>
                <c:pt idx="732">
                  <c:v>-2.7288E-2</c:v>
                </c:pt>
                <c:pt idx="733">
                  <c:v>-2.8299999999999999E-2</c:v>
                </c:pt>
                <c:pt idx="734">
                  <c:v>-3.1265000000000001E-2</c:v>
                </c:pt>
                <c:pt idx="735">
                  <c:v>-3.5574000000000001E-2</c:v>
                </c:pt>
                <c:pt idx="736">
                  <c:v>-3.7469000000000002E-2</c:v>
                </c:pt>
                <c:pt idx="737">
                  <c:v>-4.1140000000000003E-2</c:v>
                </c:pt>
                <c:pt idx="738">
                  <c:v>-4.2963000000000001E-2</c:v>
                </c:pt>
                <c:pt idx="739">
                  <c:v>-4.3742999999999997E-2</c:v>
                </c:pt>
                <c:pt idx="740">
                  <c:v>-4.5939000000000001E-2</c:v>
                </c:pt>
                <c:pt idx="741">
                  <c:v>-4.6997999999999998E-2</c:v>
                </c:pt>
                <c:pt idx="742">
                  <c:v>-4.8357999999999998E-2</c:v>
                </c:pt>
                <c:pt idx="743">
                  <c:v>-4.9194000000000002E-2</c:v>
                </c:pt>
                <c:pt idx="744">
                  <c:v>-5.0313999999999998E-2</c:v>
                </c:pt>
                <c:pt idx="745">
                  <c:v>-5.1986999999999998E-2</c:v>
                </c:pt>
                <c:pt idx="746">
                  <c:v>-5.3136000000000003E-2</c:v>
                </c:pt>
                <c:pt idx="747">
                  <c:v>-5.3661E-2</c:v>
                </c:pt>
                <c:pt idx="748">
                  <c:v>-5.5592000000000003E-2</c:v>
                </c:pt>
                <c:pt idx="749">
                  <c:v>-5.5587999999999999E-2</c:v>
                </c:pt>
                <c:pt idx="750">
                  <c:v>-5.8887000000000002E-2</c:v>
                </c:pt>
                <c:pt idx="751">
                  <c:v>-5.8862999999999999E-2</c:v>
                </c:pt>
                <c:pt idx="752">
                  <c:v>-5.9642000000000001E-2</c:v>
                </c:pt>
                <c:pt idx="753">
                  <c:v>-6.0317999999999997E-2</c:v>
                </c:pt>
                <c:pt idx="754">
                  <c:v>-6.1518000000000003E-2</c:v>
                </c:pt>
                <c:pt idx="755">
                  <c:v>-6.2754000000000004E-2</c:v>
                </c:pt>
                <c:pt idx="756">
                  <c:v>-6.1906999999999997E-2</c:v>
                </c:pt>
                <c:pt idx="757">
                  <c:v>-6.2779000000000001E-2</c:v>
                </c:pt>
                <c:pt idx="758">
                  <c:v>-6.4740000000000006E-2</c:v>
                </c:pt>
                <c:pt idx="759">
                  <c:v>-6.7119999999999999E-2</c:v>
                </c:pt>
                <c:pt idx="760">
                  <c:v>-6.9597000000000006E-2</c:v>
                </c:pt>
                <c:pt idx="761">
                  <c:v>-7.0396E-2</c:v>
                </c:pt>
                <c:pt idx="762">
                  <c:v>-7.1971999999999994E-2</c:v>
                </c:pt>
                <c:pt idx="763">
                  <c:v>-7.3141999999999999E-2</c:v>
                </c:pt>
                <c:pt idx="764">
                  <c:v>-7.7007999999999993E-2</c:v>
                </c:pt>
                <c:pt idx="765">
                  <c:v>-7.7810000000000004E-2</c:v>
                </c:pt>
                <c:pt idx="766">
                  <c:v>-7.9057000000000002E-2</c:v>
                </c:pt>
                <c:pt idx="767">
                  <c:v>-7.8757999999999995E-2</c:v>
                </c:pt>
                <c:pt idx="768">
                  <c:v>-7.8941999999999998E-2</c:v>
                </c:pt>
                <c:pt idx="769">
                  <c:v>-8.0210000000000004E-2</c:v>
                </c:pt>
                <c:pt idx="770">
                  <c:v>-8.0373E-2</c:v>
                </c:pt>
                <c:pt idx="771">
                  <c:v>-8.0659999999999996E-2</c:v>
                </c:pt>
                <c:pt idx="772">
                  <c:v>-8.2730999999999999E-2</c:v>
                </c:pt>
                <c:pt idx="773">
                  <c:v>-8.4289000000000003E-2</c:v>
                </c:pt>
                <c:pt idx="774">
                  <c:v>-8.3562999999999998E-2</c:v>
                </c:pt>
                <c:pt idx="775">
                  <c:v>-8.3852999999999997E-2</c:v>
                </c:pt>
                <c:pt idx="776">
                  <c:v>-8.4824999999999998E-2</c:v>
                </c:pt>
                <c:pt idx="777">
                  <c:v>-8.3866999999999997E-2</c:v>
                </c:pt>
                <c:pt idx="778">
                  <c:v>-8.4586999999999996E-2</c:v>
                </c:pt>
                <c:pt idx="779">
                  <c:v>-8.4851999999999997E-2</c:v>
                </c:pt>
                <c:pt idx="780">
                  <c:v>-8.6229E-2</c:v>
                </c:pt>
                <c:pt idx="781">
                  <c:v>-8.6211999999999997E-2</c:v>
                </c:pt>
                <c:pt idx="782">
                  <c:v>-8.7447999999999998E-2</c:v>
                </c:pt>
                <c:pt idx="783">
                  <c:v>-8.6072999999999997E-2</c:v>
                </c:pt>
                <c:pt idx="784">
                  <c:v>-8.7706999999999993E-2</c:v>
                </c:pt>
                <c:pt idx="785">
                  <c:v>-8.8596999999999995E-2</c:v>
                </c:pt>
                <c:pt idx="786">
                  <c:v>-8.8721999999999995E-2</c:v>
                </c:pt>
                <c:pt idx="787">
                  <c:v>-8.9774000000000007E-2</c:v>
                </c:pt>
                <c:pt idx="788">
                  <c:v>-9.0414999999999995E-2</c:v>
                </c:pt>
                <c:pt idx="789">
                  <c:v>-9.1088000000000002E-2</c:v>
                </c:pt>
                <c:pt idx="790">
                  <c:v>-9.0796000000000002E-2</c:v>
                </c:pt>
                <c:pt idx="791">
                  <c:v>-9.2680999999999999E-2</c:v>
                </c:pt>
                <c:pt idx="792">
                  <c:v>-9.3352000000000004E-2</c:v>
                </c:pt>
                <c:pt idx="793">
                  <c:v>-9.2505000000000004E-2</c:v>
                </c:pt>
                <c:pt idx="794">
                  <c:v>-9.3659000000000006E-2</c:v>
                </c:pt>
                <c:pt idx="795">
                  <c:v>-9.3771999999999994E-2</c:v>
                </c:pt>
                <c:pt idx="796">
                  <c:v>-9.4105999999999995E-2</c:v>
                </c:pt>
                <c:pt idx="797">
                  <c:v>-9.4686999999999993E-2</c:v>
                </c:pt>
                <c:pt idx="798">
                  <c:v>-9.3623999999999999E-2</c:v>
                </c:pt>
                <c:pt idx="799">
                  <c:v>-9.4226000000000004E-2</c:v>
                </c:pt>
                <c:pt idx="800">
                  <c:v>-9.4439999999999996E-2</c:v>
                </c:pt>
                <c:pt idx="801">
                  <c:v>-9.3285999999999994E-2</c:v>
                </c:pt>
                <c:pt idx="802">
                  <c:v>-9.5713999999999994E-2</c:v>
                </c:pt>
                <c:pt idx="803">
                  <c:v>-9.6050999999999997E-2</c:v>
                </c:pt>
                <c:pt idx="804">
                  <c:v>-9.7420000000000007E-2</c:v>
                </c:pt>
                <c:pt idx="805">
                  <c:v>-9.6166000000000001E-2</c:v>
                </c:pt>
                <c:pt idx="806">
                  <c:v>-9.5946000000000004E-2</c:v>
                </c:pt>
                <c:pt idx="807">
                  <c:v>-9.7526000000000002E-2</c:v>
                </c:pt>
                <c:pt idx="808">
                  <c:v>-9.8369999999999999E-2</c:v>
                </c:pt>
                <c:pt idx="809">
                  <c:v>-9.9606E-2</c:v>
                </c:pt>
                <c:pt idx="810">
                  <c:v>-0.100927</c:v>
                </c:pt>
                <c:pt idx="811">
                  <c:v>-9.9404999999999993E-2</c:v>
                </c:pt>
                <c:pt idx="812">
                  <c:v>-9.9455000000000002E-2</c:v>
                </c:pt>
                <c:pt idx="813">
                  <c:v>-9.8437999999999998E-2</c:v>
                </c:pt>
                <c:pt idx="814">
                  <c:v>-9.7919999999999993E-2</c:v>
                </c:pt>
                <c:pt idx="815">
                  <c:v>-9.7713999999999995E-2</c:v>
                </c:pt>
                <c:pt idx="816">
                  <c:v>-9.6638000000000002E-2</c:v>
                </c:pt>
                <c:pt idx="817">
                  <c:v>-9.6575999999999995E-2</c:v>
                </c:pt>
                <c:pt idx="818">
                  <c:v>-9.6895999999999996E-2</c:v>
                </c:pt>
                <c:pt idx="819">
                  <c:v>-9.8294000000000006E-2</c:v>
                </c:pt>
                <c:pt idx="820">
                  <c:v>-9.6089999999999995E-2</c:v>
                </c:pt>
                <c:pt idx="821">
                  <c:v>-9.8112000000000005E-2</c:v>
                </c:pt>
                <c:pt idx="822">
                  <c:v>-9.9167000000000005E-2</c:v>
                </c:pt>
                <c:pt idx="823">
                  <c:v>-9.8777000000000004E-2</c:v>
                </c:pt>
                <c:pt idx="824">
                  <c:v>-9.7692000000000001E-2</c:v>
                </c:pt>
                <c:pt idx="825">
                  <c:v>-9.9057000000000006E-2</c:v>
                </c:pt>
                <c:pt idx="826">
                  <c:v>-9.7657999999999995E-2</c:v>
                </c:pt>
                <c:pt idx="827">
                  <c:v>-9.8932000000000006E-2</c:v>
                </c:pt>
                <c:pt idx="828">
                  <c:v>-9.7935999999999995E-2</c:v>
                </c:pt>
                <c:pt idx="829">
                  <c:v>-9.9086999999999995E-2</c:v>
                </c:pt>
                <c:pt idx="830">
                  <c:v>-0.10242</c:v>
                </c:pt>
                <c:pt idx="831">
                  <c:v>-0.10272299999999999</c:v>
                </c:pt>
                <c:pt idx="832">
                  <c:v>-9.9857000000000001E-2</c:v>
                </c:pt>
                <c:pt idx="833">
                  <c:v>-9.8021999999999998E-2</c:v>
                </c:pt>
                <c:pt idx="834">
                  <c:v>-9.6277000000000001E-2</c:v>
                </c:pt>
                <c:pt idx="835">
                  <c:v>-9.4646999999999995E-2</c:v>
                </c:pt>
                <c:pt idx="836">
                  <c:v>-9.1732999999999995E-2</c:v>
                </c:pt>
                <c:pt idx="837">
                  <c:v>-9.2323000000000002E-2</c:v>
                </c:pt>
                <c:pt idx="838">
                  <c:v>-9.3600000000000003E-2</c:v>
                </c:pt>
                <c:pt idx="839">
                  <c:v>-9.2856999999999995E-2</c:v>
                </c:pt>
                <c:pt idx="840">
                  <c:v>-9.4066999999999998E-2</c:v>
                </c:pt>
                <c:pt idx="841">
                  <c:v>-9.2293E-2</c:v>
                </c:pt>
                <c:pt idx="842">
                  <c:v>-9.2766000000000001E-2</c:v>
                </c:pt>
                <c:pt idx="843">
                  <c:v>-9.0880000000000002E-2</c:v>
                </c:pt>
                <c:pt idx="844">
                  <c:v>-9.1928999999999997E-2</c:v>
                </c:pt>
                <c:pt idx="845">
                  <c:v>-9.0575000000000003E-2</c:v>
                </c:pt>
                <c:pt idx="846">
                  <c:v>-8.8500999999999996E-2</c:v>
                </c:pt>
                <c:pt idx="847">
                  <c:v>-8.7146000000000001E-2</c:v>
                </c:pt>
                <c:pt idx="848">
                  <c:v>-8.8286000000000003E-2</c:v>
                </c:pt>
                <c:pt idx="849">
                  <c:v>-9.0297000000000002E-2</c:v>
                </c:pt>
                <c:pt idx="850">
                  <c:v>-9.2811000000000005E-2</c:v>
                </c:pt>
                <c:pt idx="851">
                  <c:v>-9.3057000000000001E-2</c:v>
                </c:pt>
                <c:pt idx="852">
                  <c:v>-9.5391000000000004E-2</c:v>
                </c:pt>
                <c:pt idx="853">
                  <c:v>-9.5087000000000005E-2</c:v>
                </c:pt>
                <c:pt idx="854">
                  <c:v>-9.4952999999999996E-2</c:v>
                </c:pt>
                <c:pt idx="855">
                  <c:v>-9.1764999999999999E-2</c:v>
                </c:pt>
                <c:pt idx="856">
                  <c:v>-9.2906000000000002E-2</c:v>
                </c:pt>
                <c:pt idx="857">
                  <c:v>-9.1257000000000005E-2</c:v>
                </c:pt>
                <c:pt idx="858">
                  <c:v>-9.0490000000000001E-2</c:v>
                </c:pt>
                <c:pt idx="859">
                  <c:v>-8.8860999999999996E-2</c:v>
                </c:pt>
                <c:pt idx="860">
                  <c:v>-8.8302000000000005E-2</c:v>
                </c:pt>
                <c:pt idx="861">
                  <c:v>-8.7507000000000001E-2</c:v>
                </c:pt>
                <c:pt idx="862">
                  <c:v>-8.8922000000000001E-2</c:v>
                </c:pt>
                <c:pt idx="863">
                  <c:v>-8.6249999999999993E-2</c:v>
                </c:pt>
                <c:pt idx="864">
                  <c:v>-8.3746000000000001E-2</c:v>
                </c:pt>
                <c:pt idx="865">
                  <c:v>-8.0206E-2</c:v>
                </c:pt>
                <c:pt idx="866">
                  <c:v>-7.9897999999999997E-2</c:v>
                </c:pt>
                <c:pt idx="867">
                  <c:v>-7.9771999999999996E-2</c:v>
                </c:pt>
                <c:pt idx="868">
                  <c:v>-7.7228000000000005E-2</c:v>
                </c:pt>
                <c:pt idx="869">
                  <c:v>-7.7351000000000003E-2</c:v>
                </c:pt>
                <c:pt idx="870">
                  <c:v>-7.5907000000000002E-2</c:v>
                </c:pt>
                <c:pt idx="871">
                  <c:v>-7.3649999999999993E-2</c:v>
                </c:pt>
                <c:pt idx="872">
                  <c:v>-7.3607000000000006E-2</c:v>
                </c:pt>
                <c:pt idx="873">
                  <c:v>-6.8534999999999999E-2</c:v>
                </c:pt>
                <c:pt idx="874">
                  <c:v>-6.8715999999999999E-2</c:v>
                </c:pt>
                <c:pt idx="875">
                  <c:v>-6.7223000000000005E-2</c:v>
                </c:pt>
                <c:pt idx="876">
                  <c:v>-6.3238000000000003E-2</c:v>
                </c:pt>
                <c:pt idx="877">
                  <c:v>-5.7474999999999998E-2</c:v>
                </c:pt>
                <c:pt idx="878">
                  <c:v>-5.3953000000000001E-2</c:v>
                </c:pt>
                <c:pt idx="879">
                  <c:v>-5.2689E-2</c:v>
                </c:pt>
                <c:pt idx="880">
                  <c:v>-4.8471E-2</c:v>
                </c:pt>
                <c:pt idx="881">
                  <c:v>-4.3608000000000001E-2</c:v>
                </c:pt>
                <c:pt idx="882">
                  <c:v>-3.9299000000000001E-2</c:v>
                </c:pt>
                <c:pt idx="883">
                  <c:v>-3.5862999999999999E-2</c:v>
                </c:pt>
                <c:pt idx="884">
                  <c:v>-3.0113000000000001E-2</c:v>
                </c:pt>
                <c:pt idx="885">
                  <c:v>-2.6221999999999999E-2</c:v>
                </c:pt>
                <c:pt idx="886">
                  <c:v>-2.0237999999999999E-2</c:v>
                </c:pt>
                <c:pt idx="887">
                  <c:v>-1.8228999999999999E-2</c:v>
                </c:pt>
                <c:pt idx="888">
                  <c:v>-1.3207E-2</c:v>
                </c:pt>
                <c:pt idx="889">
                  <c:v>-1.0036E-2</c:v>
                </c:pt>
                <c:pt idx="890">
                  <c:v>-7.1679999999999999E-3</c:v>
                </c:pt>
                <c:pt idx="891">
                  <c:v>-5.8170000000000001E-3</c:v>
                </c:pt>
                <c:pt idx="892">
                  <c:v>-1.0185E-2</c:v>
                </c:pt>
                <c:pt idx="893">
                  <c:v>-1.7099E-2</c:v>
                </c:pt>
                <c:pt idx="894">
                  <c:v>-2.2412999999999999E-2</c:v>
                </c:pt>
                <c:pt idx="895">
                  <c:v>-2.6408000000000001E-2</c:v>
                </c:pt>
                <c:pt idx="896">
                  <c:v>-2.8288000000000001E-2</c:v>
                </c:pt>
                <c:pt idx="897">
                  <c:v>-3.1640000000000001E-2</c:v>
                </c:pt>
                <c:pt idx="898">
                  <c:v>-3.3245999999999998E-2</c:v>
                </c:pt>
                <c:pt idx="899">
                  <c:v>-3.4410999999999997E-2</c:v>
                </c:pt>
                <c:pt idx="900">
                  <c:v>-3.6353999999999997E-2</c:v>
                </c:pt>
                <c:pt idx="901">
                  <c:v>-3.9900999999999999E-2</c:v>
                </c:pt>
                <c:pt idx="902">
                  <c:v>-4.0979000000000002E-2</c:v>
                </c:pt>
                <c:pt idx="903">
                  <c:v>-4.5608999999999997E-2</c:v>
                </c:pt>
                <c:pt idx="904">
                  <c:v>-4.7379999999999999E-2</c:v>
                </c:pt>
                <c:pt idx="905">
                  <c:v>-4.6833E-2</c:v>
                </c:pt>
                <c:pt idx="906">
                  <c:v>-4.5747000000000003E-2</c:v>
                </c:pt>
                <c:pt idx="907">
                  <c:v>-4.9550999999999998E-2</c:v>
                </c:pt>
                <c:pt idx="908">
                  <c:v>-4.9612000000000003E-2</c:v>
                </c:pt>
                <c:pt idx="909">
                  <c:v>-5.1205000000000001E-2</c:v>
                </c:pt>
                <c:pt idx="910">
                  <c:v>-5.4254999999999998E-2</c:v>
                </c:pt>
                <c:pt idx="911">
                  <c:v>-5.7188999999999997E-2</c:v>
                </c:pt>
                <c:pt idx="912">
                  <c:v>-5.9144000000000002E-2</c:v>
                </c:pt>
                <c:pt idx="913">
                  <c:v>-6.1824999999999998E-2</c:v>
                </c:pt>
                <c:pt idx="914">
                  <c:v>-6.2675999999999996E-2</c:v>
                </c:pt>
                <c:pt idx="915">
                  <c:v>-6.2108999999999998E-2</c:v>
                </c:pt>
                <c:pt idx="916">
                  <c:v>-6.2695000000000001E-2</c:v>
                </c:pt>
                <c:pt idx="917">
                  <c:v>-6.3176999999999997E-2</c:v>
                </c:pt>
                <c:pt idx="918">
                  <c:v>-6.6019999999999995E-2</c:v>
                </c:pt>
                <c:pt idx="919">
                  <c:v>-6.6423999999999997E-2</c:v>
                </c:pt>
                <c:pt idx="920">
                  <c:v>-6.7596000000000003E-2</c:v>
                </c:pt>
                <c:pt idx="921">
                  <c:v>-6.8949999999999997E-2</c:v>
                </c:pt>
                <c:pt idx="922">
                  <c:v>-6.8130999999999997E-2</c:v>
                </c:pt>
                <c:pt idx="923">
                  <c:v>-6.7653000000000005E-2</c:v>
                </c:pt>
                <c:pt idx="924">
                  <c:v>-6.6992999999999997E-2</c:v>
                </c:pt>
                <c:pt idx="925">
                  <c:v>-6.6917000000000004E-2</c:v>
                </c:pt>
                <c:pt idx="926">
                  <c:v>-6.5848000000000004E-2</c:v>
                </c:pt>
                <c:pt idx="927">
                  <c:v>-6.3976000000000005E-2</c:v>
                </c:pt>
                <c:pt idx="928">
                  <c:v>-6.8668000000000007E-2</c:v>
                </c:pt>
                <c:pt idx="929">
                  <c:v>-6.7771999999999999E-2</c:v>
                </c:pt>
                <c:pt idx="930">
                  <c:v>-6.9502999999999995E-2</c:v>
                </c:pt>
                <c:pt idx="931">
                  <c:v>-7.0640999999999995E-2</c:v>
                </c:pt>
                <c:pt idx="932">
                  <c:v>-7.1870000000000003E-2</c:v>
                </c:pt>
                <c:pt idx="933">
                  <c:v>-7.2394E-2</c:v>
                </c:pt>
                <c:pt idx="934">
                  <c:v>-7.5328000000000006E-2</c:v>
                </c:pt>
                <c:pt idx="935">
                  <c:v>-7.5608999999999996E-2</c:v>
                </c:pt>
                <c:pt idx="936">
                  <c:v>-7.7128000000000002E-2</c:v>
                </c:pt>
                <c:pt idx="937">
                  <c:v>-7.7988000000000002E-2</c:v>
                </c:pt>
                <c:pt idx="938">
                  <c:v>-7.9652000000000001E-2</c:v>
                </c:pt>
                <c:pt idx="939">
                  <c:v>-8.0951999999999996E-2</c:v>
                </c:pt>
                <c:pt idx="940">
                  <c:v>-8.1182000000000004E-2</c:v>
                </c:pt>
                <c:pt idx="941">
                  <c:v>-8.3238999999999994E-2</c:v>
                </c:pt>
                <c:pt idx="942">
                  <c:v>-8.3917000000000005E-2</c:v>
                </c:pt>
                <c:pt idx="943">
                  <c:v>-8.5575999999999999E-2</c:v>
                </c:pt>
                <c:pt idx="944">
                  <c:v>-8.8513999999999995E-2</c:v>
                </c:pt>
                <c:pt idx="945">
                  <c:v>-9.0200000000000002E-2</c:v>
                </c:pt>
                <c:pt idx="946">
                  <c:v>-9.1985999999999998E-2</c:v>
                </c:pt>
                <c:pt idx="947">
                  <c:v>-9.2734999999999998E-2</c:v>
                </c:pt>
                <c:pt idx="948">
                  <c:v>-9.4145999999999994E-2</c:v>
                </c:pt>
                <c:pt idx="949">
                  <c:v>-9.4243999999999994E-2</c:v>
                </c:pt>
                <c:pt idx="950">
                  <c:v>-9.7627000000000005E-2</c:v>
                </c:pt>
                <c:pt idx="951">
                  <c:v>-9.7847000000000003E-2</c:v>
                </c:pt>
                <c:pt idx="952">
                  <c:v>-9.9707000000000004E-2</c:v>
                </c:pt>
                <c:pt idx="953">
                  <c:v>-0.10144</c:v>
                </c:pt>
                <c:pt idx="954">
                  <c:v>-0.103628</c:v>
                </c:pt>
                <c:pt idx="955">
                  <c:v>-0.106144</c:v>
                </c:pt>
                <c:pt idx="956">
                  <c:v>-0.106789</c:v>
                </c:pt>
                <c:pt idx="957">
                  <c:v>-0.107321</c:v>
                </c:pt>
                <c:pt idx="958">
                  <c:v>-0.109652</c:v>
                </c:pt>
                <c:pt idx="959">
                  <c:v>-0.111153</c:v>
                </c:pt>
                <c:pt idx="960">
                  <c:v>-0.111737</c:v>
                </c:pt>
                <c:pt idx="961">
                  <c:v>-0.112818</c:v>
                </c:pt>
                <c:pt idx="962">
                  <c:v>-0.11400299999999999</c:v>
                </c:pt>
                <c:pt idx="963">
                  <c:v>-0.11558400000000001</c:v>
                </c:pt>
                <c:pt idx="964">
                  <c:v>-0.117397</c:v>
                </c:pt>
                <c:pt idx="965">
                  <c:v>-0.11823699999999999</c:v>
                </c:pt>
                <c:pt idx="966">
                  <c:v>-0.118007</c:v>
                </c:pt>
                <c:pt idx="967">
                  <c:v>-0.118438</c:v>
                </c:pt>
                <c:pt idx="968">
                  <c:v>-0.118425</c:v>
                </c:pt>
                <c:pt idx="969">
                  <c:v>-0.11862200000000001</c:v>
                </c:pt>
                <c:pt idx="970">
                  <c:v>-0.117092</c:v>
                </c:pt>
                <c:pt idx="971">
                  <c:v>-0.115394</c:v>
                </c:pt>
                <c:pt idx="972">
                  <c:v>-0.11528099999999999</c:v>
                </c:pt>
                <c:pt idx="973">
                  <c:v>-0.111211</c:v>
                </c:pt>
                <c:pt idx="974">
                  <c:v>-0.108221</c:v>
                </c:pt>
                <c:pt idx="975">
                  <c:v>-0.10367899999999999</c:v>
                </c:pt>
                <c:pt idx="976">
                  <c:v>-0.104308</c:v>
                </c:pt>
                <c:pt idx="977">
                  <c:v>-0.102049</c:v>
                </c:pt>
                <c:pt idx="978">
                  <c:v>-9.9034999999999998E-2</c:v>
                </c:pt>
                <c:pt idx="979">
                  <c:v>-0.100879</c:v>
                </c:pt>
                <c:pt idx="980">
                  <c:v>-9.8468E-2</c:v>
                </c:pt>
                <c:pt idx="981">
                  <c:v>-9.7875000000000004E-2</c:v>
                </c:pt>
                <c:pt idx="982">
                  <c:v>-9.6800999999999998E-2</c:v>
                </c:pt>
                <c:pt idx="983">
                  <c:v>-9.6180000000000002E-2</c:v>
                </c:pt>
                <c:pt idx="984">
                  <c:v>-9.6557000000000004E-2</c:v>
                </c:pt>
                <c:pt idx="985">
                  <c:v>-9.5911999999999997E-2</c:v>
                </c:pt>
                <c:pt idx="986">
                  <c:v>-9.4816999999999999E-2</c:v>
                </c:pt>
                <c:pt idx="987">
                  <c:v>-9.5403000000000002E-2</c:v>
                </c:pt>
                <c:pt idx="988">
                  <c:v>-9.3183000000000002E-2</c:v>
                </c:pt>
                <c:pt idx="989">
                  <c:v>-9.4073000000000004E-2</c:v>
                </c:pt>
                <c:pt idx="990">
                  <c:v>-9.2747999999999997E-2</c:v>
                </c:pt>
                <c:pt idx="991">
                  <c:v>-9.3104000000000006E-2</c:v>
                </c:pt>
                <c:pt idx="992">
                  <c:v>-9.2925999999999995E-2</c:v>
                </c:pt>
                <c:pt idx="993">
                  <c:v>-9.3867000000000006E-2</c:v>
                </c:pt>
                <c:pt idx="994">
                  <c:v>-9.5302999999999999E-2</c:v>
                </c:pt>
                <c:pt idx="995">
                  <c:v>-9.3862000000000001E-2</c:v>
                </c:pt>
                <c:pt idx="996">
                  <c:v>-9.6081E-2</c:v>
                </c:pt>
                <c:pt idx="997">
                  <c:v>-9.6412999999999999E-2</c:v>
                </c:pt>
                <c:pt idx="998">
                  <c:v>-9.4658000000000006E-2</c:v>
                </c:pt>
                <c:pt idx="999">
                  <c:v>-9.6088000000000007E-2</c:v>
                </c:pt>
                <c:pt idx="1000">
                  <c:v>-9.4738000000000003E-2</c:v>
                </c:pt>
                <c:pt idx="1001">
                  <c:v>-9.5644000000000007E-2</c:v>
                </c:pt>
                <c:pt idx="1002">
                  <c:v>-9.5006999999999994E-2</c:v>
                </c:pt>
                <c:pt idx="1003">
                  <c:v>-9.3690999999999997E-2</c:v>
                </c:pt>
                <c:pt idx="1004">
                  <c:v>-9.5561999999999994E-2</c:v>
                </c:pt>
                <c:pt idx="1005">
                  <c:v>-9.4163999999999998E-2</c:v>
                </c:pt>
                <c:pt idx="1006">
                  <c:v>-9.6106999999999998E-2</c:v>
                </c:pt>
                <c:pt idx="1007">
                  <c:v>-9.5547000000000007E-2</c:v>
                </c:pt>
                <c:pt idx="1008">
                  <c:v>-9.7066E-2</c:v>
                </c:pt>
                <c:pt idx="1009">
                  <c:v>-9.6754000000000007E-2</c:v>
                </c:pt>
                <c:pt idx="1010">
                  <c:v>-9.6902000000000002E-2</c:v>
                </c:pt>
                <c:pt idx="1011">
                  <c:v>-9.6707000000000001E-2</c:v>
                </c:pt>
                <c:pt idx="1012">
                  <c:v>-9.6500000000000002E-2</c:v>
                </c:pt>
                <c:pt idx="1013">
                  <c:v>-9.6057000000000003E-2</c:v>
                </c:pt>
                <c:pt idx="1014">
                  <c:v>-9.6043000000000003E-2</c:v>
                </c:pt>
                <c:pt idx="1015">
                  <c:v>-9.5227000000000006E-2</c:v>
                </c:pt>
                <c:pt idx="1016">
                  <c:v>-9.3798000000000006E-2</c:v>
                </c:pt>
                <c:pt idx="1017">
                  <c:v>-9.1077000000000005E-2</c:v>
                </c:pt>
                <c:pt idx="1018">
                  <c:v>-8.9233999999999994E-2</c:v>
                </c:pt>
                <c:pt idx="1019">
                  <c:v>-8.8243000000000002E-2</c:v>
                </c:pt>
                <c:pt idx="1020">
                  <c:v>-8.6777999999999994E-2</c:v>
                </c:pt>
                <c:pt idx="1021">
                  <c:v>-8.0919000000000005E-2</c:v>
                </c:pt>
                <c:pt idx="1022">
                  <c:v>-7.3532E-2</c:v>
                </c:pt>
                <c:pt idx="1023">
                  <c:v>-7.3034000000000002E-2</c:v>
                </c:pt>
                <c:pt idx="1024">
                  <c:v>-7.3375999999999997E-2</c:v>
                </c:pt>
                <c:pt idx="1025">
                  <c:v>-7.2091000000000002E-2</c:v>
                </c:pt>
                <c:pt idx="1026">
                  <c:v>-7.5241000000000002E-2</c:v>
                </c:pt>
                <c:pt idx="1027">
                  <c:v>-7.5632000000000005E-2</c:v>
                </c:pt>
                <c:pt idx="1028">
                  <c:v>-7.6383000000000006E-2</c:v>
                </c:pt>
                <c:pt idx="1029">
                  <c:v>-7.6637999999999998E-2</c:v>
                </c:pt>
                <c:pt idx="1030">
                  <c:v>-7.5963000000000003E-2</c:v>
                </c:pt>
                <c:pt idx="1031">
                  <c:v>-7.4845999999999996E-2</c:v>
                </c:pt>
                <c:pt idx="1032">
                  <c:v>-7.4487999999999999E-2</c:v>
                </c:pt>
                <c:pt idx="1033">
                  <c:v>-7.6961000000000002E-2</c:v>
                </c:pt>
                <c:pt idx="1034">
                  <c:v>-7.7011999999999997E-2</c:v>
                </c:pt>
                <c:pt idx="1035">
                  <c:v>-7.9819000000000001E-2</c:v>
                </c:pt>
                <c:pt idx="1036">
                  <c:v>-8.0397999999999997E-2</c:v>
                </c:pt>
                <c:pt idx="1037">
                  <c:v>-7.5762999999999997E-2</c:v>
                </c:pt>
                <c:pt idx="1038">
                  <c:v>-7.4016999999999999E-2</c:v>
                </c:pt>
                <c:pt idx="1039">
                  <c:v>-7.2106000000000003E-2</c:v>
                </c:pt>
                <c:pt idx="1040">
                  <c:v>-7.2206999999999993E-2</c:v>
                </c:pt>
                <c:pt idx="1041">
                  <c:v>-7.0086999999999997E-2</c:v>
                </c:pt>
                <c:pt idx="1042">
                  <c:v>-7.0479E-2</c:v>
                </c:pt>
                <c:pt idx="1043">
                  <c:v>-7.1767999999999998E-2</c:v>
                </c:pt>
                <c:pt idx="1044">
                  <c:v>-7.2399000000000005E-2</c:v>
                </c:pt>
                <c:pt idx="1045">
                  <c:v>-7.2708999999999996E-2</c:v>
                </c:pt>
                <c:pt idx="1046">
                  <c:v>-7.1990999999999999E-2</c:v>
                </c:pt>
                <c:pt idx="1047">
                  <c:v>-7.0923E-2</c:v>
                </c:pt>
                <c:pt idx="1048">
                  <c:v>-7.2952000000000003E-2</c:v>
                </c:pt>
                <c:pt idx="1049">
                  <c:v>-7.3813000000000004E-2</c:v>
                </c:pt>
                <c:pt idx="1050">
                  <c:v>-7.4123999999999995E-2</c:v>
                </c:pt>
                <c:pt idx="1051">
                  <c:v>-7.2392999999999999E-2</c:v>
                </c:pt>
                <c:pt idx="1052">
                  <c:v>-7.2430999999999995E-2</c:v>
                </c:pt>
                <c:pt idx="1053">
                  <c:v>-6.8419999999999995E-2</c:v>
                </c:pt>
                <c:pt idx="1054">
                  <c:v>-6.8145999999999998E-2</c:v>
                </c:pt>
                <c:pt idx="1055">
                  <c:v>-6.5986000000000003E-2</c:v>
                </c:pt>
                <c:pt idx="1056">
                  <c:v>-6.2252000000000002E-2</c:v>
                </c:pt>
                <c:pt idx="1057">
                  <c:v>-6.4371999999999999E-2</c:v>
                </c:pt>
                <c:pt idx="1058">
                  <c:v>-6.3744999999999996E-2</c:v>
                </c:pt>
                <c:pt idx="1059">
                  <c:v>-6.2911999999999996E-2</c:v>
                </c:pt>
                <c:pt idx="1060">
                  <c:v>-6.3080999999999998E-2</c:v>
                </c:pt>
                <c:pt idx="1061">
                  <c:v>-6.3957E-2</c:v>
                </c:pt>
                <c:pt idx="1062">
                  <c:v>-6.2470999999999999E-2</c:v>
                </c:pt>
                <c:pt idx="1063">
                  <c:v>-6.3256999999999994E-2</c:v>
                </c:pt>
                <c:pt idx="1064">
                  <c:v>-6.3636999999999999E-2</c:v>
                </c:pt>
                <c:pt idx="1065">
                  <c:v>-6.1935999999999998E-2</c:v>
                </c:pt>
                <c:pt idx="1066">
                  <c:v>-6.2279000000000001E-2</c:v>
                </c:pt>
                <c:pt idx="1067">
                  <c:v>-6.1936999999999999E-2</c:v>
                </c:pt>
                <c:pt idx="1068">
                  <c:v>-6.2907000000000005E-2</c:v>
                </c:pt>
                <c:pt idx="1069">
                  <c:v>-5.8881000000000003E-2</c:v>
                </c:pt>
                <c:pt idx="1070">
                  <c:v>-5.6439999999999997E-2</c:v>
                </c:pt>
                <c:pt idx="1071">
                  <c:v>-5.3525999999999997E-2</c:v>
                </c:pt>
                <c:pt idx="1072">
                  <c:v>-5.2690000000000001E-2</c:v>
                </c:pt>
                <c:pt idx="1073">
                  <c:v>-4.8605000000000002E-2</c:v>
                </c:pt>
                <c:pt idx="1074">
                  <c:v>-4.7174000000000001E-2</c:v>
                </c:pt>
                <c:pt idx="1075">
                  <c:v>-4.4382999999999999E-2</c:v>
                </c:pt>
                <c:pt idx="1076">
                  <c:v>-4.4366000000000003E-2</c:v>
                </c:pt>
                <c:pt idx="1077">
                  <c:v>-4.1835999999999998E-2</c:v>
                </c:pt>
                <c:pt idx="1078">
                  <c:v>-3.6475E-2</c:v>
                </c:pt>
                <c:pt idx="1079">
                  <c:v>-3.5562000000000003E-2</c:v>
                </c:pt>
                <c:pt idx="1080">
                  <c:v>-3.1759000000000003E-2</c:v>
                </c:pt>
                <c:pt idx="1081">
                  <c:v>-2.9389999999999999E-2</c:v>
                </c:pt>
                <c:pt idx="1082">
                  <c:v>-2.7654000000000001E-2</c:v>
                </c:pt>
                <c:pt idx="1083">
                  <c:v>-2.1836000000000001E-2</c:v>
                </c:pt>
                <c:pt idx="1084">
                  <c:v>-1.6143999999999999E-2</c:v>
                </c:pt>
                <c:pt idx="1085">
                  <c:v>-1.3912000000000001E-2</c:v>
                </c:pt>
                <c:pt idx="1086">
                  <c:v>-9.7579999999999993E-3</c:v>
                </c:pt>
                <c:pt idx="1087">
                  <c:v>-3.9940000000000002E-3</c:v>
                </c:pt>
                <c:pt idx="1088">
                  <c:v>-5.71E-4</c:v>
                </c:pt>
                <c:pt idx="1089">
                  <c:v>-1.085E-3</c:v>
                </c:pt>
                <c:pt idx="1090">
                  <c:v>-1.836E-3</c:v>
                </c:pt>
                <c:pt idx="1091">
                  <c:v>-2.1900000000000001E-4</c:v>
                </c:pt>
                <c:pt idx="1092">
                  <c:v>-2.0170000000000001E-3</c:v>
                </c:pt>
                <c:pt idx="1093">
                  <c:v>-2.8779999999999999E-3</c:v>
                </c:pt>
                <c:pt idx="1094">
                  <c:v>-3.032E-3</c:v>
                </c:pt>
                <c:pt idx="1095">
                  <c:v>-6.1019999999999998E-3</c:v>
                </c:pt>
                <c:pt idx="1096">
                  <c:v>-6.8250000000000003E-3</c:v>
                </c:pt>
                <c:pt idx="1097">
                  <c:v>-7.6870000000000003E-3</c:v>
                </c:pt>
                <c:pt idx="1098">
                  <c:v>-9.9139999999999992E-3</c:v>
                </c:pt>
                <c:pt idx="1099">
                  <c:v>-1.3108E-2</c:v>
                </c:pt>
                <c:pt idx="1100">
                  <c:v>-1.3573E-2</c:v>
                </c:pt>
                <c:pt idx="1101">
                  <c:v>-1.5172E-2</c:v>
                </c:pt>
                <c:pt idx="1102">
                  <c:v>-1.4874999999999999E-2</c:v>
                </c:pt>
                <c:pt idx="1103">
                  <c:v>-1.7991E-2</c:v>
                </c:pt>
                <c:pt idx="1104">
                  <c:v>-1.9202E-2</c:v>
                </c:pt>
                <c:pt idx="1105">
                  <c:v>-2.0917000000000002E-2</c:v>
                </c:pt>
                <c:pt idx="1106">
                  <c:v>-2.1038999999999999E-2</c:v>
                </c:pt>
                <c:pt idx="1107">
                  <c:v>-2.2904999999999998E-2</c:v>
                </c:pt>
                <c:pt idx="1108">
                  <c:v>-2.1756000000000001E-2</c:v>
                </c:pt>
                <c:pt idx="1109">
                  <c:v>-2.4629000000000002E-2</c:v>
                </c:pt>
                <c:pt idx="1110">
                  <c:v>-2.3689000000000002E-2</c:v>
                </c:pt>
                <c:pt idx="1111">
                  <c:v>-2.5904E-2</c:v>
                </c:pt>
                <c:pt idx="1112">
                  <c:v>-2.6782E-2</c:v>
                </c:pt>
                <c:pt idx="1113">
                  <c:v>-2.7293999999999999E-2</c:v>
                </c:pt>
                <c:pt idx="1114">
                  <c:v>-2.8825E-2</c:v>
                </c:pt>
                <c:pt idx="1115">
                  <c:v>-2.9024999999999999E-2</c:v>
                </c:pt>
                <c:pt idx="1116">
                  <c:v>-3.2883999999999997E-2</c:v>
                </c:pt>
                <c:pt idx="1117">
                  <c:v>-3.3751000000000003E-2</c:v>
                </c:pt>
                <c:pt idx="1118">
                  <c:v>-3.7805999999999999E-2</c:v>
                </c:pt>
                <c:pt idx="1119">
                  <c:v>-3.7616999999999998E-2</c:v>
                </c:pt>
                <c:pt idx="1120">
                  <c:v>-4.1230000000000003E-2</c:v>
                </c:pt>
                <c:pt idx="1121">
                  <c:v>-4.3430000000000003E-2</c:v>
                </c:pt>
                <c:pt idx="1122">
                  <c:v>-4.3587000000000001E-2</c:v>
                </c:pt>
                <c:pt idx="1123">
                  <c:v>-4.6703000000000001E-2</c:v>
                </c:pt>
                <c:pt idx="1124">
                  <c:v>-4.7197000000000003E-2</c:v>
                </c:pt>
                <c:pt idx="1125">
                  <c:v>-4.9591999999999997E-2</c:v>
                </c:pt>
                <c:pt idx="1126">
                  <c:v>-5.0936000000000002E-2</c:v>
                </c:pt>
                <c:pt idx="1127">
                  <c:v>-5.2902999999999999E-2</c:v>
                </c:pt>
                <c:pt idx="1128">
                  <c:v>-5.3884000000000001E-2</c:v>
                </c:pt>
                <c:pt idx="1129">
                  <c:v>-5.5383000000000002E-2</c:v>
                </c:pt>
                <c:pt idx="1130">
                  <c:v>-5.6222000000000001E-2</c:v>
                </c:pt>
                <c:pt idx="1131">
                  <c:v>-5.5788999999999998E-2</c:v>
                </c:pt>
                <c:pt idx="1132">
                  <c:v>-5.6917000000000002E-2</c:v>
                </c:pt>
                <c:pt idx="1133">
                  <c:v>-5.6827999999999997E-2</c:v>
                </c:pt>
                <c:pt idx="1134">
                  <c:v>-5.6938999999999997E-2</c:v>
                </c:pt>
                <c:pt idx="1135">
                  <c:v>-6.0451999999999999E-2</c:v>
                </c:pt>
                <c:pt idx="1136">
                  <c:v>-6.0859000000000003E-2</c:v>
                </c:pt>
                <c:pt idx="1137">
                  <c:v>-6.1693999999999999E-2</c:v>
                </c:pt>
                <c:pt idx="1138">
                  <c:v>-6.3658999999999993E-2</c:v>
                </c:pt>
                <c:pt idx="1139">
                  <c:v>-6.4058000000000004E-2</c:v>
                </c:pt>
                <c:pt idx="1140">
                  <c:v>-6.2809000000000004E-2</c:v>
                </c:pt>
                <c:pt idx="1141">
                  <c:v>-6.3880999999999993E-2</c:v>
                </c:pt>
                <c:pt idx="1142">
                  <c:v>-6.5069000000000002E-2</c:v>
                </c:pt>
                <c:pt idx="1143">
                  <c:v>-6.6724000000000006E-2</c:v>
                </c:pt>
                <c:pt idx="1144">
                  <c:v>-6.9625000000000006E-2</c:v>
                </c:pt>
                <c:pt idx="1145">
                  <c:v>-6.9621000000000002E-2</c:v>
                </c:pt>
                <c:pt idx="1146">
                  <c:v>-7.2422E-2</c:v>
                </c:pt>
                <c:pt idx="1147">
                  <c:v>-7.4202000000000004E-2</c:v>
                </c:pt>
                <c:pt idx="1148">
                  <c:v>-7.4950000000000003E-2</c:v>
                </c:pt>
                <c:pt idx="1149">
                  <c:v>-7.5771000000000005E-2</c:v>
                </c:pt>
                <c:pt idx="1150">
                  <c:v>-7.6697000000000001E-2</c:v>
                </c:pt>
                <c:pt idx="1151">
                  <c:v>-7.7812999999999993E-2</c:v>
                </c:pt>
                <c:pt idx="1152">
                  <c:v>-7.8871999999999998E-2</c:v>
                </c:pt>
                <c:pt idx="1153">
                  <c:v>-8.1004999999999994E-2</c:v>
                </c:pt>
                <c:pt idx="1154">
                  <c:v>-8.1420000000000006E-2</c:v>
                </c:pt>
                <c:pt idx="1155">
                  <c:v>-8.2165000000000002E-2</c:v>
                </c:pt>
                <c:pt idx="1156">
                  <c:v>-8.4411E-2</c:v>
                </c:pt>
                <c:pt idx="1157">
                  <c:v>-8.2912E-2</c:v>
                </c:pt>
                <c:pt idx="1158">
                  <c:v>-8.5912000000000002E-2</c:v>
                </c:pt>
                <c:pt idx="1159">
                  <c:v>-8.6420999999999998E-2</c:v>
                </c:pt>
                <c:pt idx="1160">
                  <c:v>-8.6357000000000003E-2</c:v>
                </c:pt>
                <c:pt idx="1161">
                  <c:v>-8.9108000000000007E-2</c:v>
                </c:pt>
                <c:pt idx="1162">
                  <c:v>-8.6683999999999997E-2</c:v>
                </c:pt>
                <c:pt idx="1163">
                  <c:v>-8.9476E-2</c:v>
                </c:pt>
                <c:pt idx="1164">
                  <c:v>-8.8091000000000003E-2</c:v>
                </c:pt>
                <c:pt idx="1165">
                  <c:v>-8.8048000000000001E-2</c:v>
                </c:pt>
                <c:pt idx="1166">
                  <c:v>-8.9455000000000007E-2</c:v>
                </c:pt>
                <c:pt idx="1167">
                  <c:v>-8.8554999999999995E-2</c:v>
                </c:pt>
                <c:pt idx="1168">
                  <c:v>-8.8133000000000003E-2</c:v>
                </c:pt>
                <c:pt idx="1169">
                  <c:v>-8.9940999999999993E-2</c:v>
                </c:pt>
                <c:pt idx="1170">
                  <c:v>-8.8475999999999999E-2</c:v>
                </c:pt>
                <c:pt idx="1171">
                  <c:v>-9.0587000000000001E-2</c:v>
                </c:pt>
                <c:pt idx="1172">
                  <c:v>-9.0265999999999999E-2</c:v>
                </c:pt>
                <c:pt idx="1173">
                  <c:v>-9.0719999999999995E-2</c:v>
                </c:pt>
                <c:pt idx="1174">
                  <c:v>-9.2659000000000005E-2</c:v>
                </c:pt>
                <c:pt idx="1175">
                  <c:v>-9.3141000000000002E-2</c:v>
                </c:pt>
                <c:pt idx="1176">
                  <c:v>-9.4575000000000006E-2</c:v>
                </c:pt>
                <c:pt idx="1177">
                  <c:v>-9.3972E-2</c:v>
                </c:pt>
                <c:pt idx="1178">
                  <c:v>-9.4325999999999993E-2</c:v>
                </c:pt>
                <c:pt idx="1179">
                  <c:v>-9.6410999999999997E-2</c:v>
                </c:pt>
                <c:pt idx="1180">
                  <c:v>-9.4979999999999995E-2</c:v>
                </c:pt>
                <c:pt idx="1181">
                  <c:v>-9.5869999999999997E-2</c:v>
                </c:pt>
                <c:pt idx="1182">
                  <c:v>-9.4505000000000006E-2</c:v>
                </c:pt>
                <c:pt idx="1183">
                  <c:v>-9.7432000000000005E-2</c:v>
                </c:pt>
                <c:pt idx="1184">
                  <c:v>-9.7477999999999995E-2</c:v>
                </c:pt>
                <c:pt idx="1185">
                  <c:v>-9.5859E-2</c:v>
                </c:pt>
                <c:pt idx="1186">
                  <c:v>-9.7974000000000006E-2</c:v>
                </c:pt>
                <c:pt idx="1187">
                  <c:v>-9.8853999999999997E-2</c:v>
                </c:pt>
                <c:pt idx="1188">
                  <c:v>-9.9059999999999995E-2</c:v>
                </c:pt>
                <c:pt idx="1189">
                  <c:v>-9.9609000000000003E-2</c:v>
                </c:pt>
                <c:pt idx="1190">
                  <c:v>-0.10051400000000001</c:v>
                </c:pt>
                <c:pt idx="1191">
                  <c:v>-9.9231E-2</c:v>
                </c:pt>
                <c:pt idx="1192">
                  <c:v>-0.100171</c:v>
                </c:pt>
                <c:pt idx="1193">
                  <c:v>-0.10113800000000001</c:v>
                </c:pt>
                <c:pt idx="1194">
                  <c:v>-9.8275000000000001E-2</c:v>
                </c:pt>
                <c:pt idx="1195">
                  <c:v>-0.101475</c:v>
                </c:pt>
                <c:pt idx="1196">
                  <c:v>-9.9166000000000004E-2</c:v>
                </c:pt>
                <c:pt idx="1197">
                  <c:v>-0.102632</c:v>
                </c:pt>
                <c:pt idx="1198">
                  <c:v>-0.103475</c:v>
                </c:pt>
                <c:pt idx="1199">
                  <c:v>-0.10675900000000001</c:v>
                </c:pt>
                <c:pt idx="1200">
                  <c:v>-0.104088</c:v>
                </c:pt>
                <c:pt idx="1201">
                  <c:v>-0.105764</c:v>
                </c:pt>
                <c:pt idx="1202">
                  <c:v>-0.10645499999999999</c:v>
                </c:pt>
                <c:pt idx="1203">
                  <c:v>-0.106239</c:v>
                </c:pt>
                <c:pt idx="1204">
                  <c:v>-0.10685799999999999</c:v>
                </c:pt>
                <c:pt idx="1205">
                  <c:v>-0.104729</c:v>
                </c:pt>
                <c:pt idx="1206">
                  <c:v>-0.10538699999999999</c:v>
                </c:pt>
                <c:pt idx="1207">
                  <c:v>-0.105004</c:v>
                </c:pt>
                <c:pt idx="1208">
                  <c:v>-0.104863</c:v>
                </c:pt>
                <c:pt idx="1209">
                  <c:v>-0.104558</c:v>
                </c:pt>
                <c:pt idx="1210">
                  <c:v>-0.10288799999999999</c:v>
                </c:pt>
                <c:pt idx="1211">
                  <c:v>-0.103767</c:v>
                </c:pt>
                <c:pt idx="1212">
                  <c:v>-0.103898</c:v>
                </c:pt>
                <c:pt idx="1213">
                  <c:v>-0.103536</c:v>
                </c:pt>
                <c:pt idx="1214">
                  <c:v>-0.102662</c:v>
                </c:pt>
                <c:pt idx="1215">
                  <c:v>-0.10272299999999999</c:v>
                </c:pt>
                <c:pt idx="1216">
                  <c:v>-0.101674</c:v>
                </c:pt>
                <c:pt idx="1217">
                  <c:v>-0.10177899999999999</c:v>
                </c:pt>
                <c:pt idx="1218">
                  <c:v>-0.10122100000000001</c:v>
                </c:pt>
                <c:pt idx="1219">
                  <c:v>-0.10052700000000001</c:v>
                </c:pt>
                <c:pt idx="1220">
                  <c:v>-9.8724000000000006E-2</c:v>
                </c:pt>
                <c:pt idx="1221">
                  <c:v>-0.10098500000000001</c:v>
                </c:pt>
                <c:pt idx="1222">
                  <c:v>-0.10130599999999999</c:v>
                </c:pt>
                <c:pt idx="1223">
                  <c:v>-0.102175</c:v>
                </c:pt>
                <c:pt idx="1224">
                  <c:v>-0.102601</c:v>
                </c:pt>
                <c:pt idx="1225">
                  <c:v>-0.101704</c:v>
                </c:pt>
                <c:pt idx="1226">
                  <c:v>-0.103807</c:v>
                </c:pt>
                <c:pt idx="1227">
                  <c:v>-0.10657800000000001</c:v>
                </c:pt>
                <c:pt idx="1228">
                  <c:v>-0.106308</c:v>
                </c:pt>
                <c:pt idx="1229">
                  <c:v>-0.10723299999999999</c:v>
                </c:pt>
                <c:pt idx="1230">
                  <c:v>-0.10212</c:v>
                </c:pt>
                <c:pt idx="1231">
                  <c:v>-0.106561</c:v>
                </c:pt>
                <c:pt idx="1232">
                  <c:v>-0.10692500000000001</c:v>
                </c:pt>
                <c:pt idx="1233">
                  <c:v>-0.104375</c:v>
                </c:pt>
                <c:pt idx="1234">
                  <c:v>-0.104521</c:v>
                </c:pt>
                <c:pt idx="1235">
                  <c:v>-0.10555</c:v>
                </c:pt>
                <c:pt idx="1236">
                  <c:v>-0.103988</c:v>
                </c:pt>
                <c:pt idx="1237">
                  <c:v>-0.10437200000000001</c:v>
                </c:pt>
                <c:pt idx="1238">
                  <c:v>-0.102386</c:v>
                </c:pt>
                <c:pt idx="1239">
                  <c:v>-0.10258200000000001</c:v>
                </c:pt>
                <c:pt idx="1240">
                  <c:v>-0.102891</c:v>
                </c:pt>
                <c:pt idx="1241">
                  <c:v>-9.9936999999999998E-2</c:v>
                </c:pt>
                <c:pt idx="1242">
                  <c:v>-0.10079</c:v>
                </c:pt>
                <c:pt idx="1243">
                  <c:v>-9.8880999999999997E-2</c:v>
                </c:pt>
                <c:pt idx="1244">
                  <c:v>-9.6296999999999994E-2</c:v>
                </c:pt>
                <c:pt idx="1245">
                  <c:v>-9.7103999999999996E-2</c:v>
                </c:pt>
                <c:pt idx="1246">
                  <c:v>-9.3095999999999998E-2</c:v>
                </c:pt>
                <c:pt idx="1247">
                  <c:v>-9.4080999999999998E-2</c:v>
                </c:pt>
                <c:pt idx="1248">
                  <c:v>-9.2157000000000003E-2</c:v>
                </c:pt>
                <c:pt idx="1249">
                  <c:v>-9.4162999999999997E-2</c:v>
                </c:pt>
                <c:pt idx="1250">
                  <c:v>-9.3494999999999995E-2</c:v>
                </c:pt>
                <c:pt idx="1251">
                  <c:v>-9.1915999999999998E-2</c:v>
                </c:pt>
                <c:pt idx="1252">
                  <c:v>-9.3364000000000003E-2</c:v>
                </c:pt>
                <c:pt idx="1253">
                  <c:v>-9.1682E-2</c:v>
                </c:pt>
                <c:pt idx="1254">
                  <c:v>-9.1550999999999993E-2</c:v>
                </c:pt>
                <c:pt idx="1255">
                  <c:v>-9.1647000000000006E-2</c:v>
                </c:pt>
                <c:pt idx="1256">
                  <c:v>-8.8883000000000004E-2</c:v>
                </c:pt>
                <c:pt idx="1257">
                  <c:v>-9.0049000000000004E-2</c:v>
                </c:pt>
                <c:pt idx="1258">
                  <c:v>-8.9852000000000001E-2</c:v>
                </c:pt>
                <c:pt idx="1259">
                  <c:v>-8.7632000000000002E-2</c:v>
                </c:pt>
                <c:pt idx="1260">
                  <c:v>-8.6749999999999994E-2</c:v>
                </c:pt>
                <c:pt idx="1261">
                  <c:v>-8.5109000000000004E-2</c:v>
                </c:pt>
                <c:pt idx="1262">
                  <c:v>-8.4039000000000003E-2</c:v>
                </c:pt>
                <c:pt idx="1263">
                  <c:v>-8.5570999999999994E-2</c:v>
                </c:pt>
                <c:pt idx="1264">
                  <c:v>-8.2622000000000001E-2</c:v>
                </c:pt>
                <c:pt idx="1265">
                  <c:v>-8.1341999999999998E-2</c:v>
                </c:pt>
                <c:pt idx="1266">
                  <c:v>-8.2611000000000004E-2</c:v>
                </c:pt>
                <c:pt idx="1267">
                  <c:v>-8.1963999999999995E-2</c:v>
                </c:pt>
                <c:pt idx="1268">
                  <c:v>-7.9473000000000002E-2</c:v>
                </c:pt>
                <c:pt idx="1269">
                  <c:v>-8.0263000000000001E-2</c:v>
                </c:pt>
                <c:pt idx="1270">
                  <c:v>-7.7256000000000005E-2</c:v>
                </c:pt>
                <c:pt idx="1271">
                  <c:v>-7.5048000000000004E-2</c:v>
                </c:pt>
                <c:pt idx="1272">
                  <c:v>-7.4111999999999997E-2</c:v>
                </c:pt>
                <c:pt idx="1273">
                  <c:v>-7.3621000000000006E-2</c:v>
                </c:pt>
                <c:pt idx="1274">
                  <c:v>-7.1920999999999999E-2</c:v>
                </c:pt>
                <c:pt idx="1275">
                  <c:v>-6.8898000000000001E-2</c:v>
                </c:pt>
                <c:pt idx="1276">
                  <c:v>-6.6481999999999999E-2</c:v>
                </c:pt>
                <c:pt idx="1277">
                  <c:v>-6.3460000000000003E-2</c:v>
                </c:pt>
                <c:pt idx="1278">
                  <c:v>-6.0685999999999997E-2</c:v>
                </c:pt>
                <c:pt idx="1279">
                  <c:v>-5.4824999999999999E-2</c:v>
                </c:pt>
                <c:pt idx="1280">
                  <c:v>-5.5004999999999998E-2</c:v>
                </c:pt>
                <c:pt idx="1281">
                  <c:v>-5.0423000000000003E-2</c:v>
                </c:pt>
                <c:pt idx="1282">
                  <c:v>-4.7771000000000001E-2</c:v>
                </c:pt>
                <c:pt idx="1283">
                  <c:v>-4.6295000000000003E-2</c:v>
                </c:pt>
                <c:pt idx="1284">
                  <c:v>-4.2659000000000002E-2</c:v>
                </c:pt>
                <c:pt idx="1285">
                  <c:v>-3.5506999999999997E-2</c:v>
                </c:pt>
                <c:pt idx="1286">
                  <c:v>-3.5133999999999999E-2</c:v>
                </c:pt>
                <c:pt idx="1287">
                  <c:v>-3.1253000000000003E-2</c:v>
                </c:pt>
                <c:pt idx="1288">
                  <c:v>-2.4287E-2</c:v>
                </c:pt>
                <c:pt idx="1289">
                  <c:v>-2.359E-2</c:v>
                </c:pt>
                <c:pt idx="1290">
                  <c:v>-1.8856000000000001E-2</c:v>
                </c:pt>
                <c:pt idx="1291">
                  <c:v>-1.2753E-2</c:v>
                </c:pt>
                <c:pt idx="1292">
                  <c:v>-1.1187000000000001E-2</c:v>
                </c:pt>
                <c:pt idx="1293">
                  <c:v>-4.8729999999999997E-3</c:v>
                </c:pt>
                <c:pt idx="1294">
                  <c:v>-3.5479999999999999E-3</c:v>
                </c:pt>
                <c:pt idx="1295">
                  <c:v>-6.0800000000000003E-3</c:v>
                </c:pt>
                <c:pt idx="1296">
                  <c:v>-8.5620000000000002E-3</c:v>
                </c:pt>
                <c:pt idx="1297">
                  <c:v>-1.1613999999999999E-2</c:v>
                </c:pt>
                <c:pt idx="1298">
                  <c:v>-1.4785E-2</c:v>
                </c:pt>
                <c:pt idx="1299">
                  <c:v>-1.8794000000000002E-2</c:v>
                </c:pt>
                <c:pt idx="1300">
                  <c:v>-2.2253999999999999E-2</c:v>
                </c:pt>
                <c:pt idx="1301">
                  <c:v>-2.4468E-2</c:v>
                </c:pt>
                <c:pt idx="1302">
                  <c:v>-2.9881000000000001E-2</c:v>
                </c:pt>
                <c:pt idx="1303">
                  <c:v>-3.2495000000000003E-2</c:v>
                </c:pt>
                <c:pt idx="1304">
                  <c:v>-3.7830999999999997E-2</c:v>
                </c:pt>
                <c:pt idx="1305">
                  <c:v>-4.0735E-2</c:v>
                </c:pt>
                <c:pt idx="1306">
                  <c:v>-4.4385000000000001E-2</c:v>
                </c:pt>
                <c:pt idx="1307">
                  <c:v>-4.7322000000000003E-2</c:v>
                </c:pt>
                <c:pt idx="1308">
                  <c:v>-5.0970000000000001E-2</c:v>
                </c:pt>
                <c:pt idx="1309">
                  <c:v>-5.4826E-2</c:v>
                </c:pt>
                <c:pt idx="1310">
                  <c:v>-5.5219999999999998E-2</c:v>
                </c:pt>
                <c:pt idx="1311">
                  <c:v>-5.9924999999999999E-2</c:v>
                </c:pt>
                <c:pt idx="1312">
                  <c:v>-6.1927999999999997E-2</c:v>
                </c:pt>
                <c:pt idx="1313">
                  <c:v>-6.3516000000000003E-2</c:v>
                </c:pt>
                <c:pt idx="1314">
                  <c:v>-6.2667E-2</c:v>
                </c:pt>
                <c:pt idx="1315">
                  <c:v>-6.4769999999999994E-2</c:v>
                </c:pt>
                <c:pt idx="1316">
                  <c:v>-6.3933000000000004E-2</c:v>
                </c:pt>
                <c:pt idx="1317">
                  <c:v>-6.0595999999999997E-2</c:v>
                </c:pt>
                <c:pt idx="1318">
                  <c:v>-5.9629000000000001E-2</c:v>
                </c:pt>
                <c:pt idx="1319">
                  <c:v>-6.0038000000000001E-2</c:v>
                </c:pt>
                <c:pt idx="1320">
                  <c:v>-5.9048999999999997E-2</c:v>
                </c:pt>
                <c:pt idx="1321">
                  <c:v>-5.8844E-2</c:v>
                </c:pt>
                <c:pt idx="1322">
                  <c:v>-5.8442000000000001E-2</c:v>
                </c:pt>
                <c:pt idx="1323">
                  <c:v>-5.9331000000000002E-2</c:v>
                </c:pt>
                <c:pt idx="1324">
                  <c:v>-6.046E-2</c:v>
                </c:pt>
                <c:pt idx="1325">
                  <c:v>-6.1554999999999999E-2</c:v>
                </c:pt>
                <c:pt idx="1326">
                  <c:v>-6.1783999999999999E-2</c:v>
                </c:pt>
                <c:pt idx="1327">
                  <c:v>-6.3408000000000006E-2</c:v>
                </c:pt>
                <c:pt idx="1328">
                  <c:v>-6.4843999999999999E-2</c:v>
                </c:pt>
                <c:pt idx="1329">
                  <c:v>-6.6390000000000005E-2</c:v>
                </c:pt>
                <c:pt idx="1330">
                  <c:v>-6.6116999999999995E-2</c:v>
                </c:pt>
                <c:pt idx="1331">
                  <c:v>-6.7583000000000004E-2</c:v>
                </c:pt>
                <c:pt idx="1332">
                  <c:v>-6.9199999999999998E-2</c:v>
                </c:pt>
                <c:pt idx="1333">
                  <c:v>-7.0718000000000003E-2</c:v>
                </c:pt>
                <c:pt idx="1334">
                  <c:v>-7.2205000000000005E-2</c:v>
                </c:pt>
                <c:pt idx="1335">
                  <c:v>-7.1346999999999994E-2</c:v>
                </c:pt>
                <c:pt idx="1336">
                  <c:v>-7.2412000000000004E-2</c:v>
                </c:pt>
                <c:pt idx="1337">
                  <c:v>-6.9413000000000002E-2</c:v>
                </c:pt>
                <c:pt idx="1338">
                  <c:v>-6.8373000000000003E-2</c:v>
                </c:pt>
                <c:pt idx="1339">
                  <c:v>-6.4949999999999994E-2</c:v>
                </c:pt>
                <c:pt idx="1340">
                  <c:v>-6.4413999999999999E-2</c:v>
                </c:pt>
                <c:pt idx="1341">
                  <c:v>-6.5328999999999998E-2</c:v>
                </c:pt>
                <c:pt idx="1342">
                  <c:v>-6.3689999999999997E-2</c:v>
                </c:pt>
                <c:pt idx="1343">
                  <c:v>-6.5355999999999997E-2</c:v>
                </c:pt>
                <c:pt idx="1344">
                  <c:v>-6.4607999999999999E-2</c:v>
                </c:pt>
                <c:pt idx="1345">
                  <c:v>-6.2533000000000005E-2</c:v>
                </c:pt>
                <c:pt idx="1346">
                  <c:v>-6.4387E-2</c:v>
                </c:pt>
                <c:pt idx="1347">
                  <c:v>-6.1213999999999998E-2</c:v>
                </c:pt>
                <c:pt idx="1348">
                  <c:v>-6.2107999999999997E-2</c:v>
                </c:pt>
                <c:pt idx="1349">
                  <c:v>-6.2774999999999997E-2</c:v>
                </c:pt>
                <c:pt idx="1350">
                  <c:v>-6.0852999999999997E-2</c:v>
                </c:pt>
                <c:pt idx="1351">
                  <c:v>-6.3825999999999994E-2</c:v>
                </c:pt>
                <c:pt idx="1352">
                  <c:v>-6.1286E-2</c:v>
                </c:pt>
                <c:pt idx="1353">
                  <c:v>-6.2839999999999993E-2</c:v>
                </c:pt>
                <c:pt idx="1354">
                  <c:v>-6.3575999999999994E-2</c:v>
                </c:pt>
                <c:pt idx="1355">
                  <c:v>-6.2924999999999995E-2</c:v>
                </c:pt>
                <c:pt idx="1356">
                  <c:v>-6.2726000000000004E-2</c:v>
                </c:pt>
                <c:pt idx="1357">
                  <c:v>-6.4139000000000002E-2</c:v>
                </c:pt>
                <c:pt idx="1358">
                  <c:v>-6.5784999999999996E-2</c:v>
                </c:pt>
                <c:pt idx="1359">
                  <c:v>-6.5850000000000006E-2</c:v>
                </c:pt>
                <c:pt idx="1360">
                  <c:v>-6.7694000000000004E-2</c:v>
                </c:pt>
                <c:pt idx="1361">
                  <c:v>-6.7982000000000001E-2</c:v>
                </c:pt>
                <c:pt idx="1362">
                  <c:v>-6.8768999999999997E-2</c:v>
                </c:pt>
                <c:pt idx="1363">
                  <c:v>-7.0091000000000001E-2</c:v>
                </c:pt>
                <c:pt idx="1364">
                  <c:v>-7.0015999999999995E-2</c:v>
                </c:pt>
                <c:pt idx="1365">
                  <c:v>-7.0394999999999999E-2</c:v>
                </c:pt>
                <c:pt idx="1366">
                  <c:v>-7.1187E-2</c:v>
                </c:pt>
                <c:pt idx="1367">
                  <c:v>-7.2154999999999997E-2</c:v>
                </c:pt>
                <c:pt idx="1368">
                  <c:v>-7.2647000000000003E-2</c:v>
                </c:pt>
                <c:pt idx="1369">
                  <c:v>-7.2650000000000006E-2</c:v>
                </c:pt>
                <c:pt idx="1370">
                  <c:v>-7.4158000000000002E-2</c:v>
                </c:pt>
                <c:pt idx="1371">
                  <c:v>-7.4834999999999999E-2</c:v>
                </c:pt>
                <c:pt idx="1372">
                  <c:v>-7.5298000000000004E-2</c:v>
                </c:pt>
                <c:pt idx="1373">
                  <c:v>-7.4792999999999998E-2</c:v>
                </c:pt>
                <c:pt idx="1374">
                  <c:v>-7.7004000000000003E-2</c:v>
                </c:pt>
                <c:pt idx="1375">
                  <c:v>-7.6938000000000006E-2</c:v>
                </c:pt>
                <c:pt idx="1376">
                  <c:v>-7.8125E-2</c:v>
                </c:pt>
                <c:pt idx="1377">
                  <c:v>-7.9418000000000002E-2</c:v>
                </c:pt>
                <c:pt idx="1378">
                  <c:v>-8.0041000000000001E-2</c:v>
                </c:pt>
                <c:pt idx="1379">
                  <c:v>-8.0754999999999993E-2</c:v>
                </c:pt>
                <c:pt idx="1380">
                  <c:v>-8.0679000000000001E-2</c:v>
                </c:pt>
                <c:pt idx="1381">
                  <c:v>-8.1752000000000005E-2</c:v>
                </c:pt>
                <c:pt idx="1382">
                  <c:v>-8.2115999999999995E-2</c:v>
                </c:pt>
                <c:pt idx="1383">
                  <c:v>-8.2586000000000007E-2</c:v>
                </c:pt>
                <c:pt idx="1384">
                  <c:v>-8.2452999999999999E-2</c:v>
                </c:pt>
                <c:pt idx="1385">
                  <c:v>-8.3549999999999999E-2</c:v>
                </c:pt>
                <c:pt idx="1386">
                  <c:v>-8.2893999999999995E-2</c:v>
                </c:pt>
                <c:pt idx="1387">
                  <c:v>-8.4475999999999996E-2</c:v>
                </c:pt>
                <c:pt idx="1388">
                  <c:v>-8.4338999999999997E-2</c:v>
                </c:pt>
                <c:pt idx="1389">
                  <c:v>-8.5317000000000004E-2</c:v>
                </c:pt>
                <c:pt idx="1390">
                  <c:v>-8.4366999999999998E-2</c:v>
                </c:pt>
                <c:pt idx="1391">
                  <c:v>-8.2170999999999994E-2</c:v>
                </c:pt>
                <c:pt idx="1392">
                  <c:v>-8.1547999999999995E-2</c:v>
                </c:pt>
                <c:pt idx="1393">
                  <c:v>-8.1300999999999998E-2</c:v>
                </c:pt>
                <c:pt idx="1394">
                  <c:v>-8.0390000000000003E-2</c:v>
                </c:pt>
                <c:pt idx="1395">
                  <c:v>-7.9250000000000001E-2</c:v>
                </c:pt>
                <c:pt idx="1396">
                  <c:v>-7.5942999999999997E-2</c:v>
                </c:pt>
                <c:pt idx="1397">
                  <c:v>-7.6006000000000004E-2</c:v>
                </c:pt>
                <c:pt idx="1398">
                  <c:v>-7.3144000000000001E-2</c:v>
                </c:pt>
                <c:pt idx="1399">
                  <c:v>-7.0354E-2</c:v>
                </c:pt>
                <c:pt idx="1400">
                  <c:v>-7.1180999999999994E-2</c:v>
                </c:pt>
                <c:pt idx="1401">
                  <c:v>-6.6467999999999999E-2</c:v>
                </c:pt>
                <c:pt idx="1402">
                  <c:v>-6.6673999999999997E-2</c:v>
                </c:pt>
                <c:pt idx="1403">
                  <c:v>-6.4610000000000001E-2</c:v>
                </c:pt>
                <c:pt idx="1404">
                  <c:v>-6.3735E-2</c:v>
                </c:pt>
                <c:pt idx="1405">
                  <c:v>-6.4223000000000002E-2</c:v>
                </c:pt>
                <c:pt idx="1406">
                  <c:v>-6.3182000000000002E-2</c:v>
                </c:pt>
                <c:pt idx="1407">
                  <c:v>-6.2134000000000002E-2</c:v>
                </c:pt>
                <c:pt idx="1408">
                  <c:v>-6.1074000000000003E-2</c:v>
                </c:pt>
                <c:pt idx="1409">
                  <c:v>-5.8513000000000003E-2</c:v>
                </c:pt>
                <c:pt idx="1410">
                  <c:v>-5.8692000000000001E-2</c:v>
                </c:pt>
                <c:pt idx="1411">
                  <c:v>-5.7894000000000001E-2</c:v>
                </c:pt>
                <c:pt idx="1412">
                  <c:v>-5.7395000000000002E-2</c:v>
                </c:pt>
                <c:pt idx="1413">
                  <c:v>-5.6565999999999998E-2</c:v>
                </c:pt>
                <c:pt idx="1414">
                  <c:v>-5.6353E-2</c:v>
                </c:pt>
                <c:pt idx="1415">
                  <c:v>-5.6550999999999997E-2</c:v>
                </c:pt>
                <c:pt idx="1416">
                  <c:v>-5.6327000000000002E-2</c:v>
                </c:pt>
                <c:pt idx="1417">
                  <c:v>-5.6536999999999997E-2</c:v>
                </c:pt>
                <c:pt idx="1418">
                  <c:v>-5.6578000000000003E-2</c:v>
                </c:pt>
                <c:pt idx="1419">
                  <c:v>-5.6859E-2</c:v>
                </c:pt>
                <c:pt idx="1420">
                  <c:v>-5.7041000000000001E-2</c:v>
                </c:pt>
                <c:pt idx="1421">
                  <c:v>-5.7088E-2</c:v>
                </c:pt>
                <c:pt idx="1422">
                  <c:v>-5.6888000000000001E-2</c:v>
                </c:pt>
                <c:pt idx="1423">
                  <c:v>-5.7935E-2</c:v>
                </c:pt>
                <c:pt idx="1424">
                  <c:v>-5.5786000000000002E-2</c:v>
                </c:pt>
                <c:pt idx="1425">
                  <c:v>-5.6689000000000003E-2</c:v>
                </c:pt>
                <c:pt idx="1426">
                  <c:v>-5.6056000000000002E-2</c:v>
                </c:pt>
                <c:pt idx="1427">
                  <c:v>-5.4567999999999998E-2</c:v>
                </c:pt>
                <c:pt idx="1428">
                  <c:v>-5.4573000000000003E-2</c:v>
                </c:pt>
                <c:pt idx="1429">
                  <c:v>-5.3725000000000002E-2</c:v>
                </c:pt>
                <c:pt idx="1430">
                  <c:v>-5.3429999999999998E-2</c:v>
                </c:pt>
                <c:pt idx="1431">
                  <c:v>-5.4383000000000001E-2</c:v>
                </c:pt>
                <c:pt idx="1432">
                  <c:v>-5.4708E-2</c:v>
                </c:pt>
                <c:pt idx="1433">
                  <c:v>-5.2402999999999998E-2</c:v>
                </c:pt>
                <c:pt idx="1434">
                  <c:v>-5.2278999999999999E-2</c:v>
                </c:pt>
                <c:pt idx="1435">
                  <c:v>-5.2944999999999999E-2</c:v>
                </c:pt>
                <c:pt idx="1436">
                  <c:v>-5.3211000000000001E-2</c:v>
                </c:pt>
                <c:pt idx="1437">
                  <c:v>-5.5021E-2</c:v>
                </c:pt>
                <c:pt idx="1438">
                  <c:v>-5.3997999999999997E-2</c:v>
                </c:pt>
                <c:pt idx="1439">
                  <c:v>-5.2779E-2</c:v>
                </c:pt>
                <c:pt idx="1440">
                  <c:v>-5.2023E-2</c:v>
                </c:pt>
                <c:pt idx="1441">
                  <c:v>-5.2817999999999997E-2</c:v>
                </c:pt>
                <c:pt idx="1442">
                  <c:v>-5.2372000000000002E-2</c:v>
                </c:pt>
                <c:pt idx="1443">
                  <c:v>-5.0165000000000001E-2</c:v>
                </c:pt>
                <c:pt idx="1444">
                  <c:v>-5.1612999999999999E-2</c:v>
                </c:pt>
                <c:pt idx="1445">
                  <c:v>-4.7181000000000001E-2</c:v>
                </c:pt>
                <c:pt idx="1446">
                  <c:v>-4.7704000000000003E-2</c:v>
                </c:pt>
                <c:pt idx="1447">
                  <c:v>-4.7017000000000003E-2</c:v>
                </c:pt>
                <c:pt idx="1448">
                  <c:v>-4.5664000000000003E-2</c:v>
                </c:pt>
                <c:pt idx="1449">
                  <c:v>-4.3115000000000001E-2</c:v>
                </c:pt>
                <c:pt idx="1450">
                  <c:v>-4.2186000000000001E-2</c:v>
                </c:pt>
                <c:pt idx="1451">
                  <c:v>-4.0558999999999998E-2</c:v>
                </c:pt>
                <c:pt idx="1452">
                  <c:v>-3.8207999999999999E-2</c:v>
                </c:pt>
                <c:pt idx="1453">
                  <c:v>-3.8442999999999998E-2</c:v>
                </c:pt>
                <c:pt idx="1454">
                  <c:v>-4.0960000000000003E-2</c:v>
                </c:pt>
                <c:pt idx="1455">
                  <c:v>-4.1244999999999997E-2</c:v>
                </c:pt>
                <c:pt idx="1456">
                  <c:v>-4.1207000000000001E-2</c:v>
                </c:pt>
                <c:pt idx="1457">
                  <c:v>-4.2140999999999998E-2</c:v>
                </c:pt>
                <c:pt idx="1458">
                  <c:v>-4.3117000000000003E-2</c:v>
                </c:pt>
                <c:pt idx="1459">
                  <c:v>-4.3869999999999999E-2</c:v>
                </c:pt>
                <c:pt idx="1460">
                  <c:v>-4.4592E-2</c:v>
                </c:pt>
                <c:pt idx="1461">
                  <c:v>-4.4520999999999998E-2</c:v>
                </c:pt>
                <c:pt idx="1462">
                  <c:v>-4.5429999999999998E-2</c:v>
                </c:pt>
                <c:pt idx="1463">
                  <c:v>-4.5288000000000002E-2</c:v>
                </c:pt>
                <c:pt idx="1464">
                  <c:v>-4.7765000000000002E-2</c:v>
                </c:pt>
                <c:pt idx="1465">
                  <c:v>-4.9012E-2</c:v>
                </c:pt>
                <c:pt idx="1466">
                  <c:v>-5.0978000000000002E-2</c:v>
                </c:pt>
                <c:pt idx="1467">
                  <c:v>-4.9742000000000001E-2</c:v>
                </c:pt>
                <c:pt idx="1468">
                  <c:v>-5.0744999999999998E-2</c:v>
                </c:pt>
                <c:pt idx="1469">
                  <c:v>-5.1158000000000002E-2</c:v>
                </c:pt>
                <c:pt idx="1470">
                  <c:v>-5.1582000000000003E-2</c:v>
                </c:pt>
                <c:pt idx="1471">
                  <c:v>-5.1049999999999998E-2</c:v>
                </c:pt>
                <c:pt idx="1472">
                  <c:v>-5.0495999999999999E-2</c:v>
                </c:pt>
                <c:pt idx="1473">
                  <c:v>-5.0469E-2</c:v>
                </c:pt>
                <c:pt idx="1474">
                  <c:v>-5.1024E-2</c:v>
                </c:pt>
                <c:pt idx="1475">
                  <c:v>-4.8767999999999999E-2</c:v>
                </c:pt>
                <c:pt idx="1476">
                  <c:v>-4.9201000000000002E-2</c:v>
                </c:pt>
                <c:pt idx="1477">
                  <c:v>-5.1503E-2</c:v>
                </c:pt>
                <c:pt idx="1478">
                  <c:v>-5.0164E-2</c:v>
                </c:pt>
                <c:pt idx="1479">
                  <c:v>-5.1855999999999999E-2</c:v>
                </c:pt>
                <c:pt idx="1480">
                  <c:v>-5.2243999999999999E-2</c:v>
                </c:pt>
                <c:pt idx="1481">
                  <c:v>-5.1773E-2</c:v>
                </c:pt>
                <c:pt idx="1482">
                  <c:v>-5.2282000000000002E-2</c:v>
                </c:pt>
                <c:pt idx="1483">
                  <c:v>-5.3705000000000003E-2</c:v>
                </c:pt>
                <c:pt idx="1484">
                  <c:v>-5.3120000000000001E-2</c:v>
                </c:pt>
                <c:pt idx="1485">
                  <c:v>-4.9961999999999999E-2</c:v>
                </c:pt>
                <c:pt idx="1486">
                  <c:v>-5.1508999999999999E-2</c:v>
                </c:pt>
                <c:pt idx="1487">
                  <c:v>-4.8839E-2</c:v>
                </c:pt>
                <c:pt idx="1488">
                  <c:v>-4.8640000000000003E-2</c:v>
                </c:pt>
                <c:pt idx="1489">
                  <c:v>-4.6734999999999999E-2</c:v>
                </c:pt>
                <c:pt idx="1490">
                  <c:v>-4.8044999999999997E-2</c:v>
                </c:pt>
                <c:pt idx="1491">
                  <c:v>-4.9192E-2</c:v>
                </c:pt>
                <c:pt idx="1492">
                  <c:v>-4.9355000000000003E-2</c:v>
                </c:pt>
                <c:pt idx="1493">
                  <c:v>-4.9246999999999999E-2</c:v>
                </c:pt>
                <c:pt idx="1494">
                  <c:v>-4.8321000000000003E-2</c:v>
                </c:pt>
                <c:pt idx="1495">
                  <c:v>-4.7612000000000002E-2</c:v>
                </c:pt>
                <c:pt idx="1496">
                  <c:v>-4.7863999999999997E-2</c:v>
                </c:pt>
                <c:pt idx="1497">
                  <c:v>-4.7108999999999998E-2</c:v>
                </c:pt>
                <c:pt idx="1498">
                  <c:v>-4.6765000000000001E-2</c:v>
                </c:pt>
                <c:pt idx="1499">
                  <c:v>-4.8204999999999998E-2</c:v>
                </c:pt>
                <c:pt idx="1500">
                  <c:v>-4.8099999999999997E-2</c:v>
                </c:pt>
                <c:pt idx="1501">
                  <c:v>-4.7120000000000002E-2</c:v>
                </c:pt>
                <c:pt idx="1502">
                  <c:v>-4.7523999999999997E-2</c:v>
                </c:pt>
                <c:pt idx="1503">
                  <c:v>-4.4713999999999997E-2</c:v>
                </c:pt>
                <c:pt idx="1504">
                  <c:v>-4.4856E-2</c:v>
                </c:pt>
                <c:pt idx="1505">
                  <c:v>-4.1522000000000003E-2</c:v>
                </c:pt>
                <c:pt idx="1506">
                  <c:v>-4.2058999999999999E-2</c:v>
                </c:pt>
                <c:pt idx="1507">
                  <c:v>-3.9475999999999997E-2</c:v>
                </c:pt>
                <c:pt idx="1508">
                  <c:v>-3.8091E-2</c:v>
                </c:pt>
                <c:pt idx="1509">
                  <c:v>-3.5193000000000002E-2</c:v>
                </c:pt>
                <c:pt idx="1510">
                  <c:v>-3.3037999999999998E-2</c:v>
                </c:pt>
                <c:pt idx="1511">
                  <c:v>-3.0700000000000002E-2</c:v>
                </c:pt>
                <c:pt idx="1512">
                  <c:v>-3.1379999999999998E-2</c:v>
                </c:pt>
                <c:pt idx="1513">
                  <c:v>-2.9319999999999999E-2</c:v>
                </c:pt>
                <c:pt idx="1514">
                  <c:v>-2.4917000000000002E-2</c:v>
                </c:pt>
                <c:pt idx="1515">
                  <c:v>-2.4829E-2</c:v>
                </c:pt>
                <c:pt idx="1516">
                  <c:v>-2.2544000000000002E-2</c:v>
                </c:pt>
                <c:pt idx="1517">
                  <c:v>-2.1538999999999999E-2</c:v>
                </c:pt>
                <c:pt idx="1518">
                  <c:v>-1.8936000000000001E-2</c:v>
                </c:pt>
                <c:pt idx="1519">
                  <c:v>-1.4670000000000001E-2</c:v>
                </c:pt>
                <c:pt idx="1520">
                  <c:v>-1.1391999999999999E-2</c:v>
                </c:pt>
                <c:pt idx="1521">
                  <c:v>-1.0075000000000001E-2</c:v>
                </c:pt>
                <c:pt idx="1522">
                  <c:v>-7.7749999999999998E-3</c:v>
                </c:pt>
                <c:pt idx="1523">
                  <c:v>-3.1180000000000001E-3</c:v>
                </c:pt>
                <c:pt idx="1524">
                  <c:v>3.4099999999999999E-4</c:v>
                </c:pt>
                <c:pt idx="1525">
                  <c:v>-5.3600000000000002E-4</c:v>
                </c:pt>
                <c:pt idx="1526">
                  <c:v>-1.354E-3</c:v>
                </c:pt>
                <c:pt idx="1527">
                  <c:v>-2.5539999999999998E-3</c:v>
                </c:pt>
                <c:pt idx="1528">
                  <c:v>-3.4030000000000002E-3</c:v>
                </c:pt>
                <c:pt idx="1529">
                  <c:v>-4.3229999999999996E-3</c:v>
                </c:pt>
                <c:pt idx="1530">
                  <c:v>-5.411E-3</c:v>
                </c:pt>
                <c:pt idx="1531">
                  <c:v>-6.4539999999999997E-3</c:v>
                </c:pt>
                <c:pt idx="1532">
                  <c:v>-6.2760000000000003E-3</c:v>
                </c:pt>
                <c:pt idx="1533">
                  <c:v>-7.4289999999999998E-3</c:v>
                </c:pt>
                <c:pt idx="1534">
                  <c:v>-8.5100000000000002E-3</c:v>
                </c:pt>
                <c:pt idx="1535">
                  <c:v>-9.3950000000000006E-3</c:v>
                </c:pt>
                <c:pt idx="1536">
                  <c:v>-9.6120000000000008E-3</c:v>
                </c:pt>
                <c:pt idx="1537">
                  <c:v>-1.0911000000000001E-2</c:v>
                </c:pt>
                <c:pt idx="1538">
                  <c:v>-1.196E-2</c:v>
                </c:pt>
                <c:pt idx="1539">
                  <c:v>-1.1668E-2</c:v>
                </c:pt>
                <c:pt idx="1540">
                  <c:v>-1.1679E-2</c:v>
                </c:pt>
                <c:pt idx="1541">
                  <c:v>-1.5304999999999999E-2</c:v>
                </c:pt>
                <c:pt idx="1542">
                  <c:v>-1.6324000000000002E-2</c:v>
                </c:pt>
                <c:pt idx="1543">
                  <c:v>-1.7701999999999999E-2</c:v>
                </c:pt>
                <c:pt idx="1544">
                  <c:v>-1.9153E-2</c:v>
                </c:pt>
                <c:pt idx="1545">
                  <c:v>-1.8707000000000001E-2</c:v>
                </c:pt>
                <c:pt idx="1546">
                  <c:v>-2.1215999999999999E-2</c:v>
                </c:pt>
                <c:pt idx="1547">
                  <c:v>-2.2228999999999999E-2</c:v>
                </c:pt>
                <c:pt idx="1548">
                  <c:v>-2.3029999999999998E-2</c:v>
                </c:pt>
                <c:pt idx="1549">
                  <c:v>-2.3016999999999999E-2</c:v>
                </c:pt>
                <c:pt idx="1550">
                  <c:v>-2.4951000000000001E-2</c:v>
                </c:pt>
                <c:pt idx="1551">
                  <c:v>-2.4691999999999999E-2</c:v>
                </c:pt>
                <c:pt idx="1552">
                  <c:v>-2.6190999999999999E-2</c:v>
                </c:pt>
                <c:pt idx="1553">
                  <c:v>-2.5815999999999999E-2</c:v>
                </c:pt>
                <c:pt idx="1554">
                  <c:v>-2.7959000000000001E-2</c:v>
                </c:pt>
                <c:pt idx="1555">
                  <c:v>-2.8882000000000001E-2</c:v>
                </c:pt>
                <c:pt idx="1556">
                  <c:v>-2.8629000000000002E-2</c:v>
                </c:pt>
                <c:pt idx="1557">
                  <c:v>-3.1099000000000002E-2</c:v>
                </c:pt>
                <c:pt idx="1558">
                  <c:v>-3.2079000000000003E-2</c:v>
                </c:pt>
                <c:pt idx="1559">
                  <c:v>-3.2305E-2</c:v>
                </c:pt>
                <c:pt idx="1560">
                  <c:v>-3.3119999999999997E-2</c:v>
                </c:pt>
                <c:pt idx="1561">
                  <c:v>-3.3322999999999998E-2</c:v>
                </c:pt>
                <c:pt idx="1562">
                  <c:v>-3.5476000000000001E-2</c:v>
                </c:pt>
                <c:pt idx="1563">
                  <c:v>-3.5746E-2</c:v>
                </c:pt>
                <c:pt idx="1564">
                  <c:v>-3.8490999999999997E-2</c:v>
                </c:pt>
                <c:pt idx="1565">
                  <c:v>-3.8314000000000001E-2</c:v>
                </c:pt>
                <c:pt idx="1566">
                  <c:v>-4.0480000000000002E-2</c:v>
                </c:pt>
                <c:pt idx="1567">
                  <c:v>-4.0069E-2</c:v>
                </c:pt>
                <c:pt idx="1568">
                  <c:v>-4.054E-2</c:v>
                </c:pt>
                <c:pt idx="1569">
                  <c:v>-4.1000000000000002E-2</c:v>
                </c:pt>
                <c:pt idx="1570">
                  <c:v>-4.2346000000000002E-2</c:v>
                </c:pt>
                <c:pt idx="1571">
                  <c:v>-4.0423000000000001E-2</c:v>
                </c:pt>
                <c:pt idx="1572">
                  <c:v>-4.2641999999999999E-2</c:v>
                </c:pt>
                <c:pt idx="1573">
                  <c:v>-4.3622000000000001E-2</c:v>
                </c:pt>
                <c:pt idx="1574">
                  <c:v>-4.3638999999999997E-2</c:v>
                </c:pt>
                <c:pt idx="1575">
                  <c:v>-4.2838000000000001E-2</c:v>
                </c:pt>
                <c:pt idx="1576">
                  <c:v>-4.3217999999999999E-2</c:v>
                </c:pt>
                <c:pt idx="1577">
                  <c:v>-4.3136000000000001E-2</c:v>
                </c:pt>
                <c:pt idx="1578">
                  <c:v>-4.4448000000000001E-2</c:v>
                </c:pt>
                <c:pt idx="1579">
                  <c:v>-4.4934000000000002E-2</c:v>
                </c:pt>
                <c:pt idx="1580">
                  <c:v>-4.7183999999999997E-2</c:v>
                </c:pt>
                <c:pt idx="1581">
                  <c:v>-4.8864999999999999E-2</c:v>
                </c:pt>
                <c:pt idx="1582">
                  <c:v>-4.9548000000000002E-2</c:v>
                </c:pt>
                <c:pt idx="1583">
                  <c:v>-5.0266999999999999E-2</c:v>
                </c:pt>
                <c:pt idx="1584">
                  <c:v>-5.1409000000000003E-2</c:v>
                </c:pt>
                <c:pt idx="1585">
                  <c:v>-5.1553000000000002E-2</c:v>
                </c:pt>
                <c:pt idx="1586">
                  <c:v>-5.1336E-2</c:v>
                </c:pt>
                <c:pt idx="1587">
                  <c:v>-5.1601000000000001E-2</c:v>
                </c:pt>
                <c:pt idx="1588">
                  <c:v>-5.0437999999999997E-2</c:v>
                </c:pt>
                <c:pt idx="1589">
                  <c:v>-5.2326999999999999E-2</c:v>
                </c:pt>
                <c:pt idx="1590">
                  <c:v>-5.2613E-2</c:v>
                </c:pt>
                <c:pt idx="1591">
                  <c:v>-5.3594000000000003E-2</c:v>
                </c:pt>
                <c:pt idx="1592">
                  <c:v>-5.3189E-2</c:v>
                </c:pt>
                <c:pt idx="1593">
                  <c:v>-5.5052999999999998E-2</c:v>
                </c:pt>
                <c:pt idx="1594">
                  <c:v>-5.5416E-2</c:v>
                </c:pt>
                <c:pt idx="1595">
                  <c:v>-5.6867000000000001E-2</c:v>
                </c:pt>
                <c:pt idx="1596">
                  <c:v>-5.6398999999999998E-2</c:v>
                </c:pt>
                <c:pt idx="1597">
                  <c:v>-5.7626999999999998E-2</c:v>
                </c:pt>
                <c:pt idx="1598">
                  <c:v>-5.8102000000000001E-2</c:v>
                </c:pt>
                <c:pt idx="1599">
                  <c:v>-5.7653000000000003E-2</c:v>
                </c:pt>
                <c:pt idx="1600">
                  <c:v>-5.9272999999999999E-2</c:v>
                </c:pt>
                <c:pt idx="1601">
                  <c:v>-5.9381999999999997E-2</c:v>
                </c:pt>
                <c:pt idx="1602">
                  <c:v>-6.0302000000000001E-2</c:v>
                </c:pt>
                <c:pt idx="1603">
                  <c:v>-5.9337000000000001E-2</c:v>
                </c:pt>
                <c:pt idx="1604">
                  <c:v>-6.0295000000000001E-2</c:v>
                </c:pt>
                <c:pt idx="1605">
                  <c:v>-6.3463000000000006E-2</c:v>
                </c:pt>
                <c:pt idx="1606">
                  <c:v>-6.1658999999999999E-2</c:v>
                </c:pt>
                <c:pt idx="1607">
                  <c:v>-6.2867000000000006E-2</c:v>
                </c:pt>
                <c:pt idx="1608">
                  <c:v>-6.2497999999999998E-2</c:v>
                </c:pt>
                <c:pt idx="1609">
                  <c:v>-6.4974000000000004E-2</c:v>
                </c:pt>
                <c:pt idx="1610">
                  <c:v>-6.6650000000000001E-2</c:v>
                </c:pt>
                <c:pt idx="1611">
                  <c:v>-6.6871E-2</c:v>
                </c:pt>
                <c:pt idx="1612">
                  <c:v>-6.7909999999999998E-2</c:v>
                </c:pt>
                <c:pt idx="1613">
                  <c:v>-6.6764000000000004E-2</c:v>
                </c:pt>
                <c:pt idx="1614">
                  <c:v>-6.6730999999999999E-2</c:v>
                </c:pt>
                <c:pt idx="1615">
                  <c:v>-6.7402000000000004E-2</c:v>
                </c:pt>
                <c:pt idx="1616">
                  <c:v>-6.6816E-2</c:v>
                </c:pt>
                <c:pt idx="1617">
                  <c:v>-6.8484000000000003E-2</c:v>
                </c:pt>
                <c:pt idx="1618">
                  <c:v>-6.7400000000000002E-2</c:v>
                </c:pt>
                <c:pt idx="1619">
                  <c:v>-6.9152000000000005E-2</c:v>
                </c:pt>
                <c:pt idx="1620">
                  <c:v>-6.6549999999999998E-2</c:v>
                </c:pt>
                <c:pt idx="1621">
                  <c:v>-6.8964999999999999E-2</c:v>
                </c:pt>
                <c:pt idx="1622">
                  <c:v>-6.6545000000000007E-2</c:v>
                </c:pt>
                <c:pt idx="1623">
                  <c:v>-6.7788000000000001E-2</c:v>
                </c:pt>
                <c:pt idx="1624">
                  <c:v>-6.8269999999999997E-2</c:v>
                </c:pt>
                <c:pt idx="1625">
                  <c:v>-6.7281999999999995E-2</c:v>
                </c:pt>
                <c:pt idx="1626">
                  <c:v>-6.6031999999999993E-2</c:v>
                </c:pt>
                <c:pt idx="1627">
                  <c:v>-6.5352999999999994E-2</c:v>
                </c:pt>
                <c:pt idx="1628">
                  <c:v>-6.7266999999999993E-2</c:v>
                </c:pt>
                <c:pt idx="1629">
                  <c:v>-6.6348000000000004E-2</c:v>
                </c:pt>
                <c:pt idx="1630">
                  <c:v>-6.5347000000000002E-2</c:v>
                </c:pt>
                <c:pt idx="1631">
                  <c:v>-6.515E-2</c:v>
                </c:pt>
                <c:pt idx="1632">
                  <c:v>-6.5209000000000003E-2</c:v>
                </c:pt>
                <c:pt idx="1633">
                  <c:v>-6.5616999999999995E-2</c:v>
                </c:pt>
                <c:pt idx="1634">
                  <c:v>-6.4640000000000003E-2</c:v>
                </c:pt>
                <c:pt idx="1635">
                  <c:v>-6.4945000000000003E-2</c:v>
                </c:pt>
                <c:pt idx="1636">
                  <c:v>-6.4982999999999999E-2</c:v>
                </c:pt>
                <c:pt idx="1637">
                  <c:v>-6.3344999999999999E-2</c:v>
                </c:pt>
                <c:pt idx="1638">
                  <c:v>-6.4688999999999997E-2</c:v>
                </c:pt>
                <c:pt idx="1639">
                  <c:v>-6.2204000000000002E-2</c:v>
                </c:pt>
                <c:pt idx="1640">
                  <c:v>-6.3013E-2</c:v>
                </c:pt>
                <c:pt idx="1641">
                  <c:v>-5.8304000000000002E-2</c:v>
                </c:pt>
                <c:pt idx="1642">
                  <c:v>-6.1552999999999997E-2</c:v>
                </c:pt>
                <c:pt idx="1643">
                  <c:v>-6.1520999999999999E-2</c:v>
                </c:pt>
                <c:pt idx="1644">
                  <c:v>-6.0204000000000001E-2</c:v>
                </c:pt>
                <c:pt idx="1645">
                  <c:v>-5.7570000000000003E-2</c:v>
                </c:pt>
                <c:pt idx="1646">
                  <c:v>-6.0927000000000002E-2</c:v>
                </c:pt>
                <c:pt idx="1647">
                  <c:v>-5.9617000000000003E-2</c:v>
                </c:pt>
                <c:pt idx="1648">
                  <c:v>-5.9089000000000003E-2</c:v>
                </c:pt>
                <c:pt idx="1649">
                  <c:v>-5.8159000000000002E-2</c:v>
                </c:pt>
                <c:pt idx="1650">
                  <c:v>-5.8209999999999998E-2</c:v>
                </c:pt>
                <c:pt idx="1651">
                  <c:v>-5.6509999999999998E-2</c:v>
                </c:pt>
                <c:pt idx="1652">
                  <c:v>-5.8668999999999999E-2</c:v>
                </c:pt>
                <c:pt idx="1653">
                  <c:v>-5.9394000000000002E-2</c:v>
                </c:pt>
                <c:pt idx="1654">
                  <c:v>-5.7737999999999998E-2</c:v>
                </c:pt>
                <c:pt idx="1655">
                  <c:v>-5.7175999999999998E-2</c:v>
                </c:pt>
                <c:pt idx="1656">
                  <c:v>-5.7668999999999998E-2</c:v>
                </c:pt>
                <c:pt idx="1657">
                  <c:v>-5.7786999999999998E-2</c:v>
                </c:pt>
                <c:pt idx="1658">
                  <c:v>-5.8508999999999999E-2</c:v>
                </c:pt>
                <c:pt idx="1659">
                  <c:v>-5.9597999999999998E-2</c:v>
                </c:pt>
                <c:pt idx="1660">
                  <c:v>-5.8048000000000002E-2</c:v>
                </c:pt>
                <c:pt idx="1661">
                  <c:v>-5.6580999999999999E-2</c:v>
                </c:pt>
                <c:pt idx="1662">
                  <c:v>-5.6330999999999999E-2</c:v>
                </c:pt>
                <c:pt idx="1663">
                  <c:v>-5.4836000000000003E-2</c:v>
                </c:pt>
                <c:pt idx="1664">
                  <c:v>-5.3679999999999999E-2</c:v>
                </c:pt>
                <c:pt idx="1665">
                  <c:v>-5.3511000000000003E-2</c:v>
                </c:pt>
                <c:pt idx="1666">
                  <c:v>-5.2290000000000003E-2</c:v>
                </c:pt>
                <c:pt idx="1667">
                  <c:v>-5.0757999999999998E-2</c:v>
                </c:pt>
                <c:pt idx="1668">
                  <c:v>-4.8363999999999997E-2</c:v>
                </c:pt>
                <c:pt idx="1669">
                  <c:v>-4.9543999999999998E-2</c:v>
                </c:pt>
                <c:pt idx="1670">
                  <c:v>-4.7784E-2</c:v>
                </c:pt>
                <c:pt idx="1671">
                  <c:v>-4.8365999999999999E-2</c:v>
                </c:pt>
                <c:pt idx="1672">
                  <c:v>-4.8198999999999999E-2</c:v>
                </c:pt>
                <c:pt idx="1673">
                  <c:v>-4.7828000000000002E-2</c:v>
                </c:pt>
                <c:pt idx="1674">
                  <c:v>-4.7292000000000001E-2</c:v>
                </c:pt>
                <c:pt idx="1675">
                  <c:v>-4.5629000000000003E-2</c:v>
                </c:pt>
                <c:pt idx="1676">
                  <c:v>-4.2090000000000002E-2</c:v>
                </c:pt>
                <c:pt idx="1677">
                  <c:v>-4.2802E-2</c:v>
                </c:pt>
                <c:pt idx="1678">
                  <c:v>-4.3785999999999999E-2</c:v>
                </c:pt>
                <c:pt idx="1679">
                  <c:v>-4.1873E-2</c:v>
                </c:pt>
                <c:pt idx="1680">
                  <c:v>-4.1182000000000003E-2</c:v>
                </c:pt>
                <c:pt idx="1681">
                  <c:v>-3.9642999999999998E-2</c:v>
                </c:pt>
                <c:pt idx="1682">
                  <c:v>-3.7265E-2</c:v>
                </c:pt>
                <c:pt idx="1683">
                  <c:v>-3.7048999999999999E-2</c:v>
                </c:pt>
                <c:pt idx="1684">
                  <c:v>-3.6014999999999998E-2</c:v>
                </c:pt>
                <c:pt idx="1685">
                  <c:v>-3.3432000000000003E-2</c:v>
                </c:pt>
                <c:pt idx="1686">
                  <c:v>-3.0651000000000001E-2</c:v>
                </c:pt>
                <c:pt idx="1687">
                  <c:v>-2.7980000000000001E-2</c:v>
                </c:pt>
                <c:pt idx="1688">
                  <c:v>-2.9385000000000001E-2</c:v>
                </c:pt>
                <c:pt idx="1689">
                  <c:v>-2.3536000000000001E-2</c:v>
                </c:pt>
                <c:pt idx="1690">
                  <c:v>-2.7141999999999999E-2</c:v>
                </c:pt>
                <c:pt idx="1691">
                  <c:v>-2.5694000000000002E-2</c:v>
                </c:pt>
                <c:pt idx="1692">
                  <c:v>-2.5298999999999999E-2</c:v>
                </c:pt>
                <c:pt idx="1693">
                  <c:v>-2.206E-2</c:v>
                </c:pt>
                <c:pt idx="1694">
                  <c:v>-1.7084999999999999E-2</c:v>
                </c:pt>
                <c:pt idx="1695">
                  <c:v>-1.8568000000000001E-2</c:v>
                </c:pt>
                <c:pt idx="1696">
                  <c:v>-1.8116E-2</c:v>
                </c:pt>
                <c:pt idx="1697">
                  <c:v>-1.7045999999999999E-2</c:v>
                </c:pt>
                <c:pt idx="1698">
                  <c:v>-1.4727000000000001E-2</c:v>
                </c:pt>
                <c:pt idx="1699">
                  <c:v>-1.0511E-2</c:v>
                </c:pt>
                <c:pt idx="1700">
                  <c:v>-7.273E-3</c:v>
                </c:pt>
                <c:pt idx="1701">
                  <c:v>-4.5979999999999997E-3</c:v>
                </c:pt>
                <c:pt idx="1702">
                  <c:v>1.9980000000000002E-3</c:v>
                </c:pt>
                <c:pt idx="1703">
                  <c:v>-1.5319999999999999E-3</c:v>
                </c:pt>
                <c:pt idx="1704">
                  <c:v>-5.1799999999999997E-3</c:v>
                </c:pt>
                <c:pt idx="1705">
                  <c:v>-7.3179999999999999E-3</c:v>
                </c:pt>
                <c:pt idx="1706">
                  <c:v>-1.0618000000000001E-2</c:v>
                </c:pt>
                <c:pt idx="1707">
                  <c:v>-1.2578000000000001E-2</c:v>
                </c:pt>
                <c:pt idx="1708">
                  <c:v>-1.4855999999999999E-2</c:v>
                </c:pt>
                <c:pt idx="1709">
                  <c:v>-1.6316000000000001E-2</c:v>
                </c:pt>
                <c:pt idx="1710">
                  <c:v>-1.8297000000000001E-2</c:v>
                </c:pt>
                <c:pt idx="1711">
                  <c:v>-1.9616000000000001E-2</c:v>
                </c:pt>
                <c:pt idx="1712">
                  <c:v>-2.3040999999999999E-2</c:v>
                </c:pt>
                <c:pt idx="1713">
                  <c:v>-2.4802000000000001E-2</c:v>
                </c:pt>
                <c:pt idx="1714">
                  <c:v>-2.6870999999999999E-2</c:v>
                </c:pt>
                <c:pt idx="1715">
                  <c:v>-2.8816000000000001E-2</c:v>
                </c:pt>
                <c:pt idx="1716">
                  <c:v>-2.9262E-2</c:v>
                </c:pt>
                <c:pt idx="1717">
                  <c:v>-3.1371000000000003E-2</c:v>
                </c:pt>
                <c:pt idx="1718">
                  <c:v>-3.3811000000000001E-2</c:v>
                </c:pt>
                <c:pt idx="1719">
                  <c:v>-3.5431999999999998E-2</c:v>
                </c:pt>
                <c:pt idx="1720">
                  <c:v>-3.5921000000000002E-2</c:v>
                </c:pt>
                <c:pt idx="1721">
                  <c:v>-3.8192999999999998E-2</c:v>
                </c:pt>
                <c:pt idx="1722">
                  <c:v>-3.8191000000000003E-2</c:v>
                </c:pt>
                <c:pt idx="1723">
                  <c:v>-4.0475999999999998E-2</c:v>
                </c:pt>
                <c:pt idx="1724">
                  <c:v>-4.0766999999999998E-2</c:v>
                </c:pt>
                <c:pt idx="1725">
                  <c:v>-4.0281999999999998E-2</c:v>
                </c:pt>
                <c:pt idx="1726">
                  <c:v>-4.1249000000000001E-2</c:v>
                </c:pt>
                <c:pt idx="1727">
                  <c:v>-4.0487000000000002E-2</c:v>
                </c:pt>
                <c:pt idx="1728">
                  <c:v>-3.9944E-2</c:v>
                </c:pt>
                <c:pt idx="1729">
                  <c:v>-4.0516000000000003E-2</c:v>
                </c:pt>
                <c:pt idx="1730">
                  <c:v>-4.1245999999999998E-2</c:v>
                </c:pt>
                <c:pt idx="1731">
                  <c:v>-4.1824E-2</c:v>
                </c:pt>
                <c:pt idx="1732">
                  <c:v>-4.0937000000000001E-2</c:v>
                </c:pt>
                <c:pt idx="1733">
                  <c:v>-4.0977E-2</c:v>
                </c:pt>
                <c:pt idx="1734">
                  <c:v>-4.1825000000000001E-2</c:v>
                </c:pt>
                <c:pt idx="1735">
                  <c:v>-4.1572999999999999E-2</c:v>
                </c:pt>
                <c:pt idx="1736">
                  <c:v>-4.1660000000000003E-2</c:v>
                </c:pt>
                <c:pt idx="1737">
                  <c:v>-4.1009999999999998E-2</c:v>
                </c:pt>
                <c:pt idx="1738">
                  <c:v>-4.2183999999999999E-2</c:v>
                </c:pt>
                <c:pt idx="1739">
                  <c:v>-4.2663E-2</c:v>
                </c:pt>
                <c:pt idx="1740">
                  <c:v>-4.3095000000000001E-2</c:v>
                </c:pt>
                <c:pt idx="1741">
                  <c:v>-4.3353999999999997E-2</c:v>
                </c:pt>
                <c:pt idx="1742">
                  <c:v>-4.3709999999999999E-2</c:v>
                </c:pt>
                <c:pt idx="1743">
                  <c:v>-4.5150000000000003E-2</c:v>
                </c:pt>
                <c:pt idx="1744">
                  <c:v>-4.4198000000000001E-2</c:v>
                </c:pt>
                <c:pt idx="1745">
                  <c:v>-4.5274000000000002E-2</c:v>
                </c:pt>
                <c:pt idx="1746">
                  <c:v>-4.5712000000000003E-2</c:v>
                </c:pt>
                <c:pt idx="1747">
                  <c:v>-4.5455000000000002E-2</c:v>
                </c:pt>
                <c:pt idx="1748">
                  <c:v>-4.6524999999999997E-2</c:v>
                </c:pt>
                <c:pt idx="1749">
                  <c:v>-4.7641000000000003E-2</c:v>
                </c:pt>
                <c:pt idx="1750">
                  <c:v>-4.8882000000000002E-2</c:v>
                </c:pt>
                <c:pt idx="1751">
                  <c:v>-4.8293999999999997E-2</c:v>
                </c:pt>
                <c:pt idx="1752">
                  <c:v>-4.7398999999999997E-2</c:v>
                </c:pt>
                <c:pt idx="1753">
                  <c:v>-4.8092000000000003E-2</c:v>
                </c:pt>
                <c:pt idx="1754">
                  <c:v>-4.6088999999999998E-2</c:v>
                </c:pt>
                <c:pt idx="1755">
                  <c:v>-4.5443999999999998E-2</c:v>
                </c:pt>
                <c:pt idx="1756">
                  <c:v>-4.4069999999999998E-2</c:v>
                </c:pt>
                <c:pt idx="1757">
                  <c:v>-4.4285999999999999E-2</c:v>
                </c:pt>
                <c:pt idx="1758">
                  <c:v>-4.2714000000000002E-2</c:v>
                </c:pt>
                <c:pt idx="1759">
                  <c:v>-4.3638999999999997E-2</c:v>
                </c:pt>
                <c:pt idx="1760">
                  <c:v>-4.2893000000000001E-2</c:v>
                </c:pt>
                <c:pt idx="1761">
                  <c:v>-4.0211999999999998E-2</c:v>
                </c:pt>
                <c:pt idx="1762">
                  <c:v>-3.8211000000000002E-2</c:v>
                </c:pt>
                <c:pt idx="1763">
                  <c:v>-3.6484000000000003E-2</c:v>
                </c:pt>
                <c:pt idx="1764">
                  <c:v>-3.5115E-2</c:v>
                </c:pt>
                <c:pt idx="1765">
                  <c:v>-3.4007000000000003E-2</c:v>
                </c:pt>
                <c:pt idx="1766">
                  <c:v>-3.4040000000000001E-2</c:v>
                </c:pt>
                <c:pt idx="1767">
                  <c:v>-3.2105000000000002E-2</c:v>
                </c:pt>
                <c:pt idx="1768">
                  <c:v>-3.1424000000000001E-2</c:v>
                </c:pt>
                <c:pt idx="1769">
                  <c:v>-3.0606999999999999E-2</c:v>
                </c:pt>
                <c:pt idx="1770">
                  <c:v>-2.7632E-2</c:v>
                </c:pt>
                <c:pt idx="1771">
                  <c:v>-2.7522000000000001E-2</c:v>
                </c:pt>
                <c:pt idx="1772">
                  <c:v>-2.5831E-2</c:v>
                </c:pt>
                <c:pt idx="1773">
                  <c:v>-2.4494999999999999E-2</c:v>
                </c:pt>
                <c:pt idx="1774">
                  <c:v>-2.3754000000000001E-2</c:v>
                </c:pt>
                <c:pt idx="1775">
                  <c:v>-2.4039999999999999E-2</c:v>
                </c:pt>
                <c:pt idx="1776">
                  <c:v>-2.1961999999999999E-2</c:v>
                </c:pt>
                <c:pt idx="1777">
                  <c:v>-2.0461E-2</c:v>
                </c:pt>
                <c:pt idx="1778">
                  <c:v>-2.1863E-2</c:v>
                </c:pt>
                <c:pt idx="1779">
                  <c:v>-2.1048000000000001E-2</c:v>
                </c:pt>
                <c:pt idx="1780">
                  <c:v>-1.9764E-2</c:v>
                </c:pt>
                <c:pt idx="1781">
                  <c:v>-2.0289999999999999E-2</c:v>
                </c:pt>
                <c:pt idx="1782">
                  <c:v>-2.0188999999999999E-2</c:v>
                </c:pt>
                <c:pt idx="1783">
                  <c:v>-2.1361000000000002E-2</c:v>
                </c:pt>
                <c:pt idx="1784">
                  <c:v>-1.9758000000000001E-2</c:v>
                </c:pt>
                <c:pt idx="1785">
                  <c:v>-1.8339999999999999E-2</c:v>
                </c:pt>
                <c:pt idx="1786">
                  <c:v>-2.0060999999999999E-2</c:v>
                </c:pt>
                <c:pt idx="1787">
                  <c:v>-1.7153000000000002E-2</c:v>
                </c:pt>
                <c:pt idx="1788">
                  <c:v>-1.7378999999999999E-2</c:v>
                </c:pt>
                <c:pt idx="1789">
                  <c:v>-1.5781E-2</c:v>
                </c:pt>
                <c:pt idx="1790">
                  <c:v>-1.5798E-2</c:v>
                </c:pt>
                <c:pt idx="1791">
                  <c:v>-1.3772E-2</c:v>
                </c:pt>
                <c:pt idx="1792">
                  <c:v>-1.3702000000000001E-2</c:v>
                </c:pt>
                <c:pt idx="1793">
                  <c:v>-1.3497E-2</c:v>
                </c:pt>
                <c:pt idx="1794">
                  <c:v>-1.2718E-2</c:v>
                </c:pt>
                <c:pt idx="1795">
                  <c:v>-1.2614E-2</c:v>
                </c:pt>
                <c:pt idx="1796">
                  <c:v>-1.1478E-2</c:v>
                </c:pt>
                <c:pt idx="1797">
                  <c:v>-1.0962E-2</c:v>
                </c:pt>
                <c:pt idx="1798">
                  <c:v>-9.2370000000000004E-3</c:v>
                </c:pt>
                <c:pt idx="1799">
                  <c:v>-8.8339999999999998E-3</c:v>
                </c:pt>
                <c:pt idx="1800">
                  <c:v>-9.0749999999999997E-3</c:v>
                </c:pt>
                <c:pt idx="1801">
                  <c:v>-1.2396000000000001E-2</c:v>
                </c:pt>
                <c:pt idx="1802">
                  <c:v>-1.1566999999999999E-2</c:v>
                </c:pt>
                <c:pt idx="1803">
                  <c:v>-1.0267999999999999E-2</c:v>
                </c:pt>
                <c:pt idx="1804">
                  <c:v>-1.2185E-2</c:v>
                </c:pt>
                <c:pt idx="1805">
                  <c:v>-1.0749E-2</c:v>
                </c:pt>
                <c:pt idx="1806">
                  <c:v>-9.3130000000000001E-3</c:v>
                </c:pt>
                <c:pt idx="1807">
                  <c:v>-1.0370000000000001E-2</c:v>
                </c:pt>
                <c:pt idx="1808">
                  <c:v>-1.0007E-2</c:v>
                </c:pt>
                <c:pt idx="1809">
                  <c:v>-1.0597000000000001E-2</c:v>
                </c:pt>
                <c:pt idx="1810">
                  <c:v>-1.1200999999999999E-2</c:v>
                </c:pt>
                <c:pt idx="1811">
                  <c:v>-1.1937E-2</c:v>
                </c:pt>
                <c:pt idx="1812">
                  <c:v>-1.1106E-2</c:v>
                </c:pt>
                <c:pt idx="1813">
                  <c:v>-1.004E-2</c:v>
                </c:pt>
                <c:pt idx="1814">
                  <c:v>-1.3849999999999999E-2</c:v>
                </c:pt>
                <c:pt idx="1815">
                  <c:v>-1.3695000000000001E-2</c:v>
                </c:pt>
                <c:pt idx="1816">
                  <c:v>-1.3566E-2</c:v>
                </c:pt>
                <c:pt idx="1817">
                  <c:v>-1.3146E-2</c:v>
                </c:pt>
                <c:pt idx="1818">
                  <c:v>-1.0949E-2</c:v>
                </c:pt>
                <c:pt idx="1819">
                  <c:v>-1.1393E-2</c:v>
                </c:pt>
                <c:pt idx="1820">
                  <c:v>-1.0375000000000001E-2</c:v>
                </c:pt>
                <c:pt idx="1821">
                  <c:v>-1.1162E-2</c:v>
                </c:pt>
                <c:pt idx="1822">
                  <c:v>-1.0654E-2</c:v>
                </c:pt>
                <c:pt idx="1823">
                  <c:v>-1.4056000000000001E-2</c:v>
                </c:pt>
                <c:pt idx="1824">
                  <c:v>-1.4518E-2</c:v>
                </c:pt>
                <c:pt idx="1825">
                  <c:v>-1.2895E-2</c:v>
                </c:pt>
                <c:pt idx="1826">
                  <c:v>-1.4470999999999999E-2</c:v>
                </c:pt>
                <c:pt idx="1827">
                  <c:v>-1.4146000000000001E-2</c:v>
                </c:pt>
                <c:pt idx="1828">
                  <c:v>-1.3844E-2</c:v>
                </c:pt>
                <c:pt idx="1829">
                  <c:v>-1.2213999999999999E-2</c:v>
                </c:pt>
                <c:pt idx="1830">
                  <c:v>-1.1653E-2</c:v>
                </c:pt>
                <c:pt idx="1831">
                  <c:v>-9.4870000000000006E-3</c:v>
                </c:pt>
                <c:pt idx="1832">
                  <c:v>-1.1908999999999999E-2</c:v>
                </c:pt>
                <c:pt idx="1833">
                  <c:v>-1.2526000000000001E-2</c:v>
                </c:pt>
                <c:pt idx="1834">
                  <c:v>-1.0135E-2</c:v>
                </c:pt>
                <c:pt idx="1835">
                  <c:v>-1.2699999999999999E-2</c:v>
                </c:pt>
                <c:pt idx="1836">
                  <c:v>-1.2703000000000001E-2</c:v>
                </c:pt>
                <c:pt idx="1837">
                  <c:v>-1.1034E-2</c:v>
                </c:pt>
                <c:pt idx="1838">
                  <c:v>-1.3207999999999999E-2</c:v>
                </c:pt>
                <c:pt idx="1839">
                  <c:v>-1.2192E-2</c:v>
                </c:pt>
                <c:pt idx="1840">
                  <c:v>-1.1108E-2</c:v>
                </c:pt>
                <c:pt idx="1841">
                  <c:v>-1.1586000000000001E-2</c:v>
                </c:pt>
                <c:pt idx="1842">
                  <c:v>-1.1121000000000001E-2</c:v>
                </c:pt>
                <c:pt idx="1843">
                  <c:v>-1.1780000000000001E-2</c:v>
                </c:pt>
                <c:pt idx="1844">
                  <c:v>-1.0335E-2</c:v>
                </c:pt>
                <c:pt idx="1845">
                  <c:v>-9.4789999999999996E-3</c:v>
                </c:pt>
                <c:pt idx="1846">
                  <c:v>-1.0507000000000001E-2</c:v>
                </c:pt>
                <c:pt idx="1847">
                  <c:v>-1.1025999999999999E-2</c:v>
                </c:pt>
                <c:pt idx="1848">
                  <c:v>-1.0503999999999999E-2</c:v>
                </c:pt>
                <c:pt idx="1849">
                  <c:v>-1.1423000000000001E-2</c:v>
                </c:pt>
                <c:pt idx="1850">
                  <c:v>-1.3917000000000001E-2</c:v>
                </c:pt>
                <c:pt idx="1851">
                  <c:v>-1.43E-2</c:v>
                </c:pt>
                <c:pt idx="1852">
                  <c:v>-1.444E-2</c:v>
                </c:pt>
                <c:pt idx="1853">
                  <c:v>-1.4435E-2</c:v>
                </c:pt>
                <c:pt idx="1854">
                  <c:v>-1.6289999999999999E-2</c:v>
                </c:pt>
                <c:pt idx="1855">
                  <c:v>-1.6485E-2</c:v>
                </c:pt>
                <c:pt idx="1856">
                  <c:v>-1.8270999999999999E-2</c:v>
                </c:pt>
                <c:pt idx="1857">
                  <c:v>-1.7953E-2</c:v>
                </c:pt>
                <c:pt idx="1858">
                  <c:v>-1.6816999999999999E-2</c:v>
                </c:pt>
                <c:pt idx="1859">
                  <c:v>-1.8704999999999999E-2</c:v>
                </c:pt>
                <c:pt idx="1860">
                  <c:v>-2.1477E-2</c:v>
                </c:pt>
                <c:pt idx="1861">
                  <c:v>-2.129E-2</c:v>
                </c:pt>
                <c:pt idx="1862">
                  <c:v>-2.2079999999999999E-2</c:v>
                </c:pt>
                <c:pt idx="1863">
                  <c:v>-2.375E-2</c:v>
                </c:pt>
                <c:pt idx="1864">
                  <c:v>-2.4493000000000001E-2</c:v>
                </c:pt>
                <c:pt idx="1865">
                  <c:v>-2.4337000000000001E-2</c:v>
                </c:pt>
                <c:pt idx="1866">
                  <c:v>-2.2991000000000001E-2</c:v>
                </c:pt>
                <c:pt idx="1867">
                  <c:v>-2.2119E-2</c:v>
                </c:pt>
                <c:pt idx="1868">
                  <c:v>-2.3713000000000001E-2</c:v>
                </c:pt>
                <c:pt idx="1869">
                  <c:v>-2.6335999999999998E-2</c:v>
                </c:pt>
                <c:pt idx="1870">
                  <c:v>-2.4974E-2</c:v>
                </c:pt>
                <c:pt idx="1871">
                  <c:v>-2.4385E-2</c:v>
                </c:pt>
                <c:pt idx="1872">
                  <c:v>-2.4083E-2</c:v>
                </c:pt>
                <c:pt idx="1873">
                  <c:v>-2.8908E-2</c:v>
                </c:pt>
                <c:pt idx="1874">
                  <c:v>-2.86E-2</c:v>
                </c:pt>
                <c:pt idx="1875">
                  <c:v>-2.9117000000000001E-2</c:v>
                </c:pt>
                <c:pt idx="1876">
                  <c:v>-3.0856000000000001E-2</c:v>
                </c:pt>
                <c:pt idx="1877">
                  <c:v>-3.0686999999999999E-2</c:v>
                </c:pt>
                <c:pt idx="1878">
                  <c:v>-3.4505000000000001E-2</c:v>
                </c:pt>
                <c:pt idx="1879">
                  <c:v>-3.4110000000000001E-2</c:v>
                </c:pt>
                <c:pt idx="1880">
                  <c:v>-3.0869000000000001E-2</c:v>
                </c:pt>
                <c:pt idx="1881">
                  <c:v>-3.5206000000000001E-2</c:v>
                </c:pt>
                <c:pt idx="1882">
                  <c:v>-3.6894000000000003E-2</c:v>
                </c:pt>
                <c:pt idx="1883">
                  <c:v>-3.7755999999999998E-2</c:v>
                </c:pt>
                <c:pt idx="1884">
                  <c:v>-3.7886000000000003E-2</c:v>
                </c:pt>
                <c:pt idx="1885">
                  <c:v>-3.6933000000000001E-2</c:v>
                </c:pt>
                <c:pt idx="1886">
                  <c:v>-3.7961000000000002E-2</c:v>
                </c:pt>
                <c:pt idx="1887">
                  <c:v>-4.1917999999999997E-2</c:v>
                </c:pt>
                <c:pt idx="1888">
                  <c:v>-4.0717000000000003E-2</c:v>
                </c:pt>
                <c:pt idx="1889">
                  <c:v>-4.1209000000000003E-2</c:v>
                </c:pt>
                <c:pt idx="1890">
                  <c:v>-4.0203000000000003E-2</c:v>
                </c:pt>
                <c:pt idx="1891">
                  <c:v>-4.4271999999999999E-2</c:v>
                </c:pt>
                <c:pt idx="1892">
                  <c:v>-4.6033999999999999E-2</c:v>
                </c:pt>
                <c:pt idx="1893">
                  <c:v>-4.7100000000000003E-2</c:v>
                </c:pt>
                <c:pt idx="1894">
                  <c:v>-5.0483E-2</c:v>
                </c:pt>
                <c:pt idx="1895">
                  <c:v>-5.2714999999999998E-2</c:v>
                </c:pt>
                <c:pt idx="1896">
                  <c:v>-5.1806999999999999E-2</c:v>
                </c:pt>
                <c:pt idx="1897">
                  <c:v>-5.5613000000000003E-2</c:v>
                </c:pt>
                <c:pt idx="1898">
                  <c:v>-5.2728999999999998E-2</c:v>
                </c:pt>
                <c:pt idx="1899">
                  <c:v>-5.5289999999999999E-2</c:v>
                </c:pt>
                <c:pt idx="1900">
                  <c:v>-5.9105999999999999E-2</c:v>
                </c:pt>
                <c:pt idx="1901">
                  <c:v>-6.1891000000000002E-2</c:v>
                </c:pt>
                <c:pt idx="1902">
                  <c:v>-6.343E-2</c:v>
                </c:pt>
                <c:pt idx="1903">
                  <c:v>-6.5164E-2</c:v>
                </c:pt>
                <c:pt idx="1904">
                  <c:v>-6.7904000000000006E-2</c:v>
                </c:pt>
                <c:pt idx="1905">
                  <c:v>-6.8123000000000003E-2</c:v>
                </c:pt>
                <c:pt idx="1906">
                  <c:v>-6.8662000000000001E-2</c:v>
                </c:pt>
                <c:pt idx="1907">
                  <c:v>-7.1582999999999994E-2</c:v>
                </c:pt>
                <c:pt idx="1908">
                  <c:v>-7.5572E-2</c:v>
                </c:pt>
                <c:pt idx="1909">
                  <c:v>-7.4975E-2</c:v>
                </c:pt>
                <c:pt idx="1910">
                  <c:v>-7.7674999999999994E-2</c:v>
                </c:pt>
                <c:pt idx="1911">
                  <c:v>-7.8247999999999998E-2</c:v>
                </c:pt>
                <c:pt idx="1912">
                  <c:v>-8.1514000000000003E-2</c:v>
                </c:pt>
                <c:pt idx="1913">
                  <c:v>-8.4458000000000005E-2</c:v>
                </c:pt>
                <c:pt idx="1914">
                  <c:v>-8.3622000000000002E-2</c:v>
                </c:pt>
                <c:pt idx="1915">
                  <c:v>-8.2579E-2</c:v>
                </c:pt>
                <c:pt idx="1916">
                  <c:v>-8.0888000000000002E-2</c:v>
                </c:pt>
                <c:pt idx="1917">
                  <c:v>-8.2211999999999993E-2</c:v>
                </c:pt>
                <c:pt idx="1918">
                  <c:v>-8.0958000000000002E-2</c:v>
                </c:pt>
                <c:pt idx="1919">
                  <c:v>-7.8816999999999998E-2</c:v>
                </c:pt>
                <c:pt idx="1920">
                  <c:v>-7.7216999999999994E-2</c:v>
                </c:pt>
                <c:pt idx="1921">
                  <c:v>-7.4587000000000001E-2</c:v>
                </c:pt>
                <c:pt idx="1922">
                  <c:v>-7.0140999999999995E-2</c:v>
                </c:pt>
                <c:pt idx="1923">
                  <c:v>-7.1028999999999995E-2</c:v>
                </c:pt>
                <c:pt idx="1924">
                  <c:v>-7.2078000000000003E-2</c:v>
                </c:pt>
                <c:pt idx="1925">
                  <c:v>-7.2020000000000001E-2</c:v>
                </c:pt>
                <c:pt idx="1926">
                  <c:v>-6.9753999999999997E-2</c:v>
                </c:pt>
                <c:pt idx="1927">
                  <c:v>-6.6671999999999995E-2</c:v>
                </c:pt>
                <c:pt idx="1928">
                  <c:v>-6.7479999999999998E-2</c:v>
                </c:pt>
                <c:pt idx="1929">
                  <c:v>-6.5972000000000003E-2</c:v>
                </c:pt>
                <c:pt idx="1930">
                  <c:v>-6.2405000000000002E-2</c:v>
                </c:pt>
                <c:pt idx="1931">
                  <c:v>-6.2337999999999998E-2</c:v>
                </c:pt>
                <c:pt idx="1932">
                  <c:v>-6.1732000000000002E-2</c:v>
                </c:pt>
                <c:pt idx="1933">
                  <c:v>-6.1786000000000001E-2</c:v>
                </c:pt>
                <c:pt idx="1934">
                  <c:v>-6.0324999999999997E-2</c:v>
                </c:pt>
                <c:pt idx="1935">
                  <c:v>-6.1469999999999997E-2</c:v>
                </c:pt>
                <c:pt idx="1936">
                  <c:v>-6.2486E-2</c:v>
                </c:pt>
                <c:pt idx="1937">
                  <c:v>-6.021E-2</c:v>
                </c:pt>
                <c:pt idx="1938">
                  <c:v>-6.2563999999999995E-2</c:v>
                </c:pt>
                <c:pt idx="1939">
                  <c:v>-6.0789000000000003E-2</c:v>
                </c:pt>
                <c:pt idx="1940">
                  <c:v>-6.2385000000000003E-2</c:v>
                </c:pt>
                <c:pt idx="1941">
                  <c:v>-6.1650999999999997E-2</c:v>
                </c:pt>
                <c:pt idx="1942">
                  <c:v>-6.0318999999999998E-2</c:v>
                </c:pt>
                <c:pt idx="1943">
                  <c:v>-6.2405000000000002E-2</c:v>
                </c:pt>
                <c:pt idx="1944">
                  <c:v>-6.3052999999999998E-2</c:v>
                </c:pt>
                <c:pt idx="1945">
                  <c:v>-6.2880000000000005E-2</c:v>
                </c:pt>
                <c:pt idx="1946">
                  <c:v>-6.2310999999999998E-2</c:v>
                </c:pt>
                <c:pt idx="1947">
                  <c:v>-6.4417000000000002E-2</c:v>
                </c:pt>
                <c:pt idx="1948">
                  <c:v>-6.4569000000000001E-2</c:v>
                </c:pt>
                <c:pt idx="1949">
                  <c:v>-6.4085000000000003E-2</c:v>
                </c:pt>
                <c:pt idx="1950">
                  <c:v>-6.5276000000000001E-2</c:v>
                </c:pt>
                <c:pt idx="1951">
                  <c:v>-6.3038999999999998E-2</c:v>
                </c:pt>
                <c:pt idx="1952">
                  <c:v>-6.4901E-2</c:v>
                </c:pt>
                <c:pt idx="1953">
                  <c:v>-5.9909999999999998E-2</c:v>
                </c:pt>
                <c:pt idx="1954">
                  <c:v>-6.3269000000000006E-2</c:v>
                </c:pt>
                <c:pt idx="1955">
                  <c:v>-6.2078000000000001E-2</c:v>
                </c:pt>
                <c:pt idx="1956">
                  <c:v>-5.7835999999999999E-2</c:v>
                </c:pt>
                <c:pt idx="1957">
                  <c:v>-5.6651E-2</c:v>
                </c:pt>
                <c:pt idx="1958">
                  <c:v>-5.2320999999999999E-2</c:v>
                </c:pt>
                <c:pt idx="1959">
                  <c:v>-5.3574999999999998E-2</c:v>
                </c:pt>
                <c:pt idx="1960">
                  <c:v>-4.9956E-2</c:v>
                </c:pt>
                <c:pt idx="1961">
                  <c:v>-4.5773000000000001E-2</c:v>
                </c:pt>
                <c:pt idx="1962">
                  <c:v>-4.7882000000000001E-2</c:v>
                </c:pt>
                <c:pt idx="1963">
                  <c:v>-4.3753E-2</c:v>
                </c:pt>
                <c:pt idx="1964">
                  <c:v>-4.3029999999999999E-2</c:v>
                </c:pt>
                <c:pt idx="1965">
                  <c:v>-4.1938000000000003E-2</c:v>
                </c:pt>
                <c:pt idx="1966">
                  <c:v>-4.1889999999999997E-2</c:v>
                </c:pt>
                <c:pt idx="1967">
                  <c:v>-3.5226E-2</c:v>
                </c:pt>
                <c:pt idx="1968">
                  <c:v>-3.7616999999999998E-2</c:v>
                </c:pt>
                <c:pt idx="1969">
                  <c:v>-3.2724999999999997E-2</c:v>
                </c:pt>
                <c:pt idx="1970">
                  <c:v>-2.8038E-2</c:v>
                </c:pt>
                <c:pt idx="1971">
                  <c:v>-2.8028999999999998E-2</c:v>
                </c:pt>
                <c:pt idx="1972">
                  <c:v>-2.0756E-2</c:v>
                </c:pt>
                <c:pt idx="1973">
                  <c:v>-9.7169999999999999E-3</c:v>
                </c:pt>
                <c:pt idx="1974">
                  <c:v>-1.2322E-2</c:v>
                </c:pt>
                <c:pt idx="1975">
                  <c:v>-5.659E-3</c:v>
                </c:pt>
                <c:pt idx="1976">
                  <c:v>-6.8599999999999998E-4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344064"/>
        <c:axId val="34576576"/>
      </c:lineChart>
      <c:catAx>
        <c:axId val="152344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3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bits per sample (bps)</a:t>
                </a:r>
              </a:p>
            </c:rich>
          </c:tx>
          <c:layout>
            <c:manualLayout>
              <c:xMode val="edge"/>
              <c:yMode val="edge"/>
              <c:x val="0.449317738791423"/>
              <c:y val="0.93529411764705883"/>
            </c:manualLayout>
          </c:layout>
          <c:overlay val="0"/>
          <c:spPr>
            <a:noFill/>
            <a:ln w="23353">
              <a:noFill/>
            </a:ln>
          </c:spPr>
        </c:title>
        <c:majorTickMark val="none"/>
        <c:minorTickMark val="none"/>
        <c:tickLblPos val="none"/>
        <c:spPr>
          <a:ln w="8757">
            <a:noFill/>
          </a:ln>
        </c:spPr>
        <c:crossAx val="34576576"/>
        <c:crosses val="autoZero"/>
        <c:auto val="1"/>
        <c:lblAlgn val="ctr"/>
        <c:lblOffset val="100"/>
        <c:tickMarkSkip val="1"/>
        <c:noMultiLvlLbl val="0"/>
      </c:catAx>
      <c:valAx>
        <c:axId val="34576576"/>
        <c:scaling>
          <c:orientation val="minMax"/>
          <c:max val="0.01"/>
          <c:min val="-0.35"/>
        </c:scaling>
        <c:delete val="0"/>
        <c:axPos val="l"/>
        <c:majorGridlines>
          <c:spPr>
            <a:ln w="2919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3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PSNR difference (in dB)</a:t>
                </a:r>
              </a:p>
            </c:rich>
          </c:tx>
          <c:layout>
            <c:manualLayout>
              <c:xMode val="edge"/>
              <c:yMode val="edge"/>
              <c:x val="1.2670565302144249E-2"/>
              <c:y val="0.31568627450980391"/>
            </c:manualLayout>
          </c:layout>
          <c:overlay val="0"/>
          <c:spPr>
            <a:noFill/>
            <a:ln w="23353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1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11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152344064"/>
        <c:crosses val="autoZero"/>
        <c:crossBetween val="between"/>
      </c:valAx>
      <c:spPr>
        <a:solidFill>
          <a:srgbClr val="FFFFFF"/>
        </a:solidFill>
        <a:ln w="2919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4210526315789469"/>
          <c:y val="0.80784313725490198"/>
          <c:w val="0.10623781676413255"/>
          <c:h val="0.16666666666666666"/>
        </c:manualLayout>
      </c:layout>
      <c:overlay val="0"/>
      <c:spPr>
        <a:solidFill>
          <a:srgbClr val="FFFFFF"/>
        </a:solidFill>
        <a:ln w="2919">
          <a:solidFill>
            <a:srgbClr val="000000"/>
          </a:solidFill>
          <a:prstDash val="solid"/>
        </a:ln>
      </c:spPr>
      <c:txPr>
        <a:bodyPr/>
        <a:lstStyle/>
        <a:p>
          <a:pPr>
            <a:defRPr sz="1181" b="0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2919">
      <a:solidFill>
        <a:srgbClr val="000000"/>
      </a:solidFill>
      <a:prstDash val="solid"/>
    </a:ln>
  </c:spPr>
  <c:txPr>
    <a:bodyPr/>
    <a:lstStyle/>
    <a:p>
      <a:pPr>
        <a:defRPr sz="1103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69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1469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PCRD vs CPI, ROC </a:t>
            </a:r>
            <a:r>
              <a:rPr lang="en-US" sz="1469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(orchid image, gray, lossy mode)</a:t>
            </a:r>
            <a:endParaRPr lang="en-US"/>
          </a:p>
        </c:rich>
      </c:tx>
      <c:layout>
        <c:manualLayout>
          <c:xMode val="edge"/>
          <c:yMode val="edge"/>
          <c:x val="0.27848101265822783"/>
          <c:y val="2.7397260273972601E-2"/>
        </c:manualLayout>
      </c:layout>
      <c:overlay val="0"/>
      <c:spPr>
        <a:noFill/>
        <a:ln w="23328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5423563777994158E-2"/>
          <c:y val="0.15068493150684931"/>
          <c:w val="0.8880233690360273"/>
          <c:h val="0.72407045009784732"/>
        </c:manualLayout>
      </c:layout>
      <c:lineChart>
        <c:grouping val="standard"/>
        <c:varyColors val="0"/>
        <c:ser>
          <c:idx val="1"/>
          <c:order val="0"/>
          <c:tx>
            <c:strRef>
              <c:f>'CPI_ROC-Orchid'!$B$1</c:f>
              <c:strCache>
                <c:ptCount val="1"/>
                <c:pt idx="0">
                  <c:v>PCRD</c:v>
                </c:pt>
              </c:strCache>
            </c:strRef>
          </c:tx>
          <c:spPr>
            <a:ln w="34992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'CPI_ROC-Orchid'!$A$2:$A$327</c:f>
              <c:numCache>
                <c:formatCode>0.000000</c:formatCode>
                <c:ptCount val="326"/>
                <c:pt idx="0">
                  <c:v>1.0583499999999999E-2</c:v>
                </c:pt>
                <c:pt idx="1">
                  <c:v>2.1093799999999999E-2</c:v>
                </c:pt>
                <c:pt idx="2">
                  <c:v>3.1637600000000002E-2</c:v>
                </c:pt>
                <c:pt idx="3">
                  <c:v>4.2178300000000002E-2</c:v>
                </c:pt>
                <c:pt idx="4">
                  <c:v>5.2619899999999997E-2</c:v>
                </c:pt>
                <c:pt idx="5">
                  <c:v>6.3107300000000005E-2</c:v>
                </c:pt>
                <c:pt idx="6">
                  <c:v>7.3628200000000005E-2</c:v>
                </c:pt>
                <c:pt idx="7">
                  <c:v>8.4111000000000005E-2</c:v>
                </c:pt>
                <c:pt idx="8">
                  <c:v>9.4178799999999993E-2</c:v>
                </c:pt>
                <c:pt idx="9">
                  <c:v>0.104439</c:v>
                </c:pt>
                <c:pt idx="10">
                  <c:v>0.114833</c:v>
                </c:pt>
                <c:pt idx="11">
                  <c:v>0.12553300000000001</c:v>
                </c:pt>
                <c:pt idx="12">
                  <c:v>0.13592199999999999</c:v>
                </c:pt>
                <c:pt idx="13">
                  <c:v>0.146561</c:v>
                </c:pt>
                <c:pt idx="14">
                  <c:v>0.156609</c:v>
                </c:pt>
                <c:pt idx="15">
                  <c:v>0.16687299999999999</c:v>
                </c:pt>
                <c:pt idx="16">
                  <c:v>0.177034</c:v>
                </c:pt>
                <c:pt idx="17">
                  <c:v>0.18717</c:v>
                </c:pt>
                <c:pt idx="18">
                  <c:v>0.197906</c:v>
                </c:pt>
                <c:pt idx="19">
                  <c:v>0.20758799999999999</c:v>
                </c:pt>
                <c:pt idx="20">
                  <c:v>0.218144</c:v>
                </c:pt>
                <c:pt idx="21">
                  <c:v>0.22872000000000001</c:v>
                </c:pt>
                <c:pt idx="22">
                  <c:v>0.23905299999999999</c:v>
                </c:pt>
                <c:pt idx="23">
                  <c:v>0.249226</c:v>
                </c:pt>
                <c:pt idx="24">
                  <c:v>0.25923200000000002</c:v>
                </c:pt>
                <c:pt idx="25">
                  <c:v>0.26948699999999998</c:v>
                </c:pt>
                <c:pt idx="26">
                  <c:v>0.27974700000000002</c:v>
                </c:pt>
                <c:pt idx="27">
                  <c:v>0.29000700000000001</c:v>
                </c:pt>
                <c:pt idx="28">
                  <c:v>0.300458</c:v>
                </c:pt>
                <c:pt idx="29">
                  <c:v>0.31069200000000002</c:v>
                </c:pt>
                <c:pt idx="30">
                  <c:v>0.320988</c:v>
                </c:pt>
                <c:pt idx="31">
                  <c:v>0.33120699999999997</c:v>
                </c:pt>
                <c:pt idx="32">
                  <c:v>0.34178799999999998</c:v>
                </c:pt>
                <c:pt idx="33">
                  <c:v>0.351825</c:v>
                </c:pt>
                <c:pt idx="34">
                  <c:v>0.36198599999999997</c:v>
                </c:pt>
                <c:pt idx="35">
                  <c:v>0.37199700000000002</c:v>
                </c:pt>
                <c:pt idx="36">
                  <c:v>0.38187399999999999</c:v>
                </c:pt>
                <c:pt idx="37">
                  <c:v>0.39215100000000003</c:v>
                </c:pt>
                <c:pt idx="38">
                  <c:v>0.40205999999999997</c:v>
                </c:pt>
                <c:pt idx="39">
                  <c:v>0.41247899999999998</c:v>
                </c:pt>
                <c:pt idx="40">
                  <c:v>0.42238799999999999</c:v>
                </c:pt>
                <c:pt idx="41">
                  <c:v>0.43229499999999998</c:v>
                </c:pt>
                <c:pt idx="42">
                  <c:v>0.44257400000000002</c:v>
                </c:pt>
                <c:pt idx="43">
                  <c:v>0.45234200000000002</c:v>
                </c:pt>
                <c:pt idx="44">
                  <c:v>0.46247100000000002</c:v>
                </c:pt>
                <c:pt idx="45">
                  <c:v>0.47259099999999998</c:v>
                </c:pt>
                <c:pt idx="46">
                  <c:v>0.48286400000000002</c:v>
                </c:pt>
                <c:pt idx="47">
                  <c:v>0.49294300000000002</c:v>
                </c:pt>
                <c:pt idx="48">
                  <c:v>0.50287300000000001</c:v>
                </c:pt>
                <c:pt idx="49">
                  <c:v>0.51301600000000003</c:v>
                </c:pt>
                <c:pt idx="50">
                  <c:v>0.52309099999999997</c:v>
                </c:pt>
                <c:pt idx="51">
                  <c:v>0.53357200000000005</c:v>
                </c:pt>
                <c:pt idx="52">
                  <c:v>0.54359599999999997</c:v>
                </c:pt>
                <c:pt idx="53">
                  <c:v>0.55386199999999997</c:v>
                </c:pt>
                <c:pt idx="54">
                  <c:v>0.56392500000000001</c:v>
                </c:pt>
                <c:pt idx="55">
                  <c:v>0.57450900000000005</c:v>
                </c:pt>
                <c:pt idx="56">
                  <c:v>0.58535499999999996</c:v>
                </c:pt>
                <c:pt idx="57">
                  <c:v>0.59548599999999996</c:v>
                </c:pt>
                <c:pt idx="58">
                  <c:v>0.60559799999999997</c:v>
                </c:pt>
                <c:pt idx="59">
                  <c:v>0.61548899999999995</c:v>
                </c:pt>
                <c:pt idx="60">
                  <c:v>0.62549900000000003</c:v>
                </c:pt>
                <c:pt idx="61">
                  <c:v>0.63587800000000005</c:v>
                </c:pt>
                <c:pt idx="62">
                  <c:v>0.645953</c:v>
                </c:pt>
                <c:pt idx="63">
                  <c:v>0.65579699999999996</c:v>
                </c:pt>
                <c:pt idx="64">
                  <c:v>0.66593500000000005</c:v>
                </c:pt>
                <c:pt idx="65">
                  <c:v>0.67597499999999999</c:v>
                </c:pt>
                <c:pt idx="66">
                  <c:v>0.68631600000000004</c:v>
                </c:pt>
                <c:pt idx="67">
                  <c:v>0.69623599999999997</c:v>
                </c:pt>
                <c:pt idx="68">
                  <c:v>0.70653999999999995</c:v>
                </c:pt>
                <c:pt idx="69">
                  <c:v>0.71632700000000005</c:v>
                </c:pt>
                <c:pt idx="70">
                  <c:v>0.72678799999999999</c:v>
                </c:pt>
                <c:pt idx="71">
                  <c:v>0.73654200000000003</c:v>
                </c:pt>
                <c:pt idx="72">
                  <c:v>0.74664299999999995</c:v>
                </c:pt>
                <c:pt idx="73">
                  <c:v>0.75695199999999996</c:v>
                </c:pt>
                <c:pt idx="74">
                  <c:v>0.76701799999999998</c:v>
                </c:pt>
                <c:pt idx="75">
                  <c:v>0.77722000000000002</c:v>
                </c:pt>
                <c:pt idx="76">
                  <c:v>0.78739199999999998</c:v>
                </c:pt>
                <c:pt idx="77">
                  <c:v>0.79736499999999999</c:v>
                </c:pt>
                <c:pt idx="78">
                  <c:v>0.80757599999999996</c:v>
                </c:pt>
                <c:pt idx="79">
                  <c:v>0.81758900000000001</c:v>
                </c:pt>
                <c:pt idx="80">
                  <c:v>0.827596</c:v>
                </c:pt>
                <c:pt idx="81">
                  <c:v>0.83772999999999997</c:v>
                </c:pt>
                <c:pt idx="82">
                  <c:v>0.84807299999999997</c:v>
                </c:pt>
                <c:pt idx="83">
                  <c:v>0.85798200000000002</c:v>
                </c:pt>
                <c:pt idx="84">
                  <c:v>0.86809999999999998</c:v>
                </c:pt>
                <c:pt idx="85">
                  <c:v>0.87852600000000003</c:v>
                </c:pt>
                <c:pt idx="86">
                  <c:v>0.88841700000000001</c:v>
                </c:pt>
                <c:pt idx="87">
                  <c:v>0.89840100000000001</c:v>
                </c:pt>
                <c:pt idx="88">
                  <c:v>0.90855600000000003</c:v>
                </c:pt>
                <c:pt idx="89">
                  <c:v>0.91891900000000004</c:v>
                </c:pt>
                <c:pt idx="90">
                  <c:v>0.92914099999999999</c:v>
                </c:pt>
                <c:pt idx="91">
                  <c:v>0.93928100000000003</c:v>
                </c:pt>
                <c:pt idx="92">
                  <c:v>0.94978799999999997</c:v>
                </c:pt>
                <c:pt idx="93">
                  <c:v>0.96001400000000003</c:v>
                </c:pt>
                <c:pt idx="94">
                  <c:v>0.97016100000000005</c:v>
                </c:pt>
                <c:pt idx="95">
                  <c:v>0.97970299999999999</c:v>
                </c:pt>
                <c:pt idx="96">
                  <c:v>0.98971399999999998</c:v>
                </c:pt>
                <c:pt idx="97">
                  <c:v>0.99983200000000005</c:v>
                </c:pt>
                <c:pt idx="98">
                  <c:v>1.0095499999999999</c:v>
                </c:pt>
                <c:pt idx="99">
                  <c:v>1.0197499999999999</c:v>
                </c:pt>
                <c:pt idx="100">
                  <c:v>1.0301400000000001</c:v>
                </c:pt>
                <c:pt idx="101">
                  <c:v>1.03969</c:v>
                </c:pt>
                <c:pt idx="102">
                  <c:v>1.0498099999999999</c:v>
                </c:pt>
                <c:pt idx="103">
                  <c:v>1.0597700000000001</c:v>
                </c:pt>
                <c:pt idx="104">
                  <c:v>1.0698000000000001</c:v>
                </c:pt>
                <c:pt idx="105">
                  <c:v>1.0801099999999999</c:v>
                </c:pt>
                <c:pt idx="106">
                  <c:v>1.09023</c:v>
                </c:pt>
                <c:pt idx="107">
                  <c:v>1.1003799999999999</c:v>
                </c:pt>
                <c:pt idx="108">
                  <c:v>1.1104000000000001</c:v>
                </c:pt>
                <c:pt idx="109">
                  <c:v>1.1202000000000001</c:v>
                </c:pt>
                <c:pt idx="110">
                  <c:v>1.1300300000000001</c:v>
                </c:pt>
                <c:pt idx="111">
                  <c:v>1.1398699999999999</c:v>
                </c:pt>
                <c:pt idx="112">
                  <c:v>1.1505000000000001</c:v>
                </c:pt>
                <c:pt idx="113">
                  <c:v>1.1601300000000001</c:v>
                </c:pt>
                <c:pt idx="114">
                  <c:v>1.17012</c:v>
                </c:pt>
                <c:pt idx="115">
                  <c:v>1.1806300000000001</c:v>
                </c:pt>
                <c:pt idx="116">
                  <c:v>1.1903900000000001</c:v>
                </c:pt>
                <c:pt idx="117">
                  <c:v>1.2002200000000001</c:v>
                </c:pt>
                <c:pt idx="118">
                  <c:v>1.21065</c:v>
                </c:pt>
                <c:pt idx="119">
                  <c:v>1.2203599999999999</c:v>
                </c:pt>
                <c:pt idx="120">
                  <c:v>1.2306299999999999</c:v>
                </c:pt>
                <c:pt idx="121">
                  <c:v>1.24021</c:v>
                </c:pt>
                <c:pt idx="122">
                  <c:v>1.2502</c:v>
                </c:pt>
                <c:pt idx="123">
                  <c:v>1.26065</c:v>
                </c:pt>
                <c:pt idx="124">
                  <c:v>1.2705900000000001</c:v>
                </c:pt>
                <c:pt idx="125">
                  <c:v>1.2805800000000001</c:v>
                </c:pt>
                <c:pt idx="126">
                  <c:v>1.29112</c:v>
                </c:pt>
                <c:pt idx="127">
                  <c:v>1.30061</c:v>
                </c:pt>
                <c:pt idx="128">
                  <c:v>1.31071</c:v>
                </c:pt>
                <c:pt idx="129">
                  <c:v>1.32124</c:v>
                </c:pt>
                <c:pt idx="130">
                  <c:v>1.3308800000000001</c:v>
                </c:pt>
                <c:pt idx="131">
                  <c:v>1.3412299999999999</c:v>
                </c:pt>
                <c:pt idx="132">
                  <c:v>1.35083</c:v>
                </c:pt>
                <c:pt idx="133">
                  <c:v>1.36086</c:v>
                </c:pt>
                <c:pt idx="134">
                  <c:v>1.37094</c:v>
                </c:pt>
                <c:pt idx="135">
                  <c:v>1.38134</c:v>
                </c:pt>
                <c:pt idx="136">
                  <c:v>1.3908400000000001</c:v>
                </c:pt>
                <c:pt idx="137">
                  <c:v>1.4007000000000001</c:v>
                </c:pt>
                <c:pt idx="138">
                  <c:v>1.4109400000000001</c:v>
                </c:pt>
                <c:pt idx="139">
                  <c:v>1.4209499999999999</c:v>
                </c:pt>
                <c:pt idx="140">
                  <c:v>1.4310799999999999</c:v>
                </c:pt>
                <c:pt idx="141">
                  <c:v>1.44137</c:v>
                </c:pt>
                <c:pt idx="142">
                  <c:v>1.45139</c:v>
                </c:pt>
                <c:pt idx="143">
                  <c:v>1.46146</c:v>
                </c:pt>
                <c:pt idx="144">
                  <c:v>1.4709700000000001</c:v>
                </c:pt>
                <c:pt idx="145">
                  <c:v>1.4809699999999999</c:v>
                </c:pt>
                <c:pt idx="146">
                  <c:v>1.4915099999999999</c:v>
                </c:pt>
                <c:pt idx="147">
                  <c:v>1.5010300000000001</c:v>
                </c:pt>
                <c:pt idx="148">
                  <c:v>1.51108</c:v>
                </c:pt>
                <c:pt idx="149">
                  <c:v>1.5211399999999999</c:v>
                </c:pt>
                <c:pt idx="150">
                  <c:v>1.53152</c:v>
                </c:pt>
                <c:pt idx="151">
                  <c:v>1.5414300000000001</c:v>
                </c:pt>
                <c:pt idx="152">
                  <c:v>1.5515699999999999</c:v>
                </c:pt>
                <c:pt idx="153">
                  <c:v>1.5617000000000001</c:v>
                </c:pt>
                <c:pt idx="154">
                  <c:v>1.5716000000000001</c:v>
                </c:pt>
                <c:pt idx="155">
                  <c:v>1.5816300000000001</c:v>
                </c:pt>
                <c:pt idx="156">
                  <c:v>1.59189</c:v>
                </c:pt>
                <c:pt idx="157">
                  <c:v>1.6017300000000001</c:v>
                </c:pt>
                <c:pt idx="158">
                  <c:v>1.6117300000000001</c:v>
                </c:pt>
                <c:pt idx="159">
                  <c:v>1.6217600000000001</c:v>
                </c:pt>
                <c:pt idx="160">
                  <c:v>1.6322000000000001</c:v>
                </c:pt>
                <c:pt idx="161">
                  <c:v>1.6422099999999999</c:v>
                </c:pt>
                <c:pt idx="162">
                  <c:v>1.65194</c:v>
                </c:pt>
                <c:pt idx="163">
                  <c:v>1.6621600000000001</c:v>
                </c:pt>
                <c:pt idx="164">
                  <c:v>1.6724300000000001</c:v>
                </c:pt>
                <c:pt idx="165">
                  <c:v>1.68268</c:v>
                </c:pt>
                <c:pt idx="166">
                  <c:v>1.69282</c:v>
                </c:pt>
                <c:pt idx="167">
                  <c:v>1.70302</c:v>
                </c:pt>
                <c:pt idx="168">
                  <c:v>1.71302</c:v>
                </c:pt>
                <c:pt idx="169">
                  <c:v>1.72353</c:v>
                </c:pt>
                <c:pt idx="170">
                  <c:v>1.73397</c:v>
                </c:pt>
                <c:pt idx="171">
                  <c:v>1.7442899999999999</c:v>
                </c:pt>
                <c:pt idx="172">
                  <c:v>1.7545999999999999</c:v>
                </c:pt>
                <c:pt idx="173">
                  <c:v>1.76448</c:v>
                </c:pt>
                <c:pt idx="174">
                  <c:v>1.7749999999999999</c:v>
                </c:pt>
                <c:pt idx="175">
                  <c:v>1.7848200000000001</c:v>
                </c:pt>
                <c:pt idx="176">
                  <c:v>1.79512</c:v>
                </c:pt>
                <c:pt idx="177">
                  <c:v>1.8050600000000001</c:v>
                </c:pt>
                <c:pt idx="178">
                  <c:v>1.81487</c:v>
                </c:pt>
                <c:pt idx="179">
                  <c:v>1.82525</c:v>
                </c:pt>
                <c:pt idx="180">
                  <c:v>1.83501</c:v>
                </c:pt>
                <c:pt idx="181">
                  <c:v>1.8452299999999999</c:v>
                </c:pt>
                <c:pt idx="182">
                  <c:v>1.8551800000000001</c:v>
                </c:pt>
                <c:pt idx="183">
                  <c:v>1.86537</c:v>
                </c:pt>
                <c:pt idx="184">
                  <c:v>1.8755200000000001</c:v>
                </c:pt>
                <c:pt idx="185">
                  <c:v>1.88561</c:v>
                </c:pt>
                <c:pt idx="186">
                  <c:v>1.89577</c:v>
                </c:pt>
                <c:pt idx="187">
                  <c:v>1.9056</c:v>
                </c:pt>
                <c:pt idx="188">
                  <c:v>1.9157200000000001</c:v>
                </c:pt>
                <c:pt idx="189">
                  <c:v>1.9257500000000001</c:v>
                </c:pt>
                <c:pt idx="190">
                  <c:v>1.93594</c:v>
                </c:pt>
                <c:pt idx="191">
                  <c:v>1.9458599999999999</c:v>
                </c:pt>
                <c:pt idx="192">
                  <c:v>1.9561599999999999</c:v>
                </c:pt>
                <c:pt idx="193">
                  <c:v>1.9662599999999999</c:v>
                </c:pt>
                <c:pt idx="194">
                  <c:v>1.9762299999999999</c:v>
                </c:pt>
                <c:pt idx="195">
                  <c:v>1.9863299999999999</c:v>
                </c:pt>
                <c:pt idx="196">
                  <c:v>1.9964900000000001</c:v>
                </c:pt>
                <c:pt idx="197">
                  <c:v>2.0066999999999999</c:v>
                </c:pt>
                <c:pt idx="198">
                  <c:v>2.0165600000000001</c:v>
                </c:pt>
                <c:pt idx="199">
                  <c:v>2.0270700000000001</c:v>
                </c:pt>
                <c:pt idx="200">
                  <c:v>2.0369799999999998</c:v>
                </c:pt>
                <c:pt idx="201">
                  <c:v>2.04684</c:v>
                </c:pt>
                <c:pt idx="202">
                  <c:v>2.0567199999999999</c:v>
                </c:pt>
                <c:pt idx="203">
                  <c:v>2.0667800000000001</c:v>
                </c:pt>
                <c:pt idx="204">
                  <c:v>2.0772599999999999</c:v>
                </c:pt>
                <c:pt idx="205">
                  <c:v>2.0869</c:v>
                </c:pt>
                <c:pt idx="206">
                  <c:v>2.0968200000000001</c:v>
                </c:pt>
                <c:pt idx="207">
                  <c:v>2.10704</c:v>
                </c:pt>
                <c:pt idx="208">
                  <c:v>2.1171500000000001</c:v>
                </c:pt>
                <c:pt idx="209">
                  <c:v>2.1271599999999999</c:v>
                </c:pt>
                <c:pt idx="210">
                  <c:v>2.13727</c:v>
                </c:pt>
                <c:pt idx="211">
                  <c:v>2.1471900000000002</c:v>
                </c:pt>
                <c:pt idx="212">
                  <c:v>2.1574</c:v>
                </c:pt>
                <c:pt idx="213">
                  <c:v>2.16743</c:v>
                </c:pt>
                <c:pt idx="214">
                  <c:v>2.17727</c:v>
                </c:pt>
                <c:pt idx="215">
                  <c:v>2.18736</c:v>
                </c:pt>
                <c:pt idx="216">
                  <c:v>2.1972900000000002</c:v>
                </c:pt>
                <c:pt idx="217">
                  <c:v>2.2071499999999999</c:v>
                </c:pt>
                <c:pt idx="218">
                  <c:v>2.2172399999999999</c:v>
                </c:pt>
                <c:pt idx="219">
                  <c:v>2.2277100000000001</c:v>
                </c:pt>
                <c:pt idx="220">
                  <c:v>2.2372399999999999</c:v>
                </c:pt>
                <c:pt idx="221">
                  <c:v>2.24736</c:v>
                </c:pt>
                <c:pt idx="222">
                  <c:v>2.2573599999999998</c:v>
                </c:pt>
                <c:pt idx="223">
                  <c:v>2.2674500000000002</c:v>
                </c:pt>
                <c:pt idx="224">
                  <c:v>2.2773500000000002</c:v>
                </c:pt>
                <c:pt idx="225">
                  <c:v>2.2872499999999998</c:v>
                </c:pt>
                <c:pt idx="226">
                  <c:v>2.2970999999999999</c:v>
                </c:pt>
                <c:pt idx="227">
                  <c:v>2.3071999999999999</c:v>
                </c:pt>
                <c:pt idx="228">
                  <c:v>2.3175699999999999</c:v>
                </c:pt>
                <c:pt idx="229">
                  <c:v>2.3275700000000001</c:v>
                </c:pt>
                <c:pt idx="230">
                  <c:v>2.33758</c:v>
                </c:pt>
                <c:pt idx="231">
                  <c:v>2.3476599999999999</c:v>
                </c:pt>
                <c:pt idx="232">
                  <c:v>2.3578999999999999</c:v>
                </c:pt>
                <c:pt idx="233">
                  <c:v>2.3678900000000001</c:v>
                </c:pt>
                <c:pt idx="234">
                  <c:v>2.3778999999999999</c:v>
                </c:pt>
                <c:pt idx="235">
                  <c:v>2.3879700000000001</c:v>
                </c:pt>
                <c:pt idx="236">
                  <c:v>2.3976500000000001</c:v>
                </c:pt>
                <c:pt idx="237">
                  <c:v>2.4074900000000001</c:v>
                </c:pt>
                <c:pt idx="238">
                  <c:v>2.4175800000000001</c:v>
                </c:pt>
                <c:pt idx="239">
                  <c:v>2.42747</c:v>
                </c:pt>
                <c:pt idx="240">
                  <c:v>2.43743</c:v>
                </c:pt>
                <c:pt idx="241">
                  <c:v>2.4479199999999999</c:v>
                </c:pt>
                <c:pt idx="242">
                  <c:v>2.4579300000000002</c:v>
                </c:pt>
                <c:pt idx="243">
                  <c:v>2.4676499999999999</c:v>
                </c:pt>
                <c:pt idx="244">
                  <c:v>2.4780799999999998</c:v>
                </c:pt>
                <c:pt idx="245">
                  <c:v>2.4876399999999999</c:v>
                </c:pt>
                <c:pt idx="246">
                  <c:v>2.4981200000000001</c:v>
                </c:pt>
                <c:pt idx="247">
                  <c:v>2.5076999999999998</c:v>
                </c:pt>
                <c:pt idx="248">
                  <c:v>2.5176799999999999</c:v>
                </c:pt>
                <c:pt idx="249">
                  <c:v>2.5278</c:v>
                </c:pt>
                <c:pt idx="250">
                  <c:v>2.5381399999999998</c:v>
                </c:pt>
                <c:pt idx="251">
                  <c:v>2.5476100000000002</c:v>
                </c:pt>
                <c:pt idx="252">
                  <c:v>2.5575700000000001</c:v>
                </c:pt>
                <c:pt idx="253">
                  <c:v>2.5675599999999998</c:v>
                </c:pt>
                <c:pt idx="254">
                  <c:v>2.57816</c:v>
                </c:pt>
                <c:pt idx="255">
                  <c:v>2.58792</c:v>
                </c:pt>
                <c:pt idx="256">
                  <c:v>2.5982599999999998</c:v>
                </c:pt>
                <c:pt idx="257">
                  <c:v>2.6081699999999999</c:v>
                </c:pt>
                <c:pt idx="258">
                  <c:v>2.6177800000000002</c:v>
                </c:pt>
                <c:pt idx="259">
                  <c:v>2.62832</c:v>
                </c:pt>
                <c:pt idx="260">
                  <c:v>2.6377000000000002</c:v>
                </c:pt>
                <c:pt idx="261">
                  <c:v>2.6477900000000001</c:v>
                </c:pt>
                <c:pt idx="262">
                  <c:v>2.6580400000000002</c:v>
                </c:pt>
                <c:pt idx="263">
                  <c:v>2.6681900000000001</c:v>
                </c:pt>
                <c:pt idx="264">
                  <c:v>2.6783199999999998</c:v>
                </c:pt>
                <c:pt idx="265">
                  <c:v>2.6883300000000001</c:v>
                </c:pt>
                <c:pt idx="266">
                  <c:v>2.6982699999999999</c:v>
                </c:pt>
                <c:pt idx="267">
                  <c:v>2.7081</c:v>
                </c:pt>
                <c:pt idx="268">
                  <c:v>2.7179600000000002</c:v>
                </c:pt>
                <c:pt idx="269">
                  <c:v>2.7284000000000002</c:v>
                </c:pt>
                <c:pt idx="270">
                  <c:v>2.7385999999999999</c:v>
                </c:pt>
                <c:pt idx="271">
                  <c:v>2.7483599999999999</c:v>
                </c:pt>
                <c:pt idx="272">
                  <c:v>2.7581199999999999</c:v>
                </c:pt>
                <c:pt idx="273">
                  <c:v>2.76823</c:v>
                </c:pt>
                <c:pt idx="274">
                  <c:v>2.7783899999999999</c:v>
                </c:pt>
                <c:pt idx="275">
                  <c:v>2.7880199999999999</c:v>
                </c:pt>
                <c:pt idx="276">
                  <c:v>2.7984200000000001</c:v>
                </c:pt>
                <c:pt idx="277">
                  <c:v>2.80816</c:v>
                </c:pt>
                <c:pt idx="278">
                  <c:v>2.81813</c:v>
                </c:pt>
                <c:pt idx="279">
                  <c:v>2.8285300000000002</c:v>
                </c:pt>
                <c:pt idx="280">
                  <c:v>2.8385400000000001</c:v>
                </c:pt>
                <c:pt idx="281">
                  <c:v>2.8486099999999999</c:v>
                </c:pt>
                <c:pt idx="282">
                  <c:v>2.8586399999999998</c:v>
                </c:pt>
                <c:pt idx="283">
                  <c:v>2.8683100000000001</c:v>
                </c:pt>
                <c:pt idx="284">
                  <c:v>2.8784900000000002</c:v>
                </c:pt>
                <c:pt idx="285">
                  <c:v>2.8887200000000002</c:v>
                </c:pt>
                <c:pt idx="286">
                  <c:v>2.89846</c:v>
                </c:pt>
                <c:pt idx="287">
                  <c:v>2.90876</c:v>
                </c:pt>
                <c:pt idx="288">
                  <c:v>2.9184199999999998</c:v>
                </c:pt>
                <c:pt idx="289">
                  <c:v>2.9285299999999999</c:v>
                </c:pt>
                <c:pt idx="290">
                  <c:v>2.93859</c:v>
                </c:pt>
                <c:pt idx="291">
                  <c:v>2.94869</c:v>
                </c:pt>
                <c:pt idx="292">
                  <c:v>2.95844</c:v>
                </c:pt>
                <c:pt idx="293">
                  <c:v>2.9686599999999999</c:v>
                </c:pt>
                <c:pt idx="294">
                  <c:v>2.9789300000000001</c:v>
                </c:pt>
                <c:pt idx="295">
                  <c:v>2.9885299999999999</c:v>
                </c:pt>
                <c:pt idx="296">
                  <c:v>2.9984999999999999</c:v>
                </c:pt>
                <c:pt idx="297">
                  <c:v>3.0086599999999999</c:v>
                </c:pt>
                <c:pt idx="298">
                  <c:v>3.0186099999999998</c:v>
                </c:pt>
                <c:pt idx="299">
                  <c:v>3.02874</c:v>
                </c:pt>
                <c:pt idx="300">
                  <c:v>3.0387200000000001</c:v>
                </c:pt>
                <c:pt idx="301">
                  <c:v>3.0488900000000001</c:v>
                </c:pt>
                <c:pt idx="302">
                  <c:v>3.05884</c:v>
                </c:pt>
                <c:pt idx="303">
                  <c:v>3.0688499999999999</c:v>
                </c:pt>
                <c:pt idx="304">
                  <c:v>3.0789800000000001</c:v>
                </c:pt>
                <c:pt idx="305">
                  <c:v>3.0891999999999999</c:v>
                </c:pt>
                <c:pt idx="306">
                  <c:v>3.0992700000000002</c:v>
                </c:pt>
                <c:pt idx="307">
                  <c:v>3.1090499999999999</c:v>
                </c:pt>
                <c:pt idx="308">
                  <c:v>3.1191900000000001</c:v>
                </c:pt>
                <c:pt idx="309">
                  <c:v>3.12913</c:v>
                </c:pt>
                <c:pt idx="310">
                  <c:v>3.1392099999999998</c:v>
                </c:pt>
                <c:pt idx="311">
                  <c:v>3.14927</c:v>
                </c:pt>
                <c:pt idx="312">
                  <c:v>3.1593300000000002</c:v>
                </c:pt>
                <c:pt idx="313">
                  <c:v>3.16954</c:v>
                </c:pt>
                <c:pt idx="314">
                  <c:v>3.17936</c:v>
                </c:pt>
                <c:pt idx="315">
                  <c:v>3.1895099999999998</c:v>
                </c:pt>
                <c:pt idx="316">
                  <c:v>3.1995300000000002</c:v>
                </c:pt>
                <c:pt idx="317">
                  <c:v>3.2099199999999999</c:v>
                </c:pt>
                <c:pt idx="318">
                  <c:v>3.2197499999999999</c:v>
                </c:pt>
                <c:pt idx="319">
                  <c:v>3.2307700000000001</c:v>
                </c:pt>
                <c:pt idx="320">
                  <c:v>3.24214</c:v>
                </c:pt>
                <c:pt idx="321">
                  <c:v>3.2521800000000001</c:v>
                </c:pt>
                <c:pt idx="322">
                  <c:v>3.2625299999999999</c:v>
                </c:pt>
                <c:pt idx="323">
                  <c:v>3.2725499999999998</c:v>
                </c:pt>
                <c:pt idx="324">
                  <c:v>3.2824200000000001</c:v>
                </c:pt>
                <c:pt idx="325">
                  <c:v>3.2897500000000002</c:v>
                </c:pt>
              </c:numCache>
            </c:numRef>
          </c:cat>
          <c:val>
            <c:numRef>
              <c:f>'CPI_ROC-Orchid'!$B$2:$B$327</c:f>
              <c:numCache>
                <c:formatCode>General</c:formatCode>
                <c:ptCount val="3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'CPI_ROC-Orchid'!$C$1</c:f>
              <c:strCache>
                <c:ptCount val="1"/>
                <c:pt idx="0">
                  <c:v>CPI</c:v>
                </c:pt>
              </c:strCache>
            </c:strRef>
          </c:tx>
          <c:spPr>
            <a:ln w="23328">
              <a:solidFill>
                <a:srgbClr val="008000"/>
              </a:solidFill>
              <a:prstDash val="solid"/>
            </a:ln>
          </c:spPr>
          <c:marker>
            <c:symbol val="none"/>
          </c:marker>
          <c:cat>
            <c:numRef>
              <c:f>'CPI_ROC-Orchid'!$A$2:$A$327</c:f>
              <c:numCache>
                <c:formatCode>0.000000</c:formatCode>
                <c:ptCount val="326"/>
                <c:pt idx="0">
                  <c:v>1.0583499999999999E-2</c:v>
                </c:pt>
                <c:pt idx="1">
                  <c:v>2.1093799999999999E-2</c:v>
                </c:pt>
                <c:pt idx="2">
                  <c:v>3.1637600000000002E-2</c:v>
                </c:pt>
                <c:pt idx="3">
                  <c:v>4.2178300000000002E-2</c:v>
                </c:pt>
                <c:pt idx="4">
                  <c:v>5.2619899999999997E-2</c:v>
                </c:pt>
                <c:pt idx="5">
                  <c:v>6.3107300000000005E-2</c:v>
                </c:pt>
                <c:pt idx="6">
                  <c:v>7.3628200000000005E-2</c:v>
                </c:pt>
                <c:pt idx="7">
                  <c:v>8.4111000000000005E-2</c:v>
                </c:pt>
                <c:pt idx="8">
                  <c:v>9.4178799999999993E-2</c:v>
                </c:pt>
                <c:pt idx="9">
                  <c:v>0.104439</c:v>
                </c:pt>
                <c:pt idx="10">
                  <c:v>0.114833</c:v>
                </c:pt>
                <c:pt idx="11">
                  <c:v>0.12553300000000001</c:v>
                </c:pt>
                <c:pt idx="12">
                  <c:v>0.13592199999999999</c:v>
                </c:pt>
                <c:pt idx="13">
                  <c:v>0.146561</c:v>
                </c:pt>
                <c:pt idx="14">
                  <c:v>0.156609</c:v>
                </c:pt>
                <c:pt idx="15">
                  <c:v>0.16687299999999999</c:v>
                </c:pt>
                <c:pt idx="16">
                  <c:v>0.177034</c:v>
                </c:pt>
                <c:pt idx="17">
                  <c:v>0.18717</c:v>
                </c:pt>
                <c:pt idx="18">
                  <c:v>0.197906</c:v>
                </c:pt>
                <c:pt idx="19">
                  <c:v>0.20758799999999999</c:v>
                </c:pt>
                <c:pt idx="20">
                  <c:v>0.218144</c:v>
                </c:pt>
                <c:pt idx="21">
                  <c:v>0.22872000000000001</c:v>
                </c:pt>
                <c:pt idx="22">
                  <c:v>0.23905299999999999</c:v>
                </c:pt>
                <c:pt idx="23">
                  <c:v>0.249226</c:v>
                </c:pt>
                <c:pt idx="24">
                  <c:v>0.25923200000000002</c:v>
                </c:pt>
                <c:pt idx="25">
                  <c:v>0.26948699999999998</c:v>
                </c:pt>
                <c:pt idx="26">
                  <c:v>0.27974700000000002</c:v>
                </c:pt>
                <c:pt idx="27">
                  <c:v>0.29000700000000001</c:v>
                </c:pt>
                <c:pt idx="28">
                  <c:v>0.300458</c:v>
                </c:pt>
                <c:pt idx="29">
                  <c:v>0.31069200000000002</c:v>
                </c:pt>
                <c:pt idx="30">
                  <c:v>0.320988</c:v>
                </c:pt>
                <c:pt idx="31">
                  <c:v>0.33120699999999997</c:v>
                </c:pt>
                <c:pt idx="32">
                  <c:v>0.34178799999999998</c:v>
                </c:pt>
                <c:pt idx="33">
                  <c:v>0.351825</c:v>
                </c:pt>
                <c:pt idx="34">
                  <c:v>0.36198599999999997</c:v>
                </c:pt>
                <c:pt idx="35">
                  <c:v>0.37199700000000002</c:v>
                </c:pt>
                <c:pt idx="36">
                  <c:v>0.38187399999999999</c:v>
                </c:pt>
                <c:pt idx="37">
                  <c:v>0.39215100000000003</c:v>
                </c:pt>
                <c:pt idx="38">
                  <c:v>0.40205999999999997</c:v>
                </c:pt>
                <c:pt idx="39">
                  <c:v>0.41247899999999998</c:v>
                </c:pt>
                <c:pt idx="40">
                  <c:v>0.42238799999999999</c:v>
                </c:pt>
                <c:pt idx="41">
                  <c:v>0.43229499999999998</c:v>
                </c:pt>
                <c:pt idx="42">
                  <c:v>0.44257400000000002</c:v>
                </c:pt>
                <c:pt idx="43">
                  <c:v>0.45234200000000002</c:v>
                </c:pt>
                <c:pt idx="44">
                  <c:v>0.46247100000000002</c:v>
                </c:pt>
                <c:pt idx="45">
                  <c:v>0.47259099999999998</c:v>
                </c:pt>
                <c:pt idx="46">
                  <c:v>0.48286400000000002</c:v>
                </c:pt>
                <c:pt idx="47">
                  <c:v>0.49294300000000002</c:v>
                </c:pt>
                <c:pt idx="48">
                  <c:v>0.50287300000000001</c:v>
                </c:pt>
                <c:pt idx="49">
                  <c:v>0.51301600000000003</c:v>
                </c:pt>
                <c:pt idx="50">
                  <c:v>0.52309099999999997</c:v>
                </c:pt>
                <c:pt idx="51">
                  <c:v>0.53357200000000005</c:v>
                </c:pt>
                <c:pt idx="52">
                  <c:v>0.54359599999999997</c:v>
                </c:pt>
                <c:pt idx="53">
                  <c:v>0.55386199999999997</c:v>
                </c:pt>
                <c:pt idx="54">
                  <c:v>0.56392500000000001</c:v>
                </c:pt>
                <c:pt idx="55">
                  <c:v>0.57450900000000005</c:v>
                </c:pt>
                <c:pt idx="56">
                  <c:v>0.58535499999999996</c:v>
                </c:pt>
                <c:pt idx="57">
                  <c:v>0.59548599999999996</c:v>
                </c:pt>
                <c:pt idx="58">
                  <c:v>0.60559799999999997</c:v>
                </c:pt>
                <c:pt idx="59">
                  <c:v>0.61548899999999995</c:v>
                </c:pt>
                <c:pt idx="60">
                  <c:v>0.62549900000000003</c:v>
                </c:pt>
                <c:pt idx="61">
                  <c:v>0.63587800000000005</c:v>
                </c:pt>
                <c:pt idx="62">
                  <c:v>0.645953</c:v>
                </c:pt>
                <c:pt idx="63">
                  <c:v>0.65579699999999996</c:v>
                </c:pt>
                <c:pt idx="64">
                  <c:v>0.66593500000000005</c:v>
                </c:pt>
                <c:pt idx="65">
                  <c:v>0.67597499999999999</c:v>
                </c:pt>
                <c:pt idx="66">
                  <c:v>0.68631600000000004</c:v>
                </c:pt>
                <c:pt idx="67">
                  <c:v>0.69623599999999997</c:v>
                </c:pt>
                <c:pt idx="68">
                  <c:v>0.70653999999999995</c:v>
                </c:pt>
                <c:pt idx="69">
                  <c:v>0.71632700000000005</c:v>
                </c:pt>
                <c:pt idx="70">
                  <c:v>0.72678799999999999</c:v>
                </c:pt>
                <c:pt idx="71">
                  <c:v>0.73654200000000003</c:v>
                </c:pt>
                <c:pt idx="72">
                  <c:v>0.74664299999999995</c:v>
                </c:pt>
                <c:pt idx="73">
                  <c:v>0.75695199999999996</c:v>
                </c:pt>
                <c:pt idx="74">
                  <c:v>0.76701799999999998</c:v>
                </c:pt>
                <c:pt idx="75">
                  <c:v>0.77722000000000002</c:v>
                </c:pt>
                <c:pt idx="76">
                  <c:v>0.78739199999999998</c:v>
                </c:pt>
                <c:pt idx="77">
                  <c:v>0.79736499999999999</c:v>
                </c:pt>
                <c:pt idx="78">
                  <c:v>0.80757599999999996</c:v>
                </c:pt>
                <c:pt idx="79">
                  <c:v>0.81758900000000001</c:v>
                </c:pt>
                <c:pt idx="80">
                  <c:v>0.827596</c:v>
                </c:pt>
                <c:pt idx="81">
                  <c:v>0.83772999999999997</c:v>
                </c:pt>
                <c:pt idx="82">
                  <c:v>0.84807299999999997</c:v>
                </c:pt>
                <c:pt idx="83">
                  <c:v>0.85798200000000002</c:v>
                </c:pt>
                <c:pt idx="84">
                  <c:v>0.86809999999999998</c:v>
                </c:pt>
                <c:pt idx="85">
                  <c:v>0.87852600000000003</c:v>
                </c:pt>
                <c:pt idx="86">
                  <c:v>0.88841700000000001</c:v>
                </c:pt>
                <c:pt idx="87">
                  <c:v>0.89840100000000001</c:v>
                </c:pt>
                <c:pt idx="88">
                  <c:v>0.90855600000000003</c:v>
                </c:pt>
                <c:pt idx="89">
                  <c:v>0.91891900000000004</c:v>
                </c:pt>
                <c:pt idx="90">
                  <c:v>0.92914099999999999</c:v>
                </c:pt>
                <c:pt idx="91">
                  <c:v>0.93928100000000003</c:v>
                </c:pt>
                <c:pt idx="92">
                  <c:v>0.94978799999999997</c:v>
                </c:pt>
                <c:pt idx="93">
                  <c:v>0.96001400000000003</c:v>
                </c:pt>
                <c:pt idx="94">
                  <c:v>0.97016100000000005</c:v>
                </c:pt>
                <c:pt idx="95">
                  <c:v>0.97970299999999999</c:v>
                </c:pt>
                <c:pt idx="96">
                  <c:v>0.98971399999999998</c:v>
                </c:pt>
                <c:pt idx="97">
                  <c:v>0.99983200000000005</c:v>
                </c:pt>
                <c:pt idx="98">
                  <c:v>1.0095499999999999</c:v>
                </c:pt>
                <c:pt idx="99">
                  <c:v>1.0197499999999999</c:v>
                </c:pt>
                <c:pt idx="100">
                  <c:v>1.0301400000000001</c:v>
                </c:pt>
                <c:pt idx="101">
                  <c:v>1.03969</c:v>
                </c:pt>
                <c:pt idx="102">
                  <c:v>1.0498099999999999</c:v>
                </c:pt>
                <c:pt idx="103">
                  <c:v>1.0597700000000001</c:v>
                </c:pt>
                <c:pt idx="104">
                  <c:v>1.0698000000000001</c:v>
                </c:pt>
                <c:pt idx="105">
                  <c:v>1.0801099999999999</c:v>
                </c:pt>
                <c:pt idx="106">
                  <c:v>1.09023</c:v>
                </c:pt>
                <c:pt idx="107">
                  <c:v>1.1003799999999999</c:v>
                </c:pt>
                <c:pt idx="108">
                  <c:v>1.1104000000000001</c:v>
                </c:pt>
                <c:pt idx="109">
                  <c:v>1.1202000000000001</c:v>
                </c:pt>
                <c:pt idx="110">
                  <c:v>1.1300300000000001</c:v>
                </c:pt>
                <c:pt idx="111">
                  <c:v>1.1398699999999999</c:v>
                </c:pt>
                <c:pt idx="112">
                  <c:v>1.1505000000000001</c:v>
                </c:pt>
                <c:pt idx="113">
                  <c:v>1.1601300000000001</c:v>
                </c:pt>
                <c:pt idx="114">
                  <c:v>1.17012</c:v>
                </c:pt>
                <c:pt idx="115">
                  <c:v>1.1806300000000001</c:v>
                </c:pt>
                <c:pt idx="116">
                  <c:v>1.1903900000000001</c:v>
                </c:pt>
                <c:pt idx="117">
                  <c:v>1.2002200000000001</c:v>
                </c:pt>
                <c:pt idx="118">
                  <c:v>1.21065</c:v>
                </c:pt>
                <c:pt idx="119">
                  <c:v>1.2203599999999999</c:v>
                </c:pt>
                <c:pt idx="120">
                  <c:v>1.2306299999999999</c:v>
                </c:pt>
                <c:pt idx="121">
                  <c:v>1.24021</c:v>
                </c:pt>
                <c:pt idx="122">
                  <c:v>1.2502</c:v>
                </c:pt>
                <c:pt idx="123">
                  <c:v>1.26065</c:v>
                </c:pt>
                <c:pt idx="124">
                  <c:v>1.2705900000000001</c:v>
                </c:pt>
                <c:pt idx="125">
                  <c:v>1.2805800000000001</c:v>
                </c:pt>
                <c:pt idx="126">
                  <c:v>1.29112</c:v>
                </c:pt>
                <c:pt idx="127">
                  <c:v>1.30061</c:v>
                </c:pt>
                <c:pt idx="128">
                  <c:v>1.31071</c:v>
                </c:pt>
                <c:pt idx="129">
                  <c:v>1.32124</c:v>
                </c:pt>
                <c:pt idx="130">
                  <c:v>1.3308800000000001</c:v>
                </c:pt>
                <c:pt idx="131">
                  <c:v>1.3412299999999999</c:v>
                </c:pt>
                <c:pt idx="132">
                  <c:v>1.35083</c:v>
                </c:pt>
                <c:pt idx="133">
                  <c:v>1.36086</c:v>
                </c:pt>
                <c:pt idx="134">
                  <c:v>1.37094</c:v>
                </c:pt>
                <c:pt idx="135">
                  <c:v>1.38134</c:v>
                </c:pt>
                <c:pt idx="136">
                  <c:v>1.3908400000000001</c:v>
                </c:pt>
                <c:pt idx="137">
                  <c:v>1.4007000000000001</c:v>
                </c:pt>
                <c:pt idx="138">
                  <c:v>1.4109400000000001</c:v>
                </c:pt>
                <c:pt idx="139">
                  <c:v>1.4209499999999999</c:v>
                </c:pt>
                <c:pt idx="140">
                  <c:v>1.4310799999999999</c:v>
                </c:pt>
                <c:pt idx="141">
                  <c:v>1.44137</c:v>
                </c:pt>
                <c:pt idx="142">
                  <c:v>1.45139</c:v>
                </c:pt>
                <c:pt idx="143">
                  <c:v>1.46146</c:v>
                </c:pt>
                <c:pt idx="144">
                  <c:v>1.4709700000000001</c:v>
                </c:pt>
                <c:pt idx="145">
                  <c:v>1.4809699999999999</c:v>
                </c:pt>
                <c:pt idx="146">
                  <c:v>1.4915099999999999</c:v>
                </c:pt>
                <c:pt idx="147">
                  <c:v>1.5010300000000001</c:v>
                </c:pt>
                <c:pt idx="148">
                  <c:v>1.51108</c:v>
                </c:pt>
                <c:pt idx="149">
                  <c:v>1.5211399999999999</c:v>
                </c:pt>
                <c:pt idx="150">
                  <c:v>1.53152</c:v>
                </c:pt>
                <c:pt idx="151">
                  <c:v>1.5414300000000001</c:v>
                </c:pt>
                <c:pt idx="152">
                  <c:v>1.5515699999999999</c:v>
                </c:pt>
                <c:pt idx="153">
                  <c:v>1.5617000000000001</c:v>
                </c:pt>
                <c:pt idx="154">
                  <c:v>1.5716000000000001</c:v>
                </c:pt>
                <c:pt idx="155">
                  <c:v>1.5816300000000001</c:v>
                </c:pt>
                <c:pt idx="156">
                  <c:v>1.59189</c:v>
                </c:pt>
                <c:pt idx="157">
                  <c:v>1.6017300000000001</c:v>
                </c:pt>
                <c:pt idx="158">
                  <c:v>1.6117300000000001</c:v>
                </c:pt>
                <c:pt idx="159">
                  <c:v>1.6217600000000001</c:v>
                </c:pt>
                <c:pt idx="160">
                  <c:v>1.6322000000000001</c:v>
                </c:pt>
                <c:pt idx="161">
                  <c:v>1.6422099999999999</c:v>
                </c:pt>
                <c:pt idx="162">
                  <c:v>1.65194</c:v>
                </c:pt>
                <c:pt idx="163">
                  <c:v>1.6621600000000001</c:v>
                </c:pt>
                <c:pt idx="164">
                  <c:v>1.6724300000000001</c:v>
                </c:pt>
                <c:pt idx="165">
                  <c:v>1.68268</c:v>
                </c:pt>
                <c:pt idx="166">
                  <c:v>1.69282</c:v>
                </c:pt>
                <c:pt idx="167">
                  <c:v>1.70302</c:v>
                </c:pt>
                <c:pt idx="168">
                  <c:v>1.71302</c:v>
                </c:pt>
                <c:pt idx="169">
                  <c:v>1.72353</c:v>
                </c:pt>
                <c:pt idx="170">
                  <c:v>1.73397</c:v>
                </c:pt>
                <c:pt idx="171">
                  <c:v>1.7442899999999999</c:v>
                </c:pt>
                <c:pt idx="172">
                  <c:v>1.7545999999999999</c:v>
                </c:pt>
                <c:pt idx="173">
                  <c:v>1.76448</c:v>
                </c:pt>
                <c:pt idx="174">
                  <c:v>1.7749999999999999</c:v>
                </c:pt>
                <c:pt idx="175">
                  <c:v>1.7848200000000001</c:v>
                </c:pt>
                <c:pt idx="176">
                  <c:v>1.79512</c:v>
                </c:pt>
                <c:pt idx="177">
                  <c:v>1.8050600000000001</c:v>
                </c:pt>
                <c:pt idx="178">
                  <c:v>1.81487</c:v>
                </c:pt>
                <c:pt idx="179">
                  <c:v>1.82525</c:v>
                </c:pt>
                <c:pt idx="180">
                  <c:v>1.83501</c:v>
                </c:pt>
                <c:pt idx="181">
                  <c:v>1.8452299999999999</c:v>
                </c:pt>
                <c:pt idx="182">
                  <c:v>1.8551800000000001</c:v>
                </c:pt>
                <c:pt idx="183">
                  <c:v>1.86537</c:v>
                </c:pt>
                <c:pt idx="184">
                  <c:v>1.8755200000000001</c:v>
                </c:pt>
                <c:pt idx="185">
                  <c:v>1.88561</c:v>
                </c:pt>
                <c:pt idx="186">
                  <c:v>1.89577</c:v>
                </c:pt>
                <c:pt idx="187">
                  <c:v>1.9056</c:v>
                </c:pt>
                <c:pt idx="188">
                  <c:v>1.9157200000000001</c:v>
                </c:pt>
                <c:pt idx="189">
                  <c:v>1.9257500000000001</c:v>
                </c:pt>
                <c:pt idx="190">
                  <c:v>1.93594</c:v>
                </c:pt>
                <c:pt idx="191">
                  <c:v>1.9458599999999999</c:v>
                </c:pt>
                <c:pt idx="192">
                  <c:v>1.9561599999999999</c:v>
                </c:pt>
                <c:pt idx="193">
                  <c:v>1.9662599999999999</c:v>
                </c:pt>
                <c:pt idx="194">
                  <c:v>1.9762299999999999</c:v>
                </c:pt>
                <c:pt idx="195">
                  <c:v>1.9863299999999999</c:v>
                </c:pt>
                <c:pt idx="196">
                  <c:v>1.9964900000000001</c:v>
                </c:pt>
                <c:pt idx="197">
                  <c:v>2.0066999999999999</c:v>
                </c:pt>
                <c:pt idx="198">
                  <c:v>2.0165600000000001</c:v>
                </c:pt>
                <c:pt idx="199">
                  <c:v>2.0270700000000001</c:v>
                </c:pt>
                <c:pt idx="200">
                  <c:v>2.0369799999999998</c:v>
                </c:pt>
                <c:pt idx="201">
                  <c:v>2.04684</c:v>
                </c:pt>
                <c:pt idx="202">
                  <c:v>2.0567199999999999</c:v>
                </c:pt>
                <c:pt idx="203">
                  <c:v>2.0667800000000001</c:v>
                </c:pt>
                <c:pt idx="204">
                  <c:v>2.0772599999999999</c:v>
                </c:pt>
                <c:pt idx="205">
                  <c:v>2.0869</c:v>
                </c:pt>
                <c:pt idx="206">
                  <c:v>2.0968200000000001</c:v>
                </c:pt>
                <c:pt idx="207">
                  <c:v>2.10704</c:v>
                </c:pt>
                <c:pt idx="208">
                  <c:v>2.1171500000000001</c:v>
                </c:pt>
                <c:pt idx="209">
                  <c:v>2.1271599999999999</c:v>
                </c:pt>
                <c:pt idx="210">
                  <c:v>2.13727</c:v>
                </c:pt>
                <c:pt idx="211">
                  <c:v>2.1471900000000002</c:v>
                </c:pt>
                <c:pt idx="212">
                  <c:v>2.1574</c:v>
                </c:pt>
                <c:pt idx="213">
                  <c:v>2.16743</c:v>
                </c:pt>
                <c:pt idx="214">
                  <c:v>2.17727</c:v>
                </c:pt>
                <c:pt idx="215">
                  <c:v>2.18736</c:v>
                </c:pt>
                <c:pt idx="216">
                  <c:v>2.1972900000000002</c:v>
                </c:pt>
                <c:pt idx="217">
                  <c:v>2.2071499999999999</c:v>
                </c:pt>
                <c:pt idx="218">
                  <c:v>2.2172399999999999</c:v>
                </c:pt>
                <c:pt idx="219">
                  <c:v>2.2277100000000001</c:v>
                </c:pt>
                <c:pt idx="220">
                  <c:v>2.2372399999999999</c:v>
                </c:pt>
                <c:pt idx="221">
                  <c:v>2.24736</c:v>
                </c:pt>
                <c:pt idx="222">
                  <c:v>2.2573599999999998</c:v>
                </c:pt>
                <c:pt idx="223">
                  <c:v>2.2674500000000002</c:v>
                </c:pt>
                <c:pt idx="224">
                  <c:v>2.2773500000000002</c:v>
                </c:pt>
                <c:pt idx="225">
                  <c:v>2.2872499999999998</c:v>
                </c:pt>
                <c:pt idx="226">
                  <c:v>2.2970999999999999</c:v>
                </c:pt>
                <c:pt idx="227">
                  <c:v>2.3071999999999999</c:v>
                </c:pt>
                <c:pt idx="228">
                  <c:v>2.3175699999999999</c:v>
                </c:pt>
                <c:pt idx="229">
                  <c:v>2.3275700000000001</c:v>
                </c:pt>
                <c:pt idx="230">
                  <c:v>2.33758</c:v>
                </c:pt>
                <c:pt idx="231">
                  <c:v>2.3476599999999999</c:v>
                </c:pt>
                <c:pt idx="232">
                  <c:v>2.3578999999999999</c:v>
                </c:pt>
                <c:pt idx="233">
                  <c:v>2.3678900000000001</c:v>
                </c:pt>
                <c:pt idx="234">
                  <c:v>2.3778999999999999</c:v>
                </c:pt>
                <c:pt idx="235">
                  <c:v>2.3879700000000001</c:v>
                </c:pt>
                <c:pt idx="236">
                  <c:v>2.3976500000000001</c:v>
                </c:pt>
                <c:pt idx="237">
                  <c:v>2.4074900000000001</c:v>
                </c:pt>
                <c:pt idx="238">
                  <c:v>2.4175800000000001</c:v>
                </c:pt>
                <c:pt idx="239">
                  <c:v>2.42747</c:v>
                </c:pt>
                <c:pt idx="240">
                  <c:v>2.43743</c:v>
                </c:pt>
                <c:pt idx="241">
                  <c:v>2.4479199999999999</c:v>
                </c:pt>
                <c:pt idx="242">
                  <c:v>2.4579300000000002</c:v>
                </c:pt>
                <c:pt idx="243">
                  <c:v>2.4676499999999999</c:v>
                </c:pt>
                <c:pt idx="244">
                  <c:v>2.4780799999999998</c:v>
                </c:pt>
                <c:pt idx="245">
                  <c:v>2.4876399999999999</c:v>
                </c:pt>
                <c:pt idx="246">
                  <c:v>2.4981200000000001</c:v>
                </c:pt>
                <c:pt idx="247">
                  <c:v>2.5076999999999998</c:v>
                </c:pt>
                <c:pt idx="248">
                  <c:v>2.5176799999999999</c:v>
                </c:pt>
                <c:pt idx="249">
                  <c:v>2.5278</c:v>
                </c:pt>
                <c:pt idx="250">
                  <c:v>2.5381399999999998</c:v>
                </c:pt>
                <c:pt idx="251">
                  <c:v>2.5476100000000002</c:v>
                </c:pt>
                <c:pt idx="252">
                  <c:v>2.5575700000000001</c:v>
                </c:pt>
                <c:pt idx="253">
                  <c:v>2.5675599999999998</c:v>
                </c:pt>
                <c:pt idx="254">
                  <c:v>2.57816</c:v>
                </c:pt>
                <c:pt idx="255">
                  <c:v>2.58792</c:v>
                </c:pt>
                <c:pt idx="256">
                  <c:v>2.5982599999999998</c:v>
                </c:pt>
                <c:pt idx="257">
                  <c:v>2.6081699999999999</c:v>
                </c:pt>
                <c:pt idx="258">
                  <c:v>2.6177800000000002</c:v>
                </c:pt>
                <c:pt idx="259">
                  <c:v>2.62832</c:v>
                </c:pt>
                <c:pt idx="260">
                  <c:v>2.6377000000000002</c:v>
                </c:pt>
                <c:pt idx="261">
                  <c:v>2.6477900000000001</c:v>
                </c:pt>
                <c:pt idx="262">
                  <c:v>2.6580400000000002</c:v>
                </c:pt>
                <c:pt idx="263">
                  <c:v>2.6681900000000001</c:v>
                </c:pt>
                <c:pt idx="264">
                  <c:v>2.6783199999999998</c:v>
                </c:pt>
                <c:pt idx="265">
                  <c:v>2.6883300000000001</c:v>
                </c:pt>
                <c:pt idx="266">
                  <c:v>2.6982699999999999</c:v>
                </c:pt>
                <c:pt idx="267">
                  <c:v>2.7081</c:v>
                </c:pt>
                <c:pt idx="268">
                  <c:v>2.7179600000000002</c:v>
                </c:pt>
                <c:pt idx="269">
                  <c:v>2.7284000000000002</c:v>
                </c:pt>
                <c:pt idx="270">
                  <c:v>2.7385999999999999</c:v>
                </c:pt>
                <c:pt idx="271">
                  <c:v>2.7483599999999999</c:v>
                </c:pt>
                <c:pt idx="272">
                  <c:v>2.7581199999999999</c:v>
                </c:pt>
                <c:pt idx="273">
                  <c:v>2.76823</c:v>
                </c:pt>
                <c:pt idx="274">
                  <c:v>2.7783899999999999</c:v>
                </c:pt>
                <c:pt idx="275">
                  <c:v>2.7880199999999999</c:v>
                </c:pt>
                <c:pt idx="276">
                  <c:v>2.7984200000000001</c:v>
                </c:pt>
                <c:pt idx="277">
                  <c:v>2.80816</c:v>
                </c:pt>
                <c:pt idx="278">
                  <c:v>2.81813</c:v>
                </c:pt>
                <c:pt idx="279">
                  <c:v>2.8285300000000002</c:v>
                </c:pt>
                <c:pt idx="280">
                  <c:v>2.8385400000000001</c:v>
                </c:pt>
                <c:pt idx="281">
                  <c:v>2.8486099999999999</c:v>
                </c:pt>
                <c:pt idx="282">
                  <c:v>2.8586399999999998</c:v>
                </c:pt>
                <c:pt idx="283">
                  <c:v>2.8683100000000001</c:v>
                </c:pt>
                <c:pt idx="284">
                  <c:v>2.8784900000000002</c:v>
                </c:pt>
                <c:pt idx="285">
                  <c:v>2.8887200000000002</c:v>
                </c:pt>
                <c:pt idx="286">
                  <c:v>2.89846</c:v>
                </c:pt>
                <c:pt idx="287">
                  <c:v>2.90876</c:v>
                </c:pt>
                <c:pt idx="288">
                  <c:v>2.9184199999999998</c:v>
                </c:pt>
                <c:pt idx="289">
                  <c:v>2.9285299999999999</c:v>
                </c:pt>
                <c:pt idx="290">
                  <c:v>2.93859</c:v>
                </c:pt>
                <c:pt idx="291">
                  <c:v>2.94869</c:v>
                </c:pt>
                <c:pt idx="292">
                  <c:v>2.95844</c:v>
                </c:pt>
                <c:pt idx="293">
                  <c:v>2.9686599999999999</c:v>
                </c:pt>
                <c:pt idx="294">
                  <c:v>2.9789300000000001</c:v>
                </c:pt>
                <c:pt idx="295">
                  <c:v>2.9885299999999999</c:v>
                </c:pt>
                <c:pt idx="296">
                  <c:v>2.9984999999999999</c:v>
                </c:pt>
                <c:pt idx="297">
                  <c:v>3.0086599999999999</c:v>
                </c:pt>
                <c:pt idx="298">
                  <c:v>3.0186099999999998</c:v>
                </c:pt>
                <c:pt idx="299">
                  <c:v>3.02874</c:v>
                </c:pt>
                <c:pt idx="300">
                  <c:v>3.0387200000000001</c:v>
                </c:pt>
                <c:pt idx="301">
                  <c:v>3.0488900000000001</c:v>
                </c:pt>
                <c:pt idx="302">
                  <c:v>3.05884</c:v>
                </c:pt>
                <c:pt idx="303">
                  <c:v>3.0688499999999999</c:v>
                </c:pt>
                <c:pt idx="304">
                  <c:v>3.0789800000000001</c:v>
                </c:pt>
                <c:pt idx="305">
                  <c:v>3.0891999999999999</c:v>
                </c:pt>
                <c:pt idx="306">
                  <c:v>3.0992700000000002</c:v>
                </c:pt>
                <c:pt idx="307">
                  <c:v>3.1090499999999999</c:v>
                </c:pt>
                <c:pt idx="308">
                  <c:v>3.1191900000000001</c:v>
                </c:pt>
                <c:pt idx="309">
                  <c:v>3.12913</c:v>
                </c:pt>
                <c:pt idx="310">
                  <c:v>3.1392099999999998</c:v>
                </c:pt>
                <c:pt idx="311">
                  <c:v>3.14927</c:v>
                </c:pt>
                <c:pt idx="312">
                  <c:v>3.1593300000000002</c:v>
                </c:pt>
                <c:pt idx="313">
                  <c:v>3.16954</c:v>
                </c:pt>
                <c:pt idx="314">
                  <c:v>3.17936</c:v>
                </c:pt>
                <c:pt idx="315">
                  <c:v>3.1895099999999998</c:v>
                </c:pt>
                <c:pt idx="316">
                  <c:v>3.1995300000000002</c:v>
                </c:pt>
                <c:pt idx="317">
                  <c:v>3.2099199999999999</c:v>
                </c:pt>
                <c:pt idx="318">
                  <c:v>3.2197499999999999</c:v>
                </c:pt>
                <c:pt idx="319">
                  <c:v>3.2307700000000001</c:v>
                </c:pt>
                <c:pt idx="320">
                  <c:v>3.24214</c:v>
                </c:pt>
                <c:pt idx="321">
                  <c:v>3.2521800000000001</c:v>
                </c:pt>
                <c:pt idx="322">
                  <c:v>3.2625299999999999</c:v>
                </c:pt>
                <c:pt idx="323">
                  <c:v>3.2725499999999998</c:v>
                </c:pt>
                <c:pt idx="324">
                  <c:v>3.2824200000000001</c:v>
                </c:pt>
                <c:pt idx="325">
                  <c:v>3.2897500000000002</c:v>
                </c:pt>
              </c:numCache>
            </c:numRef>
          </c:cat>
          <c:val>
            <c:numRef>
              <c:f>'CPI_ROC-Orchid'!$C$2:$C$327</c:f>
              <c:numCache>
                <c:formatCode>General</c:formatCode>
                <c:ptCount val="326"/>
                <c:pt idx="0">
                  <c:v>1.0135999999999999E-2</c:v>
                </c:pt>
                <c:pt idx="1">
                  <c:v>-4.1044999999999998E-2</c:v>
                </c:pt>
                <c:pt idx="2">
                  <c:v>-0.122269</c:v>
                </c:pt>
                <c:pt idx="3">
                  <c:v>-6.3935000000000006E-2</c:v>
                </c:pt>
                <c:pt idx="4">
                  <c:v>-2.9453E-2</c:v>
                </c:pt>
                <c:pt idx="5">
                  <c:v>-0.107851</c:v>
                </c:pt>
                <c:pt idx="6">
                  <c:v>-6.8166000000000004E-2</c:v>
                </c:pt>
                <c:pt idx="7">
                  <c:v>-5.9333999999999998E-2</c:v>
                </c:pt>
                <c:pt idx="8">
                  <c:v>-8.7138999999999994E-2</c:v>
                </c:pt>
                <c:pt idx="9">
                  <c:v>-1.1004999999999999E-2</c:v>
                </c:pt>
                <c:pt idx="10">
                  <c:v>-5.1031E-2</c:v>
                </c:pt>
                <c:pt idx="11">
                  <c:v>-8.4807999999999995E-2</c:v>
                </c:pt>
                <c:pt idx="12">
                  <c:v>-9.3294000000000002E-2</c:v>
                </c:pt>
                <c:pt idx="13">
                  <c:v>-3.6317000000000002E-2</c:v>
                </c:pt>
                <c:pt idx="14">
                  <c:v>-4.2446999999999999E-2</c:v>
                </c:pt>
                <c:pt idx="15">
                  <c:v>-6.0077999999999999E-2</c:v>
                </c:pt>
                <c:pt idx="16">
                  <c:v>-7.8203999999999996E-2</c:v>
                </c:pt>
                <c:pt idx="17">
                  <c:v>-6.5056000000000003E-2</c:v>
                </c:pt>
                <c:pt idx="18">
                  <c:v>-1.044E-2</c:v>
                </c:pt>
                <c:pt idx="19">
                  <c:v>-1.9716000000000001E-2</c:v>
                </c:pt>
                <c:pt idx="20">
                  <c:v>-2.8028999999999998E-2</c:v>
                </c:pt>
                <c:pt idx="21">
                  <c:v>-5.0521000000000003E-2</c:v>
                </c:pt>
                <c:pt idx="22">
                  <c:v>-7.5753000000000001E-2</c:v>
                </c:pt>
                <c:pt idx="23">
                  <c:v>-9.0314000000000005E-2</c:v>
                </c:pt>
                <c:pt idx="24">
                  <c:v>-9.2283000000000004E-2</c:v>
                </c:pt>
                <c:pt idx="25">
                  <c:v>-0.110055</c:v>
                </c:pt>
                <c:pt idx="26">
                  <c:v>-0.117975</c:v>
                </c:pt>
                <c:pt idx="27">
                  <c:v>-0.110356</c:v>
                </c:pt>
                <c:pt idx="28">
                  <c:v>-0.10703</c:v>
                </c:pt>
                <c:pt idx="29">
                  <c:v>-9.0148000000000006E-2</c:v>
                </c:pt>
                <c:pt idx="30">
                  <c:v>-6.7751000000000006E-2</c:v>
                </c:pt>
                <c:pt idx="31">
                  <c:v>-4.1453999999999998E-2</c:v>
                </c:pt>
                <c:pt idx="32">
                  <c:v>-3.2319000000000001E-2</c:v>
                </c:pt>
                <c:pt idx="33">
                  <c:v>-3.6670000000000001E-2</c:v>
                </c:pt>
                <c:pt idx="34">
                  <c:v>-4.0448999999999999E-2</c:v>
                </c:pt>
                <c:pt idx="35">
                  <c:v>-5.1815E-2</c:v>
                </c:pt>
                <c:pt idx="36">
                  <c:v>-5.3120000000000001E-2</c:v>
                </c:pt>
                <c:pt idx="37">
                  <c:v>-6.0900999999999997E-2</c:v>
                </c:pt>
                <c:pt idx="38">
                  <c:v>-6.3432000000000002E-2</c:v>
                </c:pt>
                <c:pt idx="39">
                  <c:v>-6.3678999999999999E-2</c:v>
                </c:pt>
                <c:pt idx="40">
                  <c:v>-6.9136000000000003E-2</c:v>
                </c:pt>
                <c:pt idx="41">
                  <c:v>-7.3669999999999999E-2</c:v>
                </c:pt>
                <c:pt idx="42">
                  <c:v>-8.0058000000000004E-2</c:v>
                </c:pt>
                <c:pt idx="43">
                  <c:v>-8.7702000000000002E-2</c:v>
                </c:pt>
                <c:pt idx="44">
                  <c:v>-8.6785000000000001E-2</c:v>
                </c:pt>
                <c:pt idx="45">
                  <c:v>-8.3282999999999996E-2</c:v>
                </c:pt>
                <c:pt idx="46">
                  <c:v>-8.8461999999999999E-2</c:v>
                </c:pt>
                <c:pt idx="47">
                  <c:v>-7.9561999999999994E-2</c:v>
                </c:pt>
                <c:pt idx="48">
                  <c:v>-7.1731000000000003E-2</c:v>
                </c:pt>
                <c:pt idx="49">
                  <c:v>-6.1092E-2</c:v>
                </c:pt>
                <c:pt idx="50">
                  <c:v>-4.8545999999999999E-2</c:v>
                </c:pt>
                <c:pt idx="51">
                  <c:v>-4.011E-2</c:v>
                </c:pt>
                <c:pt idx="52">
                  <c:v>-5.6304E-2</c:v>
                </c:pt>
                <c:pt idx="53">
                  <c:v>-7.0967000000000002E-2</c:v>
                </c:pt>
                <c:pt idx="54">
                  <c:v>-8.2746E-2</c:v>
                </c:pt>
                <c:pt idx="55">
                  <c:v>-9.6564999999999998E-2</c:v>
                </c:pt>
                <c:pt idx="56">
                  <c:v>-0.103529</c:v>
                </c:pt>
                <c:pt idx="57">
                  <c:v>-0.105422</c:v>
                </c:pt>
                <c:pt idx="58">
                  <c:v>-0.11597300000000001</c:v>
                </c:pt>
                <c:pt idx="59">
                  <c:v>-0.123264</c:v>
                </c:pt>
                <c:pt idx="60">
                  <c:v>-0.13172200000000001</c:v>
                </c:pt>
                <c:pt idx="61">
                  <c:v>-0.13966799999999999</c:v>
                </c:pt>
                <c:pt idx="62">
                  <c:v>-0.145089</c:v>
                </c:pt>
                <c:pt idx="63">
                  <c:v>-0.14902299999999999</c:v>
                </c:pt>
                <c:pt idx="64">
                  <c:v>-0.15623300000000001</c:v>
                </c:pt>
                <c:pt idx="65">
                  <c:v>-0.16637299999999999</c:v>
                </c:pt>
                <c:pt idx="66">
                  <c:v>-0.17408899999999999</c:v>
                </c:pt>
                <c:pt idx="67">
                  <c:v>-0.18074299999999999</c:v>
                </c:pt>
                <c:pt idx="68">
                  <c:v>-0.189502</c:v>
                </c:pt>
                <c:pt idx="69">
                  <c:v>-0.193051</c:v>
                </c:pt>
                <c:pt idx="70">
                  <c:v>-0.19802</c:v>
                </c:pt>
                <c:pt idx="71">
                  <c:v>-0.20432500000000001</c:v>
                </c:pt>
                <c:pt idx="72">
                  <c:v>-0.20614499999999999</c:v>
                </c:pt>
                <c:pt idx="73">
                  <c:v>-0.20843999999999999</c:v>
                </c:pt>
                <c:pt idx="74">
                  <c:v>-0.210282</c:v>
                </c:pt>
                <c:pt idx="75">
                  <c:v>-0.21968699999999999</c:v>
                </c:pt>
                <c:pt idx="76">
                  <c:v>-0.22898299999999999</c:v>
                </c:pt>
                <c:pt idx="77">
                  <c:v>-0.21937699999999999</c:v>
                </c:pt>
                <c:pt idx="78">
                  <c:v>-0.20310500000000001</c:v>
                </c:pt>
                <c:pt idx="79">
                  <c:v>-0.19495399999999999</c:v>
                </c:pt>
                <c:pt idx="80">
                  <c:v>-0.18013999999999999</c:v>
                </c:pt>
                <c:pt idx="81">
                  <c:v>-0.15884799999999999</c:v>
                </c:pt>
                <c:pt idx="82">
                  <c:v>-0.14618700000000001</c:v>
                </c:pt>
                <c:pt idx="83">
                  <c:v>-0.12536700000000001</c:v>
                </c:pt>
                <c:pt idx="84">
                  <c:v>-0.11087</c:v>
                </c:pt>
                <c:pt idx="85">
                  <c:v>-8.8729000000000002E-2</c:v>
                </c:pt>
                <c:pt idx="86">
                  <c:v>-7.3002999999999998E-2</c:v>
                </c:pt>
                <c:pt idx="87">
                  <c:v>-5.7564999999999998E-2</c:v>
                </c:pt>
                <c:pt idx="88">
                  <c:v>-4.2938999999999998E-2</c:v>
                </c:pt>
                <c:pt idx="89">
                  <c:v>-3.3558999999999999E-2</c:v>
                </c:pt>
                <c:pt idx="90">
                  <c:v>-2.1472999999999999E-2</c:v>
                </c:pt>
                <c:pt idx="91">
                  <c:v>-8.4440000000000001E-3</c:v>
                </c:pt>
                <c:pt idx="92">
                  <c:v>-9.6830000000000006E-3</c:v>
                </c:pt>
                <c:pt idx="93">
                  <c:v>-1.1183999999999999E-2</c:v>
                </c:pt>
                <c:pt idx="94">
                  <c:v>-1.2985E-2</c:v>
                </c:pt>
                <c:pt idx="95">
                  <c:v>-1.2935E-2</c:v>
                </c:pt>
                <c:pt idx="96">
                  <c:v>-1.3882E-2</c:v>
                </c:pt>
                <c:pt idx="97">
                  <c:v>-1.5532000000000001E-2</c:v>
                </c:pt>
                <c:pt idx="98">
                  <c:v>-1.9979E-2</c:v>
                </c:pt>
                <c:pt idx="99">
                  <c:v>-2.2584E-2</c:v>
                </c:pt>
                <c:pt idx="100">
                  <c:v>-2.6971999999999999E-2</c:v>
                </c:pt>
                <c:pt idx="101">
                  <c:v>-3.0041999999999999E-2</c:v>
                </c:pt>
                <c:pt idx="102">
                  <c:v>-3.3855000000000003E-2</c:v>
                </c:pt>
                <c:pt idx="103">
                  <c:v>-3.7433000000000001E-2</c:v>
                </c:pt>
                <c:pt idx="104">
                  <c:v>-3.8380999999999998E-2</c:v>
                </c:pt>
                <c:pt idx="105">
                  <c:v>-4.0668000000000003E-2</c:v>
                </c:pt>
                <c:pt idx="106">
                  <c:v>-4.0663999999999999E-2</c:v>
                </c:pt>
                <c:pt idx="107">
                  <c:v>-4.1378999999999999E-2</c:v>
                </c:pt>
                <c:pt idx="108">
                  <c:v>-4.3839000000000003E-2</c:v>
                </c:pt>
                <c:pt idx="109">
                  <c:v>-4.7815999999999997E-2</c:v>
                </c:pt>
                <c:pt idx="110">
                  <c:v>-5.3168E-2</c:v>
                </c:pt>
                <c:pt idx="111">
                  <c:v>-5.8331000000000001E-2</c:v>
                </c:pt>
                <c:pt idx="112">
                  <c:v>-6.3161999999999996E-2</c:v>
                </c:pt>
                <c:pt idx="113">
                  <c:v>-6.7850999999999995E-2</c:v>
                </c:pt>
                <c:pt idx="114">
                  <c:v>-7.4771000000000004E-2</c:v>
                </c:pt>
                <c:pt idx="115">
                  <c:v>-7.8822000000000003E-2</c:v>
                </c:pt>
                <c:pt idx="116">
                  <c:v>-8.1248000000000001E-2</c:v>
                </c:pt>
                <c:pt idx="117">
                  <c:v>-8.9126999999999998E-2</c:v>
                </c:pt>
                <c:pt idx="118">
                  <c:v>-9.1697000000000001E-2</c:v>
                </c:pt>
                <c:pt idx="119">
                  <c:v>-9.4344999999999998E-2</c:v>
                </c:pt>
                <c:pt idx="120">
                  <c:v>-9.8808999999999994E-2</c:v>
                </c:pt>
                <c:pt idx="121">
                  <c:v>-0.102618</c:v>
                </c:pt>
                <c:pt idx="122">
                  <c:v>-0.105116</c:v>
                </c:pt>
                <c:pt idx="123">
                  <c:v>-0.106332</c:v>
                </c:pt>
                <c:pt idx="124">
                  <c:v>-0.108261</c:v>
                </c:pt>
                <c:pt idx="125">
                  <c:v>-0.110763</c:v>
                </c:pt>
                <c:pt idx="126">
                  <c:v>-0.11185</c:v>
                </c:pt>
                <c:pt idx="127">
                  <c:v>-0.116358</c:v>
                </c:pt>
                <c:pt idx="128">
                  <c:v>-0.123935</c:v>
                </c:pt>
                <c:pt idx="129">
                  <c:v>-0.12507599999999999</c:v>
                </c:pt>
                <c:pt idx="130">
                  <c:v>-0.124305</c:v>
                </c:pt>
                <c:pt idx="131">
                  <c:v>-0.11908299999999999</c:v>
                </c:pt>
                <c:pt idx="132">
                  <c:v>-0.120033</c:v>
                </c:pt>
                <c:pt idx="133">
                  <c:v>-0.119296</c:v>
                </c:pt>
                <c:pt idx="134">
                  <c:v>-0.117366</c:v>
                </c:pt>
                <c:pt idx="135">
                  <c:v>-0.108866</c:v>
                </c:pt>
                <c:pt idx="136">
                  <c:v>-0.108762</c:v>
                </c:pt>
                <c:pt idx="137">
                  <c:v>-0.103604</c:v>
                </c:pt>
                <c:pt idx="138">
                  <c:v>-9.8944000000000004E-2</c:v>
                </c:pt>
                <c:pt idx="139">
                  <c:v>-9.4797999999999993E-2</c:v>
                </c:pt>
                <c:pt idx="140">
                  <c:v>-9.1523999999999994E-2</c:v>
                </c:pt>
                <c:pt idx="141">
                  <c:v>-8.2899E-2</c:v>
                </c:pt>
                <c:pt idx="142">
                  <c:v>-8.0139000000000002E-2</c:v>
                </c:pt>
                <c:pt idx="143">
                  <c:v>-7.3528999999999997E-2</c:v>
                </c:pt>
                <c:pt idx="144">
                  <c:v>-6.8218000000000001E-2</c:v>
                </c:pt>
                <c:pt idx="145">
                  <c:v>-6.2373999999999999E-2</c:v>
                </c:pt>
                <c:pt idx="146">
                  <c:v>-5.6960999999999998E-2</c:v>
                </c:pt>
                <c:pt idx="147">
                  <c:v>-5.0763000000000003E-2</c:v>
                </c:pt>
                <c:pt idx="148">
                  <c:v>-4.5953000000000001E-2</c:v>
                </c:pt>
                <c:pt idx="149">
                  <c:v>-4.3697E-2</c:v>
                </c:pt>
                <c:pt idx="150">
                  <c:v>-4.3087E-2</c:v>
                </c:pt>
                <c:pt idx="151">
                  <c:v>-3.6579E-2</c:v>
                </c:pt>
                <c:pt idx="152">
                  <c:v>-3.5226E-2</c:v>
                </c:pt>
                <c:pt idx="153">
                  <c:v>-3.3556999999999997E-2</c:v>
                </c:pt>
                <c:pt idx="154">
                  <c:v>-2.9887E-2</c:v>
                </c:pt>
                <c:pt idx="155">
                  <c:v>-4.7678999999999999E-2</c:v>
                </c:pt>
                <c:pt idx="156">
                  <c:v>-6.8679000000000004E-2</c:v>
                </c:pt>
                <c:pt idx="157">
                  <c:v>-8.8010000000000005E-2</c:v>
                </c:pt>
                <c:pt idx="158">
                  <c:v>-0.108737</c:v>
                </c:pt>
                <c:pt idx="159">
                  <c:v>-0.12836</c:v>
                </c:pt>
                <c:pt idx="160">
                  <c:v>-0.15110699999999999</c:v>
                </c:pt>
                <c:pt idx="161">
                  <c:v>-0.17067199999999999</c:v>
                </c:pt>
                <c:pt idx="162">
                  <c:v>-0.19112599999999999</c:v>
                </c:pt>
                <c:pt idx="163">
                  <c:v>-0.20447599999999999</c:v>
                </c:pt>
                <c:pt idx="164">
                  <c:v>-0.21770300000000001</c:v>
                </c:pt>
                <c:pt idx="165">
                  <c:v>-0.22748599999999999</c:v>
                </c:pt>
                <c:pt idx="166">
                  <c:v>-0.242761</c:v>
                </c:pt>
                <c:pt idx="167">
                  <c:v>-0.25692700000000002</c:v>
                </c:pt>
                <c:pt idx="168">
                  <c:v>-0.27035199999999998</c:v>
                </c:pt>
                <c:pt idx="169">
                  <c:v>-0.27517200000000003</c:v>
                </c:pt>
                <c:pt idx="170">
                  <c:v>-0.26494699999999999</c:v>
                </c:pt>
                <c:pt idx="171">
                  <c:v>-0.26449400000000001</c:v>
                </c:pt>
                <c:pt idx="172">
                  <c:v>-0.26425300000000002</c:v>
                </c:pt>
                <c:pt idx="173">
                  <c:v>-0.2631</c:v>
                </c:pt>
                <c:pt idx="174">
                  <c:v>-0.26257799999999998</c:v>
                </c:pt>
                <c:pt idx="175">
                  <c:v>-0.26255499999999998</c:v>
                </c:pt>
                <c:pt idx="176">
                  <c:v>-0.26430199999999998</c:v>
                </c:pt>
                <c:pt idx="177">
                  <c:v>-0.26224999999999998</c:v>
                </c:pt>
                <c:pt idx="178">
                  <c:v>-0.26514500000000002</c:v>
                </c:pt>
                <c:pt idx="179">
                  <c:v>-0.26428600000000002</c:v>
                </c:pt>
                <c:pt idx="180">
                  <c:v>-0.26129799999999997</c:v>
                </c:pt>
                <c:pt idx="181">
                  <c:v>-0.25315100000000001</c:v>
                </c:pt>
                <c:pt idx="182">
                  <c:v>-0.23622199999999999</c:v>
                </c:pt>
                <c:pt idx="183">
                  <c:v>-0.22218499999999999</c:v>
                </c:pt>
                <c:pt idx="184">
                  <c:v>-0.20797099999999999</c:v>
                </c:pt>
                <c:pt idx="185">
                  <c:v>-0.193934</c:v>
                </c:pt>
                <c:pt idx="186">
                  <c:v>-0.175959</c:v>
                </c:pt>
                <c:pt idx="187">
                  <c:v>-0.161998</c:v>
                </c:pt>
                <c:pt idx="188">
                  <c:v>-0.147868</c:v>
                </c:pt>
                <c:pt idx="189">
                  <c:v>-0.13755500000000001</c:v>
                </c:pt>
                <c:pt idx="190">
                  <c:v>-0.13120899999999999</c:v>
                </c:pt>
                <c:pt idx="191">
                  <c:v>-0.116937</c:v>
                </c:pt>
                <c:pt idx="192">
                  <c:v>-0.100642</c:v>
                </c:pt>
                <c:pt idx="193">
                  <c:v>-9.4128000000000003E-2</c:v>
                </c:pt>
                <c:pt idx="194">
                  <c:v>-7.7881000000000006E-2</c:v>
                </c:pt>
                <c:pt idx="195">
                  <c:v>-6.0359000000000003E-2</c:v>
                </c:pt>
                <c:pt idx="196">
                  <c:v>-4.6544000000000002E-2</c:v>
                </c:pt>
                <c:pt idx="197">
                  <c:v>-3.5727000000000002E-2</c:v>
                </c:pt>
                <c:pt idx="198">
                  <c:v>-1.891E-2</c:v>
                </c:pt>
                <c:pt idx="199">
                  <c:v>1.098E-3</c:v>
                </c:pt>
                <c:pt idx="200">
                  <c:v>7.5799999999999999E-4</c:v>
                </c:pt>
                <c:pt idx="201">
                  <c:v>1.8699999999999999E-3</c:v>
                </c:pt>
                <c:pt idx="202">
                  <c:v>1.243E-3</c:v>
                </c:pt>
                <c:pt idx="203" formatCode="0.00E+00">
                  <c:v>-2.1999999999999999E-5</c:v>
                </c:pt>
                <c:pt idx="204">
                  <c:v>-2.1450000000000002E-3</c:v>
                </c:pt>
                <c:pt idx="205">
                  <c:v>-4.4949999999999999E-3</c:v>
                </c:pt>
                <c:pt idx="206">
                  <c:v>-6.0850000000000001E-3</c:v>
                </c:pt>
                <c:pt idx="207">
                  <c:v>-9.6509999999999999E-3</c:v>
                </c:pt>
                <c:pt idx="208">
                  <c:v>-9.7610000000000006E-3</c:v>
                </c:pt>
                <c:pt idx="209">
                  <c:v>-9.7669999999999996E-3</c:v>
                </c:pt>
                <c:pt idx="210">
                  <c:v>-1.0669E-2</c:v>
                </c:pt>
                <c:pt idx="211">
                  <c:v>-1.3355000000000001E-2</c:v>
                </c:pt>
                <c:pt idx="212">
                  <c:v>-1.6663000000000001E-2</c:v>
                </c:pt>
                <c:pt idx="213">
                  <c:v>-2.2287999999999999E-2</c:v>
                </c:pt>
                <c:pt idx="214">
                  <c:v>-2.5831E-2</c:v>
                </c:pt>
                <c:pt idx="215">
                  <c:v>-2.8820999999999999E-2</c:v>
                </c:pt>
                <c:pt idx="216">
                  <c:v>-3.2319000000000001E-2</c:v>
                </c:pt>
                <c:pt idx="217">
                  <c:v>-3.5471000000000003E-2</c:v>
                </c:pt>
                <c:pt idx="218">
                  <c:v>-3.7432E-2</c:v>
                </c:pt>
                <c:pt idx="219">
                  <c:v>-3.8958E-2</c:v>
                </c:pt>
                <c:pt idx="220">
                  <c:v>-4.2117000000000002E-2</c:v>
                </c:pt>
                <c:pt idx="221">
                  <c:v>-4.5419000000000001E-2</c:v>
                </c:pt>
                <c:pt idx="222">
                  <c:v>-4.6073999999999997E-2</c:v>
                </c:pt>
                <c:pt idx="223">
                  <c:v>-4.7872999999999999E-2</c:v>
                </c:pt>
                <c:pt idx="224">
                  <c:v>-5.1672999999999997E-2</c:v>
                </c:pt>
                <c:pt idx="225">
                  <c:v>-5.4468999999999997E-2</c:v>
                </c:pt>
                <c:pt idx="226">
                  <c:v>-5.6249E-2</c:v>
                </c:pt>
                <c:pt idx="227">
                  <c:v>-5.919E-2</c:v>
                </c:pt>
                <c:pt idx="228">
                  <c:v>-6.2310999999999998E-2</c:v>
                </c:pt>
                <c:pt idx="229">
                  <c:v>-6.2004999999999998E-2</c:v>
                </c:pt>
                <c:pt idx="230">
                  <c:v>-6.3693E-2</c:v>
                </c:pt>
                <c:pt idx="231">
                  <c:v>-6.6553000000000001E-2</c:v>
                </c:pt>
                <c:pt idx="232">
                  <c:v>-6.9222000000000006E-2</c:v>
                </c:pt>
                <c:pt idx="233">
                  <c:v>-7.2678999999999994E-2</c:v>
                </c:pt>
                <c:pt idx="234">
                  <c:v>-7.7545000000000003E-2</c:v>
                </c:pt>
                <c:pt idx="235">
                  <c:v>-7.8863000000000003E-2</c:v>
                </c:pt>
                <c:pt idx="236">
                  <c:v>-8.3849000000000007E-2</c:v>
                </c:pt>
                <c:pt idx="237">
                  <c:v>-8.7555999999999995E-2</c:v>
                </c:pt>
                <c:pt idx="238">
                  <c:v>-8.7028999999999995E-2</c:v>
                </c:pt>
                <c:pt idx="239">
                  <c:v>-8.6970000000000006E-2</c:v>
                </c:pt>
                <c:pt idx="240">
                  <c:v>-8.5509000000000002E-2</c:v>
                </c:pt>
                <c:pt idx="241">
                  <c:v>-8.3339999999999997E-2</c:v>
                </c:pt>
                <c:pt idx="242">
                  <c:v>-8.2250000000000004E-2</c:v>
                </c:pt>
                <c:pt idx="243">
                  <c:v>-8.1271999999999997E-2</c:v>
                </c:pt>
                <c:pt idx="244">
                  <c:v>-8.1437999999999997E-2</c:v>
                </c:pt>
                <c:pt idx="245">
                  <c:v>-7.6899999999999996E-2</c:v>
                </c:pt>
                <c:pt idx="246">
                  <c:v>-7.8495999999999996E-2</c:v>
                </c:pt>
                <c:pt idx="247">
                  <c:v>-7.6111999999999999E-2</c:v>
                </c:pt>
                <c:pt idx="248">
                  <c:v>-7.5874999999999998E-2</c:v>
                </c:pt>
                <c:pt idx="249">
                  <c:v>-7.3685E-2</c:v>
                </c:pt>
                <c:pt idx="250">
                  <c:v>-6.7113000000000006E-2</c:v>
                </c:pt>
                <c:pt idx="251">
                  <c:v>-6.5902000000000002E-2</c:v>
                </c:pt>
                <c:pt idx="252">
                  <c:v>-6.3144000000000006E-2</c:v>
                </c:pt>
                <c:pt idx="253">
                  <c:v>-6.3034999999999994E-2</c:v>
                </c:pt>
                <c:pt idx="254">
                  <c:v>-5.9277999999999997E-2</c:v>
                </c:pt>
                <c:pt idx="255">
                  <c:v>-5.9306999999999999E-2</c:v>
                </c:pt>
                <c:pt idx="256">
                  <c:v>-5.5452000000000001E-2</c:v>
                </c:pt>
                <c:pt idx="257">
                  <c:v>-5.4119E-2</c:v>
                </c:pt>
                <c:pt idx="258">
                  <c:v>-4.8633000000000003E-2</c:v>
                </c:pt>
                <c:pt idx="259">
                  <c:v>-5.0233E-2</c:v>
                </c:pt>
                <c:pt idx="260">
                  <c:v>-5.1562999999999998E-2</c:v>
                </c:pt>
                <c:pt idx="261">
                  <c:v>-5.0057999999999998E-2</c:v>
                </c:pt>
                <c:pt idx="262">
                  <c:v>-5.1448000000000001E-2</c:v>
                </c:pt>
                <c:pt idx="263">
                  <c:v>-5.0299000000000003E-2</c:v>
                </c:pt>
                <c:pt idx="264">
                  <c:v>-4.5718000000000002E-2</c:v>
                </c:pt>
                <c:pt idx="265">
                  <c:v>-4.5948000000000003E-2</c:v>
                </c:pt>
                <c:pt idx="266">
                  <c:v>-4.2894000000000002E-2</c:v>
                </c:pt>
                <c:pt idx="267">
                  <c:v>-4.4295000000000001E-2</c:v>
                </c:pt>
                <c:pt idx="268">
                  <c:v>-3.7003000000000001E-2</c:v>
                </c:pt>
                <c:pt idx="269">
                  <c:v>-3.8219000000000003E-2</c:v>
                </c:pt>
                <c:pt idx="270">
                  <c:v>-3.8565000000000002E-2</c:v>
                </c:pt>
                <c:pt idx="271">
                  <c:v>-3.9188000000000001E-2</c:v>
                </c:pt>
                <c:pt idx="272">
                  <c:v>-3.3459000000000003E-2</c:v>
                </c:pt>
                <c:pt idx="273">
                  <c:v>-3.5687999999999998E-2</c:v>
                </c:pt>
                <c:pt idx="274">
                  <c:v>-3.1900999999999999E-2</c:v>
                </c:pt>
                <c:pt idx="275">
                  <c:v>-2.8296000000000002E-2</c:v>
                </c:pt>
                <c:pt idx="276">
                  <c:v>-2.3508999999999999E-2</c:v>
                </c:pt>
                <c:pt idx="277">
                  <c:v>-2.3016000000000002E-2</c:v>
                </c:pt>
                <c:pt idx="278">
                  <c:v>-1.9956999999999999E-2</c:v>
                </c:pt>
                <c:pt idx="279">
                  <c:v>-1.158E-2</c:v>
                </c:pt>
                <c:pt idx="280">
                  <c:v>-6.1260000000000004E-3</c:v>
                </c:pt>
                <c:pt idx="281">
                  <c:v>-3.2878999999999999E-2</c:v>
                </c:pt>
                <c:pt idx="282">
                  <c:v>-5.9402999999999997E-2</c:v>
                </c:pt>
                <c:pt idx="283">
                  <c:v>-8.4092E-2</c:v>
                </c:pt>
                <c:pt idx="284">
                  <c:v>-0.10706</c:v>
                </c:pt>
                <c:pt idx="285">
                  <c:v>-0.131633</c:v>
                </c:pt>
                <c:pt idx="286">
                  <c:v>-0.155004</c:v>
                </c:pt>
                <c:pt idx="287">
                  <c:v>-0.178926</c:v>
                </c:pt>
                <c:pt idx="288">
                  <c:v>-0.19444</c:v>
                </c:pt>
                <c:pt idx="289">
                  <c:v>-0.21144399999999999</c:v>
                </c:pt>
                <c:pt idx="290">
                  <c:v>-0.22678599999999999</c:v>
                </c:pt>
                <c:pt idx="291">
                  <c:v>-0.24127000000000001</c:v>
                </c:pt>
                <c:pt idx="292">
                  <c:v>-0.254104</c:v>
                </c:pt>
                <c:pt idx="293">
                  <c:v>-0.265291</c:v>
                </c:pt>
                <c:pt idx="294">
                  <c:v>-0.276638</c:v>
                </c:pt>
                <c:pt idx="295">
                  <c:v>-0.287576</c:v>
                </c:pt>
                <c:pt idx="296">
                  <c:v>-0.29371199999999997</c:v>
                </c:pt>
                <c:pt idx="297">
                  <c:v>-0.29601699999999997</c:v>
                </c:pt>
                <c:pt idx="298">
                  <c:v>-0.29652000000000001</c:v>
                </c:pt>
                <c:pt idx="299">
                  <c:v>-0.29741800000000002</c:v>
                </c:pt>
                <c:pt idx="300">
                  <c:v>-0.29979800000000001</c:v>
                </c:pt>
                <c:pt idx="301">
                  <c:v>-0.29924200000000001</c:v>
                </c:pt>
                <c:pt idx="302">
                  <c:v>-0.30097499999999999</c:v>
                </c:pt>
                <c:pt idx="303">
                  <c:v>-0.30160900000000002</c:v>
                </c:pt>
                <c:pt idx="304">
                  <c:v>-0.29768600000000001</c:v>
                </c:pt>
                <c:pt idx="305">
                  <c:v>-0.29883900000000002</c:v>
                </c:pt>
                <c:pt idx="306">
                  <c:v>-0.302871</c:v>
                </c:pt>
                <c:pt idx="307">
                  <c:v>-0.30187599999999998</c:v>
                </c:pt>
                <c:pt idx="308">
                  <c:v>-0.303309</c:v>
                </c:pt>
                <c:pt idx="309">
                  <c:v>-0.30153000000000002</c:v>
                </c:pt>
                <c:pt idx="310">
                  <c:v>-0.30242799999999997</c:v>
                </c:pt>
                <c:pt idx="311">
                  <c:v>-0.30233199999999999</c:v>
                </c:pt>
                <c:pt idx="312">
                  <c:v>-0.30310300000000001</c:v>
                </c:pt>
                <c:pt idx="313">
                  <c:v>-0.30174200000000001</c:v>
                </c:pt>
                <c:pt idx="314">
                  <c:v>-0.30577599999999999</c:v>
                </c:pt>
                <c:pt idx="315">
                  <c:v>-0.30987199999999998</c:v>
                </c:pt>
                <c:pt idx="316">
                  <c:v>-0.290107</c:v>
                </c:pt>
                <c:pt idx="317">
                  <c:v>-0.26623400000000003</c:v>
                </c:pt>
                <c:pt idx="318">
                  <c:v>-0.24177299999999999</c:v>
                </c:pt>
                <c:pt idx="319">
                  <c:v>-0.211976</c:v>
                </c:pt>
                <c:pt idx="320">
                  <c:v>-0.17741199999999999</c:v>
                </c:pt>
                <c:pt idx="321">
                  <c:v>-0.138318</c:v>
                </c:pt>
                <c:pt idx="322">
                  <c:v>-0.10305</c:v>
                </c:pt>
                <c:pt idx="323">
                  <c:v>-6.6248000000000001E-2</c:v>
                </c:pt>
                <c:pt idx="324">
                  <c:v>-3.3211999999999998E-2</c:v>
                </c:pt>
                <c:pt idx="325">
                  <c:v>-6.7000000000000002E-4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'CPI_ROC-Orchid'!$D$1</c:f>
              <c:strCache>
                <c:ptCount val="1"/>
                <c:pt idx="0">
                  <c:v>ROC</c:v>
                </c:pt>
              </c:strCache>
            </c:strRef>
          </c:tx>
          <c:spPr>
            <a:ln w="23328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numRef>
              <c:f>'CPI_ROC-Orchid'!$A$2:$A$327</c:f>
              <c:numCache>
                <c:formatCode>0.000000</c:formatCode>
                <c:ptCount val="326"/>
                <c:pt idx="0">
                  <c:v>1.0583499999999999E-2</c:v>
                </c:pt>
                <c:pt idx="1">
                  <c:v>2.1093799999999999E-2</c:v>
                </c:pt>
                <c:pt idx="2">
                  <c:v>3.1637600000000002E-2</c:v>
                </c:pt>
                <c:pt idx="3">
                  <c:v>4.2178300000000002E-2</c:v>
                </c:pt>
                <c:pt idx="4">
                  <c:v>5.2619899999999997E-2</c:v>
                </c:pt>
                <c:pt idx="5">
                  <c:v>6.3107300000000005E-2</c:v>
                </c:pt>
                <c:pt idx="6">
                  <c:v>7.3628200000000005E-2</c:v>
                </c:pt>
                <c:pt idx="7">
                  <c:v>8.4111000000000005E-2</c:v>
                </c:pt>
                <c:pt idx="8">
                  <c:v>9.4178799999999993E-2</c:v>
                </c:pt>
                <c:pt idx="9">
                  <c:v>0.104439</c:v>
                </c:pt>
                <c:pt idx="10">
                  <c:v>0.114833</c:v>
                </c:pt>
                <c:pt idx="11">
                  <c:v>0.12553300000000001</c:v>
                </c:pt>
                <c:pt idx="12">
                  <c:v>0.13592199999999999</c:v>
                </c:pt>
                <c:pt idx="13">
                  <c:v>0.146561</c:v>
                </c:pt>
                <c:pt idx="14">
                  <c:v>0.156609</c:v>
                </c:pt>
                <c:pt idx="15">
                  <c:v>0.16687299999999999</c:v>
                </c:pt>
                <c:pt idx="16">
                  <c:v>0.177034</c:v>
                </c:pt>
                <c:pt idx="17">
                  <c:v>0.18717</c:v>
                </c:pt>
                <c:pt idx="18">
                  <c:v>0.197906</c:v>
                </c:pt>
                <c:pt idx="19">
                  <c:v>0.20758799999999999</c:v>
                </c:pt>
                <c:pt idx="20">
                  <c:v>0.218144</c:v>
                </c:pt>
                <c:pt idx="21">
                  <c:v>0.22872000000000001</c:v>
                </c:pt>
                <c:pt idx="22">
                  <c:v>0.23905299999999999</c:v>
                </c:pt>
                <c:pt idx="23">
                  <c:v>0.249226</c:v>
                </c:pt>
                <c:pt idx="24">
                  <c:v>0.25923200000000002</c:v>
                </c:pt>
                <c:pt idx="25">
                  <c:v>0.26948699999999998</c:v>
                </c:pt>
                <c:pt idx="26">
                  <c:v>0.27974700000000002</c:v>
                </c:pt>
                <c:pt idx="27">
                  <c:v>0.29000700000000001</c:v>
                </c:pt>
                <c:pt idx="28">
                  <c:v>0.300458</c:v>
                </c:pt>
                <c:pt idx="29">
                  <c:v>0.31069200000000002</c:v>
                </c:pt>
                <c:pt idx="30">
                  <c:v>0.320988</c:v>
                </c:pt>
                <c:pt idx="31">
                  <c:v>0.33120699999999997</c:v>
                </c:pt>
                <c:pt idx="32">
                  <c:v>0.34178799999999998</c:v>
                </c:pt>
                <c:pt idx="33">
                  <c:v>0.351825</c:v>
                </c:pt>
                <c:pt idx="34">
                  <c:v>0.36198599999999997</c:v>
                </c:pt>
                <c:pt idx="35">
                  <c:v>0.37199700000000002</c:v>
                </c:pt>
                <c:pt idx="36">
                  <c:v>0.38187399999999999</c:v>
                </c:pt>
                <c:pt idx="37">
                  <c:v>0.39215100000000003</c:v>
                </c:pt>
                <c:pt idx="38">
                  <c:v>0.40205999999999997</c:v>
                </c:pt>
                <c:pt idx="39">
                  <c:v>0.41247899999999998</c:v>
                </c:pt>
                <c:pt idx="40">
                  <c:v>0.42238799999999999</c:v>
                </c:pt>
                <c:pt idx="41">
                  <c:v>0.43229499999999998</c:v>
                </c:pt>
                <c:pt idx="42">
                  <c:v>0.44257400000000002</c:v>
                </c:pt>
                <c:pt idx="43">
                  <c:v>0.45234200000000002</c:v>
                </c:pt>
                <c:pt idx="44">
                  <c:v>0.46247100000000002</c:v>
                </c:pt>
                <c:pt idx="45">
                  <c:v>0.47259099999999998</c:v>
                </c:pt>
                <c:pt idx="46">
                  <c:v>0.48286400000000002</c:v>
                </c:pt>
                <c:pt idx="47">
                  <c:v>0.49294300000000002</c:v>
                </c:pt>
                <c:pt idx="48">
                  <c:v>0.50287300000000001</c:v>
                </c:pt>
                <c:pt idx="49">
                  <c:v>0.51301600000000003</c:v>
                </c:pt>
                <c:pt idx="50">
                  <c:v>0.52309099999999997</c:v>
                </c:pt>
                <c:pt idx="51">
                  <c:v>0.53357200000000005</c:v>
                </c:pt>
                <c:pt idx="52">
                  <c:v>0.54359599999999997</c:v>
                </c:pt>
                <c:pt idx="53">
                  <c:v>0.55386199999999997</c:v>
                </c:pt>
                <c:pt idx="54">
                  <c:v>0.56392500000000001</c:v>
                </c:pt>
                <c:pt idx="55">
                  <c:v>0.57450900000000005</c:v>
                </c:pt>
                <c:pt idx="56">
                  <c:v>0.58535499999999996</c:v>
                </c:pt>
                <c:pt idx="57">
                  <c:v>0.59548599999999996</c:v>
                </c:pt>
                <c:pt idx="58">
                  <c:v>0.60559799999999997</c:v>
                </c:pt>
                <c:pt idx="59">
                  <c:v>0.61548899999999995</c:v>
                </c:pt>
                <c:pt idx="60">
                  <c:v>0.62549900000000003</c:v>
                </c:pt>
                <c:pt idx="61">
                  <c:v>0.63587800000000005</c:v>
                </c:pt>
                <c:pt idx="62">
                  <c:v>0.645953</c:v>
                </c:pt>
                <c:pt idx="63">
                  <c:v>0.65579699999999996</c:v>
                </c:pt>
                <c:pt idx="64">
                  <c:v>0.66593500000000005</c:v>
                </c:pt>
                <c:pt idx="65">
                  <c:v>0.67597499999999999</c:v>
                </c:pt>
                <c:pt idx="66">
                  <c:v>0.68631600000000004</c:v>
                </c:pt>
                <c:pt idx="67">
                  <c:v>0.69623599999999997</c:v>
                </c:pt>
                <c:pt idx="68">
                  <c:v>0.70653999999999995</c:v>
                </c:pt>
                <c:pt idx="69">
                  <c:v>0.71632700000000005</c:v>
                </c:pt>
                <c:pt idx="70">
                  <c:v>0.72678799999999999</c:v>
                </c:pt>
                <c:pt idx="71">
                  <c:v>0.73654200000000003</c:v>
                </c:pt>
                <c:pt idx="72">
                  <c:v>0.74664299999999995</c:v>
                </c:pt>
                <c:pt idx="73">
                  <c:v>0.75695199999999996</c:v>
                </c:pt>
                <c:pt idx="74">
                  <c:v>0.76701799999999998</c:v>
                </c:pt>
                <c:pt idx="75">
                  <c:v>0.77722000000000002</c:v>
                </c:pt>
                <c:pt idx="76">
                  <c:v>0.78739199999999998</c:v>
                </c:pt>
                <c:pt idx="77">
                  <c:v>0.79736499999999999</c:v>
                </c:pt>
                <c:pt idx="78">
                  <c:v>0.80757599999999996</c:v>
                </c:pt>
                <c:pt idx="79">
                  <c:v>0.81758900000000001</c:v>
                </c:pt>
                <c:pt idx="80">
                  <c:v>0.827596</c:v>
                </c:pt>
                <c:pt idx="81">
                  <c:v>0.83772999999999997</c:v>
                </c:pt>
                <c:pt idx="82">
                  <c:v>0.84807299999999997</c:v>
                </c:pt>
                <c:pt idx="83">
                  <c:v>0.85798200000000002</c:v>
                </c:pt>
                <c:pt idx="84">
                  <c:v>0.86809999999999998</c:v>
                </c:pt>
                <c:pt idx="85">
                  <c:v>0.87852600000000003</c:v>
                </c:pt>
                <c:pt idx="86">
                  <c:v>0.88841700000000001</c:v>
                </c:pt>
                <c:pt idx="87">
                  <c:v>0.89840100000000001</c:v>
                </c:pt>
                <c:pt idx="88">
                  <c:v>0.90855600000000003</c:v>
                </c:pt>
                <c:pt idx="89">
                  <c:v>0.91891900000000004</c:v>
                </c:pt>
                <c:pt idx="90">
                  <c:v>0.92914099999999999</c:v>
                </c:pt>
                <c:pt idx="91">
                  <c:v>0.93928100000000003</c:v>
                </c:pt>
                <c:pt idx="92">
                  <c:v>0.94978799999999997</c:v>
                </c:pt>
                <c:pt idx="93">
                  <c:v>0.96001400000000003</c:v>
                </c:pt>
                <c:pt idx="94">
                  <c:v>0.97016100000000005</c:v>
                </c:pt>
                <c:pt idx="95">
                  <c:v>0.97970299999999999</c:v>
                </c:pt>
                <c:pt idx="96">
                  <c:v>0.98971399999999998</c:v>
                </c:pt>
                <c:pt idx="97">
                  <c:v>0.99983200000000005</c:v>
                </c:pt>
                <c:pt idx="98">
                  <c:v>1.0095499999999999</c:v>
                </c:pt>
                <c:pt idx="99">
                  <c:v>1.0197499999999999</c:v>
                </c:pt>
                <c:pt idx="100">
                  <c:v>1.0301400000000001</c:v>
                </c:pt>
                <c:pt idx="101">
                  <c:v>1.03969</c:v>
                </c:pt>
                <c:pt idx="102">
                  <c:v>1.0498099999999999</c:v>
                </c:pt>
                <c:pt idx="103">
                  <c:v>1.0597700000000001</c:v>
                </c:pt>
                <c:pt idx="104">
                  <c:v>1.0698000000000001</c:v>
                </c:pt>
                <c:pt idx="105">
                  <c:v>1.0801099999999999</c:v>
                </c:pt>
                <c:pt idx="106">
                  <c:v>1.09023</c:v>
                </c:pt>
                <c:pt idx="107">
                  <c:v>1.1003799999999999</c:v>
                </c:pt>
                <c:pt idx="108">
                  <c:v>1.1104000000000001</c:v>
                </c:pt>
                <c:pt idx="109">
                  <c:v>1.1202000000000001</c:v>
                </c:pt>
                <c:pt idx="110">
                  <c:v>1.1300300000000001</c:v>
                </c:pt>
                <c:pt idx="111">
                  <c:v>1.1398699999999999</c:v>
                </c:pt>
                <c:pt idx="112">
                  <c:v>1.1505000000000001</c:v>
                </c:pt>
                <c:pt idx="113">
                  <c:v>1.1601300000000001</c:v>
                </c:pt>
                <c:pt idx="114">
                  <c:v>1.17012</c:v>
                </c:pt>
                <c:pt idx="115">
                  <c:v>1.1806300000000001</c:v>
                </c:pt>
                <c:pt idx="116">
                  <c:v>1.1903900000000001</c:v>
                </c:pt>
                <c:pt idx="117">
                  <c:v>1.2002200000000001</c:v>
                </c:pt>
                <c:pt idx="118">
                  <c:v>1.21065</c:v>
                </c:pt>
                <c:pt idx="119">
                  <c:v>1.2203599999999999</c:v>
                </c:pt>
                <c:pt idx="120">
                  <c:v>1.2306299999999999</c:v>
                </c:pt>
                <c:pt idx="121">
                  <c:v>1.24021</c:v>
                </c:pt>
                <c:pt idx="122">
                  <c:v>1.2502</c:v>
                </c:pt>
                <c:pt idx="123">
                  <c:v>1.26065</c:v>
                </c:pt>
                <c:pt idx="124">
                  <c:v>1.2705900000000001</c:v>
                </c:pt>
                <c:pt idx="125">
                  <c:v>1.2805800000000001</c:v>
                </c:pt>
                <c:pt idx="126">
                  <c:v>1.29112</c:v>
                </c:pt>
                <c:pt idx="127">
                  <c:v>1.30061</c:v>
                </c:pt>
                <c:pt idx="128">
                  <c:v>1.31071</c:v>
                </c:pt>
                <c:pt idx="129">
                  <c:v>1.32124</c:v>
                </c:pt>
                <c:pt idx="130">
                  <c:v>1.3308800000000001</c:v>
                </c:pt>
                <c:pt idx="131">
                  <c:v>1.3412299999999999</c:v>
                </c:pt>
                <c:pt idx="132">
                  <c:v>1.35083</c:v>
                </c:pt>
                <c:pt idx="133">
                  <c:v>1.36086</c:v>
                </c:pt>
                <c:pt idx="134">
                  <c:v>1.37094</c:v>
                </c:pt>
                <c:pt idx="135">
                  <c:v>1.38134</c:v>
                </c:pt>
                <c:pt idx="136">
                  <c:v>1.3908400000000001</c:v>
                </c:pt>
                <c:pt idx="137">
                  <c:v>1.4007000000000001</c:v>
                </c:pt>
                <c:pt idx="138">
                  <c:v>1.4109400000000001</c:v>
                </c:pt>
                <c:pt idx="139">
                  <c:v>1.4209499999999999</c:v>
                </c:pt>
                <c:pt idx="140">
                  <c:v>1.4310799999999999</c:v>
                </c:pt>
                <c:pt idx="141">
                  <c:v>1.44137</c:v>
                </c:pt>
                <c:pt idx="142">
                  <c:v>1.45139</c:v>
                </c:pt>
                <c:pt idx="143">
                  <c:v>1.46146</c:v>
                </c:pt>
                <c:pt idx="144">
                  <c:v>1.4709700000000001</c:v>
                </c:pt>
                <c:pt idx="145">
                  <c:v>1.4809699999999999</c:v>
                </c:pt>
                <c:pt idx="146">
                  <c:v>1.4915099999999999</c:v>
                </c:pt>
                <c:pt idx="147">
                  <c:v>1.5010300000000001</c:v>
                </c:pt>
                <c:pt idx="148">
                  <c:v>1.51108</c:v>
                </c:pt>
                <c:pt idx="149">
                  <c:v>1.5211399999999999</c:v>
                </c:pt>
                <c:pt idx="150">
                  <c:v>1.53152</c:v>
                </c:pt>
                <c:pt idx="151">
                  <c:v>1.5414300000000001</c:v>
                </c:pt>
                <c:pt idx="152">
                  <c:v>1.5515699999999999</c:v>
                </c:pt>
                <c:pt idx="153">
                  <c:v>1.5617000000000001</c:v>
                </c:pt>
                <c:pt idx="154">
                  <c:v>1.5716000000000001</c:v>
                </c:pt>
                <c:pt idx="155">
                  <c:v>1.5816300000000001</c:v>
                </c:pt>
                <c:pt idx="156">
                  <c:v>1.59189</c:v>
                </c:pt>
                <c:pt idx="157">
                  <c:v>1.6017300000000001</c:v>
                </c:pt>
                <c:pt idx="158">
                  <c:v>1.6117300000000001</c:v>
                </c:pt>
                <c:pt idx="159">
                  <c:v>1.6217600000000001</c:v>
                </c:pt>
                <c:pt idx="160">
                  <c:v>1.6322000000000001</c:v>
                </c:pt>
                <c:pt idx="161">
                  <c:v>1.6422099999999999</c:v>
                </c:pt>
                <c:pt idx="162">
                  <c:v>1.65194</c:v>
                </c:pt>
                <c:pt idx="163">
                  <c:v>1.6621600000000001</c:v>
                </c:pt>
                <c:pt idx="164">
                  <c:v>1.6724300000000001</c:v>
                </c:pt>
                <c:pt idx="165">
                  <c:v>1.68268</c:v>
                </c:pt>
                <c:pt idx="166">
                  <c:v>1.69282</c:v>
                </c:pt>
                <c:pt idx="167">
                  <c:v>1.70302</c:v>
                </c:pt>
                <c:pt idx="168">
                  <c:v>1.71302</c:v>
                </c:pt>
                <c:pt idx="169">
                  <c:v>1.72353</c:v>
                </c:pt>
                <c:pt idx="170">
                  <c:v>1.73397</c:v>
                </c:pt>
                <c:pt idx="171">
                  <c:v>1.7442899999999999</c:v>
                </c:pt>
                <c:pt idx="172">
                  <c:v>1.7545999999999999</c:v>
                </c:pt>
                <c:pt idx="173">
                  <c:v>1.76448</c:v>
                </c:pt>
                <c:pt idx="174">
                  <c:v>1.7749999999999999</c:v>
                </c:pt>
                <c:pt idx="175">
                  <c:v>1.7848200000000001</c:v>
                </c:pt>
                <c:pt idx="176">
                  <c:v>1.79512</c:v>
                </c:pt>
                <c:pt idx="177">
                  <c:v>1.8050600000000001</c:v>
                </c:pt>
                <c:pt idx="178">
                  <c:v>1.81487</c:v>
                </c:pt>
                <c:pt idx="179">
                  <c:v>1.82525</c:v>
                </c:pt>
                <c:pt idx="180">
                  <c:v>1.83501</c:v>
                </c:pt>
                <c:pt idx="181">
                  <c:v>1.8452299999999999</c:v>
                </c:pt>
                <c:pt idx="182">
                  <c:v>1.8551800000000001</c:v>
                </c:pt>
                <c:pt idx="183">
                  <c:v>1.86537</c:v>
                </c:pt>
                <c:pt idx="184">
                  <c:v>1.8755200000000001</c:v>
                </c:pt>
                <c:pt idx="185">
                  <c:v>1.88561</c:v>
                </c:pt>
                <c:pt idx="186">
                  <c:v>1.89577</c:v>
                </c:pt>
                <c:pt idx="187">
                  <c:v>1.9056</c:v>
                </c:pt>
                <c:pt idx="188">
                  <c:v>1.9157200000000001</c:v>
                </c:pt>
                <c:pt idx="189">
                  <c:v>1.9257500000000001</c:v>
                </c:pt>
                <c:pt idx="190">
                  <c:v>1.93594</c:v>
                </c:pt>
                <c:pt idx="191">
                  <c:v>1.9458599999999999</c:v>
                </c:pt>
                <c:pt idx="192">
                  <c:v>1.9561599999999999</c:v>
                </c:pt>
                <c:pt idx="193">
                  <c:v>1.9662599999999999</c:v>
                </c:pt>
                <c:pt idx="194">
                  <c:v>1.9762299999999999</c:v>
                </c:pt>
                <c:pt idx="195">
                  <c:v>1.9863299999999999</c:v>
                </c:pt>
                <c:pt idx="196">
                  <c:v>1.9964900000000001</c:v>
                </c:pt>
                <c:pt idx="197">
                  <c:v>2.0066999999999999</c:v>
                </c:pt>
                <c:pt idx="198">
                  <c:v>2.0165600000000001</c:v>
                </c:pt>
                <c:pt idx="199">
                  <c:v>2.0270700000000001</c:v>
                </c:pt>
                <c:pt idx="200">
                  <c:v>2.0369799999999998</c:v>
                </c:pt>
                <c:pt idx="201">
                  <c:v>2.04684</c:v>
                </c:pt>
                <c:pt idx="202">
                  <c:v>2.0567199999999999</c:v>
                </c:pt>
                <c:pt idx="203">
                  <c:v>2.0667800000000001</c:v>
                </c:pt>
                <c:pt idx="204">
                  <c:v>2.0772599999999999</c:v>
                </c:pt>
                <c:pt idx="205">
                  <c:v>2.0869</c:v>
                </c:pt>
                <c:pt idx="206">
                  <c:v>2.0968200000000001</c:v>
                </c:pt>
                <c:pt idx="207">
                  <c:v>2.10704</c:v>
                </c:pt>
                <c:pt idx="208">
                  <c:v>2.1171500000000001</c:v>
                </c:pt>
                <c:pt idx="209">
                  <c:v>2.1271599999999999</c:v>
                </c:pt>
                <c:pt idx="210">
                  <c:v>2.13727</c:v>
                </c:pt>
                <c:pt idx="211">
                  <c:v>2.1471900000000002</c:v>
                </c:pt>
                <c:pt idx="212">
                  <c:v>2.1574</c:v>
                </c:pt>
                <c:pt idx="213">
                  <c:v>2.16743</c:v>
                </c:pt>
                <c:pt idx="214">
                  <c:v>2.17727</c:v>
                </c:pt>
                <c:pt idx="215">
                  <c:v>2.18736</c:v>
                </c:pt>
                <c:pt idx="216">
                  <c:v>2.1972900000000002</c:v>
                </c:pt>
                <c:pt idx="217">
                  <c:v>2.2071499999999999</c:v>
                </c:pt>
                <c:pt idx="218">
                  <c:v>2.2172399999999999</c:v>
                </c:pt>
                <c:pt idx="219">
                  <c:v>2.2277100000000001</c:v>
                </c:pt>
                <c:pt idx="220">
                  <c:v>2.2372399999999999</c:v>
                </c:pt>
                <c:pt idx="221">
                  <c:v>2.24736</c:v>
                </c:pt>
                <c:pt idx="222">
                  <c:v>2.2573599999999998</c:v>
                </c:pt>
                <c:pt idx="223">
                  <c:v>2.2674500000000002</c:v>
                </c:pt>
                <c:pt idx="224">
                  <c:v>2.2773500000000002</c:v>
                </c:pt>
                <c:pt idx="225">
                  <c:v>2.2872499999999998</c:v>
                </c:pt>
                <c:pt idx="226">
                  <c:v>2.2970999999999999</c:v>
                </c:pt>
                <c:pt idx="227">
                  <c:v>2.3071999999999999</c:v>
                </c:pt>
                <c:pt idx="228">
                  <c:v>2.3175699999999999</c:v>
                </c:pt>
                <c:pt idx="229">
                  <c:v>2.3275700000000001</c:v>
                </c:pt>
                <c:pt idx="230">
                  <c:v>2.33758</c:v>
                </c:pt>
                <c:pt idx="231">
                  <c:v>2.3476599999999999</c:v>
                </c:pt>
                <c:pt idx="232">
                  <c:v>2.3578999999999999</c:v>
                </c:pt>
                <c:pt idx="233">
                  <c:v>2.3678900000000001</c:v>
                </c:pt>
                <c:pt idx="234">
                  <c:v>2.3778999999999999</c:v>
                </c:pt>
                <c:pt idx="235">
                  <c:v>2.3879700000000001</c:v>
                </c:pt>
                <c:pt idx="236">
                  <c:v>2.3976500000000001</c:v>
                </c:pt>
                <c:pt idx="237">
                  <c:v>2.4074900000000001</c:v>
                </c:pt>
                <c:pt idx="238">
                  <c:v>2.4175800000000001</c:v>
                </c:pt>
                <c:pt idx="239">
                  <c:v>2.42747</c:v>
                </c:pt>
                <c:pt idx="240">
                  <c:v>2.43743</c:v>
                </c:pt>
                <c:pt idx="241">
                  <c:v>2.4479199999999999</c:v>
                </c:pt>
                <c:pt idx="242">
                  <c:v>2.4579300000000002</c:v>
                </c:pt>
                <c:pt idx="243">
                  <c:v>2.4676499999999999</c:v>
                </c:pt>
                <c:pt idx="244">
                  <c:v>2.4780799999999998</c:v>
                </c:pt>
                <c:pt idx="245">
                  <c:v>2.4876399999999999</c:v>
                </c:pt>
                <c:pt idx="246">
                  <c:v>2.4981200000000001</c:v>
                </c:pt>
                <c:pt idx="247">
                  <c:v>2.5076999999999998</c:v>
                </c:pt>
                <c:pt idx="248">
                  <c:v>2.5176799999999999</c:v>
                </c:pt>
                <c:pt idx="249">
                  <c:v>2.5278</c:v>
                </c:pt>
                <c:pt idx="250">
                  <c:v>2.5381399999999998</c:v>
                </c:pt>
                <c:pt idx="251">
                  <c:v>2.5476100000000002</c:v>
                </c:pt>
                <c:pt idx="252">
                  <c:v>2.5575700000000001</c:v>
                </c:pt>
                <c:pt idx="253">
                  <c:v>2.5675599999999998</c:v>
                </c:pt>
                <c:pt idx="254">
                  <c:v>2.57816</c:v>
                </c:pt>
                <c:pt idx="255">
                  <c:v>2.58792</c:v>
                </c:pt>
                <c:pt idx="256">
                  <c:v>2.5982599999999998</c:v>
                </c:pt>
                <c:pt idx="257">
                  <c:v>2.6081699999999999</c:v>
                </c:pt>
                <c:pt idx="258">
                  <c:v>2.6177800000000002</c:v>
                </c:pt>
                <c:pt idx="259">
                  <c:v>2.62832</c:v>
                </c:pt>
                <c:pt idx="260">
                  <c:v>2.6377000000000002</c:v>
                </c:pt>
                <c:pt idx="261">
                  <c:v>2.6477900000000001</c:v>
                </c:pt>
                <c:pt idx="262">
                  <c:v>2.6580400000000002</c:v>
                </c:pt>
                <c:pt idx="263">
                  <c:v>2.6681900000000001</c:v>
                </c:pt>
                <c:pt idx="264">
                  <c:v>2.6783199999999998</c:v>
                </c:pt>
                <c:pt idx="265">
                  <c:v>2.6883300000000001</c:v>
                </c:pt>
                <c:pt idx="266">
                  <c:v>2.6982699999999999</c:v>
                </c:pt>
                <c:pt idx="267">
                  <c:v>2.7081</c:v>
                </c:pt>
                <c:pt idx="268">
                  <c:v>2.7179600000000002</c:v>
                </c:pt>
                <c:pt idx="269">
                  <c:v>2.7284000000000002</c:v>
                </c:pt>
                <c:pt idx="270">
                  <c:v>2.7385999999999999</c:v>
                </c:pt>
                <c:pt idx="271">
                  <c:v>2.7483599999999999</c:v>
                </c:pt>
                <c:pt idx="272">
                  <c:v>2.7581199999999999</c:v>
                </c:pt>
                <c:pt idx="273">
                  <c:v>2.76823</c:v>
                </c:pt>
                <c:pt idx="274">
                  <c:v>2.7783899999999999</c:v>
                </c:pt>
                <c:pt idx="275">
                  <c:v>2.7880199999999999</c:v>
                </c:pt>
                <c:pt idx="276">
                  <c:v>2.7984200000000001</c:v>
                </c:pt>
                <c:pt idx="277">
                  <c:v>2.80816</c:v>
                </c:pt>
                <c:pt idx="278">
                  <c:v>2.81813</c:v>
                </c:pt>
                <c:pt idx="279">
                  <c:v>2.8285300000000002</c:v>
                </c:pt>
                <c:pt idx="280">
                  <c:v>2.8385400000000001</c:v>
                </c:pt>
                <c:pt idx="281">
                  <c:v>2.8486099999999999</c:v>
                </c:pt>
                <c:pt idx="282">
                  <c:v>2.8586399999999998</c:v>
                </c:pt>
                <c:pt idx="283">
                  <c:v>2.8683100000000001</c:v>
                </c:pt>
                <c:pt idx="284">
                  <c:v>2.8784900000000002</c:v>
                </c:pt>
                <c:pt idx="285">
                  <c:v>2.8887200000000002</c:v>
                </c:pt>
                <c:pt idx="286">
                  <c:v>2.89846</c:v>
                </c:pt>
                <c:pt idx="287">
                  <c:v>2.90876</c:v>
                </c:pt>
                <c:pt idx="288">
                  <c:v>2.9184199999999998</c:v>
                </c:pt>
                <c:pt idx="289">
                  <c:v>2.9285299999999999</c:v>
                </c:pt>
                <c:pt idx="290">
                  <c:v>2.93859</c:v>
                </c:pt>
                <c:pt idx="291">
                  <c:v>2.94869</c:v>
                </c:pt>
                <c:pt idx="292">
                  <c:v>2.95844</c:v>
                </c:pt>
                <c:pt idx="293">
                  <c:v>2.9686599999999999</c:v>
                </c:pt>
                <c:pt idx="294">
                  <c:v>2.9789300000000001</c:v>
                </c:pt>
                <c:pt idx="295">
                  <c:v>2.9885299999999999</c:v>
                </c:pt>
                <c:pt idx="296">
                  <c:v>2.9984999999999999</c:v>
                </c:pt>
                <c:pt idx="297">
                  <c:v>3.0086599999999999</c:v>
                </c:pt>
                <c:pt idx="298">
                  <c:v>3.0186099999999998</c:v>
                </c:pt>
                <c:pt idx="299">
                  <c:v>3.02874</c:v>
                </c:pt>
                <c:pt idx="300">
                  <c:v>3.0387200000000001</c:v>
                </c:pt>
                <c:pt idx="301">
                  <c:v>3.0488900000000001</c:v>
                </c:pt>
                <c:pt idx="302">
                  <c:v>3.05884</c:v>
                </c:pt>
                <c:pt idx="303">
                  <c:v>3.0688499999999999</c:v>
                </c:pt>
                <c:pt idx="304">
                  <c:v>3.0789800000000001</c:v>
                </c:pt>
                <c:pt idx="305">
                  <c:v>3.0891999999999999</c:v>
                </c:pt>
                <c:pt idx="306">
                  <c:v>3.0992700000000002</c:v>
                </c:pt>
                <c:pt idx="307">
                  <c:v>3.1090499999999999</c:v>
                </c:pt>
                <c:pt idx="308">
                  <c:v>3.1191900000000001</c:v>
                </c:pt>
                <c:pt idx="309">
                  <c:v>3.12913</c:v>
                </c:pt>
                <c:pt idx="310">
                  <c:v>3.1392099999999998</c:v>
                </c:pt>
                <c:pt idx="311">
                  <c:v>3.14927</c:v>
                </c:pt>
                <c:pt idx="312">
                  <c:v>3.1593300000000002</c:v>
                </c:pt>
                <c:pt idx="313">
                  <c:v>3.16954</c:v>
                </c:pt>
                <c:pt idx="314">
                  <c:v>3.17936</c:v>
                </c:pt>
                <c:pt idx="315">
                  <c:v>3.1895099999999998</c:v>
                </c:pt>
                <c:pt idx="316">
                  <c:v>3.1995300000000002</c:v>
                </c:pt>
                <c:pt idx="317">
                  <c:v>3.2099199999999999</c:v>
                </c:pt>
                <c:pt idx="318">
                  <c:v>3.2197499999999999</c:v>
                </c:pt>
                <c:pt idx="319">
                  <c:v>3.2307700000000001</c:v>
                </c:pt>
                <c:pt idx="320">
                  <c:v>3.24214</c:v>
                </c:pt>
                <c:pt idx="321">
                  <c:v>3.2521800000000001</c:v>
                </c:pt>
                <c:pt idx="322">
                  <c:v>3.2625299999999999</c:v>
                </c:pt>
                <c:pt idx="323">
                  <c:v>3.2725499999999998</c:v>
                </c:pt>
                <c:pt idx="324">
                  <c:v>3.2824200000000001</c:v>
                </c:pt>
                <c:pt idx="325">
                  <c:v>3.2897500000000002</c:v>
                </c:pt>
              </c:numCache>
            </c:numRef>
          </c:cat>
          <c:val>
            <c:numRef>
              <c:f>'CPI_ROC-Orchid'!$D$2:$D$327</c:f>
              <c:numCache>
                <c:formatCode>General</c:formatCode>
                <c:ptCount val="326"/>
                <c:pt idx="0">
                  <c:v>1.0135999999999999E-2</c:v>
                </c:pt>
                <c:pt idx="1">
                  <c:v>-4.1044999999999998E-2</c:v>
                </c:pt>
                <c:pt idx="2">
                  <c:v>-0.122269</c:v>
                </c:pt>
                <c:pt idx="3">
                  <c:v>-6.3935000000000006E-2</c:v>
                </c:pt>
                <c:pt idx="4">
                  <c:v>-2.9453E-2</c:v>
                </c:pt>
                <c:pt idx="5">
                  <c:v>-0.107851</c:v>
                </c:pt>
                <c:pt idx="6">
                  <c:v>-6.8166000000000004E-2</c:v>
                </c:pt>
                <c:pt idx="7">
                  <c:v>-5.9333999999999998E-2</c:v>
                </c:pt>
                <c:pt idx="8">
                  <c:v>-8.7138999999999994E-2</c:v>
                </c:pt>
                <c:pt idx="9">
                  <c:v>-1.1004999999999999E-2</c:v>
                </c:pt>
                <c:pt idx="10">
                  <c:v>-5.1031E-2</c:v>
                </c:pt>
                <c:pt idx="11">
                  <c:v>-8.4807999999999995E-2</c:v>
                </c:pt>
                <c:pt idx="12">
                  <c:v>-9.3294000000000002E-2</c:v>
                </c:pt>
                <c:pt idx="13">
                  <c:v>-3.6317000000000002E-2</c:v>
                </c:pt>
                <c:pt idx="14">
                  <c:v>-4.2446999999999999E-2</c:v>
                </c:pt>
                <c:pt idx="15">
                  <c:v>-6.0077999999999999E-2</c:v>
                </c:pt>
                <c:pt idx="16">
                  <c:v>-7.8203999999999996E-2</c:v>
                </c:pt>
                <c:pt idx="17">
                  <c:v>-6.5056000000000003E-2</c:v>
                </c:pt>
                <c:pt idx="18">
                  <c:v>-1.044E-2</c:v>
                </c:pt>
                <c:pt idx="19">
                  <c:v>-1.9716000000000001E-2</c:v>
                </c:pt>
                <c:pt idx="20">
                  <c:v>-2.8028999999999998E-2</c:v>
                </c:pt>
                <c:pt idx="21">
                  <c:v>-5.0521000000000003E-2</c:v>
                </c:pt>
                <c:pt idx="22">
                  <c:v>-7.5753000000000001E-2</c:v>
                </c:pt>
                <c:pt idx="23">
                  <c:v>-9.0314000000000005E-2</c:v>
                </c:pt>
                <c:pt idx="24">
                  <c:v>-9.2283000000000004E-2</c:v>
                </c:pt>
                <c:pt idx="25">
                  <c:v>-0.110055</c:v>
                </c:pt>
                <c:pt idx="26">
                  <c:v>-0.117975</c:v>
                </c:pt>
                <c:pt idx="27">
                  <c:v>-0.110356</c:v>
                </c:pt>
                <c:pt idx="28">
                  <c:v>-0.10703</c:v>
                </c:pt>
                <c:pt idx="29">
                  <c:v>-9.0148000000000006E-2</c:v>
                </c:pt>
                <c:pt idx="30">
                  <c:v>-6.7751000000000006E-2</c:v>
                </c:pt>
                <c:pt idx="31">
                  <c:v>-4.1453999999999998E-2</c:v>
                </c:pt>
                <c:pt idx="32">
                  <c:v>-4.1326000000000002E-2</c:v>
                </c:pt>
                <c:pt idx="33">
                  <c:v>-4.8085999999999997E-2</c:v>
                </c:pt>
                <c:pt idx="34">
                  <c:v>-5.6554E-2</c:v>
                </c:pt>
                <c:pt idx="35">
                  <c:v>-5.8952999999999998E-2</c:v>
                </c:pt>
                <c:pt idx="36">
                  <c:v>-6.8536E-2</c:v>
                </c:pt>
                <c:pt idx="37">
                  <c:v>-6.9069000000000005E-2</c:v>
                </c:pt>
                <c:pt idx="38">
                  <c:v>-7.4705999999999995E-2</c:v>
                </c:pt>
                <c:pt idx="39">
                  <c:v>-7.4476000000000001E-2</c:v>
                </c:pt>
                <c:pt idx="40">
                  <c:v>-7.4811000000000002E-2</c:v>
                </c:pt>
                <c:pt idx="41">
                  <c:v>-7.8824000000000005E-2</c:v>
                </c:pt>
                <c:pt idx="42">
                  <c:v>-7.7521000000000007E-2</c:v>
                </c:pt>
                <c:pt idx="43">
                  <c:v>-8.0662999999999999E-2</c:v>
                </c:pt>
                <c:pt idx="44">
                  <c:v>-8.1707000000000002E-2</c:v>
                </c:pt>
                <c:pt idx="45">
                  <c:v>-7.6605000000000006E-2</c:v>
                </c:pt>
                <c:pt idx="46">
                  <c:v>-7.5561000000000003E-2</c:v>
                </c:pt>
                <c:pt idx="47">
                  <c:v>-7.8186000000000005E-2</c:v>
                </c:pt>
                <c:pt idx="48">
                  <c:v>-7.6363E-2</c:v>
                </c:pt>
                <c:pt idx="49">
                  <c:v>-6.7309999999999995E-2</c:v>
                </c:pt>
                <c:pt idx="50">
                  <c:v>-5.1991999999999997E-2</c:v>
                </c:pt>
                <c:pt idx="51">
                  <c:v>-4.2088E-2</c:v>
                </c:pt>
                <c:pt idx="52">
                  <c:v>-6.5836000000000006E-2</c:v>
                </c:pt>
                <c:pt idx="53">
                  <c:v>-9.3883999999999995E-2</c:v>
                </c:pt>
                <c:pt idx="54">
                  <c:v>-0.117677</c:v>
                </c:pt>
                <c:pt idx="55">
                  <c:v>-0.14416200000000001</c:v>
                </c:pt>
                <c:pt idx="56">
                  <c:v>-0.152169</c:v>
                </c:pt>
                <c:pt idx="57">
                  <c:v>-0.15903500000000001</c:v>
                </c:pt>
                <c:pt idx="58">
                  <c:v>-0.17032800000000001</c:v>
                </c:pt>
                <c:pt idx="59">
                  <c:v>-0.17977599999999999</c:v>
                </c:pt>
                <c:pt idx="60">
                  <c:v>-0.18540799999999999</c:v>
                </c:pt>
                <c:pt idx="61">
                  <c:v>-0.19295699999999999</c:v>
                </c:pt>
                <c:pt idx="62">
                  <c:v>-0.19628100000000001</c:v>
                </c:pt>
                <c:pt idx="63">
                  <c:v>-0.20334199999999999</c:v>
                </c:pt>
                <c:pt idx="64">
                  <c:v>-0.20980799999999999</c:v>
                </c:pt>
                <c:pt idx="65">
                  <c:v>-0.22195799999999999</c:v>
                </c:pt>
                <c:pt idx="66">
                  <c:v>-0.232046</c:v>
                </c:pt>
                <c:pt idx="67">
                  <c:v>-0.234823</c:v>
                </c:pt>
                <c:pt idx="68">
                  <c:v>-0.23436699999999999</c:v>
                </c:pt>
                <c:pt idx="69">
                  <c:v>-0.234656</c:v>
                </c:pt>
                <c:pt idx="70">
                  <c:v>-0.237512</c:v>
                </c:pt>
                <c:pt idx="71">
                  <c:v>-0.23782</c:v>
                </c:pt>
                <c:pt idx="72">
                  <c:v>-0.23594300000000001</c:v>
                </c:pt>
                <c:pt idx="73">
                  <c:v>-0.238293</c:v>
                </c:pt>
                <c:pt idx="74">
                  <c:v>-0.23198099999999999</c:v>
                </c:pt>
                <c:pt idx="75">
                  <c:v>-0.23527400000000001</c:v>
                </c:pt>
                <c:pt idx="76">
                  <c:v>-0.23746700000000001</c:v>
                </c:pt>
                <c:pt idx="77">
                  <c:v>-0.237568</c:v>
                </c:pt>
                <c:pt idx="78">
                  <c:v>-0.23834900000000001</c:v>
                </c:pt>
                <c:pt idx="79">
                  <c:v>-0.23657700000000001</c:v>
                </c:pt>
                <c:pt idx="80">
                  <c:v>-0.234648</c:v>
                </c:pt>
                <c:pt idx="81">
                  <c:v>-0.22554399999999999</c:v>
                </c:pt>
                <c:pt idx="82">
                  <c:v>-0.215003</c:v>
                </c:pt>
                <c:pt idx="83">
                  <c:v>-0.20447199999999999</c:v>
                </c:pt>
                <c:pt idx="84">
                  <c:v>-0.191689</c:v>
                </c:pt>
                <c:pt idx="85">
                  <c:v>-0.174099</c:v>
                </c:pt>
                <c:pt idx="86">
                  <c:v>-0.157083</c:v>
                </c:pt>
                <c:pt idx="87">
                  <c:v>-0.138103</c:v>
                </c:pt>
                <c:pt idx="88">
                  <c:v>-0.116801</c:v>
                </c:pt>
                <c:pt idx="89">
                  <c:v>-8.9535000000000003E-2</c:v>
                </c:pt>
                <c:pt idx="90">
                  <c:v>-5.4945000000000001E-2</c:v>
                </c:pt>
                <c:pt idx="91">
                  <c:v>-1.2710000000000001E-2</c:v>
                </c:pt>
                <c:pt idx="92">
                  <c:v>-1.5491E-2</c:v>
                </c:pt>
                <c:pt idx="93">
                  <c:v>-1.9640000000000001E-2</c:v>
                </c:pt>
                <c:pt idx="94">
                  <c:v>-2.7258000000000001E-2</c:v>
                </c:pt>
                <c:pt idx="95">
                  <c:v>-3.2689000000000003E-2</c:v>
                </c:pt>
                <c:pt idx="96">
                  <c:v>-3.7352000000000003E-2</c:v>
                </c:pt>
                <c:pt idx="97">
                  <c:v>-4.2209000000000003E-2</c:v>
                </c:pt>
                <c:pt idx="98">
                  <c:v>-4.3935000000000002E-2</c:v>
                </c:pt>
                <c:pt idx="99">
                  <c:v>-4.9638000000000002E-2</c:v>
                </c:pt>
                <c:pt idx="100">
                  <c:v>-5.4907999999999998E-2</c:v>
                </c:pt>
                <c:pt idx="101">
                  <c:v>-5.9806999999999999E-2</c:v>
                </c:pt>
                <c:pt idx="102">
                  <c:v>-6.2037000000000002E-2</c:v>
                </c:pt>
                <c:pt idx="103">
                  <c:v>-6.6908999999999996E-2</c:v>
                </c:pt>
                <c:pt idx="104">
                  <c:v>-7.0167999999999994E-2</c:v>
                </c:pt>
                <c:pt idx="105">
                  <c:v>-7.1773000000000003E-2</c:v>
                </c:pt>
                <c:pt idx="106">
                  <c:v>-7.8768000000000005E-2</c:v>
                </c:pt>
                <c:pt idx="107">
                  <c:v>-8.0888000000000002E-2</c:v>
                </c:pt>
                <c:pt idx="108">
                  <c:v>-8.5973999999999995E-2</c:v>
                </c:pt>
                <c:pt idx="109">
                  <c:v>-9.2543E-2</c:v>
                </c:pt>
                <c:pt idx="110">
                  <c:v>-9.6092999999999998E-2</c:v>
                </c:pt>
                <c:pt idx="111">
                  <c:v>-9.6618999999999997E-2</c:v>
                </c:pt>
                <c:pt idx="112">
                  <c:v>-0.103021</c:v>
                </c:pt>
                <c:pt idx="113">
                  <c:v>-0.107693</c:v>
                </c:pt>
                <c:pt idx="114">
                  <c:v>-0.109528</c:v>
                </c:pt>
                <c:pt idx="115">
                  <c:v>-0.110497</c:v>
                </c:pt>
                <c:pt idx="116">
                  <c:v>-0.11314100000000001</c:v>
                </c:pt>
                <c:pt idx="117">
                  <c:v>-0.116053</c:v>
                </c:pt>
                <c:pt idx="118">
                  <c:v>-0.11870600000000001</c:v>
                </c:pt>
                <c:pt idx="119">
                  <c:v>-0.11862200000000001</c:v>
                </c:pt>
                <c:pt idx="120">
                  <c:v>-0.122574</c:v>
                </c:pt>
                <c:pt idx="121">
                  <c:v>-0.122027</c:v>
                </c:pt>
                <c:pt idx="122">
                  <c:v>-0.12234100000000001</c:v>
                </c:pt>
                <c:pt idx="123">
                  <c:v>-0.12540200000000001</c:v>
                </c:pt>
                <c:pt idx="124">
                  <c:v>-0.12807099999999999</c:v>
                </c:pt>
                <c:pt idx="125">
                  <c:v>-0.12884399999999999</c:v>
                </c:pt>
                <c:pt idx="126">
                  <c:v>-0.133214</c:v>
                </c:pt>
                <c:pt idx="127">
                  <c:v>-0.13883499999999999</c:v>
                </c:pt>
                <c:pt idx="128">
                  <c:v>-0.142515</c:v>
                </c:pt>
                <c:pt idx="129">
                  <c:v>-0.14549000000000001</c:v>
                </c:pt>
                <c:pt idx="130">
                  <c:v>-0.15459200000000001</c:v>
                </c:pt>
                <c:pt idx="131">
                  <c:v>-0.15726699999999999</c:v>
                </c:pt>
                <c:pt idx="132">
                  <c:v>-0.161358</c:v>
                </c:pt>
                <c:pt idx="133">
                  <c:v>-0.16137199999999999</c:v>
                </c:pt>
                <c:pt idx="134">
                  <c:v>-0.158025</c:v>
                </c:pt>
                <c:pt idx="135">
                  <c:v>-0.15493299999999999</c:v>
                </c:pt>
                <c:pt idx="136">
                  <c:v>-0.15385799999999999</c:v>
                </c:pt>
                <c:pt idx="137">
                  <c:v>-0.15081700000000001</c:v>
                </c:pt>
                <c:pt idx="138">
                  <c:v>-0.15076100000000001</c:v>
                </c:pt>
                <c:pt idx="139">
                  <c:v>-0.147312</c:v>
                </c:pt>
                <c:pt idx="140">
                  <c:v>-0.14092499999999999</c:v>
                </c:pt>
                <c:pt idx="141">
                  <c:v>-0.138021</c:v>
                </c:pt>
                <c:pt idx="142">
                  <c:v>-0.130659</c:v>
                </c:pt>
                <c:pt idx="143">
                  <c:v>-0.12765799999999999</c:v>
                </c:pt>
                <c:pt idx="144">
                  <c:v>-0.12629799999999999</c:v>
                </c:pt>
                <c:pt idx="145">
                  <c:v>-0.123349</c:v>
                </c:pt>
                <c:pt idx="146">
                  <c:v>-0.123806</c:v>
                </c:pt>
                <c:pt idx="147">
                  <c:v>-0.11941599999999999</c:v>
                </c:pt>
                <c:pt idx="148">
                  <c:v>-0.11552900000000001</c:v>
                </c:pt>
                <c:pt idx="149">
                  <c:v>-0.115553</c:v>
                </c:pt>
                <c:pt idx="150">
                  <c:v>-0.10266500000000001</c:v>
                </c:pt>
                <c:pt idx="151">
                  <c:v>-8.5808999999999996E-2</c:v>
                </c:pt>
                <c:pt idx="152">
                  <c:v>-7.1253999999999998E-2</c:v>
                </c:pt>
                <c:pt idx="153">
                  <c:v>-5.6216000000000002E-2</c:v>
                </c:pt>
                <c:pt idx="154">
                  <c:v>-3.6319999999999998E-2</c:v>
                </c:pt>
                <c:pt idx="155">
                  <c:v>-3.9546999999999999E-2</c:v>
                </c:pt>
                <c:pt idx="156">
                  <c:v>-5.0341999999999998E-2</c:v>
                </c:pt>
                <c:pt idx="157">
                  <c:v>-6.1989000000000002E-2</c:v>
                </c:pt>
                <c:pt idx="158">
                  <c:v>-7.5475E-2</c:v>
                </c:pt>
                <c:pt idx="159">
                  <c:v>-8.5453000000000001E-2</c:v>
                </c:pt>
                <c:pt idx="160">
                  <c:v>-9.9652000000000004E-2</c:v>
                </c:pt>
                <c:pt idx="161">
                  <c:v>-0.11162999999999999</c:v>
                </c:pt>
                <c:pt idx="162">
                  <c:v>-0.11901100000000001</c:v>
                </c:pt>
                <c:pt idx="163">
                  <c:v>-0.12820500000000001</c:v>
                </c:pt>
                <c:pt idx="164">
                  <c:v>-0.13674800000000001</c:v>
                </c:pt>
                <c:pt idx="165">
                  <c:v>-0.14440700000000001</c:v>
                </c:pt>
                <c:pt idx="166">
                  <c:v>-0.155977</c:v>
                </c:pt>
                <c:pt idx="167">
                  <c:v>-0.163408</c:v>
                </c:pt>
                <c:pt idx="168">
                  <c:v>-0.17035500000000001</c:v>
                </c:pt>
                <c:pt idx="169">
                  <c:v>-0.171462</c:v>
                </c:pt>
                <c:pt idx="170">
                  <c:v>-0.17289199999999999</c:v>
                </c:pt>
                <c:pt idx="171">
                  <c:v>-0.17904400000000001</c:v>
                </c:pt>
                <c:pt idx="172">
                  <c:v>-0.18323600000000001</c:v>
                </c:pt>
                <c:pt idx="173">
                  <c:v>-0.184063</c:v>
                </c:pt>
                <c:pt idx="174">
                  <c:v>-0.18398100000000001</c:v>
                </c:pt>
                <c:pt idx="175">
                  <c:v>-0.183868</c:v>
                </c:pt>
                <c:pt idx="176">
                  <c:v>-0.18681500000000001</c:v>
                </c:pt>
                <c:pt idx="177">
                  <c:v>-0.18462999999999999</c:v>
                </c:pt>
                <c:pt idx="178">
                  <c:v>-0.176763</c:v>
                </c:pt>
                <c:pt idx="179">
                  <c:v>-0.17141500000000001</c:v>
                </c:pt>
                <c:pt idx="180">
                  <c:v>-0.167132</c:v>
                </c:pt>
                <c:pt idx="181">
                  <c:v>-0.16309100000000001</c:v>
                </c:pt>
                <c:pt idx="182">
                  <c:v>-0.160996</c:v>
                </c:pt>
                <c:pt idx="183">
                  <c:v>-0.158112</c:v>
                </c:pt>
                <c:pt idx="184">
                  <c:v>-0.15373300000000001</c:v>
                </c:pt>
                <c:pt idx="185">
                  <c:v>-0.14499500000000001</c:v>
                </c:pt>
                <c:pt idx="186">
                  <c:v>-0.13123000000000001</c:v>
                </c:pt>
                <c:pt idx="187">
                  <c:v>-0.12846299999999999</c:v>
                </c:pt>
                <c:pt idx="188">
                  <c:v>-0.11634899999999999</c:v>
                </c:pt>
                <c:pt idx="189">
                  <c:v>-9.4988000000000003E-2</c:v>
                </c:pt>
                <c:pt idx="190">
                  <c:v>-8.4026000000000003E-2</c:v>
                </c:pt>
                <c:pt idx="191">
                  <c:v>-7.5972999999999999E-2</c:v>
                </c:pt>
                <c:pt idx="192">
                  <c:v>-7.0430999999999994E-2</c:v>
                </c:pt>
                <c:pt idx="193">
                  <c:v>-6.5933000000000005E-2</c:v>
                </c:pt>
                <c:pt idx="194">
                  <c:v>-5.6848000000000003E-2</c:v>
                </c:pt>
                <c:pt idx="195">
                  <c:v>-4.9513000000000001E-2</c:v>
                </c:pt>
                <c:pt idx="196">
                  <c:v>-3.8186999999999999E-2</c:v>
                </c:pt>
                <c:pt idx="197">
                  <c:v>-2.5061E-2</c:v>
                </c:pt>
                <c:pt idx="198">
                  <c:v>-1.5167E-2</c:v>
                </c:pt>
                <c:pt idx="199">
                  <c:v>1.067E-3</c:v>
                </c:pt>
                <c:pt idx="200">
                  <c:v>-5.6309999999999997E-3</c:v>
                </c:pt>
                <c:pt idx="201">
                  <c:v>-7.3159999999999996E-3</c:v>
                </c:pt>
                <c:pt idx="202">
                  <c:v>-1.3971000000000001E-2</c:v>
                </c:pt>
                <c:pt idx="203">
                  <c:v>-1.4933E-2</c:v>
                </c:pt>
                <c:pt idx="204">
                  <c:v>-2.1534000000000001E-2</c:v>
                </c:pt>
                <c:pt idx="205">
                  <c:v>-2.5343999999999998E-2</c:v>
                </c:pt>
                <c:pt idx="206">
                  <c:v>-2.9633E-2</c:v>
                </c:pt>
                <c:pt idx="207">
                  <c:v>-3.1420999999999998E-2</c:v>
                </c:pt>
                <c:pt idx="208">
                  <c:v>-3.4539E-2</c:v>
                </c:pt>
                <c:pt idx="209">
                  <c:v>-3.7490999999999997E-2</c:v>
                </c:pt>
                <c:pt idx="210">
                  <c:v>-4.088E-2</c:v>
                </c:pt>
                <c:pt idx="211">
                  <c:v>-4.1203999999999998E-2</c:v>
                </c:pt>
                <c:pt idx="212">
                  <c:v>-4.7899999999999998E-2</c:v>
                </c:pt>
                <c:pt idx="213">
                  <c:v>-4.8425000000000003E-2</c:v>
                </c:pt>
                <c:pt idx="214">
                  <c:v>-5.3108000000000002E-2</c:v>
                </c:pt>
                <c:pt idx="215">
                  <c:v>-5.5821999999999997E-2</c:v>
                </c:pt>
                <c:pt idx="216">
                  <c:v>-5.9144000000000002E-2</c:v>
                </c:pt>
                <c:pt idx="217">
                  <c:v>-6.2357000000000003E-2</c:v>
                </c:pt>
                <c:pt idx="218">
                  <c:v>-6.6233E-2</c:v>
                </c:pt>
                <c:pt idx="219">
                  <c:v>-6.8406999999999996E-2</c:v>
                </c:pt>
                <c:pt idx="220">
                  <c:v>-7.1232000000000004E-2</c:v>
                </c:pt>
                <c:pt idx="221">
                  <c:v>-7.2845999999999994E-2</c:v>
                </c:pt>
                <c:pt idx="222">
                  <c:v>-7.6799000000000006E-2</c:v>
                </c:pt>
                <c:pt idx="223">
                  <c:v>-7.6863000000000001E-2</c:v>
                </c:pt>
                <c:pt idx="224">
                  <c:v>-8.2161999999999999E-2</c:v>
                </c:pt>
                <c:pt idx="225">
                  <c:v>-8.6327000000000001E-2</c:v>
                </c:pt>
                <c:pt idx="226">
                  <c:v>-8.8779999999999998E-2</c:v>
                </c:pt>
                <c:pt idx="227">
                  <c:v>-8.9233000000000007E-2</c:v>
                </c:pt>
                <c:pt idx="228">
                  <c:v>-9.4739000000000004E-2</c:v>
                </c:pt>
                <c:pt idx="229">
                  <c:v>-9.7970000000000002E-2</c:v>
                </c:pt>
                <c:pt idx="230">
                  <c:v>-0.10177</c:v>
                </c:pt>
                <c:pt idx="231">
                  <c:v>-0.104186</c:v>
                </c:pt>
                <c:pt idx="232">
                  <c:v>-0.109732</c:v>
                </c:pt>
                <c:pt idx="233">
                  <c:v>-0.111973</c:v>
                </c:pt>
                <c:pt idx="234">
                  <c:v>-0.111428</c:v>
                </c:pt>
                <c:pt idx="235">
                  <c:v>-0.114639</c:v>
                </c:pt>
                <c:pt idx="236">
                  <c:v>-0.11362999999999999</c:v>
                </c:pt>
                <c:pt idx="237">
                  <c:v>-0.118033</c:v>
                </c:pt>
                <c:pt idx="238">
                  <c:v>-0.11988</c:v>
                </c:pt>
                <c:pt idx="239">
                  <c:v>-0.123459</c:v>
                </c:pt>
                <c:pt idx="240">
                  <c:v>-0.12457500000000001</c:v>
                </c:pt>
                <c:pt idx="241">
                  <c:v>-0.127083</c:v>
                </c:pt>
                <c:pt idx="242">
                  <c:v>-0.126696</c:v>
                </c:pt>
                <c:pt idx="243">
                  <c:v>-0.13029199999999999</c:v>
                </c:pt>
                <c:pt idx="244">
                  <c:v>-0.13147700000000001</c:v>
                </c:pt>
                <c:pt idx="245">
                  <c:v>-0.133545</c:v>
                </c:pt>
                <c:pt idx="246">
                  <c:v>-0.13595399999999999</c:v>
                </c:pt>
                <c:pt idx="247">
                  <c:v>-0.13852600000000001</c:v>
                </c:pt>
                <c:pt idx="248">
                  <c:v>-0.139569</c:v>
                </c:pt>
                <c:pt idx="249">
                  <c:v>-0.143427</c:v>
                </c:pt>
                <c:pt idx="250">
                  <c:v>-0.14314499999999999</c:v>
                </c:pt>
                <c:pt idx="251">
                  <c:v>-0.147313</c:v>
                </c:pt>
                <c:pt idx="252">
                  <c:v>-0.14490500000000001</c:v>
                </c:pt>
                <c:pt idx="253">
                  <c:v>-0.14882999999999999</c:v>
                </c:pt>
                <c:pt idx="254">
                  <c:v>-0.14627599999999999</c:v>
                </c:pt>
                <c:pt idx="255">
                  <c:v>-0.14907200000000001</c:v>
                </c:pt>
                <c:pt idx="256">
                  <c:v>-0.15018300000000001</c:v>
                </c:pt>
                <c:pt idx="257">
                  <c:v>-0.152034</c:v>
                </c:pt>
                <c:pt idx="258">
                  <c:v>-0.155305</c:v>
                </c:pt>
                <c:pt idx="259">
                  <c:v>-0.15851000000000001</c:v>
                </c:pt>
                <c:pt idx="260">
                  <c:v>-0.16062899999999999</c:v>
                </c:pt>
                <c:pt idx="261">
                  <c:v>-0.16409799999999999</c:v>
                </c:pt>
                <c:pt idx="262">
                  <c:v>-0.162965</c:v>
                </c:pt>
                <c:pt idx="263">
                  <c:v>-0.16830600000000001</c:v>
                </c:pt>
                <c:pt idx="264">
                  <c:v>-0.16575699999999999</c:v>
                </c:pt>
                <c:pt idx="265">
                  <c:v>-0.16459499999999999</c:v>
                </c:pt>
                <c:pt idx="266">
                  <c:v>-0.15790699999999999</c:v>
                </c:pt>
                <c:pt idx="267">
                  <c:v>-0.15464700000000001</c:v>
                </c:pt>
                <c:pt idx="268">
                  <c:v>-0.153756</c:v>
                </c:pt>
                <c:pt idx="269">
                  <c:v>-0.14784700000000001</c:v>
                </c:pt>
                <c:pt idx="270">
                  <c:v>-0.14166500000000001</c:v>
                </c:pt>
                <c:pt idx="271">
                  <c:v>-0.137656</c:v>
                </c:pt>
                <c:pt idx="272">
                  <c:v>-0.131049</c:v>
                </c:pt>
                <c:pt idx="273">
                  <c:v>-0.122073</c:v>
                </c:pt>
                <c:pt idx="274">
                  <c:v>-0.115074</c:v>
                </c:pt>
                <c:pt idx="275">
                  <c:v>-0.105698</c:v>
                </c:pt>
                <c:pt idx="276">
                  <c:v>-9.6655000000000005E-2</c:v>
                </c:pt>
                <c:pt idx="277">
                  <c:v>-8.3280000000000007E-2</c:v>
                </c:pt>
                <c:pt idx="278">
                  <c:v>-6.2427999999999997E-2</c:v>
                </c:pt>
                <c:pt idx="279">
                  <c:v>-3.6061999999999997E-2</c:v>
                </c:pt>
                <c:pt idx="280">
                  <c:v>-9.4780000000000003E-3</c:v>
                </c:pt>
                <c:pt idx="281">
                  <c:v>-2.5787999999999998E-2</c:v>
                </c:pt>
                <c:pt idx="282">
                  <c:v>-4.6384000000000002E-2</c:v>
                </c:pt>
                <c:pt idx="283">
                  <c:v>-6.5936999999999996E-2</c:v>
                </c:pt>
                <c:pt idx="284">
                  <c:v>-8.6676000000000003E-2</c:v>
                </c:pt>
                <c:pt idx="285">
                  <c:v>-0.104674</c:v>
                </c:pt>
                <c:pt idx="286">
                  <c:v>-0.11786099999999999</c:v>
                </c:pt>
                <c:pt idx="287">
                  <c:v>-0.129249</c:v>
                </c:pt>
                <c:pt idx="288">
                  <c:v>-0.14086299999999999</c:v>
                </c:pt>
                <c:pt idx="289">
                  <c:v>-0.15035599999999999</c:v>
                </c:pt>
                <c:pt idx="290">
                  <c:v>-0.15743399999999999</c:v>
                </c:pt>
                <c:pt idx="291">
                  <c:v>-0.16209200000000001</c:v>
                </c:pt>
                <c:pt idx="292">
                  <c:v>-0.166244</c:v>
                </c:pt>
                <c:pt idx="293">
                  <c:v>-0.16889699999999999</c:v>
                </c:pt>
                <c:pt idx="294">
                  <c:v>-0.17235400000000001</c:v>
                </c:pt>
                <c:pt idx="295">
                  <c:v>-0.175151</c:v>
                </c:pt>
                <c:pt idx="296">
                  <c:v>-0.18024000000000001</c:v>
                </c:pt>
                <c:pt idx="297">
                  <c:v>-0.181728</c:v>
                </c:pt>
                <c:pt idx="298">
                  <c:v>-0.18129200000000001</c:v>
                </c:pt>
                <c:pt idx="299">
                  <c:v>-0.182757</c:v>
                </c:pt>
                <c:pt idx="300">
                  <c:v>-0.184256</c:v>
                </c:pt>
                <c:pt idx="301">
                  <c:v>-0.18488199999999999</c:v>
                </c:pt>
                <c:pt idx="302">
                  <c:v>-0.186584</c:v>
                </c:pt>
                <c:pt idx="303">
                  <c:v>-0.185943</c:v>
                </c:pt>
                <c:pt idx="304">
                  <c:v>-0.18656</c:v>
                </c:pt>
                <c:pt idx="305">
                  <c:v>-0.18770300000000001</c:v>
                </c:pt>
                <c:pt idx="306">
                  <c:v>-0.18981400000000001</c:v>
                </c:pt>
                <c:pt idx="307">
                  <c:v>-0.193717</c:v>
                </c:pt>
                <c:pt idx="308">
                  <c:v>-0.19486200000000001</c:v>
                </c:pt>
                <c:pt idx="309">
                  <c:v>-0.197434</c:v>
                </c:pt>
                <c:pt idx="310">
                  <c:v>-0.202156</c:v>
                </c:pt>
                <c:pt idx="311">
                  <c:v>-0.20544999999999999</c:v>
                </c:pt>
                <c:pt idx="312">
                  <c:v>-0.20852000000000001</c:v>
                </c:pt>
                <c:pt idx="313">
                  <c:v>-0.21229000000000001</c:v>
                </c:pt>
                <c:pt idx="314">
                  <c:v>-0.21579699999999999</c:v>
                </c:pt>
                <c:pt idx="315">
                  <c:v>-0.21787999999999999</c:v>
                </c:pt>
                <c:pt idx="316">
                  <c:v>-0.217644</c:v>
                </c:pt>
                <c:pt idx="317">
                  <c:v>-0.217525</c:v>
                </c:pt>
                <c:pt idx="318">
                  <c:v>-0.212311</c:v>
                </c:pt>
                <c:pt idx="319">
                  <c:v>-0.20893700000000001</c:v>
                </c:pt>
                <c:pt idx="320">
                  <c:v>-0.17460600000000001</c:v>
                </c:pt>
                <c:pt idx="321">
                  <c:v>-0.136488</c:v>
                </c:pt>
                <c:pt idx="322">
                  <c:v>-0.103452</c:v>
                </c:pt>
                <c:pt idx="323">
                  <c:v>-6.4780000000000004E-2</c:v>
                </c:pt>
                <c:pt idx="324">
                  <c:v>-2.9960000000000001E-2</c:v>
                </c:pt>
                <c:pt idx="325">
                  <c:v>-6.7000000000000002E-4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300992"/>
        <c:axId val="82470592"/>
      </c:lineChart>
      <c:catAx>
        <c:axId val="1533009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2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bits per sample (bps)</a:t>
                </a:r>
              </a:p>
            </c:rich>
          </c:tx>
          <c:layout>
            <c:manualLayout>
              <c:xMode val="edge"/>
              <c:yMode val="edge"/>
              <c:x val="0.4498539435248296"/>
              <c:y val="0.93542074363992167"/>
            </c:manualLayout>
          </c:layout>
          <c:overlay val="0"/>
          <c:spPr>
            <a:noFill/>
            <a:ln w="23328">
              <a:noFill/>
            </a:ln>
          </c:spPr>
        </c:title>
        <c:numFmt formatCode="0.000000" sourceLinked="1"/>
        <c:majorTickMark val="none"/>
        <c:minorTickMark val="none"/>
        <c:tickLblPos val="none"/>
        <c:spPr>
          <a:ln w="8748">
            <a:noFill/>
          </a:ln>
        </c:spPr>
        <c:crossAx val="82470592"/>
        <c:crosses val="autoZero"/>
        <c:auto val="1"/>
        <c:lblAlgn val="ctr"/>
        <c:lblOffset val="100"/>
        <c:tickMarkSkip val="1"/>
        <c:noMultiLvlLbl val="0"/>
      </c:catAx>
      <c:valAx>
        <c:axId val="82470592"/>
        <c:scaling>
          <c:orientation val="minMax"/>
          <c:max val="0.01"/>
          <c:min val="-0.35"/>
        </c:scaling>
        <c:delete val="0"/>
        <c:axPos val="l"/>
        <c:majorGridlines>
          <c:spPr>
            <a:ln w="2916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2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PSNR difference (in dB)</a:t>
                </a:r>
              </a:p>
            </c:rich>
          </c:tx>
          <c:layout>
            <c:manualLayout>
              <c:xMode val="edge"/>
              <c:yMode val="edge"/>
              <c:x val="1.2658227848101266E-2"/>
              <c:y val="0.31702544031311153"/>
            </c:manualLayout>
          </c:layout>
          <c:overlay val="0"/>
          <c:spPr>
            <a:noFill/>
            <a:ln w="2332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1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1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153300992"/>
        <c:crosses val="autoZero"/>
        <c:crossBetween val="between"/>
      </c:valAx>
      <c:spPr>
        <a:solidFill>
          <a:srgbClr val="FFFFFF"/>
        </a:solidFill>
        <a:ln w="2916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4225900681596888"/>
          <c:y val="0.80821917808219179"/>
          <c:w val="0.10613437195715676"/>
          <c:h val="0.16634050880626222"/>
        </c:manualLayout>
      </c:layout>
      <c:overlay val="0"/>
      <c:spPr>
        <a:solidFill>
          <a:srgbClr val="FFFFFF"/>
        </a:solidFill>
        <a:ln w="2916">
          <a:solidFill>
            <a:srgbClr val="000000"/>
          </a:solidFill>
          <a:prstDash val="solid"/>
        </a:ln>
      </c:spPr>
      <c:txPr>
        <a:bodyPr/>
        <a:lstStyle/>
        <a:p>
          <a:pPr>
            <a:defRPr sz="1180" b="0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2916">
      <a:solidFill>
        <a:srgbClr val="000000"/>
      </a:solidFill>
      <a:prstDash val="solid"/>
    </a:ln>
  </c:spPr>
  <c:txPr>
    <a:bodyPr/>
    <a:lstStyle/>
    <a:p>
      <a:pPr>
        <a:defRPr sz="1102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69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1469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PCRD vs CPI, ROC </a:t>
            </a:r>
            <a:r>
              <a:rPr lang="en-US" sz="1469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(orchid image, gray, lossy mode)</a:t>
            </a:r>
            <a:endParaRPr lang="en-US"/>
          </a:p>
        </c:rich>
      </c:tx>
      <c:layout>
        <c:manualLayout>
          <c:xMode val="edge"/>
          <c:yMode val="edge"/>
          <c:x val="0.27848101265822783"/>
          <c:y val="2.7397260273972601E-2"/>
        </c:manualLayout>
      </c:layout>
      <c:overlay val="0"/>
      <c:spPr>
        <a:noFill/>
        <a:ln w="23328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5423563777994158E-2"/>
          <c:y val="0.15068493150684931"/>
          <c:w val="0.8880233690360273"/>
          <c:h val="0.72407045009784732"/>
        </c:manualLayout>
      </c:layout>
      <c:lineChart>
        <c:grouping val="standard"/>
        <c:varyColors val="0"/>
        <c:ser>
          <c:idx val="1"/>
          <c:order val="0"/>
          <c:tx>
            <c:strRef>
              <c:f>'CPI_ROC-Orchid'!$B$1</c:f>
              <c:strCache>
                <c:ptCount val="1"/>
                <c:pt idx="0">
                  <c:v>PCRD</c:v>
                </c:pt>
              </c:strCache>
            </c:strRef>
          </c:tx>
          <c:spPr>
            <a:ln w="34992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'CPI_ROC-Orchid'!$A$2:$A$327</c:f>
              <c:numCache>
                <c:formatCode>0.000000</c:formatCode>
                <c:ptCount val="326"/>
                <c:pt idx="0">
                  <c:v>1.0583499999999999E-2</c:v>
                </c:pt>
                <c:pt idx="1">
                  <c:v>2.1093799999999999E-2</c:v>
                </c:pt>
                <c:pt idx="2">
                  <c:v>3.1637600000000002E-2</c:v>
                </c:pt>
                <c:pt idx="3">
                  <c:v>4.2178300000000002E-2</c:v>
                </c:pt>
                <c:pt idx="4">
                  <c:v>5.2619899999999997E-2</c:v>
                </c:pt>
                <c:pt idx="5">
                  <c:v>6.3107300000000005E-2</c:v>
                </c:pt>
                <c:pt idx="6">
                  <c:v>7.3628200000000005E-2</c:v>
                </c:pt>
                <c:pt idx="7">
                  <c:v>8.4111000000000005E-2</c:v>
                </c:pt>
                <c:pt idx="8">
                  <c:v>9.4178799999999993E-2</c:v>
                </c:pt>
                <c:pt idx="9">
                  <c:v>0.104439</c:v>
                </c:pt>
                <c:pt idx="10">
                  <c:v>0.114833</c:v>
                </c:pt>
                <c:pt idx="11">
                  <c:v>0.12553300000000001</c:v>
                </c:pt>
                <c:pt idx="12">
                  <c:v>0.13592199999999999</c:v>
                </c:pt>
                <c:pt idx="13">
                  <c:v>0.146561</c:v>
                </c:pt>
                <c:pt idx="14">
                  <c:v>0.156609</c:v>
                </c:pt>
                <c:pt idx="15">
                  <c:v>0.16687299999999999</c:v>
                </c:pt>
                <c:pt idx="16">
                  <c:v>0.177034</c:v>
                </c:pt>
                <c:pt idx="17">
                  <c:v>0.18717</c:v>
                </c:pt>
                <c:pt idx="18">
                  <c:v>0.197906</c:v>
                </c:pt>
                <c:pt idx="19">
                  <c:v>0.20758799999999999</c:v>
                </c:pt>
                <c:pt idx="20">
                  <c:v>0.218144</c:v>
                </c:pt>
                <c:pt idx="21">
                  <c:v>0.22872000000000001</c:v>
                </c:pt>
                <c:pt idx="22">
                  <c:v>0.23905299999999999</c:v>
                </c:pt>
                <c:pt idx="23">
                  <c:v>0.249226</c:v>
                </c:pt>
                <c:pt idx="24">
                  <c:v>0.25923200000000002</c:v>
                </c:pt>
                <c:pt idx="25">
                  <c:v>0.26948699999999998</c:v>
                </c:pt>
                <c:pt idx="26">
                  <c:v>0.27974700000000002</c:v>
                </c:pt>
                <c:pt idx="27">
                  <c:v>0.29000700000000001</c:v>
                </c:pt>
                <c:pt idx="28">
                  <c:v>0.300458</c:v>
                </c:pt>
                <c:pt idx="29">
                  <c:v>0.31069200000000002</c:v>
                </c:pt>
                <c:pt idx="30">
                  <c:v>0.320988</c:v>
                </c:pt>
                <c:pt idx="31">
                  <c:v>0.33120699999999997</c:v>
                </c:pt>
                <c:pt idx="32">
                  <c:v>0.34178799999999998</c:v>
                </c:pt>
                <c:pt idx="33">
                  <c:v>0.351825</c:v>
                </c:pt>
                <c:pt idx="34">
                  <c:v>0.36198599999999997</c:v>
                </c:pt>
                <c:pt idx="35">
                  <c:v>0.37199700000000002</c:v>
                </c:pt>
                <c:pt idx="36">
                  <c:v>0.38187399999999999</c:v>
                </c:pt>
                <c:pt idx="37">
                  <c:v>0.39215100000000003</c:v>
                </c:pt>
                <c:pt idx="38">
                  <c:v>0.40205999999999997</c:v>
                </c:pt>
                <c:pt idx="39">
                  <c:v>0.41247899999999998</c:v>
                </c:pt>
                <c:pt idx="40">
                  <c:v>0.42238799999999999</c:v>
                </c:pt>
                <c:pt idx="41">
                  <c:v>0.43229499999999998</c:v>
                </c:pt>
                <c:pt idx="42">
                  <c:v>0.44257400000000002</c:v>
                </c:pt>
                <c:pt idx="43">
                  <c:v>0.45234200000000002</c:v>
                </c:pt>
                <c:pt idx="44">
                  <c:v>0.46247100000000002</c:v>
                </c:pt>
                <c:pt idx="45">
                  <c:v>0.47259099999999998</c:v>
                </c:pt>
                <c:pt idx="46">
                  <c:v>0.48286400000000002</c:v>
                </c:pt>
                <c:pt idx="47">
                  <c:v>0.49294300000000002</c:v>
                </c:pt>
                <c:pt idx="48">
                  <c:v>0.50287300000000001</c:v>
                </c:pt>
                <c:pt idx="49">
                  <c:v>0.51301600000000003</c:v>
                </c:pt>
                <c:pt idx="50">
                  <c:v>0.52309099999999997</c:v>
                </c:pt>
                <c:pt idx="51">
                  <c:v>0.53357200000000005</c:v>
                </c:pt>
                <c:pt idx="52">
                  <c:v>0.54359599999999997</c:v>
                </c:pt>
                <c:pt idx="53">
                  <c:v>0.55386199999999997</c:v>
                </c:pt>
                <c:pt idx="54">
                  <c:v>0.56392500000000001</c:v>
                </c:pt>
                <c:pt idx="55">
                  <c:v>0.57450900000000005</c:v>
                </c:pt>
                <c:pt idx="56">
                  <c:v>0.58535499999999996</c:v>
                </c:pt>
                <c:pt idx="57">
                  <c:v>0.59548599999999996</c:v>
                </c:pt>
                <c:pt idx="58">
                  <c:v>0.60559799999999997</c:v>
                </c:pt>
                <c:pt idx="59">
                  <c:v>0.61548899999999995</c:v>
                </c:pt>
                <c:pt idx="60">
                  <c:v>0.62549900000000003</c:v>
                </c:pt>
                <c:pt idx="61">
                  <c:v>0.63587800000000005</c:v>
                </c:pt>
                <c:pt idx="62">
                  <c:v>0.645953</c:v>
                </c:pt>
                <c:pt idx="63">
                  <c:v>0.65579699999999996</c:v>
                </c:pt>
                <c:pt idx="64">
                  <c:v>0.66593500000000005</c:v>
                </c:pt>
                <c:pt idx="65">
                  <c:v>0.67597499999999999</c:v>
                </c:pt>
                <c:pt idx="66">
                  <c:v>0.68631600000000004</c:v>
                </c:pt>
                <c:pt idx="67">
                  <c:v>0.69623599999999997</c:v>
                </c:pt>
                <c:pt idx="68">
                  <c:v>0.70653999999999995</c:v>
                </c:pt>
                <c:pt idx="69">
                  <c:v>0.71632700000000005</c:v>
                </c:pt>
                <c:pt idx="70">
                  <c:v>0.72678799999999999</c:v>
                </c:pt>
                <c:pt idx="71">
                  <c:v>0.73654200000000003</c:v>
                </c:pt>
                <c:pt idx="72">
                  <c:v>0.74664299999999995</c:v>
                </c:pt>
                <c:pt idx="73">
                  <c:v>0.75695199999999996</c:v>
                </c:pt>
                <c:pt idx="74">
                  <c:v>0.76701799999999998</c:v>
                </c:pt>
                <c:pt idx="75">
                  <c:v>0.77722000000000002</c:v>
                </c:pt>
                <c:pt idx="76">
                  <c:v>0.78739199999999998</c:v>
                </c:pt>
                <c:pt idx="77">
                  <c:v>0.79736499999999999</c:v>
                </c:pt>
                <c:pt idx="78">
                  <c:v>0.80757599999999996</c:v>
                </c:pt>
                <c:pt idx="79">
                  <c:v>0.81758900000000001</c:v>
                </c:pt>
                <c:pt idx="80">
                  <c:v>0.827596</c:v>
                </c:pt>
                <c:pt idx="81">
                  <c:v>0.83772999999999997</c:v>
                </c:pt>
                <c:pt idx="82">
                  <c:v>0.84807299999999997</c:v>
                </c:pt>
                <c:pt idx="83">
                  <c:v>0.85798200000000002</c:v>
                </c:pt>
                <c:pt idx="84">
                  <c:v>0.86809999999999998</c:v>
                </c:pt>
                <c:pt idx="85">
                  <c:v>0.87852600000000003</c:v>
                </c:pt>
                <c:pt idx="86">
                  <c:v>0.88841700000000001</c:v>
                </c:pt>
                <c:pt idx="87">
                  <c:v>0.89840100000000001</c:v>
                </c:pt>
                <c:pt idx="88">
                  <c:v>0.90855600000000003</c:v>
                </c:pt>
                <c:pt idx="89">
                  <c:v>0.91891900000000004</c:v>
                </c:pt>
                <c:pt idx="90">
                  <c:v>0.92914099999999999</c:v>
                </c:pt>
                <c:pt idx="91">
                  <c:v>0.93928100000000003</c:v>
                </c:pt>
                <c:pt idx="92">
                  <c:v>0.94978799999999997</c:v>
                </c:pt>
                <c:pt idx="93">
                  <c:v>0.96001400000000003</c:v>
                </c:pt>
                <c:pt idx="94">
                  <c:v>0.97016100000000005</c:v>
                </c:pt>
                <c:pt idx="95">
                  <c:v>0.97970299999999999</c:v>
                </c:pt>
                <c:pt idx="96">
                  <c:v>0.98971399999999998</c:v>
                </c:pt>
                <c:pt idx="97">
                  <c:v>0.99983200000000005</c:v>
                </c:pt>
                <c:pt idx="98">
                  <c:v>1.0095499999999999</c:v>
                </c:pt>
                <c:pt idx="99">
                  <c:v>1.0197499999999999</c:v>
                </c:pt>
                <c:pt idx="100">
                  <c:v>1.0301400000000001</c:v>
                </c:pt>
                <c:pt idx="101">
                  <c:v>1.03969</c:v>
                </c:pt>
                <c:pt idx="102">
                  <c:v>1.0498099999999999</c:v>
                </c:pt>
                <c:pt idx="103">
                  <c:v>1.0597700000000001</c:v>
                </c:pt>
                <c:pt idx="104">
                  <c:v>1.0698000000000001</c:v>
                </c:pt>
                <c:pt idx="105">
                  <c:v>1.0801099999999999</c:v>
                </c:pt>
                <c:pt idx="106">
                  <c:v>1.09023</c:v>
                </c:pt>
                <c:pt idx="107">
                  <c:v>1.1003799999999999</c:v>
                </c:pt>
                <c:pt idx="108">
                  <c:v>1.1104000000000001</c:v>
                </c:pt>
                <c:pt idx="109">
                  <c:v>1.1202000000000001</c:v>
                </c:pt>
                <c:pt idx="110">
                  <c:v>1.1300300000000001</c:v>
                </c:pt>
                <c:pt idx="111">
                  <c:v>1.1398699999999999</c:v>
                </c:pt>
                <c:pt idx="112">
                  <c:v>1.1505000000000001</c:v>
                </c:pt>
                <c:pt idx="113">
                  <c:v>1.1601300000000001</c:v>
                </c:pt>
                <c:pt idx="114">
                  <c:v>1.17012</c:v>
                </c:pt>
                <c:pt idx="115">
                  <c:v>1.1806300000000001</c:v>
                </c:pt>
                <c:pt idx="116">
                  <c:v>1.1903900000000001</c:v>
                </c:pt>
                <c:pt idx="117">
                  <c:v>1.2002200000000001</c:v>
                </c:pt>
                <c:pt idx="118">
                  <c:v>1.21065</c:v>
                </c:pt>
                <c:pt idx="119">
                  <c:v>1.2203599999999999</c:v>
                </c:pt>
                <c:pt idx="120">
                  <c:v>1.2306299999999999</c:v>
                </c:pt>
                <c:pt idx="121">
                  <c:v>1.24021</c:v>
                </c:pt>
                <c:pt idx="122">
                  <c:v>1.2502</c:v>
                </c:pt>
                <c:pt idx="123">
                  <c:v>1.26065</c:v>
                </c:pt>
                <c:pt idx="124">
                  <c:v>1.2705900000000001</c:v>
                </c:pt>
                <c:pt idx="125">
                  <c:v>1.2805800000000001</c:v>
                </c:pt>
                <c:pt idx="126">
                  <c:v>1.29112</c:v>
                </c:pt>
                <c:pt idx="127">
                  <c:v>1.30061</c:v>
                </c:pt>
                <c:pt idx="128">
                  <c:v>1.31071</c:v>
                </c:pt>
                <c:pt idx="129">
                  <c:v>1.32124</c:v>
                </c:pt>
                <c:pt idx="130">
                  <c:v>1.3308800000000001</c:v>
                </c:pt>
                <c:pt idx="131">
                  <c:v>1.3412299999999999</c:v>
                </c:pt>
                <c:pt idx="132">
                  <c:v>1.35083</c:v>
                </c:pt>
                <c:pt idx="133">
                  <c:v>1.36086</c:v>
                </c:pt>
                <c:pt idx="134">
                  <c:v>1.37094</c:v>
                </c:pt>
                <c:pt idx="135">
                  <c:v>1.38134</c:v>
                </c:pt>
                <c:pt idx="136">
                  <c:v>1.3908400000000001</c:v>
                </c:pt>
                <c:pt idx="137">
                  <c:v>1.4007000000000001</c:v>
                </c:pt>
                <c:pt idx="138">
                  <c:v>1.4109400000000001</c:v>
                </c:pt>
                <c:pt idx="139">
                  <c:v>1.4209499999999999</c:v>
                </c:pt>
                <c:pt idx="140">
                  <c:v>1.4310799999999999</c:v>
                </c:pt>
                <c:pt idx="141">
                  <c:v>1.44137</c:v>
                </c:pt>
                <c:pt idx="142">
                  <c:v>1.45139</c:v>
                </c:pt>
                <c:pt idx="143">
                  <c:v>1.46146</c:v>
                </c:pt>
                <c:pt idx="144">
                  <c:v>1.4709700000000001</c:v>
                </c:pt>
                <c:pt idx="145">
                  <c:v>1.4809699999999999</c:v>
                </c:pt>
                <c:pt idx="146">
                  <c:v>1.4915099999999999</c:v>
                </c:pt>
                <c:pt idx="147">
                  <c:v>1.5010300000000001</c:v>
                </c:pt>
                <c:pt idx="148">
                  <c:v>1.51108</c:v>
                </c:pt>
                <c:pt idx="149">
                  <c:v>1.5211399999999999</c:v>
                </c:pt>
                <c:pt idx="150">
                  <c:v>1.53152</c:v>
                </c:pt>
                <c:pt idx="151">
                  <c:v>1.5414300000000001</c:v>
                </c:pt>
                <c:pt idx="152">
                  <c:v>1.5515699999999999</c:v>
                </c:pt>
                <c:pt idx="153">
                  <c:v>1.5617000000000001</c:v>
                </c:pt>
                <c:pt idx="154">
                  <c:v>1.5716000000000001</c:v>
                </c:pt>
                <c:pt idx="155">
                  <c:v>1.5816300000000001</c:v>
                </c:pt>
                <c:pt idx="156">
                  <c:v>1.59189</c:v>
                </c:pt>
                <c:pt idx="157">
                  <c:v>1.6017300000000001</c:v>
                </c:pt>
                <c:pt idx="158">
                  <c:v>1.6117300000000001</c:v>
                </c:pt>
                <c:pt idx="159">
                  <c:v>1.6217600000000001</c:v>
                </c:pt>
                <c:pt idx="160">
                  <c:v>1.6322000000000001</c:v>
                </c:pt>
                <c:pt idx="161">
                  <c:v>1.6422099999999999</c:v>
                </c:pt>
                <c:pt idx="162">
                  <c:v>1.65194</c:v>
                </c:pt>
                <c:pt idx="163">
                  <c:v>1.6621600000000001</c:v>
                </c:pt>
                <c:pt idx="164">
                  <c:v>1.6724300000000001</c:v>
                </c:pt>
                <c:pt idx="165">
                  <c:v>1.68268</c:v>
                </c:pt>
                <c:pt idx="166">
                  <c:v>1.69282</c:v>
                </c:pt>
                <c:pt idx="167">
                  <c:v>1.70302</c:v>
                </c:pt>
                <c:pt idx="168">
                  <c:v>1.71302</c:v>
                </c:pt>
                <c:pt idx="169">
                  <c:v>1.72353</c:v>
                </c:pt>
                <c:pt idx="170">
                  <c:v>1.73397</c:v>
                </c:pt>
                <c:pt idx="171">
                  <c:v>1.7442899999999999</c:v>
                </c:pt>
                <c:pt idx="172">
                  <c:v>1.7545999999999999</c:v>
                </c:pt>
                <c:pt idx="173">
                  <c:v>1.76448</c:v>
                </c:pt>
                <c:pt idx="174">
                  <c:v>1.7749999999999999</c:v>
                </c:pt>
                <c:pt idx="175">
                  <c:v>1.7848200000000001</c:v>
                </c:pt>
                <c:pt idx="176">
                  <c:v>1.79512</c:v>
                </c:pt>
                <c:pt idx="177">
                  <c:v>1.8050600000000001</c:v>
                </c:pt>
                <c:pt idx="178">
                  <c:v>1.81487</c:v>
                </c:pt>
                <c:pt idx="179">
                  <c:v>1.82525</c:v>
                </c:pt>
                <c:pt idx="180">
                  <c:v>1.83501</c:v>
                </c:pt>
                <c:pt idx="181">
                  <c:v>1.8452299999999999</c:v>
                </c:pt>
                <c:pt idx="182">
                  <c:v>1.8551800000000001</c:v>
                </c:pt>
                <c:pt idx="183">
                  <c:v>1.86537</c:v>
                </c:pt>
                <c:pt idx="184">
                  <c:v>1.8755200000000001</c:v>
                </c:pt>
                <c:pt idx="185">
                  <c:v>1.88561</c:v>
                </c:pt>
                <c:pt idx="186">
                  <c:v>1.89577</c:v>
                </c:pt>
                <c:pt idx="187">
                  <c:v>1.9056</c:v>
                </c:pt>
                <c:pt idx="188">
                  <c:v>1.9157200000000001</c:v>
                </c:pt>
                <c:pt idx="189">
                  <c:v>1.9257500000000001</c:v>
                </c:pt>
                <c:pt idx="190">
                  <c:v>1.93594</c:v>
                </c:pt>
                <c:pt idx="191">
                  <c:v>1.9458599999999999</c:v>
                </c:pt>
                <c:pt idx="192">
                  <c:v>1.9561599999999999</c:v>
                </c:pt>
                <c:pt idx="193">
                  <c:v>1.9662599999999999</c:v>
                </c:pt>
                <c:pt idx="194">
                  <c:v>1.9762299999999999</c:v>
                </c:pt>
                <c:pt idx="195">
                  <c:v>1.9863299999999999</c:v>
                </c:pt>
                <c:pt idx="196">
                  <c:v>1.9964900000000001</c:v>
                </c:pt>
                <c:pt idx="197">
                  <c:v>2.0066999999999999</c:v>
                </c:pt>
                <c:pt idx="198">
                  <c:v>2.0165600000000001</c:v>
                </c:pt>
                <c:pt idx="199">
                  <c:v>2.0270700000000001</c:v>
                </c:pt>
                <c:pt idx="200">
                  <c:v>2.0369799999999998</c:v>
                </c:pt>
                <c:pt idx="201">
                  <c:v>2.04684</c:v>
                </c:pt>
                <c:pt idx="202">
                  <c:v>2.0567199999999999</c:v>
                </c:pt>
                <c:pt idx="203">
                  <c:v>2.0667800000000001</c:v>
                </c:pt>
                <c:pt idx="204">
                  <c:v>2.0772599999999999</c:v>
                </c:pt>
                <c:pt idx="205">
                  <c:v>2.0869</c:v>
                </c:pt>
                <c:pt idx="206">
                  <c:v>2.0968200000000001</c:v>
                </c:pt>
                <c:pt idx="207">
                  <c:v>2.10704</c:v>
                </c:pt>
                <c:pt idx="208">
                  <c:v>2.1171500000000001</c:v>
                </c:pt>
                <c:pt idx="209">
                  <c:v>2.1271599999999999</c:v>
                </c:pt>
                <c:pt idx="210">
                  <c:v>2.13727</c:v>
                </c:pt>
                <c:pt idx="211">
                  <c:v>2.1471900000000002</c:v>
                </c:pt>
                <c:pt idx="212">
                  <c:v>2.1574</c:v>
                </c:pt>
                <c:pt idx="213">
                  <c:v>2.16743</c:v>
                </c:pt>
                <c:pt idx="214">
                  <c:v>2.17727</c:v>
                </c:pt>
                <c:pt idx="215">
                  <c:v>2.18736</c:v>
                </c:pt>
                <c:pt idx="216">
                  <c:v>2.1972900000000002</c:v>
                </c:pt>
                <c:pt idx="217">
                  <c:v>2.2071499999999999</c:v>
                </c:pt>
                <c:pt idx="218">
                  <c:v>2.2172399999999999</c:v>
                </c:pt>
                <c:pt idx="219">
                  <c:v>2.2277100000000001</c:v>
                </c:pt>
                <c:pt idx="220">
                  <c:v>2.2372399999999999</c:v>
                </c:pt>
                <c:pt idx="221">
                  <c:v>2.24736</c:v>
                </c:pt>
                <c:pt idx="222">
                  <c:v>2.2573599999999998</c:v>
                </c:pt>
                <c:pt idx="223">
                  <c:v>2.2674500000000002</c:v>
                </c:pt>
                <c:pt idx="224">
                  <c:v>2.2773500000000002</c:v>
                </c:pt>
                <c:pt idx="225">
                  <c:v>2.2872499999999998</c:v>
                </c:pt>
                <c:pt idx="226">
                  <c:v>2.2970999999999999</c:v>
                </c:pt>
                <c:pt idx="227">
                  <c:v>2.3071999999999999</c:v>
                </c:pt>
                <c:pt idx="228">
                  <c:v>2.3175699999999999</c:v>
                </c:pt>
                <c:pt idx="229">
                  <c:v>2.3275700000000001</c:v>
                </c:pt>
                <c:pt idx="230">
                  <c:v>2.33758</c:v>
                </c:pt>
                <c:pt idx="231">
                  <c:v>2.3476599999999999</c:v>
                </c:pt>
                <c:pt idx="232">
                  <c:v>2.3578999999999999</c:v>
                </c:pt>
                <c:pt idx="233">
                  <c:v>2.3678900000000001</c:v>
                </c:pt>
                <c:pt idx="234">
                  <c:v>2.3778999999999999</c:v>
                </c:pt>
                <c:pt idx="235">
                  <c:v>2.3879700000000001</c:v>
                </c:pt>
                <c:pt idx="236">
                  <c:v>2.3976500000000001</c:v>
                </c:pt>
                <c:pt idx="237">
                  <c:v>2.4074900000000001</c:v>
                </c:pt>
                <c:pt idx="238">
                  <c:v>2.4175800000000001</c:v>
                </c:pt>
                <c:pt idx="239">
                  <c:v>2.42747</c:v>
                </c:pt>
                <c:pt idx="240">
                  <c:v>2.43743</c:v>
                </c:pt>
                <c:pt idx="241">
                  <c:v>2.4479199999999999</c:v>
                </c:pt>
                <c:pt idx="242">
                  <c:v>2.4579300000000002</c:v>
                </c:pt>
                <c:pt idx="243">
                  <c:v>2.4676499999999999</c:v>
                </c:pt>
                <c:pt idx="244">
                  <c:v>2.4780799999999998</c:v>
                </c:pt>
                <c:pt idx="245">
                  <c:v>2.4876399999999999</c:v>
                </c:pt>
                <c:pt idx="246">
                  <c:v>2.4981200000000001</c:v>
                </c:pt>
                <c:pt idx="247">
                  <c:v>2.5076999999999998</c:v>
                </c:pt>
                <c:pt idx="248">
                  <c:v>2.5176799999999999</c:v>
                </c:pt>
                <c:pt idx="249">
                  <c:v>2.5278</c:v>
                </c:pt>
                <c:pt idx="250">
                  <c:v>2.5381399999999998</c:v>
                </c:pt>
                <c:pt idx="251">
                  <c:v>2.5476100000000002</c:v>
                </c:pt>
                <c:pt idx="252">
                  <c:v>2.5575700000000001</c:v>
                </c:pt>
                <c:pt idx="253">
                  <c:v>2.5675599999999998</c:v>
                </c:pt>
                <c:pt idx="254">
                  <c:v>2.57816</c:v>
                </c:pt>
                <c:pt idx="255">
                  <c:v>2.58792</c:v>
                </c:pt>
                <c:pt idx="256">
                  <c:v>2.5982599999999998</c:v>
                </c:pt>
                <c:pt idx="257">
                  <c:v>2.6081699999999999</c:v>
                </c:pt>
                <c:pt idx="258">
                  <c:v>2.6177800000000002</c:v>
                </c:pt>
                <c:pt idx="259">
                  <c:v>2.62832</c:v>
                </c:pt>
                <c:pt idx="260">
                  <c:v>2.6377000000000002</c:v>
                </c:pt>
                <c:pt idx="261">
                  <c:v>2.6477900000000001</c:v>
                </c:pt>
                <c:pt idx="262">
                  <c:v>2.6580400000000002</c:v>
                </c:pt>
                <c:pt idx="263">
                  <c:v>2.6681900000000001</c:v>
                </c:pt>
                <c:pt idx="264">
                  <c:v>2.6783199999999998</c:v>
                </c:pt>
                <c:pt idx="265">
                  <c:v>2.6883300000000001</c:v>
                </c:pt>
                <c:pt idx="266">
                  <c:v>2.6982699999999999</c:v>
                </c:pt>
                <c:pt idx="267">
                  <c:v>2.7081</c:v>
                </c:pt>
                <c:pt idx="268">
                  <c:v>2.7179600000000002</c:v>
                </c:pt>
                <c:pt idx="269">
                  <c:v>2.7284000000000002</c:v>
                </c:pt>
                <c:pt idx="270">
                  <c:v>2.7385999999999999</c:v>
                </c:pt>
                <c:pt idx="271">
                  <c:v>2.7483599999999999</c:v>
                </c:pt>
                <c:pt idx="272">
                  <c:v>2.7581199999999999</c:v>
                </c:pt>
                <c:pt idx="273">
                  <c:v>2.76823</c:v>
                </c:pt>
                <c:pt idx="274">
                  <c:v>2.7783899999999999</c:v>
                </c:pt>
                <c:pt idx="275">
                  <c:v>2.7880199999999999</c:v>
                </c:pt>
                <c:pt idx="276">
                  <c:v>2.7984200000000001</c:v>
                </c:pt>
                <c:pt idx="277">
                  <c:v>2.80816</c:v>
                </c:pt>
                <c:pt idx="278">
                  <c:v>2.81813</c:v>
                </c:pt>
                <c:pt idx="279">
                  <c:v>2.8285300000000002</c:v>
                </c:pt>
                <c:pt idx="280">
                  <c:v>2.8385400000000001</c:v>
                </c:pt>
                <c:pt idx="281">
                  <c:v>2.8486099999999999</c:v>
                </c:pt>
                <c:pt idx="282">
                  <c:v>2.8586399999999998</c:v>
                </c:pt>
                <c:pt idx="283">
                  <c:v>2.8683100000000001</c:v>
                </c:pt>
                <c:pt idx="284">
                  <c:v>2.8784900000000002</c:v>
                </c:pt>
                <c:pt idx="285">
                  <c:v>2.8887200000000002</c:v>
                </c:pt>
                <c:pt idx="286">
                  <c:v>2.89846</c:v>
                </c:pt>
                <c:pt idx="287">
                  <c:v>2.90876</c:v>
                </c:pt>
                <c:pt idx="288">
                  <c:v>2.9184199999999998</c:v>
                </c:pt>
                <c:pt idx="289">
                  <c:v>2.9285299999999999</c:v>
                </c:pt>
                <c:pt idx="290">
                  <c:v>2.93859</c:v>
                </c:pt>
                <c:pt idx="291">
                  <c:v>2.94869</c:v>
                </c:pt>
                <c:pt idx="292">
                  <c:v>2.95844</c:v>
                </c:pt>
                <c:pt idx="293">
                  <c:v>2.9686599999999999</c:v>
                </c:pt>
                <c:pt idx="294">
                  <c:v>2.9789300000000001</c:v>
                </c:pt>
                <c:pt idx="295">
                  <c:v>2.9885299999999999</c:v>
                </c:pt>
                <c:pt idx="296">
                  <c:v>2.9984999999999999</c:v>
                </c:pt>
                <c:pt idx="297">
                  <c:v>3.0086599999999999</c:v>
                </c:pt>
                <c:pt idx="298">
                  <c:v>3.0186099999999998</c:v>
                </c:pt>
                <c:pt idx="299">
                  <c:v>3.02874</c:v>
                </c:pt>
                <c:pt idx="300">
                  <c:v>3.0387200000000001</c:v>
                </c:pt>
                <c:pt idx="301">
                  <c:v>3.0488900000000001</c:v>
                </c:pt>
                <c:pt idx="302">
                  <c:v>3.05884</c:v>
                </c:pt>
                <c:pt idx="303">
                  <c:v>3.0688499999999999</c:v>
                </c:pt>
                <c:pt idx="304">
                  <c:v>3.0789800000000001</c:v>
                </c:pt>
                <c:pt idx="305">
                  <c:v>3.0891999999999999</c:v>
                </c:pt>
                <c:pt idx="306">
                  <c:v>3.0992700000000002</c:v>
                </c:pt>
                <c:pt idx="307">
                  <c:v>3.1090499999999999</c:v>
                </c:pt>
                <c:pt idx="308">
                  <c:v>3.1191900000000001</c:v>
                </c:pt>
                <c:pt idx="309">
                  <c:v>3.12913</c:v>
                </c:pt>
                <c:pt idx="310">
                  <c:v>3.1392099999999998</c:v>
                </c:pt>
                <c:pt idx="311">
                  <c:v>3.14927</c:v>
                </c:pt>
                <c:pt idx="312">
                  <c:v>3.1593300000000002</c:v>
                </c:pt>
                <c:pt idx="313">
                  <c:v>3.16954</c:v>
                </c:pt>
                <c:pt idx="314">
                  <c:v>3.17936</c:v>
                </c:pt>
                <c:pt idx="315">
                  <c:v>3.1895099999999998</c:v>
                </c:pt>
                <c:pt idx="316">
                  <c:v>3.1995300000000002</c:v>
                </c:pt>
                <c:pt idx="317">
                  <c:v>3.2099199999999999</c:v>
                </c:pt>
                <c:pt idx="318">
                  <c:v>3.2197499999999999</c:v>
                </c:pt>
                <c:pt idx="319">
                  <c:v>3.2307700000000001</c:v>
                </c:pt>
                <c:pt idx="320">
                  <c:v>3.24214</c:v>
                </c:pt>
                <c:pt idx="321">
                  <c:v>3.2521800000000001</c:v>
                </c:pt>
                <c:pt idx="322">
                  <c:v>3.2625299999999999</c:v>
                </c:pt>
                <c:pt idx="323">
                  <c:v>3.2725499999999998</c:v>
                </c:pt>
                <c:pt idx="324">
                  <c:v>3.2824200000000001</c:v>
                </c:pt>
                <c:pt idx="325">
                  <c:v>3.2897500000000002</c:v>
                </c:pt>
              </c:numCache>
            </c:numRef>
          </c:cat>
          <c:val>
            <c:numRef>
              <c:f>'CPI_ROC-Orchid'!$B$2:$B$327</c:f>
              <c:numCache>
                <c:formatCode>General</c:formatCode>
                <c:ptCount val="3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'CPI_ROC-Orchid'!$C$1</c:f>
              <c:strCache>
                <c:ptCount val="1"/>
                <c:pt idx="0">
                  <c:v>CPI</c:v>
                </c:pt>
              </c:strCache>
            </c:strRef>
          </c:tx>
          <c:spPr>
            <a:ln w="23328">
              <a:solidFill>
                <a:srgbClr val="008000"/>
              </a:solidFill>
              <a:prstDash val="solid"/>
            </a:ln>
          </c:spPr>
          <c:marker>
            <c:symbol val="none"/>
          </c:marker>
          <c:cat>
            <c:numRef>
              <c:f>'CPI_ROC-Orchid'!$A$2:$A$327</c:f>
              <c:numCache>
                <c:formatCode>0.000000</c:formatCode>
                <c:ptCount val="326"/>
                <c:pt idx="0">
                  <c:v>1.0583499999999999E-2</c:v>
                </c:pt>
                <c:pt idx="1">
                  <c:v>2.1093799999999999E-2</c:v>
                </c:pt>
                <c:pt idx="2">
                  <c:v>3.1637600000000002E-2</c:v>
                </c:pt>
                <c:pt idx="3">
                  <c:v>4.2178300000000002E-2</c:v>
                </c:pt>
                <c:pt idx="4">
                  <c:v>5.2619899999999997E-2</c:v>
                </c:pt>
                <c:pt idx="5">
                  <c:v>6.3107300000000005E-2</c:v>
                </c:pt>
                <c:pt idx="6">
                  <c:v>7.3628200000000005E-2</c:v>
                </c:pt>
                <c:pt idx="7">
                  <c:v>8.4111000000000005E-2</c:v>
                </c:pt>
                <c:pt idx="8">
                  <c:v>9.4178799999999993E-2</c:v>
                </c:pt>
                <c:pt idx="9">
                  <c:v>0.104439</c:v>
                </c:pt>
                <c:pt idx="10">
                  <c:v>0.114833</c:v>
                </c:pt>
                <c:pt idx="11">
                  <c:v>0.12553300000000001</c:v>
                </c:pt>
                <c:pt idx="12">
                  <c:v>0.13592199999999999</c:v>
                </c:pt>
                <c:pt idx="13">
                  <c:v>0.146561</c:v>
                </c:pt>
                <c:pt idx="14">
                  <c:v>0.156609</c:v>
                </c:pt>
                <c:pt idx="15">
                  <c:v>0.16687299999999999</c:v>
                </c:pt>
                <c:pt idx="16">
                  <c:v>0.177034</c:v>
                </c:pt>
                <c:pt idx="17">
                  <c:v>0.18717</c:v>
                </c:pt>
                <c:pt idx="18">
                  <c:v>0.197906</c:v>
                </c:pt>
                <c:pt idx="19">
                  <c:v>0.20758799999999999</c:v>
                </c:pt>
                <c:pt idx="20">
                  <c:v>0.218144</c:v>
                </c:pt>
                <c:pt idx="21">
                  <c:v>0.22872000000000001</c:v>
                </c:pt>
                <c:pt idx="22">
                  <c:v>0.23905299999999999</c:v>
                </c:pt>
                <c:pt idx="23">
                  <c:v>0.249226</c:v>
                </c:pt>
                <c:pt idx="24">
                  <c:v>0.25923200000000002</c:v>
                </c:pt>
                <c:pt idx="25">
                  <c:v>0.26948699999999998</c:v>
                </c:pt>
                <c:pt idx="26">
                  <c:v>0.27974700000000002</c:v>
                </c:pt>
                <c:pt idx="27">
                  <c:v>0.29000700000000001</c:v>
                </c:pt>
                <c:pt idx="28">
                  <c:v>0.300458</c:v>
                </c:pt>
                <c:pt idx="29">
                  <c:v>0.31069200000000002</c:v>
                </c:pt>
                <c:pt idx="30">
                  <c:v>0.320988</c:v>
                </c:pt>
                <c:pt idx="31">
                  <c:v>0.33120699999999997</c:v>
                </c:pt>
                <c:pt idx="32">
                  <c:v>0.34178799999999998</c:v>
                </c:pt>
                <c:pt idx="33">
                  <c:v>0.351825</c:v>
                </c:pt>
                <c:pt idx="34">
                  <c:v>0.36198599999999997</c:v>
                </c:pt>
                <c:pt idx="35">
                  <c:v>0.37199700000000002</c:v>
                </c:pt>
                <c:pt idx="36">
                  <c:v>0.38187399999999999</c:v>
                </c:pt>
                <c:pt idx="37">
                  <c:v>0.39215100000000003</c:v>
                </c:pt>
                <c:pt idx="38">
                  <c:v>0.40205999999999997</c:v>
                </c:pt>
                <c:pt idx="39">
                  <c:v>0.41247899999999998</c:v>
                </c:pt>
                <c:pt idx="40">
                  <c:v>0.42238799999999999</c:v>
                </c:pt>
                <c:pt idx="41">
                  <c:v>0.43229499999999998</c:v>
                </c:pt>
                <c:pt idx="42">
                  <c:v>0.44257400000000002</c:v>
                </c:pt>
                <c:pt idx="43">
                  <c:v>0.45234200000000002</c:v>
                </c:pt>
                <c:pt idx="44">
                  <c:v>0.46247100000000002</c:v>
                </c:pt>
                <c:pt idx="45">
                  <c:v>0.47259099999999998</c:v>
                </c:pt>
                <c:pt idx="46">
                  <c:v>0.48286400000000002</c:v>
                </c:pt>
                <c:pt idx="47">
                  <c:v>0.49294300000000002</c:v>
                </c:pt>
                <c:pt idx="48">
                  <c:v>0.50287300000000001</c:v>
                </c:pt>
                <c:pt idx="49">
                  <c:v>0.51301600000000003</c:v>
                </c:pt>
                <c:pt idx="50">
                  <c:v>0.52309099999999997</c:v>
                </c:pt>
                <c:pt idx="51">
                  <c:v>0.53357200000000005</c:v>
                </c:pt>
                <c:pt idx="52">
                  <c:v>0.54359599999999997</c:v>
                </c:pt>
                <c:pt idx="53">
                  <c:v>0.55386199999999997</c:v>
                </c:pt>
                <c:pt idx="54">
                  <c:v>0.56392500000000001</c:v>
                </c:pt>
                <c:pt idx="55">
                  <c:v>0.57450900000000005</c:v>
                </c:pt>
                <c:pt idx="56">
                  <c:v>0.58535499999999996</c:v>
                </c:pt>
                <c:pt idx="57">
                  <c:v>0.59548599999999996</c:v>
                </c:pt>
                <c:pt idx="58">
                  <c:v>0.60559799999999997</c:v>
                </c:pt>
                <c:pt idx="59">
                  <c:v>0.61548899999999995</c:v>
                </c:pt>
                <c:pt idx="60">
                  <c:v>0.62549900000000003</c:v>
                </c:pt>
                <c:pt idx="61">
                  <c:v>0.63587800000000005</c:v>
                </c:pt>
                <c:pt idx="62">
                  <c:v>0.645953</c:v>
                </c:pt>
                <c:pt idx="63">
                  <c:v>0.65579699999999996</c:v>
                </c:pt>
                <c:pt idx="64">
                  <c:v>0.66593500000000005</c:v>
                </c:pt>
                <c:pt idx="65">
                  <c:v>0.67597499999999999</c:v>
                </c:pt>
                <c:pt idx="66">
                  <c:v>0.68631600000000004</c:v>
                </c:pt>
                <c:pt idx="67">
                  <c:v>0.69623599999999997</c:v>
                </c:pt>
                <c:pt idx="68">
                  <c:v>0.70653999999999995</c:v>
                </c:pt>
                <c:pt idx="69">
                  <c:v>0.71632700000000005</c:v>
                </c:pt>
                <c:pt idx="70">
                  <c:v>0.72678799999999999</c:v>
                </c:pt>
                <c:pt idx="71">
                  <c:v>0.73654200000000003</c:v>
                </c:pt>
                <c:pt idx="72">
                  <c:v>0.74664299999999995</c:v>
                </c:pt>
                <c:pt idx="73">
                  <c:v>0.75695199999999996</c:v>
                </c:pt>
                <c:pt idx="74">
                  <c:v>0.76701799999999998</c:v>
                </c:pt>
                <c:pt idx="75">
                  <c:v>0.77722000000000002</c:v>
                </c:pt>
                <c:pt idx="76">
                  <c:v>0.78739199999999998</c:v>
                </c:pt>
                <c:pt idx="77">
                  <c:v>0.79736499999999999</c:v>
                </c:pt>
                <c:pt idx="78">
                  <c:v>0.80757599999999996</c:v>
                </c:pt>
                <c:pt idx="79">
                  <c:v>0.81758900000000001</c:v>
                </c:pt>
                <c:pt idx="80">
                  <c:v>0.827596</c:v>
                </c:pt>
                <c:pt idx="81">
                  <c:v>0.83772999999999997</c:v>
                </c:pt>
                <c:pt idx="82">
                  <c:v>0.84807299999999997</c:v>
                </c:pt>
                <c:pt idx="83">
                  <c:v>0.85798200000000002</c:v>
                </c:pt>
                <c:pt idx="84">
                  <c:v>0.86809999999999998</c:v>
                </c:pt>
                <c:pt idx="85">
                  <c:v>0.87852600000000003</c:v>
                </c:pt>
                <c:pt idx="86">
                  <c:v>0.88841700000000001</c:v>
                </c:pt>
                <c:pt idx="87">
                  <c:v>0.89840100000000001</c:v>
                </c:pt>
                <c:pt idx="88">
                  <c:v>0.90855600000000003</c:v>
                </c:pt>
                <c:pt idx="89">
                  <c:v>0.91891900000000004</c:v>
                </c:pt>
                <c:pt idx="90">
                  <c:v>0.92914099999999999</c:v>
                </c:pt>
                <c:pt idx="91">
                  <c:v>0.93928100000000003</c:v>
                </c:pt>
                <c:pt idx="92">
                  <c:v>0.94978799999999997</c:v>
                </c:pt>
                <c:pt idx="93">
                  <c:v>0.96001400000000003</c:v>
                </c:pt>
                <c:pt idx="94">
                  <c:v>0.97016100000000005</c:v>
                </c:pt>
                <c:pt idx="95">
                  <c:v>0.97970299999999999</c:v>
                </c:pt>
                <c:pt idx="96">
                  <c:v>0.98971399999999998</c:v>
                </c:pt>
                <c:pt idx="97">
                  <c:v>0.99983200000000005</c:v>
                </c:pt>
                <c:pt idx="98">
                  <c:v>1.0095499999999999</c:v>
                </c:pt>
                <c:pt idx="99">
                  <c:v>1.0197499999999999</c:v>
                </c:pt>
                <c:pt idx="100">
                  <c:v>1.0301400000000001</c:v>
                </c:pt>
                <c:pt idx="101">
                  <c:v>1.03969</c:v>
                </c:pt>
                <c:pt idx="102">
                  <c:v>1.0498099999999999</c:v>
                </c:pt>
                <c:pt idx="103">
                  <c:v>1.0597700000000001</c:v>
                </c:pt>
                <c:pt idx="104">
                  <c:v>1.0698000000000001</c:v>
                </c:pt>
                <c:pt idx="105">
                  <c:v>1.0801099999999999</c:v>
                </c:pt>
                <c:pt idx="106">
                  <c:v>1.09023</c:v>
                </c:pt>
                <c:pt idx="107">
                  <c:v>1.1003799999999999</c:v>
                </c:pt>
                <c:pt idx="108">
                  <c:v>1.1104000000000001</c:v>
                </c:pt>
                <c:pt idx="109">
                  <c:v>1.1202000000000001</c:v>
                </c:pt>
                <c:pt idx="110">
                  <c:v>1.1300300000000001</c:v>
                </c:pt>
                <c:pt idx="111">
                  <c:v>1.1398699999999999</c:v>
                </c:pt>
                <c:pt idx="112">
                  <c:v>1.1505000000000001</c:v>
                </c:pt>
                <c:pt idx="113">
                  <c:v>1.1601300000000001</c:v>
                </c:pt>
                <c:pt idx="114">
                  <c:v>1.17012</c:v>
                </c:pt>
                <c:pt idx="115">
                  <c:v>1.1806300000000001</c:v>
                </c:pt>
                <c:pt idx="116">
                  <c:v>1.1903900000000001</c:v>
                </c:pt>
                <c:pt idx="117">
                  <c:v>1.2002200000000001</c:v>
                </c:pt>
                <c:pt idx="118">
                  <c:v>1.21065</c:v>
                </c:pt>
                <c:pt idx="119">
                  <c:v>1.2203599999999999</c:v>
                </c:pt>
                <c:pt idx="120">
                  <c:v>1.2306299999999999</c:v>
                </c:pt>
                <c:pt idx="121">
                  <c:v>1.24021</c:v>
                </c:pt>
                <c:pt idx="122">
                  <c:v>1.2502</c:v>
                </c:pt>
                <c:pt idx="123">
                  <c:v>1.26065</c:v>
                </c:pt>
                <c:pt idx="124">
                  <c:v>1.2705900000000001</c:v>
                </c:pt>
                <c:pt idx="125">
                  <c:v>1.2805800000000001</c:v>
                </c:pt>
                <c:pt idx="126">
                  <c:v>1.29112</c:v>
                </c:pt>
                <c:pt idx="127">
                  <c:v>1.30061</c:v>
                </c:pt>
                <c:pt idx="128">
                  <c:v>1.31071</c:v>
                </c:pt>
                <c:pt idx="129">
                  <c:v>1.32124</c:v>
                </c:pt>
                <c:pt idx="130">
                  <c:v>1.3308800000000001</c:v>
                </c:pt>
                <c:pt idx="131">
                  <c:v>1.3412299999999999</c:v>
                </c:pt>
                <c:pt idx="132">
                  <c:v>1.35083</c:v>
                </c:pt>
                <c:pt idx="133">
                  <c:v>1.36086</c:v>
                </c:pt>
                <c:pt idx="134">
                  <c:v>1.37094</c:v>
                </c:pt>
                <c:pt idx="135">
                  <c:v>1.38134</c:v>
                </c:pt>
                <c:pt idx="136">
                  <c:v>1.3908400000000001</c:v>
                </c:pt>
                <c:pt idx="137">
                  <c:v>1.4007000000000001</c:v>
                </c:pt>
                <c:pt idx="138">
                  <c:v>1.4109400000000001</c:v>
                </c:pt>
                <c:pt idx="139">
                  <c:v>1.4209499999999999</c:v>
                </c:pt>
                <c:pt idx="140">
                  <c:v>1.4310799999999999</c:v>
                </c:pt>
                <c:pt idx="141">
                  <c:v>1.44137</c:v>
                </c:pt>
                <c:pt idx="142">
                  <c:v>1.45139</c:v>
                </c:pt>
                <c:pt idx="143">
                  <c:v>1.46146</c:v>
                </c:pt>
                <c:pt idx="144">
                  <c:v>1.4709700000000001</c:v>
                </c:pt>
                <c:pt idx="145">
                  <c:v>1.4809699999999999</c:v>
                </c:pt>
                <c:pt idx="146">
                  <c:v>1.4915099999999999</c:v>
                </c:pt>
                <c:pt idx="147">
                  <c:v>1.5010300000000001</c:v>
                </c:pt>
                <c:pt idx="148">
                  <c:v>1.51108</c:v>
                </c:pt>
                <c:pt idx="149">
                  <c:v>1.5211399999999999</c:v>
                </c:pt>
                <c:pt idx="150">
                  <c:v>1.53152</c:v>
                </c:pt>
                <c:pt idx="151">
                  <c:v>1.5414300000000001</c:v>
                </c:pt>
                <c:pt idx="152">
                  <c:v>1.5515699999999999</c:v>
                </c:pt>
                <c:pt idx="153">
                  <c:v>1.5617000000000001</c:v>
                </c:pt>
                <c:pt idx="154">
                  <c:v>1.5716000000000001</c:v>
                </c:pt>
                <c:pt idx="155">
                  <c:v>1.5816300000000001</c:v>
                </c:pt>
                <c:pt idx="156">
                  <c:v>1.59189</c:v>
                </c:pt>
                <c:pt idx="157">
                  <c:v>1.6017300000000001</c:v>
                </c:pt>
                <c:pt idx="158">
                  <c:v>1.6117300000000001</c:v>
                </c:pt>
                <c:pt idx="159">
                  <c:v>1.6217600000000001</c:v>
                </c:pt>
                <c:pt idx="160">
                  <c:v>1.6322000000000001</c:v>
                </c:pt>
                <c:pt idx="161">
                  <c:v>1.6422099999999999</c:v>
                </c:pt>
                <c:pt idx="162">
                  <c:v>1.65194</c:v>
                </c:pt>
                <c:pt idx="163">
                  <c:v>1.6621600000000001</c:v>
                </c:pt>
                <c:pt idx="164">
                  <c:v>1.6724300000000001</c:v>
                </c:pt>
                <c:pt idx="165">
                  <c:v>1.68268</c:v>
                </c:pt>
                <c:pt idx="166">
                  <c:v>1.69282</c:v>
                </c:pt>
                <c:pt idx="167">
                  <c:v>1.70302</c:v>
                </c:pt>
                <c:pt idx="168">
                  <c:v>1.71302</c:v>
                </c:pt>
                <c:pt idx="169">
                  <c:v>1.72353</c:v>
                </c:pt>
                <c:pt idx="170">
                  <c:v>1.73397</c:v>
                </c:pt>
                <c:pt idx="171">
                  <c:v>1.7442899999999999</c:v>
                </c:pt>
                <c:pt idx="172">
                  <c:v>1.7545999999999999</c:v>
                </c:pt>
                <c:pt idx="173">
                  <c:v>1.76448</c:v>
                </c:pt>
                <c:pt idx="174">
                  <c:v>1.7749999999999999</c:v>
                </c:pt>
                <c:pt idx="175">
                  <c:v>1.7848200000000001</c:v>
                </c:pt>
                <c:pt idx="176">
                  <c:v>1.79512</c:v>
                </c:pt>
                <c:pt idx="177">
                  <c:v>1.8050600000000001</c:v>
                </c:pt>
                <c:pt idx="178">
                  <c:v>1.81487</c:v>
                </c:pt>
                <c:pt idx="179">
                  <c:v>1.82525</c:v>
                </c:pt>
                <c:pt idx="180">
                  <c:v>1.83501</c:v>
                </c:pt>
                <c:pt idx="181">
                  <c:v>1.8452299999999999</c:v>
                </c:pt>
                <c:pt idx="182">
                  <c:v>1.8551800000000001</c:v>
                </c:pt>
                <c:pt idx="183">
                  <c:v>1.86537</c:v>
                </c:pt>
                <c:pt idx="184">
                  <c:v>1.8755200000000001</c:v>
                </c:pt>
                <c:pt idx="185">
                  <c:v>1.88561</c:v>
                </c:pt>
                <c:pt idx="186">
                  <c:v>1.89577</c:v>
                </c:pt>
                <c:pt idx="187">
                  <c:v>1.9056</c:v>
                </c:pt>
                <c:pt idx="188">
                  <c:v>1.9157200000000001</c:v>
                </c:pt>
                <c:pt idx="189">
                  <c:v>1.9257500000000001</c:v>
                </c:pt>
                <c:pt idx="190">
                  <c:v>1.93594</c:v>
                </c:pt>
                <c:pt idx="191">
                  <c:v>1.9458599999999999</c:v>
                </c:pt>
                <c:pt idx="192">
                  <c:v>1.9561599999999999</c:v>
                </c:pt>
                <c:pt idx="193">
                  <c:v>1.9662599999999999</c:v>
                </c:pt>
                <c:pt idx="194">
                  <c:v>1.9762299999999999</c:v>
                </c:pt>
                <c:pt idx="195">
                  <c:v>1.9863299999999999</c:v>
                </c:pt>
                <c:pt idx="196">
                  <c:v>1.9964900000000001</c:v>
                </c:pt>
                <c:pt idx="197">
                  <c:v>2.0066999999999999</c:v>
                </c:pt>
                <c:pt idx="198">
                  <c:v>2.0165600000000001</c:v>
                </c:pt>
                <c:pt idx="199">
                  <c:v>2.0270700000000001</c:v>
                </c:pt>
                <c:pt idx="200">
                  <c:v>2.0369799999999998</c:v>
                </c:pt>
                <c:pt idx="201">
                  <c:v>2.04684</c:v>
                </c:pt>
                <c:pt idx="202">
                  <c:v>2.0567199999999999</c:v>
                </c:pt>
                <c:pt idx="203">
                  <c:v>2.0667800000000001</c:v>
                </c:pt>
                <c:pt idx="204">
                  <c:v>2.0772599999999999</c:v>
                </c:pt>
                <c:pt idx="205">
                  <c:v>2.0869</c:v>
                </c:pt>
                <c:pt idx="206">
                  <c:v>2.0968200000000001</c:v>
                </c:pt>
                <c:pt idx="207">
                  <c:v>2.10704</c:v>
                </c:pt>
                <c:pt idx="208">
                  <c:v>2.1171500000000001</c:v>
                </c:pt>
                <c:pt idx="209">
                  <c:v>2.1271599999999999</c:v>
                </c:pt>
                <c:pt idx="210">
                  <c:v>2.13727</c:v>
                </c:pt>
                <c:pt idx="211">
                  <c:v>2.1471900000000002</c:v>
                </c:pt>
                <c:pt idx="212">
                  <c:v>2.1574</c:v>
                </c:pt>
                <c:pt idx="213">
                  <c:v>2.16743</c:v>
                </c:pt>
                <c:pt idx="214">
                  <c:v>2.17727</c:v>
                </c:pt>
                <c:pt idx="215">
                  <c:v>2.18736</c:v>
                </c:pt>
                <c:pt idx="216">
                  <c:v>2.1972900000000002</c:v>
                </c:pt>
                <c:pt idx="217">
                  <c:v>2.2071499999999999</c:v>
                </c:pt>
                <c:pt idx="218">
                  <c:v>2.2172399999999999</c:v>
                </c:pt>
                <c:pt idx="219">
                  <c:v>2.2277100000000001</c:v>
                </c:pt>
                <c:pt idx="220">
                  <c:v>2.2372399999999999</c:v>
                </c:pt>
                <c:pt idx="221">
                  <c:v>2.24736</c:v>
                </c:pt>
                <c:pt idx="222">
                  <c:v>2.2573599999999998</c:v>
                </c:pt>
                <c:pt idx="223">
                  <c:v>2.2674500000000002</c:v>
                </c:pt>
                <c:pt idx="224">
                  <c:v>2.2773500000000002</c:v>
                </c:pt>
                <c:pt idx="225">
                  <c:v>2.2872499999999998</c:v>
                </c:pt>
                <c:pt idx="226">
                  <c:v>2.2970999999999999</c:v>
                </c:pt>
                <c:pt idx="227">
                  <c:v>2.3071999999999999</c:v>
                </c:pt>
                <c:pt idx="228">
                  <c:v>2.3175699999999999</c:v>
                </c:pt>
                <c:pt idx="229">
                  <c:v>2.3275700000000001</c:v>
                </c:pt>
                <c:pt idx="230">
                  <c:v>2.33758</c:v>
                </c:pt>
                <c:pt idx="231">
                  <c:v>2.3476599999999999</c:v>
                </c:pt>
                <c:pt idx="232">
                  <c:v>2.3578999999999999</c:v>
                </c:pt>
                <c:pt idx="233">
                  <c:v>2.3678900000000001</c:v>
                </c:pt>
                <c:pt idx="234">
                  <c:v>2.3778999999999999</c:v>
                </c:pt>
                <c:pt idx="235">
                  <c:v>2.3879700000000001</c:v>
                </c:pt>
                <c:pt idx="236">
                  <c:v>2.3976500000000001</c:v>
                </c:pt>
                <c:pt idx="237">
                  <c:v>2.4074900000000001</c:v>
                </c:pt>
                <c:pt idx="238">
                  <c:v>2.4175800000000001</c:v>
                </c:pt>
                <c:pt idx="239">
                  <c:v>2.42747</c:v>
                </c:pt>
                <c:pt idx="240">
                  <c:v>2.43743</c:v>
                </c:pt>
                <c:pt idx="241">
                  <c:v>2.4479199999999999</c:v>
                </c:pt>
                <c:pt idx="242">
                  <c:v>2.4579300000000002</c:v>
                </c:pt>
                <c:pt idx="243">
                  <c:v>2.4676499999999999</c:v>
                </c:pt>
                <c:pt idx="244">
                  <c:v>2.4780799999999998</c:v>
                </c:pt>
                <c:pt idx="245">
                  <c:v>2.4876399999999999</c:v>
                </c:pt>
                <c:pt idx="246">
                  <c:v>2.4981200000000001</c:v>
                </c:pt>
                <c:pt idx="247">
                  <c:v>2.5076999999999998</c:v>
                </c:pt>
                <c:pt idx="248">
                  <c:v>2.5176799999999999</c:v>
                </c:pt>
                <c:pt idx="249">
                  <c:v>2.5278</c:v>
                </c:pt>
                <c:pt idx="250">
                  <c:v>2.5381399999999998</c:v>
                </c:pt>
                <c:pt idx="251">
                  <c:v>2.5476100000000002</c:v>
                </c:pt>
                <c:pt idx="252">
                  <c:v>2.5575700000000001</c:v>
                </c:pt>
                <c:pt idx="253">
                  <c:v>2.5675599999999998</c:v>
                </c:pt>
                <c:pt idx="254">
                  <c:v>2.57816</c:v>
                </c:pt>
                <c:pt idx="255">
                  <c:v>2.58792</c:v>
                </c:pt>
                <c:pt idx="256">
                  <c:v>2.5982599999999998</c:v>
                </c:pt>
                <c:pt idx="257">
                  <c:v>2.6081699999999999</c:v>
                </c:pt>
                <c:pt idx="258">
                  <c:v>2.6177800000000002</c:v>
                </c:pt>
                <c:pt idx="259">
                  <c:v>2.62832</c:v>
                </c:pt>
                <c:pt idx="260">
                  <c:v>2.6377000000000002</c:v>
                </c:pt>
                <c:pt idx="261">
                  <c:v>2.6477900000000001</c:v>
                </c:pt>
                <c:pt idx="262">
                  <c:v>2.6580400000000002</c:v>
                </c:pt>
                <c:pt idx="263">
                  <c:v>2.6681900000000001</c:v>
                </c:pt>
                <c:pt idx="264">
                  <c:v>2.6783199999999998</c:v>
                </c:pt>
                <c:pt idx="265">
                  <c:v>2.6883300000000001</c:v>
                </c:pt>
                <c:pt idx="266">
                  <c:v>2.6982699999999999</c:v>
                </c:pt>
                <c:pt idx="267">
                  <c:v>2.7081</c:v>
                </c:pt>
                <c:pt idx="268">
                  <c:v>2.7179600000000002</c:v>
                </c:pt>
                <c:pt idx="269">
                  <c:v>2.7284000000000002</c:v>
                </c:pt>
                <c:pt idx="270">
                  <c:v>2.7385999999999999</c:v>
                </c:pt>
                <c:pt idx="271">
                  <c:v>2.7483599999999999</c:v>
                </c:pt>
                <c:pt idx="272">
                  <c:v>2.7581199999999999</c:v>
                </c:pt>
                <c:pt idx="273">
                  <c:v>2.76823</c:v>
                </c:pt>
                <c:pt idx="274">
                  <c:v>2.7783899999999999</c:v>
                </c:pt>
                <c:pt idx="275">
                  <c:v>2.7880199999999999</c:v>
                </c:pt>
                <c:pt idx="276">
                  <c:v>2.7984200000000001</c:v>
                </c:pt>
                <c:pt idx="277">
                  <c:v>2.80816</c:v>
                </c:pt>
                <c:pt idx="278">
                  <c:v>2.81813</c:v>
                </c:pt>
                <c:pt idx="279">
                  <c:v>2.8285300000000002</c:v>
                </c:pt>
                <c:pt idx="280">
                  <c:v>2.8385400000000001</c:v>
                </c:pt>
                <c:pt idx="281">
                  <c:v>2.8486099999999999</c:v>
                </c:pt>
                <c:pt idx="282">
                  <c:v>2.8586399999999998</c:v>
                </c:pt>
                <c:pt idx="283">
                  <c:v>2.8683100000000001</c:v>
                </c:pt>
                <c:pt idx="284">
                  <c:v>2.8784900000000002</c:v>
                </c:pt>
                <c:pt idx="285">
                  <c:v>2.8887200000000002</c:v>
                </c:pt>
                <c:pt idx="286">
                  <c:v>2.89846</c:v>
                </c:pt>
                <c:pt idx="287">
                  <c:v>2.90876</c:v>
                </c:pt>
                <c:pt idx="288">
                  <c:v>2.9184199999999998</c:v>
                </c:pt>
                <c:pt idx="289">
                  <c:v>2.9285299999999999</c:v>
                </c:pt>
                <c:pt idx="290">
                  <c:v>2.93859</c:v>
                </c:pt>
                <c:pt idx="291">
                  <c:v>2.94869</c:v>
                </c:pt>
                <c:pt idx="292">
                  <c:v>2.95844</c:v>
                </c:pt>
                <c:pt idx="293">
                  <c:v>2.9686599999999999</c:v>
                </c:pt>
                <c:pt idx="294">
                  <c:v>2.9789300000000001</c:v>
                </c:pt>
                <c:pt idx="295">
                  <c:v>2.9885299999999999</c:v>
                </c:pt>
                <c:pt idx="296">
                  <c:v>2.9984999999999999</c:v>
                </c:pt>
                <c:pt idx="297">
                  <c:v>3.0086599999999999</c:v>
                </c:pt>
                <c:pt idx="298">
                  <c:v>3.0186099999999998</c:v>
                </c:pt>
                <c:pt idx="299">
                  <c:v>3.02874</c:v>
                </c:pt>
                <c:pt idx="300">
                  <c:v>3.0387200000000001</c:v>
                </c:pt>
                <c:pt idx="301">
                  <c:v>3.0488900000000001</c:v>
                </c:pt>
                <c:pt idx="302">
                  <c:v>3.05884</c:v>
                </c:pt>
                <c:pt idx="303">
                  <c:v>3.0688499999999999</c:v>
                </c:pt>
                <c:pt idx="304">
                  <c:v>3.0789800000000001</c:v>
                </c:pt>
                <c:pt idx="305">
                  <c:v>3.0891999999999999</c:v>
                </c:pt>
                <c:pt idx="306">
                  <c:v>3.0992700000000002</c:v>
                </c:pt>
                <c:pt idx="307">
                  <c:v>3.1090499999999999</c:v>
                </c:pt>
                <c:pt idx="308">
                  <c:v>3.1191900000000001</c:v>
                </c:pt>
                <c:pt idx="309">
                  <c:v>3.12913</c:v>
                </c:pt>
                <c:pt idx="310">
                  <c:v>3.1392099999999998</c:v>
                </c:pt>
                <c:pt idx="311">
                  <c:v>3.14927</c:v>
                </c:pt>
                <c:pt idx="312">
                  <c:v>3.1593300000000002</c:v>
                </c:pt>
                <c:pt idx="313">
                  <c:v>3.16954</c:v>
                </c:pt>
                <c:pt idx="314">
                  <c:v>3.17936</c:v>
                </c:pt>
                <c:pt idx="315">
                  <c:v>3.1895099999999998</c:v>
                </c:pt>
                <c:pt idx="316">
                  <c:v>3.1995300000000002</c:v>
                </c:pt>
                <c:pt idx="317">
                  <c:v>3.2099199999999999</c:v>
                </c:pt>
                <c:pt idx="318">
                  <c:v>3.2197499999999999</c:v>
                </c:pt>
                <c:pt idx="319">
                  <c:v>3.2307700000000001</c:v>
                </c:pt>
                <c:pt idx="320">
                  <c:v>3.24214</c:v>
                </c:pt>
                <c:pt idx="321">
                  <c:v>3.2521800000000001</c:v>
                </c:pt>
                <c:pt idx="322">
                  <c:v>3.2625299999999999</c:v>
                </c:pt>
                <c:pt idx="323">
                  <c:v>3.2725499999999998</c:v>
                </c:pt>
                <c:pt idx="324">
                  <c:v>3.2824200000000001</c:v>
                </c:pt>
                <c:pt idx="325">
                  <c:v>3.2897500000000002</c:v>
                </c:pt>
              </c:numCache>
            </c:numRef>
          </c:cat>
          <c:val>
            <c:numRef>
              <c:f>'CPI_ROC-Orchid'!$C$2:$C$327</c:f>
              <c:numCache>
                <c:formatCode>General</c:formatCode>
                <c:ptCount val="326"/>
                <c:pt idx="0">
                  <c:v>1.0135999999999999E-2</c:v>
                </c:pt>
                <c:pt idx="1">
                  <c:v>-4.1044999999999998E-2</c:v>
                </c:pt>
                <c:pt idx="2">
                  <c:v>-0.122269</c:v>
                </c:pt>
                <c:pt idx="3">
                  <c:v>-6.3935000000000006E-2</c:v>
                </c:pt>
                <c:pt idx="4">
                  <c:v>-2.9453E-2</c:v>
                </c:pt>
                <c:pt idx="5">
                  <c:v>-0.107851</c:v>
                </c:pt>
                <c:pt idx="6">
                  <c:v>-6.8166000000000004E-2</c:v>
                </c:pt>
                <c:pt idx="7">
                  <c:v>-5.9333999999999998E-2</c:v>
                </c:pt>
                <c:pt idx="8">
                  <c:v>-8.7138999999999994E-2</c:v>
                </c:pt>
                <c:pt idx="9">
                  <c:v>-1.1004999999999999E-2</c:v>
                </c:pt>
                <c:pt idx="10">
                  <c:v>-5.1031E-2</c:v>
                </c:pt>
                <c:pt idx="11">
                  <c:v>-8.4807999999999995E-2</c:v>
                </c:pt>
                <c:pt idx="12">
                  <c:v>-9.3294000000000002E-2</c:v>
                </c:pt>
                <c:pt idx="13">
                  <c:v>-3.6317000000000002E-2</c:v>
                </c:pt>
                <c:pt idx="14">
                  <c:v>-4.2446999999999999E-2</c:v>
                </c:pt>
                <c:pt idx="15">
                  <c:v>-6.0077999999999999E-2</c:v>
                </c:pt>
                <c:pt idx="16">
                  <c:v>-7.8203999999999996E-2</c:v>
                </c:pt>
                <c:pt idx="17">
                  <c:v>-6.5056000000000003E-2</c:v>
                </c:pt>
                <c:pt idx="18">
                  <c:v>-1.044E-2</c:v>
                </c:pt>
                <c:pt idx="19">
                  <c:v>-1.9716000000000001E-2</c:v>
                </c:pt>
                <c:pt idx="20">
                  <c:v>-2.8028999999999998E-2</c:v>
                </c:pt>
                <c:pt idx="21">
                  <c:v>-5.0521000000000003E-2</c:v>
                </c:pt>
                <c:pt idx="22">
                  <c:v>-7.5753000000000001E-2</c:v>
                </c:pt>
                <c:pt idx="23">
                  <c:v>-9.0314000000000005E-2</c:v>
                </c:pt>
                <c:pt idx="24">
                  <c:v>-9.2283000000000004E-2</c:v>
                </c:pt>
                <c:pt idx="25">
                  <c:v>-0.110055</c:v>
                </c:pt>
                <c:pt idx="26">
                  <c:v>-0.117975</c:v>
                </c:pt>
                <c:pt idx="27">
                  <c:v>-0.110356</c:v>
                </c:pt>
                <c:pt idx="28">
                  <c:v>-0.10703</c:v>
                </c:pt>
                <c:pt idx="29">
                  <c:v>-9.0148000000000006E-2</c:v>
                </c:pt>
                <c:pt idx="30">
                  <c:v>-6.7751000000000006E-2</c:v>
                </c:pt>
                <c:pt idx="31">
                  <c:v>-4.1453999999999998E-2</c:v>
                </c:pt>
                <c:pt idx="32">
                  <c:v>-3.2319000000000001E-2</c:v>
                </c:pt>
                <c:pt idx="33">
                  <c:v>-3.6670000000000001E-2</c:v>
                </c:pt>
                <c:pt idx="34">
                  <c:v>-4.0448999999999999E-2</c:v>
                </c:pt>
                <c:pt idx="35">
                  <c:v>-5.1815E-2</c:v>
                </c:pt>
                <c:pt idx="36">
                  <c:v>-5.3120000000000001E-2</c:v>
                </c:pt>
                <c:pt idx="37">
                  <c:v>-6.0900999999999997E-2</c:v>
                </c:pt>
                <c:pt idx="38">
                  <c:v>-6.3432000000000002E-2</c:v>
                </c:pt>
                <c:pt idx="39">
                  <c:v>-6.3678999999999999E-2</c:v>
                </c:pt>
                <c:pt idx="40">
                  <c:v>-6.9136000000000003E-2</c:v>
                </c:pt>
                <c:pt idx="41">
                  <c:v>-7.3669999999999999E-2</c:v>
                </c:pt>
                <c:pt idx="42">
                  <c:v>-8.0058000000000004E-2</c:v>
                </c:pt>
                <c:pt idx="43">
                  <c:v>-8.7702000000000002E-2</c:v>
                </c:pt>
                <c:pt idx="44">
                  <c:v>-8.6785000000000001E-2</c:v>
                </c:pt>
                <c:pt idx="45">
                  <c:v>-8.3282999999999996E-2</c:v>
                </c:pt>
                <c:pt idx="46">
                  <c:v>-8.8461999999999999E-2</c:v>
                </c:pt>
                <c:pt idx="47">
                  <c:v>-7.9561999999999994E-2</c:v>
                </c:pt>
                <c:pt idx="48">
                  <c:v>-7.1731000000000003E-2</c:v>
                </c:pt>
                <c:pt idx="49">
                  <c:v>-6.1092E-2</c:v>
                </c:pt>
                <c:pt idx="50">
                  <c:v>-4.8545999999999999E-2</c:v>
                </c:pt>
                <c:pt idx="51">
                  <c:v>-4.011E-2</c:v>
                </c:pt>
                <c:pt idx="52">
                  <c:v>-5.6304E-2</c:v>
                </c:pt>
                <c:pt idx="53">
                  <c:v>-7.0967000000000002E-2</c:v>
                </c:pt>
                <c:pt idx="54">
                  <c:v>-8.2746E-2</c:v>
                </c:pt>
                <c:pt idx="55">
                  <c:v>-9.6564999999999998E-2</c:v>
                </c:pt>
                <c:pt idx="56">
                  <c:v>-0.103529</c:v>
                </c:pt>
                <c:pt idx="57">
                  <c:v>-0.105422</c:v>
                </c:pt>
                <c:pt idx="58">
                  <c:v>-0.11597300000000001</c:v>
                </c:pt>
                <c:pt idx="59">
                  <c:v>-0.123264</c:v>
                </c:pt>
                <c:pt idx="60">
                  <c:v>-0.13172200000000001</c:v>
                </c:pt>
                <c:pt idx="61">
                  <c:v>-0.13966799999999999</c:v>
                </c:pt>
                <c:pt idx="62">
                  <c:v>-0.145089</c:v>
                </c:pt>
                <c:pt idx="63">
                  <c:v>-0.14902299999999999</c:v>
                </c:pt>
                <c:pt idx="64">
                  <c:v>-0.15623300000000001</c:v>
                </c:pt>
                <c:pt idx="65">
                  <c:v>-0.16637299999999999</c:v>
                </c:pt>
                <c:pt idx="66">
                  <c:v>-0.17408899999999999</c:v>
                </c:pt>
                <c:pt idx="67">
                  <c:v>-0.18074299999999999</c:v>
                </c:pt>
                <c:pt idx="68">
                  <c:v>-0.189502</c:v>
                </c:pt>
                <c:pt idx="69">
                  <c:v>-0.193051</c:v>
                </c:pt>
                <c:pt idx="70">
                  <c:v>-0.19802</c:v>
                </c:pt>
                <c:pt idx="71">
                  <c:v>-0.20432500000000001</c:v>
                </c:pt>
                <c:pt idx="72">
                  <c:v>-0.20614499999999999</c:v>
                </c:pt>
                <c:pt idx="73">
                  <c:v>-0.20843999999999999</c:v>
                </c:pt>
                <c:pt idx="74">
                  <c:v>-0.210282</c:v>
                </c:pt>
                <c:pt idx="75">
                  <c:v>-0.21968699999999999</c:v>
                </c:pt>
                <c:pt idx="76">
                  <c:v>-0.22898299999999999</c:v>
                </c:pt>
                <c:pt idx="77">
                  <c:v>-0.21937699999999999</c:v>
                </c:pt>
                <c:pt idx="78">
                  <c:v>-0.20310500000000001</c:v>
                </c:pt>
                <c:pt idx="79">
                  <c:v>-0.19495399999999999</c:v>
                </c:pt>
                <c:pt idx="80">
                  <c:v>-0.18013999999999999</c:v>
                </c:pt>
                <c:pt idx="81">
                  <c:v>-0.15884799999999999</c:v>
                </c:pt>
                <c:pt idx="82">
                  <c:v>-0.14618700000000001</c:v>
                </c:pt>
                <c:pt idx="83">
                  <c:v>-0.12536700000000001</c:v>
                </c:pt>
                <c:pt idx="84">
                  <c:v>-0.11087</c:v>
                </c:pt>
                <c:pt idx="85">
                  <c:v>-8.8729000000000002E-2</c:v>
                </c:pt>
                <c:pt idx="86">
                  <c:v>-7.3002999999999998E-2</c:v>
                </c:pt>
                <c:pt idx="87">
                  <c:v>-5.7564999999999998E-2</c:v>
                </c:pt>
                <c:pt idx="88">
                  <c:v>-4.2938999999999998E-2</c:v>
                </c:pt>
                <c:pt idx="89">
                  <c:v>-3.3558999999999999E-2</c:v>
                </c:pt>
                <c:pt idx="90">
                  <c:v>-2.1472999999999999E-2</c:v>
                </c:pt>
                <c:pt idx="91">
                  <c:v>-8.4440000000000001E-3</c:v>
                </c:pt>
                <c:pt idx="92">
                  <c:v>-9.6830000000000006E-3</c:v>
                </c:pt>
                <c:pt idx="93">
                  <c:v>-1.1183999999999999E-2</c:v>
                </c:pt>
                <c:pt idx="94">
                  <c:v>-1.2985E-2</c:v>
                </c:pt>
                <c:pt idx="95">
                  <c:v>-1.2935E-2</c:v>
                </c:pt>
                <c:pt idx="96">
                  <c:v>-1.3882E-2</c:v>
                </c:pt>
                <c:pt idx="97">
                  <c:v>-1.5532000000000001E-2</c:v>
                </c:pt>
                <c:pt idx="98">
                  <c:v>-1.9979E-2</c:v>
                </c:pt>
                <c:pt idx="99">
                  <c:v>-2.2584E-2</c:v>
                </c:pt>
                <c:pt idx="100">
                  <c:v>-2.6971999999999999E-2</c:v>
                </c:pt>
                <c:pt idx="101">
                  <c:v>-3.0041999999999999E-2</c:v>
                </c:pt>
                <c:pt idx="102">
                  <c:v>-3.3855000000000003E-2</c:v>
                </c:pt>
                <c:pt idx="103">
                  <c:v>-3.7433000000000001E-2</c:v>
                </c:pt>
                <c:pt idx="104">
                  <c:v>-3.8380999999999998E-2</c:v>
                </c:pt>
                <c:pt idx="105">
                  <c:v>-4.0668000000000003E-2</c:v>
                </c:pt>
                <c:pt idx="106">
                  <c:v>-4.0663999999999999E-2</c:v>
                </c:pt>
                <c:pt idx="107">
                  <c:v>-4.1378999999999999E-2</c:v>
                </c:pt>
                <c:pt idx="108">
                  <c:v>-4.3839000000000003E-2</c:v>
                </c:pt>
                <c:pt idx="109">
                  <c:v>-4.7815999999999997E-2</c:v>
                </c:pt>
                <c:pt idx="110">
                  <c:v>-5.3168E-2</c:v>
                </c:pt>
                <c:pt idx="111">
                  <c:v>-5.8331000000000001E-2</c:v>
                </c:pt>
                <c:pt idx="112">
                  <c:v>-6.3161999999999996E-2</c:v>
                </c:pt>
                <c:pt idx="113">
                  <c:v>-6.7850999999999995E-2</c:v>
                </c:pt>
                <c:pt idx="114">
                  <c:v>-7.4771000000000004E-2</c:v>
                </c:pt>
                <c:pt idx="115">
                  <c:v>-7.8822000000000003E-2</c:v>
                </c:pt>
                <c:pt idx="116">
                  <c:v>-8.1248000000000001E-2</c:v>
                </c:pt>
                <c:pt idx="117">
                  <c:v>-8.9126999999999998E-2</c:v>
                </c:pt>
                <c:pt idx="118">
                  <c:v>-9.1697000000000001E-2</c:v>
                </c:pt>
                <c:pt idx="119">
                  <c:v>-9.4344999999999998E-2</c:v>
                </c:pt>
                <c:pt idx="120">
                  <c:v>-9.8808999999999994E-2</c:v>
                </c:pt>
                <c:pt idx="121">
                  <c:v>-0.102618</c:v>
                </c:pt>
                <c:pt idx="122">
                  <c:v>-0.105116</c:v>
                </c:pt>
                <c:pt idx="123">
                  <c:v>-0.106332</c:v>
                </c:pt>
                <c:pt idx="124">
                  <c:v>-0.108261</c:v>
                </c:pt>
                <c:pt idx="125">
                  <c:v>-0.110763</c:v>
                </c:pt>
                <c:pt idx="126">
                  <c:v>-0.11185</c:v>
                </c:pt>
                <c:pt idx="127">
                  <c:v>-0.116358</c:v>
                </c:pt>
                <c:pt idx="128">
                  <c:v>-0.123935</c:v>
                </c:pt>
                <c:pt idx="129">
                  <c:v>-0.12507599999999999</c:v>
                </c:pt>
                <c:pt idx="130">
                  <c:v>-0.124305</c:v>
                </c:pt>
                <c:pt idx="131">
                  <c:v>-0.11908299999999999</c:v>
                </c:pt>
                <c:pt idx="132">
                  <c:v>-0.120033</c:v>
                </c:pt>
                <c:pt idx="133">
                  <c:v>-0.119296</c:v>
                </c:pt>
                <c:pt idx="134">
                  <c:v>-0.117366</c:v>
                </c:pt>
                <c:pt idx="135">
                  <c:v>-0.108866</c:v>
                </c:pt>
                <c:pt idx="136">
                  <c:v>-0.108762</c:v>
                </c:pt>
                <c:pt idx="137">
                  <c:v>-0.103604</c:v>
                </c:pt>
                <c:pt idx="138">
                  <c:v>-9.8944000000000004E-2</c:v>
                </c:pt>
                <c:pt idx="139">
                  <c:v>-9.4797999999999993E-2</c:v>
                </c:pt>
                <c:pt idx="140">
                  <c:v>-9.1523999999999994E-2</c:v>
                </c:pt>
                <c:pt idx="141">
                  <c:v>-8.2899E-2</c:v>
                </c:pt>
                <c:pt idx="142">
                  <c:v>-8.0139000000000002E-2</c:v>
                </c:pt>
                <c:pt idx="143">
                  <c:v>-7.3528999999999997E-2</c:v>
                </c:pt>
                <c:pt idx="144">
                  <c:v>-6.8218000000000001E-2</c:v>
                </c:pt>
                <c:pt idx="145">
                  <c:v>-6.2373999999999999E-2</c:v>
                </c:pt>
                <c:pt idx="146">
                  <c:v>-5.6960999999999998E-2</c:v>
                </c:pt>
                <c:pt idx="147">
                  <c:v>-5.0763000000000003E-2</c:v>
                </c:pt>
                <c:pt idx="148">
                  <c:v>-4.5953000000000001E-2</c:v>
                </c:pt>
                <c:pt idx="149">
                  <c:v>-4.3697E-2</c:v>
                </c:pt>
                <c:pt idx="150">
                  <c:v>-4.3087E-2</c:v>
                </c:pt>
                <c:pt idx="151">
                  <c:v>-3.6579E-2</c:v>
                </c:pt>
                <c:pt idx="152">
                  <c:v>-3.5226E-2</c:v>
                </c:pt>
                <c:pt idx="153">
                  <c:v>-3.3556999999999997E-2</c:v>
                </c:pt>
                <c:pt idx="154">
                  <c:v>-2.9887E-2</c:v>
                </c:pt>
                <c:pt idx="155">
                  <c:v>-4.7678999999999999E-2</c:v>
                </c:pt>
                <c:pt idx="156">
                  <c:v>-6.8679000000000004E-2</c:v>
                </c:pt>
                <c:pt idx="157">
                  <c:v>-8.8010000000000005E-2</c:v>
                </c:pt>
                <c:pt idx="158">
                  <c:v>-0.108737</c:v>
                </c:pt>
                <c:pt idx="159">
                  <c:v>-0.12836</c:v>
                </c:pt>
                <c:pt idx="160">
                  <c:v>-0.15110699999999999</c:v>
                </c:pt>
                <c:pt idx="161">
                  <c:v>-0.17067199999999999</c:v>
                </c:pt>
                <c:pt idx="162">
                  <c:v>-0.19112599999999999</c:v>
                </c:pt>
                <c:pt idx="163">
                  <c:v>-0.20447599999999999</c:v>
                </c:pt>
                <c:pt idx="164">
                  <c:v>-0.21770300000000001</c:v>
                </c:pt>
                <c:pt idx="165">
                  <c:v>-0.22748599999999999</c:v>
                </c:pt>
                <c:pt idx="166">
                  <c:v>-0.242761</c:v>
                </c:pt>
                <c:pt idx="167">
                  <c:v>-0.25692700000000002</c:v>
                </c:pt>
                <c:pt idx="168">
                  <c:v>-0.27035199999999998</c:v>
                </c:pt>
                <c:pt idx="169">
                  <c:v>-0.27517200000000003</c:v>
                </c:pt>
                <c:pt idx="170">
                  <c:v>-0.26494699999999999</c:v>
                </c:pt>
                <c:pt idx="171">
                  <c:v>-0.26449400000000001</c:v>
                </c:pt>
                <c:pt idx="172">
                  <c:v>-0.26425300000000002</c:v>
                </c:pt>
                <c:pt idx="173">
                  <c:v>-0.2631</c:v>
                </c:pt>
                <c:pt idx="174">
                  <c:v>-0.26257799999999998</c:v>
                </c:pt>
                <c:pt idx="175">
                  <c:v>-0.26255499999999998</c:v>
                </c:pt>
                <c:pt idx="176">
                  <c:v>-0.26430199999999998</c:v>
                </c:pt>
                <c:pt idx="177">
                  <c:v>-0.26224999999999998</c:v>
                </c:pt>
                <c:pt idx="178">
                  <c:v>-0.26514500000000002</c:v>
                </c:pt>
                <c:pt idx="179">
                  <c:v>-0.26428600000000002</c:v>
                </c:pt>
                <c:pt idx="180">
                  <c:v>-0.26129799999999997</c:v>
                </c:pt>
                <c:pt idx="181">
                  <c:v>-0.25315100000000001</c:v>
                </c:pt>
                <c:pt idx="182">
                  <c:v>-0.23622199999999999</c:v>
                </c:pt>
                <c:pt idx="183">
                  <c:v>-0.22218499999999999</c:v>
                </c:pt>
                <c:pt idx="184">
                  <c:v>-0.20797099999999999</c:v>
                </c:pt>
                <c:pt idx="185">
                  <c:v>-0.193934</c:v>
                </c:pt>
                <c:pt idx="186">
                  <c:v>-0.175959</c:v>
                </c:pt>
                <c:pt idx="187">
                  <c:v>-0.161998</c:v>
                </c:pt>
                <c:pt idx="188">
                  <c:v>-0.147868</c:v>
                </c:pt>
                <c:pt idx="189">
                  <c:v>-0.13755500000000001</c:v>
                </c:pt>
                <c:pt idx="190">
                  <c:v>-0.13120899999999999</c:v>
                </c:pt>
                <c:pt idx="191">
                  <c:v>-0.116937</c:v>
                </c:pt>
                <c:pt idx="192">
                  <c:v>-0.100642</c:v>
                </c:pt>
                <c:pt idx="193">
                  <c:v>-9.4128000000000003E-2</c:v>
                </c:pt>
                <c:pt idx="194">
                  <c:v>-7.7881000000000006E-2</c:v>
                </c:pt>
                <c:pt idx="195">
                  <c:v>-6.0359000000000003E-2</c:v>
                </c:pt>
                <c:pt idx="196">
                  <c:v>-4.6544000000000002E-2</c:v>
                </c:pt>
                <c:pt idx="197">
                  <c:v>-3.5727000000000002E-2</c:v>
                </c:pt>
                <c:pt idx="198">
                  <c:v>-1.891E-2</c:v>
                </c:pt>
                <c:pt idx="199">
                  <c:v>1.098E-3</c:v>
                </c:pt>
                <c:pt idx="200">
                  <c:v>7.5799999999999999E-4</c:v>
                </c:pt>
                <c:pt idx="201">
                  <c:v>1.8699999999999999E-3</c:v>
                </c:pt>
                <c:pt idx="202">
                  <c:v>1.243E-3</c:v>
                </c:pt>
                <c:pt idx="203" formatCode="0.00E+00">
                  <c:v>-2.1999999999999999E-5</c:v>
                </c:pt>
                <c:pt idx="204">
                  <c:v>-2.1450000000000002E-3</c:v>
                </c:pt>
                <c:pt idx="205">
                  <c:v>-4.4949999999999999E-3</c:v>
                </c:pt>
                <c:pt idx="206">
                  <c:v>-6.0850000000000001E-3</c:v>
                </c:pt>
                <c:pt idx="207">
                  <c:v>-9.6509999999999999E-3</c:v>
                </c:pt>
                <c:pt idx="208">
                  <c:v>-9.7610000000000006E-3</c:v>
                </c:pt>
                <c:pt idx="209">
                  <c:v>-9.7669999999999996E-3</c:v>
                </c:pt>
                <c:pt idx="210">
                  <c:v>-1.0669E-2</c:v>
                </c:pt>
                <c:pt idx="211">
                  <c:v>-1.3355000000000001E-2</c:v>
                </c:pt>
                <c:pt idx="212">
                  <c:v>-1.6663000000000001E-2</c:v>
                </c:pt>
                <c:pt idx="213">
                  <c:v>-2.2287999999999999E-2</c:v>
                </c:pt>
                <c:pt idx="214">
                  <c:v>-2.5831E-2</c:v>
                </c:pt>
                <c:pt idx="215">
                  <c:v>-2.8820999999999999E-2</c:v>
                </c:pt>
                <c:pt idx="216">
                  <c:v>-3.2319000000000001E-2</c:v>
                </c:pt>
                <c:pt idx="217">
                  <c:v>-3.5471000000000003E-2</c:v>
                </c:pt>
                <c:pt idx="218">
                  <c:v>-3.7432E-2</c:v>
                </c:pt>
                <c:pt idx="219">
                  <c:v>-3.8958E-2</c:v>
                </c:pt>
                <c:pt idx="220">
                  <c:v>-4.2117000000000002E-2</c:v>
                </c:pt>
                <c:pt idx="221">
                  <c:v>-4.5419000000000001E-2</c:v>
                </c:pt>
                <c:pt idx="222">
                  <c:v>-4.6073999999999997E-2</c:v>
                </c:pt>
                <c:pt idx="223">
                  <c:v>-4.7872999999999999E-2</c:v>
                </c:pt>
                <c:pt idx="224">
                  <c:v>-5.1672999999999997E-2</c:v>
                </c:pt>
                <c:pt idx="225">
                  <c:v>-5.4468999999999997E-2</c:v>
                </c:pt>
                <c:pt idx="226">
                  <c:v>-5.6249E-2</c:v>
                </c:pt>
                <c:pt idx="227">
                  <c:v>-5.919E-2</c:v>
                </c:pt>
                <c:pt idx="228">
                  <c:v>-6.2310999999999998E-2</c:v>
                </c:pt>
                <c:pt idx="229">
                  <c:v>-6.2004999999999998E-2</c:v>
                </c:pt>
                <c:pt idx="230">
                  <c:v>-6.3693E-2</c:v>
                </c:pt>
                <c:pt idx="231">
                  <c:v>-6.6553000000000001E-2</c:v>
                </c:pt>
                <c:pt idx="232">
                  <c:v>-6.9222000000000006E-2</c:v>
                </c:pt>
                <c:pt idx="233">
                  <c:v>-7.2678999999999994E-2</c:v>
                </c:pt>
                <c:pt idx="234">
                  <c:v>-7.7545000000000003E-2</c:v>
                </c:pt>
                <c:pt idx="235">
                  <c:v>-7.8863000000000003E-2</c:v>
                </c:pt>
                <c:pt idx="236">
                  <c:v>-8.3849000000000007E-2</c:v>
                </c:pt>
                <c:pt idx="237">
                  <c:v>-8.7555999999999995E-2</c:v>
                </c:pt>
                <c:pt idx="238">
                  <c:v>-8.7028999999999995E-2</c:v>
                </c:pt>
                <c:pt idx="239">
                  <c:v>-8.6970000000000006E-2</c:v>
                </c:pt>
                <c:pt idx="240">
                  <c:v>-8.5509000000000002E-2</c:v>
                </c:pt>
                <c:pt idx="241">
                  <c:v>-8.3339999999999997E-2</c:v>
                </c:pt>
                <c:pt idx="242">
                  <c:v>-8.2250000000000004E-2</c:v>
                </c:pt>
                <c:pt idx="243">
                  <c:v>-8.1271999999999997E-2</c:v>
                </c:pt>
                <c:pt idx="244">
                  <c:v>-8.1437999999999997E-2</c:v>
                </c:pt>
                <c:pt idx="245">
                  <c:v>-7.6899999999999996E-2</c:v>
                </c:pt>
                <c:pt idx="246">
                  <c:v>-7.8495999999999996E-2</c:v>
                </c:pt>
                <c:pt idx="247">
                  <c:v>-7.6111999999999999E-2</c:v>
                </c:pt>
                <c:pt idx="248">
                  <c:v>-7.5874999999999998E-2</c:v>
                </c:pt>
                <c:pt idx="249">
                  <c:v>-7.3685E-2</c:v>
                </c:pt>
                <c:pt idx="250">
                  <c:v>-6.7113000000000006E-2</c:v>
                </c:pt>
                <c:pt idx="251">
                  <c:v>-6.5902000000000002E-2</c:v>
                </c:pt>
                <c:pt idx="252">
                  <c:v>-6.3144000000000006E-2</c:v>
                </c:pt>
                <c:pt idx="253">
                  <c:v>-6.3034999999999994E-2</c:v>
                </c:pt>
                <c:pt idx="254">
                  <c:v>-5.9277999999999997E-2</c:v>
                </c:pt>
                <c:pt idx="255">
                  <c:v>-5.9306999999999999E-2</c:v>
                </c:pt>
                <c:pt idx="256">
                  <c:v>-5.5452000000000001E-2</c:v>
                </c:pt>
                <c:pt idx="257">
                  <c:v>-5.4119E-2</c:v>
                </c:pt>
                <c:pt idx="258">
                  <c:v>-4.8633000000000003E-2</c:v>
                </c:pt>
                <c:pt idx="259">
                  <c:v>-5.0233E-2</c:v>
                </c:pt>
                <c:pt idx="260">
                  <c:v>-5.1562999999999998E-2</c:v>
                </c:pt>
                <c:pt idx="261">
                  <c:v>-5.0057999999999998E-2</c:v>
                </c:pt>
                <c:pt idx="262">
                  <c:v>-5.1448000000000001E-2</c:v>
                </c:pt>
                <c:pt idx="263">
                  <c:v>-5.0299000000000003E-2</c:v>
                </c:pt>
                <c:pt idx="264">
                  <c:v>-4.5718000000000002E-2</c:v>
                </c:pt>
                <c:pt idx="265">
                  <c:v>-4.5948000000000003E-2</c:v>
                </c:pt>
                <c:pt idx="266">
                  <c:v>-4.2894000000000002E-2</c:v>
                </c:pt>
                <c:pt idx="267">
                  <c:v>-4.4295000000000001E-2</c:v>
                </c:pt>
                <c:pt idx="268">
                  <c:v>-3.7003000000000001E-2</c:v>
                </c:pt>
                <c:pt idx="269">
                  <c:v>-3.8219000000000003E-2</c:v>
                </c:pt>
                <c:pt idx="270">
                  <c:v>-3.8565000000000002E-2</c:v>
                </c:pt>
                <c:pt idx="271">
                  <c:v>-3.9188000000000001E-2</c:v>
                </c:pt>
                <c:pt idx="272">
                  <c:v>-3.3459000000000003E-2</c:v>
                </c:pt>
                <c:pt idx="273">
                  <c:v>-3.5687999999999998E-2</c:v>
                </c:pt>
                <c:pt idx="274">
                  <c:v>-3.1900999999999999E-2</c:v>
                </c:pt>
                <c:pt idx="275">
                  <c:v>-2.8296000000000002E-2</c:v>
                </c:pt>
                <c:pt idx="276">
                  <c:v>-2.3508999999999999E-2</c:v>
                </c:pt>
                <c:pt idx="277">
                  <c:v>-2.3016000000000002E-2</c:v>
                </c:pt>
                <c:pt idx="278">
                  <c:v>-1.9956999999999999E-2</c:v>
                </c:pt>
                <c:pt idx="279">
                  <c:v>-1.158E-2</c:v>
                </c:pt>
                <c:pt idx="280">
                  <c:v>-6.1260000000000004E-3</c:v>
                </c:pt>
                <c:pt idx="281">
                  <c:v>-3.2878999999999999E-2</c:v>
                </c:pt>
                <c:pt idx="282">
                  <c:v>-5.9402999999999997E-2</c:v>
                </c:pt>
                <c:pt idx="283">
                  <c:v>-8.4092E-2</c:v>
                </c:pt>
                <c:pt idx="284">
                  <c:v>-0.10706</c:v>
                </c:pt>
                <c:pt idx="285">
                  <c:v>-0.131633</c:v>
                </c:pt>
                <c:pt idx="286">
                  <c:v>-0.155004</c:v>
                </c:pt>
                <c:pt idx="287">
                  <c:v>-0.178926</c:v>
                </c:pt>
                <c:pt idx="288">
                  <c:v>-0.19444</c:v>
                </c:pt>
                <c:pt idx="289">
                  <c:v>-0.21144399999999999</c:v>
                </c:pt>
                <c:pt idx="290">
                  <c:v>-0.22678599999999999</c:v>
                </c:pt>
                <c:pt idx="291">
                  <c:v>-0.24127000000000001</c:v>
                </c:pt>
                <c:pt idx="292">
                  <c:v>-0.254104</c:v>
                </c:pt>
                <c:pt idx="293">
                  <c:v>-0.265291</c:v>
                </c:pt>
                <c:pt idx="294">
                  <c:v>-0.276638</c:v>
                </c:pt>
                <c:pt idx="295">
                  <c:v>-0.287576</c:v>
                </c:pt>
                <c:pt idx="296">
                  <c:v>-0.29371199999999997</c:v>
                </c:pt>
                <c:pt idx="297">
                  <c:v>-0.29601699999999997</c:v>
                </c:pt>
                <c:pt idx="298">
                  <c:v>-0.29652000000000001</c:v>
                </c:pt>
                <c:pt idx="299">
                  <c:v>-0.29741800000000002</c:v>
                </c:pt>
                <c:pt idx="300">
                  <c:v>-0.29979800000000001</c:v>
                </c:pt>
                <c:pt idx="301">
                  <c:v>-0.29924200000000001</c:v>
                </c:pt>
                <c:pt idx="302">
                  <c:v>-0.30097499999999999</c:v>
                </c:pt>
                <c:pt idx="303">
                  <c:v>-0.30160900000000002</c:v>
                </c:pt>
                <c:pt idx="304">
                  <c:v>-0.29768600000000001</c:v>
                </c:pt>
                <c:pt idx="305">
                  <c:v>-0.29883900000000002</c:v>
                </c:pt>
                <c:pt idx="306">
                  <c:v>-0.302871</c:v>
                </c:pt>
                <c:pt idx="307">
                  <c:v>-0.30187599999999998</c:v>
                </c:pt>
                <c:pt idx="308">
                  <c:v>-0.303309</c:v>
                </c:pt>
                <c:pt idx="309">
                  <c:v>-0.30153000000000002</c:v>
                </c:pt>
                <c:pt idx="310">
                  <c:v>-0.30242799999999997</c:v>
                </c:pt>
                <c:pt idx="311">
                  <c:v>-0.30233199999999999</c:v>
                </c:pt>
                <c:pt idx="312">
                  <c:v>-0.30310300000000001</c:v>
                </c:pt>
                <c:pt idx="313">
                  <c:v>-0.30174200000000001</c:v>
                </c:pt>
                <c:pt idx="314">
                  <c:v>-0.30577599999999999</c:v>
                </c:pt>
                <c:pt idx="315">
                  <c:v>-0.30987199999999998</c:v>
                </c:pt>
                <c:pt idx="316">
                  <c:v>-0.290107</c:v>
                </c:pt>
                <c:pt idx="317">
                  <c:v>-0.26623400000000003</c:v>
                </c:pt>
                <c:pt idx="318">
                  <c:v>-0.24177299999999999</c:v>
                </c:pt>
                <c:pt idx="319">
                  <c:v>-0.211976</c:v>
                </c:pt>
                <c:pt idx="320">
                  <c:v>-0.17741199999999999</c:v>
                </c:pt>
                <c:pt idx="321">
                  <c:v>-0.138318</c:v>
                </c:pt>
                <c:pt idx="322">
                  <c:v>-0.10305</c:v>
                </c:pt>
                <c:pt idx="323">
                  <c:v>-6.6248000000000001E-2</c:v>
                </c:pt>
                <c:pt idx="324">
                  <c:v>-3.3211999999999998E-2</c:v>
                </c:pt>
                <c:pt idx="325">
                  <c:v>-6.7000000000000002E-4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'CPI_ROC-Orchid'!$D$1</c:f>
              <c:strCache>
                <c:ptCount val="1"/>
                <c:pt idx="0">
                  <c:v>ROC</c:v>
                </c:pt>
              </c:strCache>
            </c:strRef>
          </c:tx>
          <c:spPr>
            <a:ln w="23328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numRef>
              <c:f>'CPI_ROC-Orchid'!$A$2:$A$327</c:f>
              <c:numCache>
                <c:formatCode>0.000000</c:formatCode>
                <c:ptCount val="326"/>
                <c:pt idx="0">
                  <c:v>1.0583499999999999E-2</c:v>
                </c:pt>
                <c:pt idx="1">
                  <c:v>2.1093799999999999E-2</c:v>
                </c:pt>
                <c:pt idx="2">
                  <c:v>3.1637600000000002E-2</c:v>
                </c:pt>
                <c:pt idx="3">
                  <c:v>4.2178300000000002E-2</c:v>
                </c:pt>
                <c:pt idx="4">
                  <c:v>5.2619899999999997E-2</c:v>
                </c:pt>
                <c:pt idx="5">
                  <c:v>6.3107300000000005E-2</c:v>
                </c:pt>
                <c:pt idx="6">
                  <c:v>7.3628200000000005E-2</c:v>
                </c:pt>
                <c:pt idx="7">
                  <c:v>8.4111000000000005E-2</c:v>
                </c:pt>
                <c:pt idx="8">
                  <c:v>9.4178799999999993E-2</c:v>
                </c:pt>
                <c:pt idx="9">
                  <c:v>0.104439</c:v>
                </c:pt>
                <c:pt idx="10">
                  <c:v>0.114833</c:v>
                </c:pt>
                <c:pt idx="11">
                  <c:v>0.12553300000000001</c:v>
                </c:pt>
                <c:pt idx="12">
                  <c:v>0.13592199999999999</c:v>
                </c:pt>
                <c:pt idx="13">
                  <c:v>0.146561</c:v>
                </c:pt>
                <c:pt idx="14">
                  <c:v>0.156609</c:v>
                </c:pt>
                <c:pt idx="15">
                  <c:v>0.16687299999999999</c:v>
                </c:pt>
                <c:pt idx="16">
                  <c:v>0.177034</c:v>
                </c:pt>
                <c:pt idx="17">
                  <c:v>0.18717</c:v>
                </c:pt>
                <c:pt idx="18">
                  <c:v>0.197906</c:v>
                </c:pt>
                <c:pt idx="19">
                  <c:v>0.20758799999999999</c:v>
                </c:pt>
                <c:pt idx="20">
                  <c:v>0.218144</c:v>
                </c:pt>
                <c:pt idx="21">
                  <c:v>0.22872000000000001</c:v>
                </c:pt>
                <c:pt idx="22">
                  <c:v>0.23905299999999999</c:v>
                </c:pt>
                <c:pt idx="23">
                  <c:v>0.249226</c:v>
                </c:pt>
                <c:pt idx="24">
                  <c:v>0.25923200000000002</c:v>
                </c:pt>
                <c:pt idx="25">
                  <c:v>0.26948699999999998</c:v>
                </c:pt>
                <c:pt idx="26">
                  <c:v>0.27974700000000002</c:v>
                </c:pt>
                <c:pt idx="27">
                  <c:v>0.29000700000000001</c:v>
                </c:pt>
                <c:pt idx="28">
                  <c:v>0.300458</c:v>
                </c:pt>
                <c:pt idx="29">
                  <c:v>0.31069200000000002</c:v>
                </c:pt>
                <c:pt idx="30">
                  <c:v>0.320988</c:v>
                </c:pt>
                <c:pt idx="31">
                  <c:v>0.33120699999999997</c:v>
                </c:pt>
                <c:pt idx="32">
                  <c:v>0.34178799999999998</c:v>
                </c:pt>
                <c:pt idx="33">
                  <c:v>0.351825</c:v>
                </c:pt>
                <c:pt idx="34">
                  <c:v>0.36198599999999997</c:v>
                </c:pt>
                <c:pt idx="35">
                  <c:v>0.37199700000000002</c:v>
                </c:pt>
                <c:pt idx="36">
                  <c:v>0.38187399999999999</c:v>
                </c:pt>
                <c:pt idx="37">
                  <c:v>0.39215100000000003</c:v>
                </c:pt>
                <c:pt idx="38">
                  <c:v>0.40205999999999997</c:v>
                </c:pt>
                <c:pt idx="39">
                  <c:v>0.41247899999999998</c:v>
                </c:pt>
                <c:pt idx="40">
                  <c:v>0.42238799999999999</c:v>
                </c:pt>
                <c:pt idx="41">
                  <c:v>0.43229499999999998</c:v>
                </c:pt>
                <c:pt idx="42">
                  <c:v>0.44257400000000002</c:v>
                </c:pt>
                <c:pt idx="43">
                  <c:v>0.45234200000000002</c:v>
                </c:pt>
                <c:pt idx="44">
                  <c:v>0.46247100000000002</c:v>
                </c:pt>
                <c:pt idx="45">
                  <c:v>0.47259099999999998</c:v>
                </c:pt>
                <c:pt idx="46">
                  <c:v>0.48286400000000002</c:v>
                </c:pt>
                <c:pt idx="47">
                  <c:v>0.49294300000000002</c:v>
                </c:pt>
                <c:pt idx="48">
                  <c:v>0.50287300000000001</c:v>
                </c:pt>
                <c:pt idx="49">
                  <c:v>0.51301600000000003</c:v>
                </c:pt>
                <c:pt idx="50">
                  <c:v>0.52309099999999997</c:v>
                </c:pt>
                <c:pt idx="51">
                  <c:v>0.53357200000000005</c:v>
                </c:pt>
                <c:pt idx="52">
                  <c:v>0.54359599999999997</c:v>
                </c:pt>
                <c:pt idx="53">
                  <c:v>0.55386199999999997</c:v>
                </c:pt>
                <c:pt idx="54">
                  <c:v>0.56392500000000001</c:v>
                </c:pt>
                <c:pt idx="55">
                  <c:v>0.57450900000000005</c:v>
                </c:pt>
                <c:pt idx="56">
                  <c:v>0.58535499999999996</c:v>
                </c:pt>
                <c:pt idx="57">
                  <c:v>0.59548599999999996</c:v>
                </c:pt>
                <c:pt idx="58">
                  <c:v>0.60559799999999997</c:v>
                </c:pt>
                <c:pt idx="59">
                  <c:v>0.61548899999999995</c:v>
                </c:pt>
                <c:pt idx="60">
                  <c:v>0.62549900000000003</c:v>
                </c:pt>
                <c:pt idx="61">
                  <c:v>0.63587800000000005</c:v>
                </c:pt>
                <c:pt idx="62">
                  <c:v>0.645953</c:v>
                </c:pt>
                <c:pt idx="63">
                  <c:v>0.65579699999999996</c:v>
                </c:pt>
                <c:pt idx="64">
                  <c:v>0.66593500000000005</c:v>
                </c:pt>
                <c:pt idx="65">
                  <c:v>0.67597499999999999</c:v>
                </c:pt>
                <c:pt idx="66">
                  <c:v>0.68631600000000004</c:v>
                </c:pt>
                <c:pt idx="67">
                  <c:v>0.69623599999999997</c:v>
                </c:pt>
                <c:pt idx="68">
                  <c:v>0.70653999999999995</c:v>
                </c:pt>
                <c:pt idx="69">
                  <c:v>0.71632700000000005</c:v>
                </c:pt>
                <c:pt idx="70">
                  <c:v>0.72678799999999999</c:v>
                </c:pt>
                <c:pt idx="71">
                  <c:v>0.73654200000000003</c:v>
                </c:pt>
                <c:pt idx="72">
                  <c:v>0.74664299999999995</c:v>
                </c:pt>
                <c:pt idx="73">
                  <c:v>0.75695199999999996</c:v>
                </c:pt>
                <c:pt idx="74">
                  <c:v>0.76701799999999998</c:v>
                </c:pt>
                <c:pt idx="75">
                  <c:v>0.77722000000000002</c:v>
                </c:pt>
                <c:pt idx="76">
                  <c:v>0.78739199999999998</c:v>
                </c:pt>
                <c:pt idx="77">
                  <c:v>0.79736499999999999</c:v>
                </c:pt>
                <c:pt idx="78">
                  <c:v>0.80757599999999996</c:v>
                </c:pt>
                <c:pt idx="79">
                  <c:v>0.81758900000000001</c:v>
                </c:pt>
                <c:pt idx="80">
                  <c:v>0.827596</c:v>
                </c:pt>
                <c:pt idx="81">
                  <c:v>0.83772999999999997</c:v>
                </c:pt>
                <c:pt idx="82">
                  <c:v>0.84807299999999997</c:v>
                </c:pt>
                <c:pt idx="83">
                  <c:v>0.85798200000000002</c:v>
                </c:pt>
                <c:pt idx="84">
                  <c:v>0.86809999999999998</c:v>
                </c:pt>
                <c:pt idx="85">
                  <c:v>0.87852600000000003</c:v>
                </c:pt>
                <c:pt idx="86">
                  <c:v>0.88841700000000001</c:v>
                </c:pt>
                <c:pt idx="87">
                  <c:v>0.89840100000000001</c:v>
                </c:pt>
                <c:pt idx="88">
                  <c:v>0.90855600000000003</c:v>
                </c:pt>
                <c:pt idx="89">
                  <c:v>0.91891900000000004</c:v>
                </c:pt>
                <c:pt idx="90">
                  <c:v>0.92914099999999999</c:v>
                </c:pt>
                <c:pt idx="91">
                  <c:v>0.93928100000000003</c:v>
                </c:pt>
                <c:pt idx="92">
                  <c:v>0.94978799999999997</c:v>
                </c:pt>
                <c:pt idx="93">
                  <c:v>0.96001400000000003</c:v>
                </c:pt>
                <c:pt idx="94">
                  <c:v>0.97016100000000005</c:v>
                </c:pt>
                <c:pt idx="95">
                  <c:v>0.97970299999999999</c:v>
                </c:pt>
                <c:pt idx="96">
                  <c:v>0.98971399999999998</c:v>
                </c:pt>
                <c:pt idx="97">
                  <c:v>0.99983200000000005</c:v>
                </c:pt>
                <c:pt idx="98">
                  <c:v>1.0095499999999999</c:v>
                </c:pt>
                <c:pt idx="99">
                  <c:v>1.0197499999999999</c:v>
                </c:pt>
                <c:pt idx="100">
                  <c:v>1.0301400000000001</c:v>
                </c:pt>
                <c:pt idx="101">
                  <c:v>1.03969</c:v>
                </c:pt>
                <c:pt idx="102">
                  <c:v>1.0498099999999999</c:v>
                </c:pt>
                <c:pt idx="103">
                  <c:v>1.0597700000000001</c:v>
                </c:pt>
                <c:pt idx="104">
                  <c:v>1.0698000000000001</c:v>
                </c:pt>
                <c:pt idx="105">
                  <c:v>1.0801099999999999</c:v>
                </c:pt>
                <c:pt idx="106">
                  <c:v>1.09023</c:v>
                </c:pt>
                <c:pt idx="107">
                  <c:v>1.1003799999999999</c:v>
                </c:pt>
                <c:pt idx="108">
                  <c:v>1.1104000000000001</c:v>
                </c:pt>
                <c:pt idx="109">
                  <c:v>1.1202000000000001</c:v>
                </c:pt>
                <c:pt idx="110">
                  <c:v>1.1300300000000001</c:v>
                </c:pt>
                <c:pt idx="111">
                  <c:v>1.1398699999999999</c:v>
                </c:pt>
                <c:pt idx="112">
                  <c:v>1.1505000000000001</c:v>
                </c:pt>
                <c:pt idx="113">
                  <c:v>1.1601300000000001</c:v>
                </c:pt>
                <c:pt idx="114">
                  <c:v>1.17012</c:v>
                </c:pt>
                <c:pt idx="115">
                  <c:v>1.1806300000000001</c:v>
                </c:pt>
                <c:pt idx="116">
                  <c:v>1.1903900000000001</c:v>
                </c:pt>
                <c:pt idx="117">
                  <c:v>1.2002200000000001</c:v>
                </c:pt>
                <c:pt idx="118">
                  <c:v>1.21065</c:v>
                </c:pt>
                <c:pt idx="119">
                  <c:v>1.2203599999999999</c:v>
                </c:pt>
                <c:pt idx="120">
                  <c:v>1.2306299999999999</c:v>
                </c:pt>
                <c:pt idx="121">
                  <c:v>1.24021</c:v>
                </c:pt>
                <c:pt idx="122">
                  <c:v>1.2502</c:v>
                </c:pt>
                <c:pt idx="123">
                  <c:v>1.26065</c:v>
                </c:pt>
                <c:pt idx="124">
                  <c:v>1.2705900000000001</c:v>
                </c:pt>
                <c:pt idx="125">
                  <c:v>1.2805800000000001</c:v>
                </c:pt>
                <c:pt idx="126">
                  <c:v>1.29112</c:v>
                </c:pt>
                <c:pt idx="127">
                  <c:v>1.30061</c:v>
                </c:pt>
                <c:pt idx="128">
                  <c:v>1.31071</c:v>
                </c:pt>
                <c:pt idx="129">
                  <c:v>1.32124</c:v>
                </c:pt>
                <c:pt idx="130">
                  <c:v>1.3308800000000001</c:v>
                </c:pt>
                <c:pt idx="131">
                  <c:v>1.3412299999999999</c:v>
                </c:pt>
                <c:pt idx="132">
                  <c:v>1.35083</c:v>
                </c:pt>
                <c:pt idx="133">
                  <c:v>1.36086</c:v>
                </c:pt>
                <c:pt idx="134">
                  <c:v>1.37094</c:v>
                </c:pt>
                <c:pt idx="135">
                  <c:v>1.38134</c:v>
                </c:pt>
                <c:pt idx="136">
                  <c:v>1.3908400000000001</c:v>
                </c:pt>
                <c:pt idx="137">
                  <c:v>1.4007000000000001</c:v>
                </c:pt>
                <c:pt idx="138">
                  <c:v>1.4109400000000001</c:v>
                </c:pt>
                <c:pt idx="139">
                  <c:v>1.4209499999999999</c:v>
                </c:pt>
                <c:pt idx="140">
                  <c:v>1.4310799999999999</c:v>
                </c:pt>
                <c:pt idx="141">
                  <c:v>1.44137</c:v>
                </c:pt>
                <c:pt idx="142">
                  <c:v>1.45139</c:v>
                </c:pt>
                <c:pt idx="143">
                  <c:v>1.46146</c:v>
                </c:pt>
                <c:pt idx="144">
                  <c:v>1.4709700000000001</c:v>
                </c:pt>
                <c:pt idx="145">
                  <c:v>1.4809699999999999</c:v>
                </c:pt>
                <c:pt idx="146">
                  <c:v>1.4915099999999999</c:v>
                </c:pt>
                <c:pt idx="147">
                  <c:v>1.5010300000000001</c:v>
                </c:pt>
                <c:pt idx="148">
                  <c:v>1.51108</c:v>
                </c:pt>
                <c:pt idx="149">
                  <c:v>1.5211399999999999</c:v>
                </c:pt>
                <c:pt idx="150">
                  <c:v>1.53152</c:v>
                </c:pt>
                <c:pt idx="151">
                  <c:v>1.5414300000000001</c:v>
                </c:pt>
                <c:pt idx="152">
                  <c:v>1.5515699999999999</c:v>
                </c:pt>
                <c:pt idx="153">
                  <c:v>1.5617000000000001</c:v>
                </c:pt>
                <c:pt idx="154">
                  <c:v>1.5716000000000001</c:v>
                </c:pt>
                <c:pt idx="155">
                  <c:v>1.5816300000000001</c:v>
                </c:pt>
                <c:pt idx="156">
                  <c:v>1.59189</c:v>
                </c:pt>
                <c:pt idx="157">
                  <c:v>1.6017300000000001</c:v>
                </c:pt>
                <c:pt idx="158">
                  <c:v>1.6117300000000001</c:v>
                </c:pt>
                <c:pt idx="159">
                  <c:v>1.6217600000000001</c:v>
                </c:pt>
                <c:pt idx="160">
                  <c:v>1.6322000000000001</c:v>
                </c:pt>
                <c:pt idx="161">
                  <c:v>1.6422099999999999</c:v>
                </c:pt>
                <c:pt idx="162">
                  <c:v>1.65194</c:v>
                </c:pt>
                <c:pt idx="163">
                  <c:v>1.6621600000000001</c:v>
                </c:pt>
                <c:pt idx="164">
                  <c:v>1.6724300000000001</c:v>
                </c:pt>
                <c:pt idx="165">
                  <c:v>1.68268</c:v>
                </c:pt>
                <c:pt idx="166">
                  <c:v>1.69282</c:v>
                </c:pt>
                <c:pt idx="167">
                  <c:v>1.70302</c:v>
                </c:pt>
                <c:pt idx="168">
                  <c:v>1.71302</c:v>
                </c:pt>
                <c:pt idx="169">
                  <c:v>1.72353</c:v>
                </c:pt>
                <c:pt idx="170">
                  <c:v>1.73397</c:v>
                </c:pt>
                <c:pt idx="171">
                  <c:v>1.7442899999999999</c:v>
                </c:pt>
                <c:pt idx="172">
                  <c:v>1.7545999999999999</c:v>
                </c:pt>
                <c:pt idx="173">
                  <c:v>1.76448</c:v>
                </c:pt>
                <c:pt idx="174">
                  <c:v>1.7749999999999999</c:v>
                </c:pt>
                <c:pt idx="175">
                  <c:v>1.7848200000000001</c:v>
                </c:pt>
                <c:pt idx="176">
                  <c:v>1.79512</c:v>
                </c:pt>
                <c:pt idx="177">
                  <c:v>1.8050600000000001</c:v>
                </c:pt>
                <c:pt idx="178">
                  <c:v>1.81487</c:v>
                </c:pt>
                <c:pt idx="179">
                  <c:v>1.82525</c:v>
                </c:pt>
                <c:pt idx="180">
                  <c:v>1.83501</c:v>
                </c:pt>
                <c:pt idx="181">
                  <c:v>1.8452299999999999</c:v>
                </c:pt>
                <c:pt idx="182">
                  <c:v>1.8551800000000001</c:v>
                </c:pt>
                <c:pt idx="183">
                  <c:v>1.86537</c:v>
                </c:pt>
                <c:pt idx="184">
                  <c:v>1.8755200000000001</c:v>
                </c:pt>
                <c:pt idx="185">
                  <c:v>1.88561</c:v>
                </c:pt>
                <c:pt idx="186">
                  <c:v>1.89577</c:v>
                </c:pt>
                <c:pt idx="187">
                  <c:v>1.9056</c:v>
                </c:pt>
                <c:pt idx="188">
                  <c:v>1.9157200000000001</c:v>
                </c:pt>
                <c:pt idx="189">
                  <c:v>1.9257500000000001</c:v>
                </c:pt>
                <c:pt idx="190">
                  <c:v>1.93594</c:v>
                </c:pt>
                <c:pt idx="191">
                  <c:v>1.9458599999999999</c:v>
                </c:pt>
                <c:pt idx="192">
                  <c:v>1.9561599999999999</c:v>
                </c:pt>
                <c:pt idx="193">
                  <c:v>1.9662599999999999</c:v>
                </c:pt>
                <c:pt idx="194">
                  <c:v>1.9762299999999999</c:v>
                </c:pt>
                <c:pt idx="195">
                  <c:v>1.9863299999999999</c:v>
                </c:pt>
                <c:pt idx="196">
                  <c:v>1.9964900000000001</c:v>
                </c:pt>
                <c:pt idx="197">
                  <c:v>2.0066999999999999</c:v>
                </c:pt>
                <c:pt idx="198">
                  <c:v>2.0165600000000001</c:v>
                </c:pt>
                <c:pt idx="199">
                  <c:v>2.0270700000000001</c:v>
                </c:pt>
                <c:pt idx="200">
                  <c:v>2.0369799999999998</c:v>
                </c:pt>
                <c:pt idx="201">
                  <c:v>2.04684</c:v>
                </c:pt>
                <c:pt idx="202">
                  <c:v>2.0567199999999999</c:v>
                </c:pt>
                <c:pt idx="203">
                  <c:v>2.0667800000000001</c:v>
                </c:pt>
                <c:pt idx="204">
                  <c:v>2.0772599999999999</c:v>
                </c:pt>
                <c:pt idx="205">
                  <c:v>2.0869</c:v>
                </c:pt>
                <c:pt idx="206">
                  <c:v>2.0968200000000001</c:v>
                </c:pt>
                <c:pt idx="207">
                  <c:v>2.10704</c:v>
                </c:pt>
                <c:pt idx="208">
                  <c:v>2.1171500000000001</c:v>
                </c:pt>
                <c:pt idx="209">
                  <c:v>2.1271599999999999</c:v>
                </c:pt>
                <c:pt idx="210">
                  <c:v>2.13727</c:v>
                </c:pt>
                <c:pt idx="211">
                  <c:v>2.1471900000000002</c:v>
                </c:pt>
                <c:pt idx="212">
                  <c:v>2.1574</c:v>
                </c:pt>
                <c:pt idx="213">
                  <c:v>2.16743</c:v>
                </c:pt>
                <c:pt idx="214">
                  <c:v>2.17727</c:v>
                </c:pt>
                <c:pt idx="215">
                  <c:v>2.18736</c:v>
                </c:pt>
                <c:pt idx="216">
                  <c:v>2.1972900000000002</c:v>
                </c:pt>
                <c:pt idx="217">
                  <c:v>2.2071499999999999</c:v>
                </c:pt>
                <c:pt idx="218">
                  <c:v>2.2172399999999999</c:v>
                </c:pt>
                <c:pt idx="219">
                  <c:v>2.2277100000000001</c:v>
                </c:pt>
                <c:pt idx="220">
                  <c:v>2.2372399999999999</c:v>
                </c:pt>
                <c:pt idx="221">
                  <c:v>2.24736</c:v>
                </c:pt>
                <c:pt idx="222">
                  <c:v>2.2573599999999998</c:v>
                </c:pt>
                <c:pt idx="223">
                  <c:v>2.2674500000000002</c:v>
                </c:pt>
                <c:pt idx="224">
                  <c:v>2.2773500000000002</c:v>
                </c:pt>
                <c:pt idx="225">
                  <c:v>2.2872499999999998</c:v>
                </c:pt>
                <c:pt idx="226">
                  <c:v>2.2970999999999999</c:v>
                </c:pt>
                <c:pt idx="227">
                  <c:v>2.3071999999999999</c:v>
                </c:pt>
                <c:pt idx="228">
                  <c:v>2.3175699999999999</c:v>
                </c:pt>
                <c:pt idx="229">
                  <c:v>2.3275700000000001</c:v>
                </c:pt>
                <c:pt idx="230">
                  <c:v>2.33758</c:v>
                </c:pt>
                <c:pt idx="231">
                  <c:v>2.3476599999999999</c:v>
                </c:pt>
                <c:pt idx="232">
                  <c:v>2.3578999999999999</c:v>
                </c:pt>
                <c:pt idx="233">
                  <c:v>2.3678900000000001</c:v>
                </c:pt>
                <c:pt idx="234">
                  <c:v>2.3778999999999999</c:v>
                </c:pt>
                <c:pt idx="235">
                  <c:v>2.3879700000000001</c:v>
                </c:pt>
                <c:pt idx="236">
                  <c:v>2.3976500000000001</c:v>
                </c:pt>
                <c:pt idx="237">
                  <c:v>2.4074900000000001</c:v>
                </c:pt>
                <c:pt idx="238">
                  <c:v>2.4175800000000001</c:v>
                </c:pt>
                <c:pt idx="239">
                  <c:v>2.42747</c:v>
                </c:pt>
                <c:pt idx="240">
                  <c:v>2.43743</c:v>
                </c:pt>
                <c:pt idx="241">
                  <c:v>2.4479199999999999</c:v>
                </c:pt>
                <c:pt idx="242">
                  <c:v>2.4579300000000002</c:v>
                </c:pt>
                <c:pt idx="243">
                  <c:v>2.4676499999999999</c:v>
                </c:pt>
                <c:pt idx="244">
                  <c:v>2.4780799999999998</c:v>
                </c:pt>
                <c:pt idx="245">
                  <c:v>2.4876399999999999</c:v>
                </c:pt>
                <c:pt idx="246">
                  <c:v>2.4981200000000001</c:v>
                </c:pt>
                <c:pt idx="247">
                  <c:v>2.5076999999999998</c:v>
                </c:pt>
                <c:pt idx="248">
                  <c:v>2.5176799999999999</c:v>
                </c:pt>
                <c:pt idx="249">
                  <c:v>2.5278</c:v>
                </c:pt>
                <c:pt idx="250">
                  <c:v>2.5381399999999998</c:v>
                </c:pt>
                <c:pt idx="251">
                  <c:v>2.5476100000000002</c:v>
                </c:pt>
                <c:pt idx="252">
                  <c:v>2.5575700000000001</c:v>
                </c:pt>
                <c:pt idx="253">
                  <c:v>2.5675599999999998</c:v>
                </c:pt>
                <c:pt idx="254">
                  <c:v>2.57816</c:v>
                </c:pt>
                <c:pt idx="255">
                  <c:v>2.58792</c:v>
                </c:pt>
                <c:pt idx="256">
                  <c:v>2.5982599999999998</c:v>
                </c:pt>
                <c:pt idx="257">
                  <c:v>2.6081699999999999</c:v>
                </c:pt>
                <c:pt idx="258">
                  <c:v>2.6177800000000002</c:v>
                </c:pt>
                <c:pt idx="259">
                  <c:v>2.62832</c:v>
                </c:pt>
                <c:pt idx="260">
                  <c:v>2.6377000000000002</c:v>
                </c:pt>
                <c:pt idx="261">
                  <c:v>2.6477900000000001</c:v>
                </c:pt>
                <c:pt idx="262">
                  <c:v>2.6580400000000002</c:v>
                </c:pt>
                <c:pt idx="263">
                  <c:v>2.6681900000000001</c:v>
                </c:pt>
                <c:pt idx="264">
                  <c:v>2.6783199999999998</c:v>
                </c:pt>
                <c:pt idx="265">
                  <c:v>2.6883300000000001</c:v>
                </c:pt>
                <c:pt idx="266">
                  <c:v>2.6982699999999999</c:v>
                </c:pt>
                <c:pt idx="267">
                  <c:v>2.7081</c:v>
                </c:pt>
                <c:pt idx="268">
                  <c:v>2.7179600000000002</c:v>
                </c:pt>
                <c:pt idx="269">
                  <c:v>2.7284000000000002</c:v>
                </c:pt>
                <c:pt idx="270">
                  <c:v>2.7385999999999999</c:v>
                </c:pt>
                <c:pt idx="271">
                  <c:v>2.7483599999999999</c:v>
                </c:pt>
                <c:pt idx="272">
                  <c:v>2.7581199999999999</c:v>
                </c:pt>
                <c:pt idx="273">
                  <c:v>2.76823</c:v>
                </c:pt>
                <c:pt idx="274">
                  <c:v>2.7783899999999999</c:v>
                </c:pt>
                <c:pt idx="275">
                  <c:v>2.7880199999999999</c:v>
                </c:pt>
                <c:pt idx="276">
                  <c:v>2.7984200000000001</c:v>
                </c:pt>
                <c:pt idx="277">
                  <c:v>2.80816</c:v>
                </c:pt>
                <c:pt idx="278">
                  <c:v>2.81813</c:v>
                </c:pt>
                <c:pt idx="279">
                  <c:v>2.8285300000000002</c:v>
                </c:pt>
                <c:pt idx="280">
                  <c:v>2.8385400000000001</c:v>
                </c:pt>
                <c:pt idx="281">
                  <c:v>2.8486099999999999</c:v>
                </c:pt>
                <c:pt idx="282">
                  <c:v>2.8586399999999998</c:v>
                </c:pt>
                <c:pt idx="283">
                  <c:v>2.8683100000000001</c:v>
                </c:pt>
                <c:pt idx="284">
                  <c:v>2.8784900000000002</c:v>
                </c:pt>
                <c:pt idx="285">
                  <c:v>2.8887200000000002</c:v>
                </c:pt>
                <c:pt idx="286">
                  <c:v>2.89846</c:v>
                </c:pt>
                <c:pt idx="287">
                  <c:v>2.90876</c:v>
                </c:pt>
                <c:pt idx="288">
                  <c:v>2.9184199999999998</c:v>
                </c:pt>
                <c:pt idx="289">
                  <c:v>2.9285299999999999</c:v>
                </c:pt>
                <c:pt idx="290">
                  <c:v>2.93859</c:v>
                </c:pt>
                <c:pt idx="291">
                  <c:v>2.94869</c:v>
                </c:pt>
                <c:pt idx="292">
                  <c:v>2.95844</c:v>
                </c:pt>
                <c:pt idx="293">
                  <c:v>2.9686599999999999</c:v>
                </c:pt>
                <c:pt idx="294">
                  <c:v>2.9789300000000001</c:v>
                </c:pt>
                <c:pt idx="295">
                  <c:v>2.9885299999999999</c:v>
                </c:pt>
                <c:pt idx="296">
                  <c:v>2.9984999999999999</c:v>
                </c:pt>
                <c:pt idx="297">
                  <c:v>3.0086599999999999</c:v>
                </c:pt>
                <c:pt idx="298">
                  <c:v>3.0186099999999998</c:v>
                </c:pt>
                <c:pt idx="299">
                  <c:v>3.02874</c:v>
                </c:pt>
                <c:pt idx="300">
                  <c:v>3.0387200000000001</c:v>
                </c:pt>
                <c:pt idx="301">
                  <c:v>3.0488900000000001</c:v>
                </c:pt>
                <c:pt idx="302">
                  <c:v>3.05884</c:v>
                </c:pt>
                <c:pt idx="303">
                  <c:v>3.0688499999999999</c:v>
                </c:pt>
                <c:pt idx="304">
                  <c:v>3.0789800000000001</c:v>
                </c:pt>
                <c:pt idx="305">
                  <c:v>3.0891999999999999</c:v>
                </c:pt>
                <c:pt idx="306">
                  <c:v>3.0992700000000002</c:v>
                </c:pt>
                <c:pt idx="307">
                  <c:v>3.1090499999999999</c:v>
                </c:pt>
                <c:pt idx="308">
                  <c:v>3.1191900000000001</c:v>
                </c:pt>
                <c:pt idx="309">
                  <c:v>3.12913</c:v>
                </c:pt>
                <c:pt idx="310">
                  <c:v>3.1392099999999998</c:v>
                </c:pt>
                <c:pt idx="311">
                  <c:v>3.14927</c:v>
                </c:pt>
                <c:pt idx="312">
                  <c:v>3.1593300000000002</c:v>
                </c:pt>
                <c:pt idx="313">
                  <c:v>3.16954</c:v>
                </c:pt>
                <c:pt idx="314">
                  <c:v>3.17936</c:v>
                </c:pt>
                <c:pt idx="315">
                  <c:v>3.1895099999999998</c:v>
                </c:pt>
                <c:pt idx="316">
                  <c:v>3.1995300000000002</c:v>
                </c:pt>
                <c:pt idx="317">
                  <c:v>3.2099199999999999</c:v>
                </c:pt>
                <c:pt idx="318">
                  <c:v>3.2197499999999999</c:v>
                </c:pt>
                <c:pt idx="319">
                  <c:v>3.2307700000000001</c:v>
                </c:pt>
                <c:pt idx="320">
                  <c:v>3.24214</c:v>
                </c:pt>
                <c:pt idx="321">
                  <c:v>3.2521800000000001</c:v>
                </c:pt>
                <c:pt idx="322">
                  <c:v>3.2625299999999999</c:v>
                </c:pt>
                <c:pt idx="323">
                  <c:v>3.2725499999999998</c:v>
                </c:pt>
                <c:pt idx="324">
                  <c:v>3.2824200000000001</c:v>
                </c:pt>
                <c:pt idx="325">
                  <c:v>3.2897500000000002</c:v>
                </c:pt>
              </c:numCache>
            </c:numRef>
          </c:cat>
          <c:val>
            <c:numRef>
              <c:f>'CPI_ROC-Orchid'!$D$2:$D$327</c:f>
              <c:numCache>
                <c:formatCode>General</c:formatCode>
                <c:ptCount val="326"/>
                <c:pt idx="0">
                  <c:v>1.0135999999999999E-2</c:v>
                </c:pt>
                <c:pt idx="1">
                  <c:v>-4.1044999999999998E-2</c:v>
                </c:pt>
                <c:pt idx="2">
                  <c:v>-0.122269</c:v>
                </c:pt>
                <c:pt idx="3">
                  <c:v>-6.3935000000000006E-2</c:v>
                </c:pt>
                <c:pt idx="4">
                  <c:v>-2.9453E-2</c:v>
                </c:pt>
                <c:pt idx="5">
                  <c:v>-0.107851</c:v>
                </c:pt>
                <c:pt idx="6">
                  <c:v>-6.8166000000000004E-2</c:v>
                </c:pt>
                <c:pt idx="7">
                  <c:v>-5.9333999999999998E-2</c:v>
                </c:pt>
                <c:pt idx="8">
                  <c:v>-8.7138999999999994E-2</c:v>
                </c:pt>
                <c:pt idx="9">
                  <c:v>-1.1004999999999999E-2</c:v>
                </c:pt>
                <c:pt idx="10">
                  <c:v>-5.1031E-2</c:v>
                </c:pt>
                <c:pt idx="11">
                  <c:v>-8.4807999999999995E-2</c:v>
                </c:pt>
                <c:pt idx="12">
                  <c:v>-9.3294000000000002E-2</c:v>
                </c:pt>
                <c:pt idx="13">
                  <c:v>-3.6317000000000002E-2</c:v>
                </c:pt>
                <c:pt idx="14">
                  <c:v>-4.2446999999999999E-2</c:v>
                </c:pt>
                <c:pt idx="15">
                  <c:v>-6.0077999999999999E-2</c:v>
                </c:pt>
                <c:pt idx="16">
                  <c:v>-7.8203999999999996E-2</c:v>
                </c:pt>
                <c:pt idx="17">
                  <c:v>-6.5056000000000003E-2</c:v>
                </c:pt>
                <c:pt idx="18">
                  <c:v>-1.044E-2</c:v>
                </c:pt>
                <c:pt idx="19">
                  <c:v>-1.9716000000000001E-2</c:v>
                </c:pt>
                <c:pt idx="20">
                  <c:v>-2.8028999999999998E-2</c:v>
                </c:pt>
                <c:pt idx="21">
                  <c:v>-5.0521000000000003E-2</c:v>
                </c:pt>
                <c:pt idx="22">
                  <c:v>-7.5753000000000001E-2</c:v>
                </c:pt>
                <c:pt idx="23">
                  <c:v>-9.0314000000000005E-2</c:v>
                </c:pt>
                <c:pt idx="24">
                  <c:v>-9.2283000000000004E-2</c:v>
                </c:pt>
                <c:pt idx="25">
                  <c:v>-0.110055</c:v>
                </c:pt>
                <c:pt idx="26">
                  <c:v>-0.117975</c:v>
                </c:pt>
                <c:pt idx="27">
                  <c:v>-0.110356</c:v>
                </c:pt>
                <c:pt idx="28">
                  <c:v>-0.10703</c:v>
                </c:pt>
                <c:pt idx="29">
                  <c:v>-9.0148000000000006E-2</c:v>
                </c:pt>
                <c:pt idx="30">
                  <c:v>-6.7751000000000006E-2</c:v>
                </c:pt>
                <c:pt idx="31">
                  <c:v>-4.1453999999999998E-2</c:v>
                </c:pt>
                <c:pt idx="32">
                  <c:v>-4.1326000000000002E-2</c:v>
                </c:pt>
                <c:pt idx="33">
                  <c:v>-4.8085999999999997E-2</c:v>
                </c:pt>
                <c:pt idx="34">
                  <c:v>-5.6554E-2</c:v>
                </c:pt>
                <c:pt idx="35">
                  <c:v>-5.8952999999999998E-2</c:v>
                </c:pt>
                <c:pt idx="36">
                  <c:v>-6.8536E-2</c:v>
                </c:pt>
                <c:pt idx="37">
                  <c:v>-6.9069000000000005E-2</c:v>
                </c:pt>
                <c:pt idx="38">
                  <c:v>-7.4705999999999995E-2</c:v>
                </c:pt>
                <c:pt idx="39">
                  <c:v>-7.4476000000000001E-2</c:v>
                </c:pt>
                <c:pt idx="40">
                  <c:v>-7.4811000000000002E-2</c:v>
                </c:pt>
                <c:pt idx="41">
                  <c:v>-7.8824000000000005E-2</c:v>
                </c:pt>
                <c:pt idx="42">
                  <c:v>-7.7521000000000007E-2</c:v>
                </c:pt>
                <c:pt idx="43">
                  <c:v>-8.0662999999999999E-2</c:v>
                </c:pt>
                <c:pt idx="44">
                  <c:v>-8.1707000000000002E-2</c:v>
                </c:pt>
                <c:pt idx="45">
                  <c:v>-7.6605000000000006E-2</c:v>
                </c:pt>
                <c:pt idx="46">
                  <c:v>-7.5561000000000003E-2</c:v>
                </c:pt>
                <c:pt idx="47">
                  <c:v>-7.8186000000000005E-2</c:v>
                </c:pt>
                <c:pt idx="48">
                  <c:v>-7.6363E-2</c:v>
                </c:pt>
                <c:pt idx="49">
                  <c:v>-6.7309999999999995E-2</c:v>
                </c:pt>
                <c:pt idx="50">
                  <c:v>-5.1991999999999997E-2</c:v>
                </c:pt>
                <c:pt idx="51">
                  <c:v>-4.2088E-2</c:v>
                </c:pt>
                <c:pt idx="52">
                  <c:v>-6.5836000000000006E-2</c:v>
                </c:pt>
                <c:pt idx="53">
                  <c:v>-9.3883999999999995E-2</c:v>
                </c:pt>
                <c:pt idx="54">
                  <c:v>-0.117677</c:v>
                </c:pt>
                <c:pt idx="55">
                  <c:v>-0.14416200000000001</c:v>
                </c:pt>
                <c:pt idx="56">
                  <c:v>-0.152169</c:v>
                </c:pt>
                <c:pt idx="57">
                  <c:v>-0.15903500000000001</c:v>
                </c:pt>
                <c:pt idx="58">
                  <c:v>-0.17032800000000001</c:v>
                </c:pt>
                <c:pt idx="59">
                  <c:v>-0.17977599999999999</c:v>
                </c:pt>
                <c:pt idx="60">
                  <c:v>-0.18540799999999999</c:v>
                </c:pt>
                <c:pt idx="61">
                  <c:v>-0.19295699999999999</c:v>
                </c:pt>
                <c:pt idx="62">
                  <c:v>-0.19628100000000001</c:v>
                </c:pt>
                <c:pt idx="63">
                  <c:v>-0.20334199999999999</c:v>
                </c:pt>
                <c:pt idx="64">
                  <c:v>-0.20980799999999999</c:v>
                </c:pt>
                <c:pt idx="65">
                  <c:v>-0.22195799999999999</c:v>
                </c:pt>
                <c:pt idx="66">
                  <c:v>-0.232046</c:v>
                </c:pt>
                <c:pt idx="67">
                  <c:v>-0.234823</c:v>
                </c:pt>
                <c:pt idx="68">
                  <c:v>-0.23436699999999999</c:v>
                </c:pt>
                <c:pt idx="69">
                  <c:v>-0.234656</c:v>
                </c:pt>
                <c:pt idx="70">
                  <c:v>-0.237512</c:v>
                </c:pt>
                <c:pt idx="71">
                  <c:v>-0.23782</c:v>
                </c:pt>
                <c:pt idx="72">
                  <c:v>-0.23594300000000001</c:v>
                </c:pt>
                <c:pt idx="73">
                  <c:v>-0.238293</c:v>
                </c:pt>
                <c:pt idx="74">
                  <c:v>-0.23198099999999999</c:v>
                </c:pt>
                <c:pt idx="75">
                  <c:v>-0.23527400000000001</c:v>
                </c:pt>
                <c:pt idx="76">
                  <c:v>-0.23746700000000001</c:v>
                </c:pt>
                <c:pt idx="77">
                  <c:v>-0.237568</c:v>
                </c:pt>
                <c:pt idx="78">
                  <c:v>-0.23834900000000001</c:v>
                </c:pt>
                <c:pt idx="79">
                  <c:v>-0.23657700000000001</c:v>
                </c:pt>
                <c:pt idx="80">
                  <c:v>-0.234648</c:v>
                </c:pt>
                <c:pt idx="81">
                  <c:v>-0.22554399999999999</c:v>
                </c:pt>
                <c:pt idx="82">
                  <c:v>-0.215003</c:v>
                </c:pt>
                <c:pt idx="83">
                  <c:v>-0.20447199999999999</c:v>
                </c:pt>
                <c:pt idx="84">
                  <c:v>-0.191689</c:v>
                </c:pt>
                <c:pt idx="85">
                  <c:v>-0.174099</c:v>
                </c:pt>
                <c:pt idx="86">
                  <c:v>-0.157083</c:v>
                </c:pt>
                <c:pt idx="87">
                  <c:v>-0.138103</c:v>
                </c:pt>
                <c:pt idx="88">
                  <c:v>-0.116801</c:v>
                </c:pt>
                <c:pt idx="89">
                  <c:v>-8.9535000000000003E-2</c:v>
                </c:pt>
                <c:pt idx="90">
                  <c:v>-5.4945000000000001E-2</c:v>
                </c:pt>
                <c:pt idx="91">
                  <c:v>-1.2710000000000001E-2</c:v>
                </c:pt>
                <c:pt idx="92">
                  <c:v>-1.5491E-2</c:v>
                </c:pt>
                <c:pt idx="93">
                  <c:v>-1.9640000000000001E-2</c:v>
                </c:pt>
                <c:pt idx="94">
                  <c:v>-2.7258000000000001E-2</c:v>
                </c:pt>
                <c:pt idx="95">
                  <c:v>-3.2689000000000003E-2</c:v>
                </c:pt>
                <c:pt idx="96">
                  <c:v>-3.7352000000000003E-2</c:v>
                </c:pt>
                <c:pt idx="97">
                  <c:v>-4.2209000000000003E-2</c:v>
                </c:pt>
                <c:pt idx="98">
                  <c:v>-4.3935000000000002E-2</c:v>
                </c:pt>
                <c:pt idx="99">
                  <c:v>-4.9638000000000002E-2</c:v>
                </c:pt>
                <c:pt idx="100">
                  <c:v>-5.4907999999999998E-2</c:v>
                </c:pt>
                <c:pt idx="101">
                  <c:v>-5.9806999999999999E-2</c:v>
                </c:pt>
                <c:pt idx="102">
                  <c:v>-6.2037000000000002E-2</c:v>
                </c:pt>
                <c:pt idx="103">
                  <c:v>-6.6908999999999996E-2</c:v>
                </c:pt>
                <c:pt idx="104">
                  <c:v>-7.0167999999999994E-2</c:v>
                </c:pt>
                <c:pt idx="105">
                  <c:v>-7.1773000000000003E-2</c:v>
                </c:pt>
                <c:pt idx="106">
                  <c:v>-7.8768000000000005E-2</c:v>
                </c:pt>
                <c:pt idx="107">
                  <c:v>-8.0888000000000002E-2</c:v>
                </c:pt>
                <c:pt idx="108">
                  <c:v>-8.5973999999999995E-2</c:v>
                </c:pt>
                <c:pt idx="109">
                  <c:v>-9.2543E-2</c:v>
                </c:pt>
                <c:pt idx="110">
                  <c:v>-9.6092999999999998E-2</c:v>
                </c:pt>
                <c:pt idx="111">
                  <c:v>-9.6618999999999997E-2</c:v>
                </c:pt>
                <c:pt idx="112">
                  <c:v>-0.103021</c:v>
                </c:pt>
                <c:pt idx="113">
                  <c:v>-0.107693</c:v>
                </c:pt>
                <c:pt idx="114">
                  <c:v>-0.109528</c:v>
                </c:pt>
                <c:pt idx="115">
                  <c:v>-0.110497</c:v>
                </c:pt>
                <c:pt idx="116">
                  <c:v>-0.11314100000000001</c:v>
                </c:pt>
                <c:pt idx="117">
                  <c:v>-0.116053</c:v>
                </c:pt>
                <c:pt idx="118">
                  <c:v>-0.11870600000000001</c:v>
                </c:pt>
                <c:pt idx="119">
                  <c:v>-0.11862200000000001</c:v>
                </c:pt>
                <c:pt idx="120">
                  <c:v>-0.122574</c:v>
                </c:pt>
                <c:pt idx="121">
                  <c:v>-0.122027</c:v>
                </c:pt>
                <c:pt idx="122">
                  <c:v>-0.12234100000000001</c:v>
                </c:pt>
                <c:pt idx="123">
                  <c:v>-0.12540200000000001</c:v>
                </c:pt>
                <c:pt idx="124">
                  <c:v>-0.12807099999999999</c:v>
                </c:pt>
                <c:pt idx="125">
                  <c:v>-0.12884399999999999</c:v>
                </c:pt>
                <c:pt idx="126">
                  <c:v>-0.133214</c:v>
                </c:pt>
                <c:pt idx="127">
                  <c:v>-0.13883499999999999</c:v>
                </c:pt>
                <c:pt idx="128">
                  <c:v>-0.142515</c:v>
                </c:pt>
                <c:pt idx="129">
                  <c:v>-0.14549000000000001</c:v>
                </c:pt>
                <c:pt idx="130">
                  <c:v>-0.15459200000000001</c:v>
                </c:pt>
                <c:pt idx="131">
                  <c:v>-0.15726699999999999</c:v>
                </c:pt>
                <c:pt idx="132">
                  <c:v>-0.161358</c:v>
                </c:pt>
                <c:pt idx="133">
                  <c:v>-0.16137199999999999</c:v>
                </c:pt>
                <c:pt idx="134">
                  <c:v>-0.158025</c:v>
                </c:pt>
                <c:pt idx="135">
                  <c:v>-0.15493299999999999</c:v>
                </c:pt>
                <c:pt idx="136">
                  <c:v>-0.15385799999999999</c:v>
                </c:pt>
                <c:pt idx="137">
                  <c:v>-0.15081700000000001</c:v>
                </c:pt>
                <c:pt idx="138">
                  <c:v>-0.15076100000000001</c:v>
                </c:pt>
                <c:pt idx="139">
                  <c:v>-0.147312</c:v>
                </c:pt>
                <c:pt idx="140">
                  <c:v>-0.14092499999999999</c:v>
                </c:pt>
                <c:pt idx="141">
                  <c:v>-0.138021</c:v>
                </c:pt>
                <c:pt idx="142">
                  <c:v>-0.130659</c:v>
                </c:pt>
                <c:pt idx="143">
                  <c:v>-0.12765799999999999</c:v>
                </c:pt>
                <c:pt idx="144">
                  <c:v>-0.12629799999999999</c:v>
                </c:pt>
                <c:pt idx="145">
                  <c:v>-0.123349</c:v>
                </c:pt>
                <c:pt idx="146">
                  <c:v>-0.123806</c:v>
                </c:pt>
                <c:pt idx="147">
                  <c:v>-0.11941599999999999</c:v>
                </c:pt>
                <c:pt idx="148">
                  <c:v>-0.11552900000000001</c:v>
                </c:pt>
                <c:pt idx="149">
                  <c:v>-0.115553</c:v>
                </c:pt>
                <c:pt idx="150">
                  <c:v>-0.10266500000000001</c:v>
                </c:pt>
                <c:pt idx="151">
                  <c:v>-8.5808999999999996E-2</c:v>
                </c:pt>
                <c:pt idx="152">
                  <c:v>-7.1253999999999998E-2</c:v>
                </c:pt>
                <c:pt idx="153">
                  <c:v>-5.6216000000000002E-2</c:v>
                </c:pt>
                <c:pt idx="154">
                  <c:v>-3.6319999999999998E-2</c:v>
                </c:pt>
                <c:pt idx="155">
                  <c:v>-3.9546999999999999E-2</c:v>
                </c:pt>
                <c:pt idx="156">
                  <c:v>-5.0341999999999998E-2</c:v>
                </c:pt>
                <c:pt idx="157">
                  <c:v>-6.1989000000000002E-2</c:v>
                </c:pt>
                <c:pt idx="158">
                  <c:v>-7.5475E-2</c:v>
                </c:pt>
                <c:pt idx="159">
                  <c:v>-8.5453000000000001E-2</c:v>
                </c:pt>
                <c:pt idx="160">
                  <c:v>-9.9652000000000004E-2</c:v>
                </c:pt>
                <c:pt idx="161">
                  <c:v>-0.11162999999999999</c:v>
                </c:pt>
                <c:pt idx="162">
                  <c:v>-0.11901100000000001</c:v>
                </c:pt>
                <c:pt idx="163">
                  <c:v>-0.12820500000000001</c:v>
                </c:pt>
                <c:pt idx="164">
                  <c:v>-0.13674800000000001</c:v>
                </c:pt>
                <c:pt idx="165">
                  <c:v>-0.14440700000000001</c:v>
                </c:pt>
                <c:pt idx="166">
                  <c:v>-0.155977</c:v>
                </c:pt>
                <c:pt idx="167">
                  <c:v>-0.163408</c:v>
                </c:pt>
                <c:pt idx="168">
                  <c:v>-0.17035500000000001</c:v>
                </c:pt>
                <c:pt idx="169">
                  <c:v>-0.171462</c:v>
                </c:pt>
                <c:pt idx="170">
                  <c:v>-0.17289199999999999</c:v>
                </c:pt>
                <c:pt idx="171">
                  <c:v>-0.17904400000000001</c:v>
                </c:pt>
                <c:pt idx="172">
                  <c:v>-0.18323600000000001</c:v>
                </c:pt>
                <c:pt idx="173">
                  <c:v>-0.184063</c:v>
                </c:pt>
                <c:pt idx="174">
                  <c:v>-0.18398100000000001</c:v>
                </c:pt>
                <c:pt idx="175">
                  <c:v>-0.183868</c:v>
                </c:pt>
                <c:pt idx="176">
                  <c:v>-0.18681500000000001</c:v>
                </c:pt>
                <c:pt idx="177">
                  <c:v>-0.18462999999999999</c:v>
                </c:pt>
                <c:pt idx="178">
                  <c:v>-0.176763</c:v>
                </c:pt>
                <c:pt idx="179">
                  <c:v>-0.17141500000000001</c:v>
                </c:pt>
                <c:pt idx="180">
                  <c:v>-0.167132</c:v>
                </c:pt>
                <c:pt idx="181">
                  <c:v>-0.16309100000000001</c:v>
                </c:pt>
                <c:pt idx="182">
                  <c:v>-0.160996</c:v>
                </c:pt>
                <c:pt idx="183">
                  <c:v>-0.158112</c:v>
                </c:pt>
                <c:pt idx="184">
                  <c:v>-0.15373300000000001</c:v>
                </c:pt>
                <c:pt idx="185">
                  <c:v>-0.14499500000000001</c:v>
                </c:pt>
                <c:pt idx="186">
                  <c:v>-0.13123000000000001</c:v>
                </c:pt>
                <c:pt idx="187">
                  <c:v>-0.12846299999999999</c:v>
                </c:pt>
                <c:pt idx="188">
                  <c:v>-0.11634899999999999</c:v>
                </c:pt>
                <c:pt idx="189">
                  <c:v>-9.4988000000000003E-2</c:v>
                </c:pt>
                <c:pt idx="190">
                  <c:v>-8.4026000000000003E-2</c:v>
                </c:pt>
                <c:pt idx="191">
                  <c:v>-7.5972999999999999E-2</c:v>
                </c:pt>
                <c:pt idx="192">
                  <c:v>-7.0430999999999994E-2</c:v>
                </c:pt>
                <c:pt idx="193">
                  <c:v>-6.5933000000000005E-2</c:v>
                </c:pt>
                <c:pt idx="194">
                  <c:v>-5.6848000000000003E-2</c:v>
                </c:pt>
                <c:pt idx="195">
                  <c:v>-4.9513000000000001E-2</c:v>
                </c:pt>
                <c:pt idx="196">
                  <c:v>-3.8186999999999999E-2</c:v>
                </c:pt>
                <c:pt idx="197">
                  <c:v>-2.5061E-2</c:v>
                </c:pt>
                <c:pt idx="198">
                  <c:v>-1.5167E-2</c:v>
                </c:pt>
                <c:pt idx="199">
                  <c:v>1.067E-3</c:v>
                </c:pt>
                <c:pt idx="200">
                  <c:v>-5.6309999999999997E-3</c:v>
                </c:pt>
                <c:pt idx="201">
                  <c:v>-7.3159999999999996E-3</c:v>
                </c:pt>
                <c:pt idx="202">
                  <c:v>-1.3971000000000001E-2</c:v>
                </c:pt>
                <c:pt idx="203">
                  <c:v>-1.4933E-2</c:v>
                </c:pt>
                <c:pt idx="204">
                  <c:v>-2.1534000000000001E-2</c:v>
                </c:pt>
                <c:pt idx="205">
                  <c:v>-2.5343999999999998E-2</c:v>
                </c:pt>
                <c:pt idx="206">
                  <c:v>-2.9633E-2</c:v>
                </c:pt>
                <c:pt idx="207">
                  <c:v>-3.1420999999999998E-2</c:v>
                </c:pt>
                <c:pt idx="208">
                  <c:v>-3.4539E-2</c:v>
                </c:pt>
                <c:pt idx="209">
                  <c:v>-3.7490999999999997E-2</c:v>
                </c:pt>
                <c:pt idx="210">
                  <c:v>-4.088E-2</c:v>
                </c:pt>
                <c:pt idx="211">
                  <c:v>-4.1203999999999998E-2</c:v>
                </c:pt>
                <c:pt idx="212">
                  <c:v>-4.7899999999999998E-2</c:v>
                </c:pt>
                <c:pt idx="213">
                  <c:v>-4.8425000000000003E-2</c:v>
                </c:pt>
                <c:pt idx="214">
                  <c:v>-5.3108000000000002E-2</c:v>
                </c:pt>
                <c:pt idx="215">
                  <c:v>-5.5821999999999997E-2</c:v>
                </c:pt>
                <c:pt idx="216">
                  <c:v>-5.9144000000000002E-2</c:v>
                </c:pt>
                <c:pt idx="217">
                  <c:v>-6.2357000000000003E-2</c:v>
                </c:pt>
                <c:pt idx="218">
                  <c:v>-6.6233E-2</c:v>
                </c:pt>
                <c:pt idx="219">
                  <c:v>-6.8406999999999996E-2</c:v>
                </c:pt>
                <c:pt idx="220">
                  <c:v>-7.1232000000000004E-2</c:v>
                </c:pt>
                <c:pt idx="221">
                  <c:v>-7.2845999999999994E-2</c:v>
                </c:pt>
                <c:pt idx="222">
                  <c:v>-7.6799000000000006E-2</c:v>
                </c:pt>
                <c:pt idx="223">
                  <c:v>-7.6863000000000001E-2</c:v>
                </c:pt>
                <c:pt idx="224">
                  <c:v>-8.2161999999999999E-2</c:v>
                </c:pt>
                <c:pt idx="225">
                  <c:v>-8.6327000000000001E-2</c:v>
                </c:pt>
                <c:pt idx="226">
                  <c:v>-8.8779999999999998E-2</c:v>
                </c:pt>
                <c:pt idx="227">
                  <c:v>-8.9233000000000007E-2</c:v>
                </c:pt>
                <c:pt idx="228">
                  <c:v>-9.4739000000000004E-2</c:v>
                </c:pt>
                <c:pt idx="229">
                  <c:v>-9.7970000000000002E-2</c:v>
                </c:pt>
                <c:pt idx="230">
                  <c:v>-0.10177</c:v>
                </c:pt>
                <c:pt idx="231">
                  <c:v>-0.104186</c:v>
                </c:pt>
                <c:pt idx="232">
                  <c:v>-0.109732</c:v>
                </c:pt>
                <c:pt idx="233">
                  <c:v>-0.111973</c:v>
                </c:pt>
                <c:pt idx="234">
                  <c:v>-0.111428</c:v>
                </c:pt>
                <c:pt idx="235">
                  <c:v>-0.114639</c:v>
                </c:pt>
                <c:pt idx="236">
                  <c:v>-0.11362999999999999</c:v>
                </c:pt>
                <c:pt idx="237">
                  <c:v>-0.118033</c:v>
                </c:pt>
                <c:pt idx="238">
                  <c:v>-0.11988</c:v>
                </c:pt>
                <c:pt idx="239">
                  <c:v>-0.123459</c:v>
                </c:pt>
                <c:pt idx="240">
                  <c:v>-0.12457500000000001</c:v>
                </c:pt>
                <c:pt idx="241">
                  <c:v>-0.127083</c:v>
                </c:pt>
                <c:pt idx="242">
                  <c:v>-0.126696</c:v>
                </c:pt>
                <c:pt idx="243">
                  <c:v>-0.13029199999999999</c:v>
                </c:pt>
                <c:pt idx="244">
                  <c:v>-0.13147700000000001</c:v>
                </c:pt>
                <c:pt idx="245">
                  <c:v>-0.133545</c:v>
                </c:pt>
                <c:pt idx="246">
                  <c:v>-0.13595399999999999</c:v>
                </c:pt>
                <c:pt idx="247">
                  <c:v>-0.13852600000000001</c:v>
                </c:pt>
                <c:pt idx="248">
                  <c:v>-0.139569</c:v>
                </c:pt>
                <c:pt idx="249">
                  <c:v>-0.143427</c:v>
                </c:pt>
                <c:pt idx="250">
                  <c:v>-0.14314499999999999</c:v>
                </c:pt>
                <c:pt idx="251">
                  <c:v>-0.147313</c:v>
                </c:pt>
                <c:pt idx="252">
                  <c:v>-0.14490500000000001</c:v>
                </c:pt>
                <c:pt idx="253">
                  <c:v>-0.14882999999999999</c:v>
                </c:pt>
                <c:pt idx="254">
                  <c:v>-0.14627599999999999</c:v>
                </c:pt>
                <c:pt idx="255">
                  <c:v>-0.14907200000000001</c:v>
                </c:pt>
                <c:pt idx="256">
                  <c:v>-0.15018300000000001</c:v>
                </c:pt>
                <c:pt idx="257">
                  <c:v>-0.152034</c:v>
                </c:pt>
                <c:pt idx="258">
                  <c:v>-0.155305</c:v>
                </c:pt>
                <c:pt idx="259">
                  <c:v>-0.15851000000000001</c:v>
                </c:pt>
                <c:pt idx="260">
                  <c:v>-0.16062899999999999</c:v>
                </c:pt>
                <c:pt idx="261">
                  <c:v>-0.16409799999999999</c:v>
                </c:pt>
                <c:pt idx="262">
                  <c:v>-0.162965</c:v>
                </c:pt>
                <c:pt idx="263">
                  <c:v>-0.16830600000000001</c:v>
                </c:pt>
                <c:pt idx="264">
                  <c:v>-0.16575699999999999</c:v>
                </c:pt>
                <c:pt idx="265">
                  <c:v>-0.16459499999999999</c:v>
                </c:pt>
                <c:pt idx="266">
                  <c:v>-0.15790699999999999</c:v>
                </c:pt>
                <c:pt idx="267">
                  <c:v>-0.15464700000000001</c:v>
                </c:pt>
                <c:pt idx="268">
                  <c:v>-0.153756</c:v>
                </c:pt>
                <c:pt idx="269">
                  <c:v>-0.14784700000000001</c:v>
                </c:pt>
                <c:pt idx="270">
                  <c:v>-0.14166500000000001</c:v>
                </c:pt>
                <c:pt idx="271">
                  <c:v>-0.137656</c:v>
                </c:pt>
                <c:pt idx="272">
                  <c:v>-0.131049</c:v>
                </c:pt>
                <c:pt idx="273">
                  <c:v>-0.122073</c:v>
                </c:pt>
                <c:pt idx="274">
                  <c:v>-0.115074</c:v>
                </c:pt>
                <c:pt idx="275">
                  <c:v>-0.105698</c:v>
                </c:pt>
                <c:pt idx="276">
                  <c:v>-9.6655000000000005E-2</c:v>
                </c:pt>
                <c:pt idx="277">
                  <c:v>-8.3280000000000007E-2</c:v>
                </c:pt>
                <c:pt idx="278">
                  <c:v>-6.2427999999999997E-2</c:v>
                </c:pt>
                <c:pt idx="279">
                  <c:v>-3.6061999999999997E-2</c:v>
                </c:pt>
                <c:pt idx="280">
                  <c:v>-9.4780000000000003E-3</c:v>
                </c:pt>
                <c:pt idx="281">
                  <c:v>-2.5787999999999998E-2</c:v>
                </c:pt>
                <c:pt idx="282">
                  <c:v>-4.6384000000000002E-2</c:v>
                </c:pt>
                <c:pt idx="283">
                  <c:v>-6.5936999999999996E-2</c:v>
                </c:pt>
                <c:pt idx="284">
                  <c:v>-8.6676000000000003E-2</c:v>
                </c:pt>
                <c:pt idx="285">
                  <c:v>-0.104674</c:v>
                </c:pt>
                <c:pt idx="286">
                  <c:v>-0.11786099999999999</c:v>
                </c:pt>
                <c:pt idx="287">
                  <c:v>-0.129249</c:v>
                </c:pt>
                <c:pt idx="288">
                  <c:v>-0.14086299999999999</c:v>
                </c:pt>
                <c:pt idx="289">
                  <c:v>-0.15035599999999999</c:v>
                </c:pt>
                <c:pt idx="290">
                  <c:v>-0.15743399999999999</c:v>
                </c:pt>
                <c:pt idx="291">
                  <c:v>-0.16209200000000001</c:v>
                </c:pt>
                <c:pt idx="292">
                  <c:v>-0.166244</c:v>
                </c:pt>
                <c:pt idx="293">
                  <c:v>-0.16889699999999999</c:v>
                </c:pt>
                <c:pt idx="294">
                  <c:v>-0.17235400000000001</c:v>
                </c:pt>
                <c:pt idx="295">
                  <c:v>-0.175151</c:v>
                </c:pt>
                <c:pt idx="296">
                  <c:v>-0.18024000000000001</c:v>
                </c:pt>
                <c:pt idx="297">
                  <c:v>-0.181728</c:v>
                </c:pt>
                <c:pt idx="298">
                  <c:v>-0.18129200000000001</c:v>
                </c:pt>
                <c:pt idx="299">
                  <c:v>-0.182757</c:v>
                </c:pt>
                <c:pt idx="300">
                  <c:v>-0.184256</c:v>
                </c:pt>
                <c:pt idx="301">
                  <c:v>-0.18488199999999999</c:v>
                </c:pt>
                <c:pt idx="302">
                  <c:v>-0.186584</c:v>
                </c:pt>
                <c:pt idx="303">
                  <c:v>-0.185943</c:v>
                </c:pt>
                <c:pt idx="304">
                  <c:v>-0.18656</c:v>
                </c:pt>
                <c:pt idx="305">
                  <c:v>-0.18770300000000001</c:v>
                </c:pt>
                <c:pt idx="306">
                  <c:v>-0.18981400000000001</c:v>
                </c:pt>
                <c:pt idx="307">
                  <c:v>-0.193717</c:v>
                </c:pt>
                <c:pt idx="308">
                  <c:v>-0.19486200000000001</c:v>
                </c:pt>
                <c:pt idx="309">
                  <c:v>-0.197434</c:v>
                </c:pt>
                <c:pt idx="310">
                  <c:v>-0.202156</c:v>
                </c:pt>
                <c:pt idx="311">
                  <c:v>-0.20544999999999999</c:v>
                </c:pt>
                <c:pt idx="312">
                  <c:v>-0.20852000000000001</c:v>
                </c:pt>
                <c:pt idx="313">
                  <c:v>-0.21229000000000001</c:v>
                </c:pt>
                <c:pt idx="314">
                  <c:v>-0.21579699999999999</c:v>
                </c:pt>
                <c:pt idx="315">
                  <c:v>-0.21787999999999999</c:v>
                </c:pt>
                <c:pt idx="316">
                  <c:v>-0.217644</c:v>
                </c:pt>
                <c:pt idx="317">
                  <c:v>-0.217525</c:v>
                </c:pt>
                <c:pt idx="318">
                  <c:v>-0.212311</c:v>
                </c:pt>
                <c:pt idx="319">
                  <c:v>-0.20893700000000001</c:v>
                </c:pt>
                <c:pt idx="320">
                  <c:v>-0.17460600000000001</c:v>
                </c:pt>
                <c:pt idx="321">
                  <c:v>-0.136488</c:v>
                </c:pt>
                <c:pt idx="322">
                  <c:v>-0.103452</c:v>
                </c:pt>
                <c:pt idx="323">
                  <c:v>-6.4780000000000004E-2</c:v>
                </c:pt>
                <c:pt idx="324">
                  <c:v>-2.9960000000000001E-2</c:v>
                </c:pt>
                <c:pt idx="325">
                  <c:v>-6.7000000000000002E-4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199104"/>
        <c:axId val="71944448"/>
      </c:lineChart>
      <c:catAx>
        <c:axId val="153199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2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bits per sample (bps)</a:t>
                </a:r>
              </a:p>
            </c:rich>
          </c:tx>
          <c:layout>
            <c:manualLayout>
              <c:xMode val="edge"/>
              <c:yMode val="edge"/>
              <c:x val="0.4498539435248296"/>
              <c:y val="0.93542074363992167"/>
            </c:manualLayout>
          </c:layout>
          <c:overlay val="0"/>
          <c:spPr>
            <a:noFill/>
            <a:ln w="23328">
              <a:noFill/>
            </a:ln>
          </c:spPr>
        </c:title>
        <c:numFmt formatCode="0.000000" sourceLinked="1"/>
        <c:majorTickMark val="none"/>
        <c:minorTickMark val="none"/>
        <c:tickLblPos val="none"/>
        <c:spPr>
          <a:ln w="8748">
            <a:noFill/>
          </a:ln>
        </c:spPr>
        <c:crossAx val="71944448"/>
        <c:crosses val="autoZero"/>
        <c:auto val="1"/>
        <c:lblAlgn val="ctr"/>
        <c:lblOffset val="100"/>
        <c:tickMarkSkip val="1"/>
        <c:noMultiLvlLbl val="0"/>
      </c:catAx>
      <c:valAx>
        <c:axId val="71944448"/>
        <c:scaling>
          <c:orientation val="minMax"/>
          <c:max val="0.01"/>
          <c:min val="-0.35"/>
        </c:scaling>
        <c:delete val="0"/>
        <c:axPos val="l"/>
        <c:majorGridlines>
          <c:spPr>
            <a:ln w="2916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2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PSNR difference (in dB)</a:t>
                </a:r>
              </a:p>
            </c:rich>
          </c:tx>
          <c:layout>
            <c:manualLayout>
              <c:xMode val="edge"/>
              <c:yMode val="edge"/>
              <c:x val="1.2658227848101266E-2"/>
              <c:y val="0.31702544031311153"/>
            </c:manualLayout>
          </c:layout>
          <c:overlay val="0"/>
          <c:spPr>
            <a:noFill/>
            <a:ln w="2332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1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1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153199104"/>
        <c:crosses val="autoZero"/>
        <c:crossBetween val="between"/>
      </c:valAx>
      <c:spPr>
        <a:solidFill>
          <a:srgbClr val="FFFFFF"/>
        </a:solidFill>
        <a:ln w="2916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4225900681596888"/>
          <c:y val="0.80821917808219179"/>
          <c:w val="0.10613437195715676"/>
          <c:h val="0.16634050880626222"/>
        </c:manualLayout>
      </c:layout>
      <c:overlay val="0"/>
      <c:spPr>
        <a:solidFill>
          <a:srgbClr val="FFFFFF"/>
        </a:solidFill>
        <a:ln w="2916">
          <a:solidFill>
            <a:srgbClr val="000000"/>
          </a:solidFill>
          <a:prstDash val="solid"/>
        </a:ln>
      </c:spPr>
      <c:txPr>
        <a:bodyPr/>
        <a:lstStyle/>
        <a:p>
          <a:pPr>
            <a:defRPr sz="1180" b="0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2916">
      <a:solidFill>
        <a:srgbClr val="000000"/>
      </a:solidFill>
      <a:prstDash val="solid"/>
    </a:ln>
  </c:spPr>
  <c:txPr>
    <a:bodyPr/>
    <a:lstStyle/>
    <a:p>
      <a:pPr>
        <a:defRPr sz="1102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68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r>
              <a:rPr lang="en-US" sz="1468" b="1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PCRD vs CPI, ROC, CoRD </a:t>
            </a:r>
            <a:r>
              <a:rPr lang="en-US" sz="1468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(orchid image, gray, lossy mode)</a:t>
            </a:r>
            <a:endParaRPr lang="en-US"/>
          </a:p>
        </c:rich>
      </c:tx>
      <c:layout>
        <c:manualLayout>
          <c:xMode val="edge"/>
          <c:yMode val="edge"/>
          <c:x val="0.24221789883268482"/>
          <c:y val="2.734375E-2"/>
        </c:manualLayout>
      </c:layout>
      <c:overlay val="0"/>
      <c:spPr>
        <a:noFill/>
        <a:ln w="23308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5330739299610889E-2"/>
          <c:y val="0.150390625"/>
          <c:w val="0.88813229571984431"/>
          <c:h val="0.724609375"/>
        </c:manualLayout>
      </c:layout>
      <c:lineChart>
        <c:grouping val="standard"/>
        <c:varyColors val="0"/>
        <c:ser>
          <c:idx val="1"/>
          <c:order val="0"/>
          <c:tx>
            <c:strRef>
              <c:f>'CPI_ROC-Orchid'!$B$1</c:f>
              <c:strCache>
                <c:ptCount val="1"/>
                <c:pt idx="0">
                  <c:v>PCRD</c:v>
                </c:pt>
              </c:strCache>
            </c:strRef>
          </c:tx>
          <c:spPr>
            <a:ln w="34962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'CPI_ROC-Orchid'!$A$2:$A$327</c:f>
              <c:numCache>
                <c:formatCode>0.000000</c:formatCode>
                <c:ptCount val="326"/>
                <c:pt idx="0">
                  <c:v>1.0583499999999999E-2</c:v>
                </c:pt>
                <c:pt idx="1">
                  <c:v>2.1093799999999999E-2</c:v>
                </c:pt>
                <c:pt idx="2">
                  <c:v>3.1637600000000002E-2</c:v>
                </c:pt>
                <c:pt idx="3">
                  <c:v>4.2178300000000002E-2</c:v>
                </c:pt>
                <c:pt idx="4">
                  <c:v>5.2619899999999997E-2</c:v>
                </c:pt>
                <c:pt idx="5">
                  <c:v>6.3107300000000005E-2</c:v>
                </c:pt>
                <c:pt idx="6">
                  <c:v>7.3628200000000005E-2</c:v>
                </c:pt>
                <c:pt idx="7">
                  <c:v>8.4111000000000005E-2</c:v>
                </c:pt>
                <c:pt idx="8">
                  <c:v>9.4178799999999993E-2</c:v>
                </c:pt>
                <c:pt idx="9">
                  <c:v>0.104439</c:v>
                </c:pt>
                <c:pt idx="10">
                  <c:v>0.114833</c:v>
                </c:pt>
                <c:pt idx="11">
                  <c:v>0.12553300000000001</c:v>
                </c:pt>
                <c:pt idx="12">
                  <c:v>0.13592199999999999</c:v>
                </c:pt>
                <c:pt idx="13">
                  <c:v>0.146561</c:v>
                </c:pt>
                <c:pt idx="14">
                  <c:v>0.156609</c:v>
                </c:pt>
                <c:pt idx="15">
                  <c:v>0.16687299999999999</c:v>
                </c:pt>
                <c:pt idx="16">
                  <c:v>0.177034</c:v>
                </c:pt>
                <c:pt idx="17">
                  <c:v>0.18717</c:v>
                </c:pt>
                <c:pt idx="18">
                  <c:v>0.197906</c:v>
                </c:pt>
                <c:pt idx="19">
                  <c:v>0.20758799999999999</c:v>
                </c:pt>
                <c:pt idx="20">
                  <c:v>0.218144</c:v>
                </c:pt>
                <c:pt idx="21">
                  <c:v>0.22872000000000001</c:v>
                </c:pt>
                <c:pt idx="22">
                  <c:v>0.23905299999999999</c:v>
                </c:pt>
                <c:pt idx="23">
                  <c:v>0.249226</c:v>
                </c:pt>
                <c:pt idx="24">
                  <c:v>0.25923200000000002</c:v>
                </c:pt>
                <c:pt idx="25">
                  <c:v>0.26948699999999998</c:v>
                </c:pt>
                <c:pt idx="26">
                  <c:v>0.27974700000000002</c:v>
                </c:pt>
                <c:pt idx="27">
                  <c:v>0.29000700000000001</c:v>
                </c:pt>
                <c:pt idx="28">
                  <c:v>0.300458</c:v>
                </c:pt>
                <c:pt idx="29">
                  <c:v>0.31069200000000002</c:v>
                </c:pt>
                <c:pt idx="30">
                  <c:v>0.320988</c:v>
                </c:pt>
                <c:pt idx="31">
                  <c:v>0.33120699999999997</c:v>
                </c:pt>
                <c:pt idx="32">
                  <c:v>0.34178799999999998</c:v>
                </c:pt>
                <c:pt idx="33">
                  <c:v>0.351825</c:v>
                </c:pt>
                <c:pt idx="34">
                  <c:v>0.36198599999999997</c:v>
                </c:pt>
                <c:pt idx="35">
                  <c:v>0.37199700000000002</c:v>
                </c:pt>
                <c:pt idx="36">
                  <c:v>0.38187399999999999</c:v>
                </c:pt>
                <c:pt idx="37">
                  <c:v>0.39215100000000003</c:v>
                </c:pt>
                <c:pt idx="38">
                  <c:v>0.40205999999999997</c:v>
                </c:pt>
                <c:pt idx="39">
                  <c:v>0.41247899999999998</c:v>
                </c:pt>
                <c:pt idx="40">
                  <c:v>0.42238799999999999</c:v>
                </c:pt>
                <c:pt idx="41">
                  <c:v>0.43229499999999998</c:v>
                </c:pt>
                <c:pt idx="42">
                  <c:v>0.44257400000000002</c:v>
                </c:pt>
                <c:pt idx="43">
                  <c:v>0.45234200000000002</c:v>
                </c:pt>
                <c:pt idx="44">
                  <c:v>0.46247100000000002</c:v>
                </c:pt>
                <c:pt idx="45">
                  <c:v>0.47259099999999998</c:v>
                </c:pt>
                <c:pt idx="46">
                  <c:v>0.48286400000000002</c:v>
                </c:pt>
                <c:pt idx="47">
                  <c:v>0.49294300000000002</c:v>
                </c:pt>
                <c:pt idx="48">
                  <c:v>0.50287300000000001</c:v>
                </c:pt>
                <c:pt idx="49">
                  <c:v>0.51301600000000003</c:v>
                </c:pt>
                <c:pt idx="50">
                  <c:v>0.52309099999999997</c:v>
                </c:pt>
                <c:pt idx="51">
                  <c:v>0.53357200000000005</c:v>
                </c:pt>
                <c:pt idx="52">
                  <c:v>0.54359599999999997</c:v>
                </c:pt>
                <c:pt idx="53">
                  <c:v>0.55386199999999997</c:v>
                </c:pt>
                <c:pt idx="54">
                  <c:v>0.56392500000000001</c:v>
                </c:pt>
                <c:pt idx="55">
                  <c:v>0.57450900000000005</c:v>
                </c:pt>
                <c:pt idx="56">
                  <c:v>0.58535499999999996</c:v>
                </c:pt>
                <c:pt idx="57">
                  <c:v>0.59548599999999996</c:v>
                </c:pt>
                <c:pt idx="58">
                  <c:v>0.60559799999999997</c:v>
                </c:pt>
                <c:pt idx="59">
                  <c:v>0.61548899999999995</c:v>
                </c:pt>
                <c:pt idx="60">
                  <c:v>0.62549900000000003</c:v>
                </c:pt>
                <c:pt idx="61">
                  <c:v>0.63587800000000005</c:v>
                </c:pt>
                <c:pt idx="62">
                  <c:v>0.645953</c:v>
                </c:pt>
                <c:pt idx="63">
                  <c:v>0.65579699999999996</c:v>
                </c:pt>
                <c:pt idx="64">
                  <c:v>0.66593500000000005</c:v>
                </c:pt>
                <c:pt idx="65">
                  <c:v>0.67597499999999999</c:v>
                </c:pt>
                <c:pt idx="66">
                  <c:v>0.68631600000000004</c:v>
                </c:pt>
                <c:pt idx="67">
                  <c:v>0.69623599999999997</c:v>
                </c:pt>
                <c:pt idx="68">
                  <c:v>0.70653999999999995</c:v>
                </c:pt>
                <c:pt idx="69">
                  <c:v>0.71632700000000005</c:v>
                </c:pt>
                <c:pt idx="70">
                  <c:v>0.72678799999999999</c:v>
                </c:pt>
                <c:pt idx="71">
                  <c:v>0.73654200000000003</c:v>
                </c:pt>
                <c:pt idx="72">
                  <c:v>0.74664299999999995</c:v>
                </c:pt>
                <c:pt idx="73">
                  <c:v>0.75695199999999996</c:v>
                </c:pt>
                <c:pt idx="74">
                  <c:v>0.76701799999999998</c:v>
                </c:pt>
                <c:pt idx="75">
                  <c:v>0.77722000000000002</c:v>
                </c:pt>
                <c:pt idx="76">
                  <c:v>0.78739199999999998</c:v>
                </c:pt>
                <c:pt idx="77">
                  <c:v>0.79736499999999999</c:v>
                </c:pt>
                <c:pt idx="78">
                  <c:v>0.80757599999999996</c:v>
                </c:pt>
                <c:pt idx="79">
                  <c:v>0.81758900000000001</c:v>
                </c:pt>
                <c:pt idx="80">
                  <c:v>0.827596</c:v>
                </c:pt>
                <c:pt idx="81">
                  <c:v>0.83772999999999997</c:v>
                </c:pt>
                <c:pt idx="82">
                  <c:v>0.84807299999999997</c:v>
                </c:pt>
                <c:pt idx="83">
                  <c:v>0.85798200000000002</c:v>
                </c:pt>
                <c:pt idx="84">
                  <c:v>0.86809999999999998</c:v>
                </c:pt>
                <c:pt idx="85">
                  <c:v>0.87852600000000003</c:v>
                </c:pt>
                <c:pt idx="86">
                  <c:v>0.88841700000000001</c:v>
                </c:pt>
                <c:pt idx="87">
                  <c:v>0.89840100000000001</c:v>
                </c:pt>
                <c:pt idx="88">
                  <c:v>0.90855600000000003</c:v>
                </c:pt>
                <c:pt idx="89">
                  <c:v>0.91891900000000004</c:v>
                </c:pt>
                <c:pt idx="90">
                  <c:v>0.92914099999999999</c:v>
                </c:pt>
                <c:pt idx="91">
                  <c:v>0.93928100000000003</c:v>
                </c:pt>
                <c:pt idx="92">
                  <c:v>0.94978799999999997</c:v>
                </c:pt>
                <c:pt idx="93">
                  <c:v>0.96001400000000003</c:v>
                </c:pt>
                <c:pt idx="94">
                  <c:v>0.97016100000000005</c:v>
                </c:pt>
                <c:pt idx="95">
                  <c:v>0.97970299999999999</c:v>
                </c:pt>
                <c:pt idx="96">
                  <c:v>0.98971399999999998</c:v>
                </c:pt>
                <c:pt idx="97">
                  <c:v>0.99983200000000005</c:v>
                </c:pt>
                <c:pt idx="98">
                  <c:v>1.0095499999999999</c:v>
                </c:pt>
                <c:pt idx="99">
                  <c:v>1.0197499999999999</c:v>
                </c:pt>
                <c:pt idx="100">
                  <c:v>1.0301400000000001</c:v>
                </c:pt>
                <c:pt idx="101">
                  <c:v>1.03969</c:v>
                </c:pt>
                <c:pt idx="102">
                  <c:v>1.0498099999999999</c:v>
                </c:pt>
                <c:pt idx="103">
                  <c:v>1.0597700000000001</c:v>
                </c:pt>
                <c:pt idx="104">
                  <c:v>1.0698000000000001</c:v>
                </c:pt>
                <c:pt idx="105">
                  <c:v>1.0801099999999999</c:v>
                </c:pt>
                <c:pt idx="106">
                  <c:v>1.09023</c:v>
                </c:pt>
                <c:pt idx="107">
                  <c:v>1.1003799999999999</c:v>
                </c:pt>
                <c:pt idx="108">
                  <c:v>1.1104000000000001</c:v>
                </c:pt>
                <c:pt idx="109">
                  <c:v>1.1202000000000001</c:v>
                </c:pt>
                <c:pt idx="110">
                  <c:v>1.1300300000000001</c:v>
                </c:pt>
                <c:pt idx="111">
                  <c:v>1.1398699999999999</c:v>
                </c:pt>
                <c:pt idx="112">
                  <c:v>1.1505000000000001</c:v>
                </c:pt>
                <c:pt idx="113">
                  <c:v>1.1601300000000001</c:v>
                </c:pt>
                <c:pt idx="114">
                  <c:v>1.17012</c:v>
                </c:pt>
                <c:pt idx="115">
                  <c:v>1.1806300000000001</c:v>
                </c:pt>
                <c:pt idx="116">
                  <c:v>1.1903900000000001</c:v>
                </c:pt>
                <c:pt idx="117">
                  <c:v>1.2002200000000001</c:v>
                </c:pt>
                <c:pt idx="118">
                  <c:v>1.21065</c:v>
                </c:pt>
                <c:pt idx="119">
                  <c:v>1.2203599999999999</c:v>
                </c:pt>
                <c:pt idx="120">
                  <c:v>1.2306299999999999</c:v>
                </c:pt>
                <c:pt idx="121">
                  <c:v>1.24021</c:v>
                </c:pt>
                <c:pt idx="122">
                  <c:v>1.2502</c:v>
                </c:pt>
                <c:pt idx="123">
                  <c:v>1.26065</c:v>
                </c:pt>
                <c:pt idx="124">
                  <c:v>1.2705900000000001</c:v>
                </c:pt>
                <c:pt idx="125">
                  <c:v>1.2805800000000001</c:v>
                </c:pt>
                <c:pt idx="126">
                  <c:v>1.29112</c:v>
                </c:pt>
                <c:pt idx="127">
                  <c:v>1.30061</c:v>
                </c:pt>
                <c:pt idx="128">
                  <c:v>1.31071</c:v>
                </c:pt>
                <c:pt idx="129">
                  <c:v>1.32124</c:v>
                </c:pt>
                <c:pt idx="130">
                  <c:v>1.3308800000000001</c:v>
                </c:pt>
                <c:pt idx="131">
                  <c:v>1.3412299999999999</c:v>
                </c:pt>
                <c:pt idx="132">
                  <c:v>1.35083</c:v>
                </c:pt>
                <c:pt idx="133">
                  <c:v>1.36086</c:v>
                </c:pt>
                <c:pt idx="134">
                  <c:v>1.37094</c:v>
                </c:pt>
                <c:pt idx="135">
                  <c:v>1.38134</c:v>
                </c:pt>
                <c:pt idx="136">
                  <c:v>1.3908400000000001</c:v>
                </c:pt>
                <c:pt idx="137">
                  <c:v>1.4007000000000001</c:v>
                </c:pt>
                <c:pt idx="138">
                  <c:v>1.4109400000000001</c:v>
                </c:pt>
                <c:pt idx="139">
                  <c:v>1.4209499999999999</c:v>
                </c:pt>
                <c:pt idx="140">
                  <c:v>1.4310799999999999</c:v>
                </c:pt>
                <c:pt idx="141">
                  <c:v>1.44137</c:v>
                </c:pt>
                <c:pt idx="142">
                  <c:v>1.45139</c:v>
                </c:pt>
                <c:pt idx="143">
                  <c:v>1.46146</c:v>
                </c:pt>
                <c:pt idx="144">
                  <c:v>1.4709700000000001</c:v>
                </c:pt>
                <c:pt idx="145">
                  <c:v>1.4809699999999999</c:v>
                </c:pt>
                <c:pt idx="146">
                  <c:v>1.4915099999999999</c:v>
                </c:pt>
                <c:pt idx="147">
                  <c:v>1.5010300000000001</c:v>
                </c:pt>
                <c:pt idx="148">
                  <c:v>1.51108</c:v>
                </c:pt>
                <c:pt idx="149">
                  <c:v>1.5211399999999999</c:v>
                </c:pt>
                <c:pt idx="150">
                  <c:v>1.53152</c:v>
                </c:pt>
                <c:pt idx="151">
                  <c:v>1.5414300000000001</c:v>
                </c:pt>
                <c:pt idx="152">
                  <c:v>1.5515699999999999</c:v>
                </c:pt>
                <c:pt idx="153">
                  <c:v>1.5617000000000001</c:v>
                </c:pt>
                <c:pt idx="154">
                  <c:v>1.5716000000000001</c:v>
                </c:pt>
                <c:pt idx="155">
                  <c:v>1.5816300000000001</c:v>
                </c:pt>
                <c:pt idx="156">
                  <c:v>1.59189</c:v>
                </c:pt>
                <c:pt idx="157">
                  <c:v>1.6017300000000001</c:v>
                </c:pt>
                <c:pt idx="158">
                  <c:v>1.6117300000000001</c:v>
                </c:pt>
                <c:pt idx="159">
                  <c:v>1.6217600000000001</c:v>
                </c:pt>
                <c:pt idx="160">
                  <c:v>1.6322000000000001</c:v>
                </c:pt>
                <c:pt idx="161">
                  <c:v>1.6422099999999999</c:v>
                </c:pt>
                <c:pt idx="162">
                  <c:v>1.65194</c:v>
                </c:pt>
                <c:pt idx="163">
                  <c:v>1.6621600000000001</c:v>
                </c:pt>
                <c:pt idx="164">
                  <c:v>1.6724300000000001</c:v>
                </c:pt>
                <c:pt idx="165">
                  <c:v>1.68268</c:v>
                </c:pt>
                <c:pt idx="166">
                  <c:v>1.69282</c:v>
                </c:pt>
                <c:pt idx="167">
                  <c:v>1.70302</c:v>
                </c:pt>
                <c:pt idx="168">
                  <c:v>1.71302</c:v>
                </c:pt>
                <c:pt idx="169">
                  <c:v>1.72353</c:v>
                </c:pt>
                <c:pt idx="170">
                  <c:v>1.73397</c:v>
                </c:pt>
                <c:pt idx="171">
                  <c:v>1.7442899999999999</c:v>
                </c:pt>
                <c:pt idx="172">
                  <c:v>1.7545999999999999</c:v>
                </c:pt>
                <c:pt idx="173">
                  <c:v>1.76448</c:v>
                </c:pt>
                <c:pt idx="174">
                  <c:v>1.7749999999999999</c:v>
                </c:pt>
                <c:pt idx="175">
                  <c:v>1.7848200000000001</c:v>
                </c:pt>
                <c:pt idx="176">
                  <c:v>1.79512</c:v>
                </c:pt>
                <c:pt idx="177">
                  <c:v>1.8050600000000001</c:v>
                </c:pt>
                <c:pt idx="178">
                  <c:v>1.81487</c:v>
                </c:pt>
                <c:pt idx="179">
                  <c:v>1.82525</c:v>
                </c:pt>
                <c:pt idx="180">
                  <c:v>1.83501</c:v>
                </c:pt>
                <c:pt idx="181">
                  <c:v>1.8452299999999999</c:v>
                </c:pt>
                <c:pt idx="182">
                  <c:v>1.8551800000000001</c:v>
                </c:pt>
                <c:pt idx="183">
                  <c:v>1.86537</c:v>
                </c:pt>
                <c:pt idx="184">
                  <c:v>1.8755200000000001</c:v>
                </c:pt>
                <c:pt idx="185">
                  <c:v>1.88561</c:v>
                </c:pt>
                <c:pt idx="186">
                  <c:v>1.89577</c:v>
                </c:pt>
                <c:pt idx="187">
                  <c:v>1.9056</c:v>
                </c:pt>
                <c:pt idx="188">
                  <c:v>1.9157200000000001</c:v>
                </c:pt>
                <c:pt idx="189">
                  <c:v>1.9257500000000001</c:v>
                </c:pt>
                <c:pt idx="190">
                  <c:v>1.93594</c:v>
                </c:pt>
                <c:pt idx="191">
                  <c:v>1.9458599999999999</c:v>
                </c:pt>
                <c:pt idx="192">
                  <c:v>1.9561599999999999</c:v>
                </c:pt>
                <c:pt idx="193">
                  <c:v>1.9662599999999999</c:v>
                </c:pt>
                <c:pt idx="194">
                  <c:v>1.9762299999999999</c:v>
                </c:pt>
                <c:pt idx="195">
                  <c:v>1.9863299999999999</c:v>
                </c:pt>
                <c:pt idx="196">
                  <c:v>1.9964900000000001</c:v>
                </c:pt>
                <c:pt idx="197">
                  <c:v>2.0066999999999999</c:v>
                </c:pt>
                <c:pt idx="198">
                  <c:v>2.0165600000000001</c:v>
                </c:pt>
                <c:pt idx="199">
                  <c:v>2.0270700000000001</c:v>
                </c:pt>
                <c:pt idx="200">
                  <c:v>2.0369799999999998</c:v>
                </c:pt>
                <c:pt idx="201">
                  <c:v>2.04684</c:v>
                </c:pt>
                <c:pt idx="202">
                  <c:v>2.0567199999999999</c:v>
                </c:pt>
                <c:pt idx="203">
                  <c:v>2.0667800000000001</c:v>
                </c:pt>
                <c:pt idx="204">
                  <c:v>2.0772599999999999</c:v>
                </c:pt>
                <c:pt idx="205">
                  <c:v>2.0869</c:v>
                </c:pt>
                <c:pt idx="206">
                  <c:v>2.0968200000000001</c:v>
                </c:pt>
                <c:pt idx="207">
                  <c:v>2.10704</c:v>
                </c:pt>
                <c:pt idx="208">
                  <c:v>2.1171500000000001</c:v>
                </c:pt>
                <c:pt idx="209">
                  <c:v>2.1271599999999999</c:v>
                </c:pt>
                <c:pt idx="210">
                  <c:v>2.13727</c:v>
                </c:pt>
                <c:pt idx="211">
                  <c:v>2.1471900000000002</c:v>
                </c:pt>
                <c:pt idx="212">
                  <c:v>2.1574</c:v>
                </c:pt>
                <c:pt idx="213">
                  <c:v>2.16743</c:v>
                </c:pt>
                <c:pt idx="214">
                  <c:v>2.17727</c:v>
                </c:pt>
                <c:pt idx="215">
                  <c:v>2.18736</c:v>
                </c:pt>
                <c:pt idx="216">
                  <c:v>2.1972900000000002</c:v>
                </c:pt>
                <c:pt idx="217">
                  <c:v>2.2071499999999999</c:v>
                </c:pt>
                <c:pt idx="218">
                  <c:v>2.2172399999999999</c:v>
                </c:pt>
                <c:pt idx="219">
                  <c:v>2.2277100000000001</c:v>
                </c:pt>
                <c:pt idx="220">
                  <c:v>2.2372399999999999</c:v>
                </c:pt>
                <c:pt idx="221">
                  <c:v>2.24736</c:v>
                </c:pt>
                <c:pt idx="222">
                  <c:v>2.2573599999999998</c:v>
                </c:pt>
                <c:pt idx="223">
                  <c:v>2.2674500000000002</c:v>
                </c:pt>
                <c:pt idx="224">
                  <c:v>2.2773500000000002</c:v>
                </c:pt>
                <c:pt idx="225">
                  <c:v>2.2872499999999998</c:v>
                </c:pt>
                <c:pt idx="226">
                  <c:v>2.2970999999999999</c:v>
                </c:pt>
                <c:pt idx="227">
                  <c:v>2.3071999999999999</c:v>
                </c:pt>
                <c:pt idx="228">
                  <c:v>2.3175699999999999</c:v>
                </c:pt>
                <c:pt idx="229">
                  <c:v>2.3275700000000001</c:v>
                </c:pt>
                <c:pt idx="230">
                  <c:v>2.33758</c:v>
                </c:pt>
                <c:pt idx="231">
                  <c:v>2.3476599999999999</c:v>
                </c:pt>
                <c:pt idx="232">
                  <c:v>2.3578999999999999</c:v>
                </c:pt>
                <c:pt idx="233">
                  <c:v>2.3678900000000001</c:v>
                </c:pt>
                <c:pt idx="234">
                  <c:v>2.3778999999999999</c:v>
                </c:pt>
                <c:pt idx="235">
                  <c:v>2.3879700000000001</c:v>
                </c:pt>
                <c:pt idx="236">
                  <c:v>2.3976500000000001</c:v>
                </c:pt>
                <c:pt idx="237">
                  <c:v>2.4074900000000001</c:v>
                </c:pt>
                <c:pt idx="238">
                  <c:v>2.4175800000000001</c:v>
                </c:pt>
                <c:pt idx="239">
                  <c:v>2.42747</c:v>
                </c:pt>
                <c:pt idx="240">
                  <c:v>2.43743</c:v>
                </c:pt>
                <c:pt idx="241">
                  <c:v>2.4479199999999999</c:v>
                </c:pt>
                <c:pt idx="242">
                  <c:v>2.4579300000000002</c:v>
                </c:pt>
                <c:pt idx="243">
                  <c:v>2.4676499999999999</c:v>
                </c:pt>
                <c:pt idx="244">
                  <c:v>2.4780799999999998</c:v>
                </c:pt>
                <c:pt idx="245">
                  <c:v>2.4876399999999999</c:v>
                </c:pt>
                <c:pt idx="246">
                  <c:v>2.4981200000000001</c:v>
                </c:pt>
                <c:pt idx="247">
                  <c:v>2.5076999999999998</c:v>
                </c:pt>
                <c:pt idx="248">
                  <c:v>2.5176799999999999</c:v>
                </c:pt>
                <c:pt idx="249">
                  <c:v>2.5278</c:v>
                </c:pt>
                <c:pt idx="250">
                  <c:v>2.5381399999999998</c:v>
                </c:pt>
                <c:pt idx="251">
                  <c:v>2.5476100000000002</c:v>
                </c:pt>
                <c:pt idx="252">
                  <c:v>2.5575700000000001</c:v>
                </c:pt>
                <c:pt idx="253">
                  <c:v>2.5675599999999998</c:v>
                </c:pt>
                <c:pt idx="254">
                  <c:v>2.57816</c:v>
                </c:pt>
                <c:pt idx="255">
                  <c:v>2.58792</c:v>
                </c:pt>
                <c:pt idx="256">
                  <c:v>2.5982599999999998</c:v>
                </c:pt>
                <c:pt idx="257">
                  <c:v>2.6081699999999999</c:v>
                </c:pt>
                <c:pt idx="258">
                  <c:v>2.6177800000000002</c:v>
                </c:pt>
                <c:pt idx="259">
                  <c:v>2.62832</c:v>
                </c:pt>
                <c:pt idx="260">
                  <c:v>2.6377000000000002</c:v>
                </c:pt>
                <c:pt idx="261">
                  <c:v>2.6477900000000001</c:v>
                </c:pt>
                <c:pt idx="262">
                  <c:v>2.6580400000000002</c:v>
                </c:pt>
                <c:pt idx="263">
                  <c:v>2.6681900000000001</c:v>
                </c:pt>
                <c:pt idx="264">
                  <c:v>2.6783199999999998</c:v>
                </c:pt>
                <c:pt idx="265">
                  <c:v>2.6883300000000001</c:v>
                </c:pt>
                <c:pt idx="266">
                  <c:v>2.6982699999999999</c:v>
                </c:pt>
                <c:pt idx="267">
                  <c:v>2.7081</c:v>
                </c:pt>
                <c:pt idx="268">
                  <c:v>2.7179600000000002</c:v>
                </c:pt>
                <c:pt idx="269">
                  <c:v>2.7284000000000002</c:v>
                </c:pt>
                <c:pt idx="270">
                  <c:v>2.7385999999999999</c:v>
                </c:pt>
                <c:pt idx="271">
                  <c:v>2.7483599999999999</c:v>
                </c:pt>
                <c:pt idx="272">
                  <c:v>2.7581199999999999</c:v>
                </c:pt>
                <c:pt idx="273">
                  <c:v>2.76823</c:v>
                </c:pt>
                <c:pt idx="274">
                  <c:v>2.7783899999999999</c:v>
                </c:pt>
                <c:pt idx="275">
                  <c:v>2.7880199999999999</c:v>
                </c:pt>
                <c:pt idx="276">
                  <c:v>2.7984200000000001</c:v>
                </c:pt>
                <c:pt idx="277">
                  <c:v>2.80816</c:v>
                </c:pt>
                <c:pt idx="278">
                  <c:v>2.81813</c:v>
                </c:pt>
                <c:pt idx="279">
                  <c:v>2.8285300000000002</c:v>
                </c:pt>
                <c:pt idx="280">
                  <c:v>2.8385400000000001</c:v>
                </c:pt>
                <c:pt idx="281">
                  <c:v>2.8486099999999999</c:v>
                </c:pt>
                <c:pt idx="282">
                  <c:v>2.8586399999999998</c:v>
                </c:pt>
                <c:pt idx="283">
                  <c:v>2.8683100000000001</c:v>
                </c:pt>
                <c:pt idx="284">
                  <c:v>2.8784900000000002</c:v>
                </c:pt>
                <c:pt idx="285">
                  <c:v>2.8887200000000002</c:v>
                </c:pt>
                <c:pt idx="286">
                  <c:v>2.89846</c:v>
                </c:pt>
                <c:pt idx="287">
                  <c:v>2.90876</c:v>
                </c:pt>
                <c:pt idx="288">
                  <c:v>2.9184199999999998</c:v>
                </c:pt>
                <c:pt idx="289">
                  <c:v>2.9285299999999999</c:v>
                </c:pt>
                <c:pt idx="290">
                  <c:v>2.93859</c:v>
                </c:pt>
                <c:pt idx="291">
                  <c:v>2.94869</c:v>
                </c:pt>
                <c:pt idx="292">
                  <c:v>2.95844</c:v>
                </c:pt>
                <c:pt idx="293">
                  <c:v>2.9686599999999999</c:v>
                </c:pt>
                <c:pt idx="294">
                  <c:v>2.9789300000000001</c:v>
                </c:pt>
                <c:pt idx="295">
                  <c:v>2.9885299999999999</c:v>
                </c:pt>
                <c:pt idx="296">
                  <c:v>2.9984999999999999</c:v>
                </c:pt>
                <c:pt idx="297">
                  <c:v>3.0086599999999999</c:v>
                </c:pt>
                <c:pt idx="298">
                  <c:v>3.0186099999999998</c:v>
                </c:pt>
                <c:pt idx="299">
                  <c:v>3.02874</c:v>
                </c:pt>
                <c:pt idx="300">
                  <c:v>3.0387200000000001</c:v>
                </c:pt>
                <c:pt idx="301">
                  <c:v>3.0488900000000001</c:v>
                </c:pt>
                <c:pt idx="302">
                  <c:v>3.05884</c:v>
                </c:pt>
                <c:pt idx="303">
                  <c:v>3.0688499999999999</c:v>
                </c:pt>
                <c:pt idx="304">
                  <c:v>3.0789800000000001</c:v>
                </c:pt>
                <c:pt idx="305">
                  <c:v>3.0891999999999999</c:v>
                </c:pt>
                <c:pt idx="306">
                  <c:v>3.0992700000000002</c:v>
                </c:pt>
                <c:pt idx="307">
                  <c:v>3.1090499999999999</c:v>
                </c:pt>
                <c:pt idx="308">
                  <c:v>3.1191900000000001</c:v>
                </c:pt>
                <c:pt idx="309">
                  <c:v>3.12913</c:v>
                </c:pt>
                <c:pt idx="310">
                  <c:v>3.1392099999999998</c:v>
                </c:pt>
                <c:pt idx="311">
                  <c:v>3.14927</c:v>
                </c:pt>
                <c:pt idx="312">
                  <c:v>3.1593300000000002</c:v>
                </c:pt>
                <c:pt idx="313">
                  <c:v>3.16954</c:v>
                </c:pt>
                <c:pt idx="314">
                  <c:v>3.17936</c:v>
                </c:pt>
                <c:pt idx="315">
                  <c:v>3.1895099999999998</c:v>
                </c:pt>
                <c:pt idx="316">
                  <c:v>3.1995300000000002</c:v>
                </c:pt>
                <c:pt idx="317">
                  <c:v>3.2099199999999999</c:v>
                </c:pt>
                <c:pt idx="318">
                  <c:v>3.2197499999999999</c:v>
                </c:pt>
                <c:pt idx="319">
                  <c:v>3.2307700000000001</c:v>
                </c:pt>
                <c:pt idx="320">
                  <c:v>3.24214</c:v>
                </c:pt>
                <c:pt idx="321">
                  <c:v>3.2521800000000001</c:v>
                </c:pt>
                <c:pt idx="322">
                  <c:v>3.2625299999999999</c:v>
                </c:pt>
                <c:pt idx="323">
                  <c:v>3.2725499999999998</c:v>
                </c:pt>
                <c:pt idx="324">
                  <c:v>3.2824200000000001</c:v>
                </c:pt>
                <c:pt idx="325">
                  <c:v>3.2897500000000002</c:v>
                </c:pt>
              </c:numCache>
            </c:numRef>
          </c:cat>
          <c:val>
            <c:numRef>
              <c:f>'CPI_ROC-Orchid'!$B$2:$B$327</c:f>
              <c:numCache>
                <c:formatCode>General</c:formatCode>
                <c:ptCount val="3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'CPI_ROC-Orchid'!$C$1</c:f>
              <c:strCache>
                <c:ptCount val="1"/>
                <c:pt idx="0">
                  <c:v>CPI</c:v>
                </c:pt>
              </c:strCache>
            </c:strRef>
          </c:tx>
          <c:spPr>
            <a:ln w="23308">
              <a:solidFill>
                <a:srgbClr val="008000"/>
              </a:solidFill>
              <a:prstDash val="solid"/>
            </a:ln>
          </c:spPr>
          <c:marker>
            <c:symbol val="none"/>
          </c:marker>
          <c:cat>
            <c:numRef>
              <c:f>'CPI_ROC-Orchid'!$A$2:$A$327</c:f>
              <c:numCache>
                <c:formatCode>0.000000</c:formatCode>
                <c:ptCount val="326"/>
                <c:pt idx="0">
                  <c:v>1.0583499999999999E-2</c:v>
                </c:pt>
                <c:pt idx="1">
                  <c:v>2.1093799999999999E-2</c:v>
                </c:pt>
                <c:pt idx="2">
                  <c:v>3.1637600000000002E-2</c:v>
                </c:pt>
                <c:pt idx="3">
                  <c:v>4.2178300000000002E-2</c:v>
                </c:pt>
                <c:pt idx="4">
                  <c:v>5.2619899999999997E-2</c:v>
                </c:pt>
                <c:pt idx="5">
                  <c:v>6.3107300000000005E-2</c:v>
                </c:pt>
                <c:pt idx="6">
                  <c:v>7.3628200000000005E-2</c:v>
                </c:pt>
                <c:pt idx="7">
                  <c:v>8.4111000000000005E-2</c:v>
                </c:pt>
                <c:pt idx="8">
                  <c:v>9.4178799999999993E-2</c:v>
                </c:pt>
                <c:pt idx="9">
                  <c:v>0.104439</c:v>
                </c:pt>
                <c:pt idx="10">
                  <c:v>0.114833</c:v>
                </c:pt>
                <c:pt idx="11">
                  <c:v>0.12553300000000001</c:v>
                </c:pt>
                <c:pt idx="12">
                  <c:v>0.13592199999999999</c:v>
                </c:pt>
                <c:pt idx="13">
                  <c:v>0.146561</c:v>
                </c:pt>
                <c:pt idx="14">
                  <c:v>0.156609</c:v>
                </c:pt>
                <c:pt idx="15">
                  <c:v>0.16687299999999999</c:v>
                </c:pt>
                <c:pt idx="16">
                  <c:v>0.177034</c:v>
                </c:pt>
                <c:pt idx="17">
                  <c:v>0.18717</c:v>
                </c:pt>
                <c:pt idx="18">
                  <c:v>0.197906</c:v>
                </c:pt>
                <c:pt idx="19">
                  <c:v>0.20758799999999999</c:v>
                </c:pt>
                <c:pt idx="20">
                  <c:v>0.218144</c:v>
                </c:pt>
                <c:pt idx="21">
                  <c:v>0.22872000000000001</c:v>
                </c:pt>
                <c:pt idx="22">
                  <c:v>0.23905299999999999</c:v>
                </c:pt>
                <c:pt idx="23">
                  <c:v>0.249226</c:v>
                </c:pt>
                <c:pt idx="24">
                  <c:v>0.25923200000000002</c:v>
                </c:pt>
                <c:pt idx="25">
                  <c:v>0.26948699999999998</c:v>
                </c:pt>
                <c:pt idx="26">
                  <c:v>0.27974700000000002</c:v>
                </c:pt>
                <c:pt idx="27">
                  <c:v>0.29000700000000001</c:v>
                </c:pt>
                <c:pt idx="28">
                  <c:v>0.300458</c:v>
                </c:pt>
                <c:pt idx="29">
                  <c:v>0.31069200000000002</c:v>
                </c:pt>
                <c:pt idx="30">
                  <c:v>0.320988</c:v>
                </c:pt>
                <c:pt idx="31">
                  <c:v>0.33120699999999997</c:v>
                </c:pt>
                <c:pt idx="32">
                  <c:v>0.34178799999999998</c:v>
                </c:pt>
                <c:pt idx="33">
                  <c:v>0.351825</c:v>
                </c:pt>
                <c:pt idx="34">
                  <c:v>0.36198599999999997</c:v>
                </c:pt>
                <c:pt idx="35">
                  <c:v>0.37199700000000002</c:v>
                </c:pt>
                <c:pt idx="36">
                  <c:v>0.38187399999999999</c:v>
                </c:pt>
                <c:pt idx="37">
                  <c:v>0.39215100000000003</c:v>
                </c:pt>
                <c:pt idx="38">
                  <c:v>0.40205999999999997</c:v>
                </c:pt>
                <c:pt idx="39">
                  <c:v>0.41247899999999998</c:v>
                </c:pt>
                <c:pt idx="40">
                  <c:v>0.42238799999999999</c:v>
                </c:pt>
                <c:pt idx="41">
                  <c:v>0.43229499999999998</c:v>
                </c:pt>
                <c:pt idx="42">
                  <c:v>0.44257400000000002</c:v>
                </c:pt>
                <c:pt idx="43">
                  <c:v>0.45234200000000002</c:v>
                </c:pt>
                <c:pt idx="44">
                  <c:v>0.46247100000000002</c:v>
                </c:pt>
                <c:pt idx="45">
                  <c:v>0.47259099999999998</c:v>
                </c:pt>
                <c:pt idx="46">
                  <c:v>0.48286400000000002</c:v>
                </c:pt>
                <c:pt idx="47">
                  <c:v>0.49294300000000002</c:v>
                </c:pt>
                <c:pt idx="48">
                  <c:v>0.50287300000000001</c:v>
                </c:pt>
                <c:pt idx="49">
                  <c:v>0.51301600000000003</c:v>
                </c:pt>
                <c:pt idx="50">
                  <c:v>0.52309099999999997</c:v>
                </c:pt>
                <c:pt idx="51">
                  <c:v>0.53357200000000005</c:v>
                </c:pt>
                <c:pt idx="52">
                  <c:v>0.54359599999999997</c:v>
                </c:pt>
                <c:pt idx="53">
                  <c:v>0.55386199999999997</c:v>
                </c:pt>
                <c:pt idx="54">
                  <c:v>0.56392500000000001</c:v>
                </c:pt>
                <c:pt idx="55">
                  <c:v>0.57450900000000005</c:v>
                </c:pt>
                <c:pt idx="56">
                  <c:v>0.58535499999999996</c:v>
                </c:pt>
                <c:pt idx="57">
                  <c:v>0.59548599999999996</c:v>
                </c:pt>
                <c:pt idx="58">
                  <c:v>0.60559799999999997</c:v>
                </c:pt>
                <c:pt idx="59">
                  <c:v>0.61548899999999995</c:v>
                </c:pt>
                <c:pt idx="60">
                  <c:v>0.62549900000000003</c:v>
                </c:pt>
                <c:pt idx="61">
                  <c:v>0.63587800000000005</c:v>
                </c:pt>
                <c:pt idx="62">
                  <c:v>0.645953</c:v>
                </c:pt>
                <c:pt idx="63">
                  <c:v>0.65579699999999996</c:v>
                </c:pt>
                <c:pt idx="64">
                  <c:v>0.66593500000000005</c:v>
                </c:pt>
                <c:pt idx="65">
                  <c:v>0.67597499999999999</c:v>
                </c:pt>
                <c:pt idx="66">
                  <c:v>0.68631600000000004</c:v>
                </c:pt>
                <c:pt idx="67">
                  <c:v>0.69623599999999997</c:v>
                </c:pt>
                <c:pt idx="68">
                  <c:v>0.70653999999999995</c:v>
                </c:pt>
                <c:pt idx="69">
                  <c:v>0.71632700000000005</c:v>
                </c:pt>
                <c:pt idx="70">
                  <c:v>0.72678799999999999</c:v>
                </c:pt>
                <c:pt idx="71">
                  <c:v>0.73654200000000003</c:v>
                </c:pt>
                <c:pt idx="72">
                  <c:v>0.74664299999999995</c:v>
                </c:pt>
                <c:pt idx="73">
                  <c:v>0.75695199999999996</c:v>
                </c:pt>
                <c:pt idx="74">
                  <c:v>0.76701799999999998</c:v>
                </c:pt>
                <c:pt idx="75">
                  <c:v>0.77722000000000002</c:v>
                </c:pt>
                <c:pt idx="76">
                  <c:v>0.78739199999999998</c:v>
                </c:pt>
                <c:pt idx="77">
                  <c:v>0.79736499999999999</c:v>
                </c:pt>
                <c:pt idx="78">
                  <c:v>0.80757599999999996</c:v>
                </c:pt>
                <c:pt idx="79">
                  <c:v>0.81758900000000001</c:v>
                </c:pt>
                <c:pt idx="80">
                  <c:v>0.827596</c:v>
                </c:pt>
                <c:pt idx="81">
                  <c:v>0.83772999999999997</c:v>
                </c:pt>
                <c:pt idx="82">
                  <c:v>0.84807299999999997</c:v>
                </c:pt>
                <c:pt idx="83">
                  <c:v>0.85798200000000002</c:v>
                </c:pt>
                <c:pt idx="84">
                  <c:v>0.86809999999999998</c:v>
                </c:pt>
                <c:pt idx="85">
                  <c:v>0.87852600000000003</c:v>
                </c:pt>
                <c:pt idx="86">
                  <c:v>0.88841700000000001</c:v>
                </c:pt>
                <c:pt idx="87">
                  <c:v>0.89840100000000001</c:v>
                </c:pt>
                <c:pt idx="88">
                  <c:v>0.90855600000000003</c:v>
                </c:pt>
                <c:pt idx="89">
                  <c:v>0.91891900000000004</c:v>
                </c:pt>
                <c:pt idx="90">
                  <c:v>0.92914099999999999</c:v>
                </c:pt>
                <c:pt idx="91">
                  <c:v>0.93928100000000003</c:v>
                </c:pt>
                <c:pt idx="92">
                  <c:v>0.94978799999999997</c:v>
                </c:pt>
                <c:pt idx="93">
                  <c:v>0.96001400000000003</c:v>
                </c:pt>
                <c:pt idx="94">
                  <c:v>0.97016100000000005</c:v>
                </c:pt>
                <c:pt idx="95">
                  <c:v>0.97970299999999999</c:v>
                </c:pt>
                <c:pt idx="96">
                  <c:v>0.98971399999999998</c:v>
                </c:pt>
                <c:pt idx="97">
                  <c:v>0.99983200000000005</c:v>
                </c:pt>
                <c:pt idx="98">
                  <c:v>1.0095499999999999</c:v>
                </c:pt>
                <c:pt idx="99">
                  <c:v>1.0197499999999999</c:v>
                </c:pt>
                <c:pt idx="100">
                  <c:v>1.0301400000000001</c:v>
                </c:pt>
                <c:pt idx="101">
                  <c:v>1.03969</c:v>
                </c:pt>
                <c:pt idx="102">
                  <c:v>1.0498099999999999</c:v>
                </c:pt>
                <c:pt idx="103">
                  <c:v>1.0597700000000001</c:v>
                </c:pt>
                <c:pt idx="104">
                  <c:v>1.0698000000000001</c:v>
                </c:pt>
                <c:pt idx="105">
                  <c:v>1.0801099999999999</c:v>
                </c:pt>
                <c:pt idx="106">
                  <c:v>1.09023</c:v>
                </c:pt>
                <c:pt idx="107">
                  <c:v>1.1003799999999999</c:v>
                </c:pt>
                <c:pt idx="108">
                  <c:v>1.1104000000000001</c:v>
                </c:pt>
                <c:pt idx="109">
                  <c:v>1.1202000000000001</c:v>
                </c:pt>
                <c:pt idx="110">
                  <c:v>1.1300300000000001</c:v>
                </c:pt>
                <c:pt idx="111">
                  <c:v>1.1398699999999999</c:v>
                </c:pt>
                <c:pt idx="112">
                  <c:v>1.1505000000000001</c:v>
                </c:pt>
                <c:pt idx="113">
                  <c:v>1.1601300000000001</c:v>
                </c:pt>
                <c:pt idx="114">
                  <c:v>1.17012</c:v>
                </c:pt>
                <c:pt idx="115">
                  <c:v>1.1806300000000001</c:v>
                </c:pt>
                <c:pt idx="116">
                  <c:v>1.1903900000000001</c:v>
                </c:pt>
                <c:pt idx="117">
                  <c:v>1.2002200000000001</c:v>
                </c:pt>
                <c:pt idx="118">
                  <c:v>1.21065</c:v>
                </c:pt>
                <c:pt idx="119">
                  <c:v>1.2203599999999999</c:v>
                </c:pt>
                <c:pt idx="120">
                  <c:v>1.2306299999999999</c:v>
                </c:pt>
                <c:pt idx="121">
                  <c:v>1.24021</c:v>
                </c:pt>
                <c:pt idx="122">
                  <c:v>1.2502</c:v>
                </c:pt>
                <c:pt idx="123">
                  <c:v>1.26065</c:v>
                </c:pt>
                <c:pt idx="124">
                  <c:v>1.2705900000000001</c:v>
                </c:pt>
                <c:pt idx="125">
                  <c:v>1.2805800000000001</c:v>
                </c:pt>
                <c:pt idx="126">
                  <c:v>1.29112</c:v>
                </c:pt>
                <c:pt idx="127">
                  <c:v>1.30061</c:v>
                </c:pt>
                <c:pt idx="128">
                  <c:v>1.31071</c:v>
                </c:pt>
                <c:pt idx="129">
                  <c:v>1.32124</c:v>
                </c:pt>
                <c:pt idx="130">
                  <c:v>1.3308800000000001</c:v>
                </c:pt>
                <c:pt idx="131">
                  <c:v>1.3412299999999999</c:v>
                </c:pt>
                <c:pt idx="132">
                  <c:v>1.35083</c:v>
                </c:pt>
                <c:pt idx="133">
                  <c:v>1.36086</c:v>
                </c:pt>
                <c:pt idx="134">
                  <c:v>1.37094</c:v>
                </c:pt>
                <c:pt idx="135">
                  <c:v>1.38134</c:v>
                </c:pt>
                <c:pt idx="136">
                  <c:v>1.3908400000000001</c:v>
                </c:pt>
                <c:pt idx="137">
                  <c:v>1.4007000000000001</c:v>
                </c:pt>
                <c:pt idx="138">
                  <c:v>1.4109400000000001</c:v>
                </c:pt>
                <c:pt idx="139">
                  <c:v>1.4209499999999999</c:v>
                </c:pt>
                <c:pt idx="140">
                  <c:v>1.4310799999999999</c:v>
                </c:pt>
                <c:pt idx="141">
                  <c:v>1.44137</c:v>
                </c:pt>
                <c:pt idx="142">
                  <c:v>1.45139</c:v>
                </c:pt>
                <c:pt idx="143">
                  <c:v>1.46146</c:v>
                </c:pt>
                <c:pt idx="144">
                  <c:v>1.4709700000000001</c:v>
                </c:pt>
                <c:pt idx="145">
                  <c:v>1.4809699999999999</c:v>
                </c:pt>
                <c:pt idx="146">
                  <c:v>1.4915099999999999</c:v>
                </c:pt>
                <c:pt idx="147">
                  <c:v>1.5010300000000001</c:v>
                </c:pt>
                <c:pt idx="148">
                  <c:v>1.51108</c:v>
                </c:pt>
                <c:pt idx="149">
                  <c:v>1.5211399999999999</c:v>
                </c:pt>
                <c:pt idx="150">
                  <c:v>1.53152</c:v>
                </c:pt>
                <c:pt idx="151">
                  <c:v>1.5414300000000001</c:v>
                </c:pt>
                <c:pt idx="152">
                  <c:v>1.5515699999999999</c:v>
                </c:pt>
                <c:pt idx="153">
                  <c:v>1.5617000000000001</c:v>
                </c:pt>
                <c:pt idx="154">
                  <c:v>1.5716000000000001</c:v>
                </c:pt>
                <c:pt idx="155">
                  <c:v>1.5816300000000001</c:v>
                </c:pt>
                <c:pt idx="156">
                  <c:v>1.59189</c:v>
                </c:pt>
                <c:pt idx="157">
                  <c:v>1.6017300000000001</c:v>
                </c:pt>
                <c:pt idx="158">
                  <c:v>1.6117300000000001</c:v>
                </c:pt>
                <c:pt idx="159">
                  <c:v>1.6217600000000001</c:v>
                </c:pt>
                <c:pt idx="160">
                  <c:v>1.6322000000000001</c:v>
                </c:pt>
                <c:pt idx="161">
                  <c:v>1.6422099999999999</c:v>
                </c:pt>
                <c:pt idx="162">
                  <c:v>1.65194</c:v>
                </c:pt>
                <c:pt idx="163">
                  <c:v>1.6621600000000001</c:v>
                </c:pt>
                <c:pt idx="164">
                  <c:v>1.6724300000000001</c:v>
                </c:pt>
                <c:pt idx="165">
                  <c:v>1.68268</c:v>
                </c:pt>
                <c:pt idx="166">
                  <c:v>1.69282</c:v>
                </c:pt>
                <c:pt idx="167">
                  <c:v>1.70302</c:v>
                </c:pt>
                <c:pt idx="168">
                  <c:v>1.71302</c:v>
                </c:pt>
                <c:pt idx="169">
                  <c:v>1.72353</c:v>
                </c:pt>
                <c:pt idx="170">
                  <c:v>1.73397</c:v>
                </c:pt>
                <c:pt idx="171">
                  <c:v>1.7442899999999999</c:v>
                </c:pt>
                <c:pt idx="172">
                  <c:v>1.7545999999999999</c:v>
                </c:pt>
                <c:pt idx="173">
                  <c:v>1.76448</c:v>
                </c:pt>
                <c:pt idx="174">
                  <c:v>1.7749999999999999</c:v>
                </c:pt>
                <c:pt idx="175">
                  <c:v>1.7848200000000001</c:v>
                </c:pt>
                <c:pt idx="176">
                  <c:v>1.79512</c:v>
                </c:pt>
                <c:pt idx="177">
                  <c:v>1.8050600000000001</c:v>
                </c:pt>
                <c:pt idx="178">
                  <c:v>1.81487</c:v>
                </c:pt>
                <c:pt idx="179">
                  <c:v>1.82525</c:v>
                </c:pt>
                <c:pt idx="180">
                  <c:v>1.83501</c:v>
                </c:pt>
                <c:pt idx="181">
                  <c:v>1.8452299999999999</c:v>
                </c:pt>
                <c:pt idx="182">
                  <c:v>1.8551800000000001</c:v>
                </c:pt>
                <c:pt idx="183">
                  <c:v>1.86537</c:v>
                </c:pt>
                <c:pt idx="184">
                  <c:v>1.8755200000000001</c:v>
                </c:pt>
                <c:pt idx="185">
                  <c:v>1.88561</c:v>
                </c:pt>
                <c:pt idx="186">
                  <c:v>1.89577</c:v>
                </c:pt>
                <c:pt idx="187">
                  <c:v>1.9056</c:v>
                </c:pt>
                <c:pt idx="188">
                  <c:v>1.9157200000000001</c:v>
                </c:pt>
                <c:pt idx="189">
                  <c:v>1.9257500000000001</c:v>
                </c:pt>
                <c:pt idx="190">
                  <c:v>1.93594</c:v>
                </c:pt>
                <c:pt idx="191">
                  <c:v>1.9458599999999999</c:v>
                </c:pt>
                <c:pt idx="192">
                  <c:v>1.9561599999999999</c:v>
                </c:pt>
                <c:pt idx="193">
                  <c:v>1.9662599999999999</c:v>
                </c:pt>
                <c:pt idx="194">
                  <c:v>1.9762299999999999</c:v>
                </c:pt>
                <c:pt idx="195">
                  <c:v>1.9863299999999999</c:v>
                </c:pt>
                <c:pt idx="196">
                  <c:v>1.9964900000000001</c:v>
                </c:pt>
                <c:pt idx="197">
                  <c:v>2.0066999999999999</c:v>
                </c:pt>
                <c:pt idx="198">
                  <c:v>2.0165600000000001</c:v>
                </c:pt>
                <c:pt idx="199">
                  <c:v>2.0270700000000001</c:v>
                </c:pt>
                <c:pt idx="200">
                  <c:v>2.0369799999999998</c:v>
                </c:pt>
                <c:pt idx="201">
                  <c:v>2.04684</c:v>
                </c:pt>
                <c:pt idx="202">
                  <c:v>2.0567199999999999</c:v>
                </c:pt>
                <c:pt idx="203">
                  <c:v>2.0667800000000001</c:v>
                </c:pt>
                <c:pt idx="204">
                  <c:v>2.0772599999999999</c:v>
                </c:pt>
                <c:pt idx="205">
                  <c:v>2.0869</c:v>
                </c:pt>
                <c:pt idx="206">
                  <c:v>2.0968200000000001</c:v>
                </c:pt>
                <c:pt idx="207">
                  <c:v>2.10704</c:v>
                </c:pt>
                <c:pt idx="208">
                  <c:v>2.1171500000000001</c:v>
                </c:pt>
                <c:pt idx="209">
                  <c:v>2.1271599999999999</c:v>
                </c:pt>
                <c:pt idx="210">
                  <c:v>2.13727</c:v>
                </c:pt>
                <c:pt idx="211">
                  <c:v>2.1471900000000002</c:v>
                </c:pt>
                <c:pt idx="212">
                  <c:v>2.1574</c:v>
                </c:pt>
                <c:pt idx="213">
                  <c:v>2.16743</c:v>
                </c:pt>
                <c:pt idx="214">
                  <c:v>2.17727</c:v>
                </c:pt>
                <c:pt idx="215">
                  <c:v>2.18736</c:v>
                </c:pt>
                <c:pt idx="216">
                  <c:v>2.1972900000000002</c:v>
                </c:pt>
                <c:pt idx="217">
                  <c:v>2.2071499999999999</c:v>
                </c:pt>
                <c:pt idx="218">
                  <c:v>2.2172399999999999</c:v>
                </c:pt>
                <c:pt idx="219">
                  <c:v>2.2277100000000001</c:v>
                </c:pt>
                <c:pt idx="220">
                  <c:v>2.2372399999999999</c:v>
                </c:pt>
                <c:pt idx="221">
                  <c:v>2.24736</c:v>
                </c:pt>
                <c:pt idx="222">
                  <c:v>2.2573599999999998</c:v>
                </c:pt>
                <c:pt idx="223">
                  <c:v>2.2674500000000002</c:v>
                </c:pt>
                <c:pt idx="224">
                  <c:v>2.2773500000000002</c:v>
                </c:pt>
                <c:pt idx="225">
                  <c:v>2.2872499999999998</c:v>
                </c:pt>
                <c:pt idx="226">
                  <c:v>2.2970999999999999</c:v>
                </c:pt>
                <c:pt idx="227">
                  <c:v>2.3071999999999999</c:v>
                </c:pt>
                <c:pt idx="228">
                  <c:v>2.3175699999999999</c:v>
                </c:pt>
                <c:pt idx="229">
                  <c:v>2.3275700000000001</c:v>
                </c:pt>
                <c:pt idx="230">
                  <c:v>2.33758</c:v>
                </c:pt>
                <c:pt idx="231">
                  <c:v>2.3476599999999999</c:v>
                </c:pt>
                <c:pt idx="232">
                  <c:v>2.3578999999999999</c:v>
                </c:pt>
                <c:pt idx="233">
                  <c:v>2.3678900000000001</c:v>
                </c:pt>
                <c:pt idx="234">
                  <c:v>2.3778999999999999</c:v>
                </c:pt>
                <c:pt idx="235">
                  <c:v>2.3879700000000001</c:v>
                </c:pt>
                <c:pt idx="236">
                  <c:v>2.3976500000000001</c:v>
                </c:pt>
                <c:pt idx="237">
                  <c:v>2.4074900000000001</c:v>
                </c:pt>
                <c:pt idx="238">
                  <c:v>2.4175800000000001</c:v>
                </c:pt>
                <c:pt idx="239">
                  <c:v>2.42747</c:v>
                </c:pt>
                <c:pt idx="240">
                  <c:v>2.43743</c:v>
                </c:pt>
                <c:pt idx="241">
                  <c:v>2.4479199999999999</c:v>
                </c:pt>
                <c:pt idx="242">
                  <c:v>2.4579300000000002</c:v>
                </c:pt>
                <c:pt idx="243">
                  <c:v>2.4676499999999999</c:v>
                </c:pt>
                <c:pt idx="244">
                  <c:v>2.4780799999999998</c:v>
                </c:pt>
                <c:pt idx="245">
                  <c:v>2.4876399999999999</c:v>
                </c:pt>
                <c:pt idx="246">
                  <c:v>2.4981200000000001</c:v>
                </c:pt>
                <c:pt idx="247">
                  <c:v>2.5076999999999998</c:v>
                </c:pt>
                <c:pt idx="248">
                  <c:v>2.5176799999999999</c:v>
                </c:pt>
                <c:pt idx="249">
                  <c:v>2.5278</c:v>
                </c:pt>
                <c:pt idx="250">
                  <c:v>2.5381399999999998</c:v>
                </c:pt>
                <c:pt idx="251">
                  <c:v>2.5476100000000002</c:v>
                </c:pt>
                <c:pt idx="252">
                  <c:v>2.5575700000000001</c:v>
                </c:pt>
                <c:pt idx="253">
                  <c:v>2.5675599999999998</c:v>
                </c:pt>
                <c:pt idx="254">
                  <c:v>2.57816</c:v>
                </c:pt>
                <c:pt idx="255">
                  <c:v>2.58792</c:v>
                </c:pt>
                <c:pt idx="256">
                  <c:v>2.5982599999999998</c:v>
                </c:pt>
                <c:pt idx="257">
                  <c:v>2.6081699999999999</c:v>
                </c:pt>
                <c:pt idx="258">
                  <c:v>2.6177800000000002</c:v>
                </c:pt>
                <c:pt idx="259">
                  <c:v>2.62832</c:v>
                </c:pt>
                <c:pt idx="260">
                  <c:v>2.6377000000000002</c:v>
                </c:pt>
                <c:pt idx="261">
                  <c:v>2.6477900000000001</c:v>
                </c:pt>
                <c:pt idx="262">
                  <c:v>2.6580400000000002</c:v>
                </c:pt>
                <c:pt idx="263">
                  <c:v>2.6681900000000001</c:v>
                </c:pt>
                <c:pt idx="264">
                  <c:v>2.6783199999999998</c:v>
                </c:pt>
                <c:pt idx="265">
                  <c:v>2.6883300000000001</c:v>
                </c:pt>
                <c:pt idx="266">
                  <c:v>2.6982699999999999</c:v>
                </c:pt>
                <c:pt idx="267">
                  <c:v>2.7081</c:v>
                </c:pt>
                <c:pt idx="268">
                  <c:v>2.7179600000000002</c:v>
                </c:pt>
                <c:pt idx="269">
                  <c:v>2.7284000000000002</c:v>
                </c:pt>
                <c:pt idx="270">
                  <c:v>2.7385999999999999</c:v>
                </c:pt>
                <c:pt idx="271">
                  <c:v>2.7483599999999999</c:v>
                </c:pt>
                <c:pt idx="272">
                  <c:v>2.7581199999999999</c:v>
                </c:pt>
                <c:pt idx="273">
                  <c:v>2.76823</c:v>
                </c:pt>
                <c:pt idx="274">
                  <c:v>2.7783899999999999</c:v>
                </c:pt>
                <c:pt idx="275">
                  <c:v>2.7880199999999999</c:v>
                </c:pt>
                <c:pt idx="276">
                  <c:v>2.7984200000000001</c:v>
                </c:pt>
                <c:pt idx="277">
                  <c:v>2.80816</c:v>
                </c:pt>
                <c:pt idx="278">
                  <c:v>2.81813</c:v>
                </c:pt>
                <c:pt idx="279">
                  <c:v>2.8285300000000002</c:v>
                </c:pt>
                <c:pt idx="280">
                  <c:v>2.8385400000000001</c:v>
                </c:pt>
                <c:pt idx="281">
                  <c:v>2.8486099999999999</c:v>
                </c:pt>
                <c:pt idx="282">
                  <c:v>2.8586399999999998</c:v>
                </c:pt>
                <c:pt idx="283">
                  <c:v>2.8683100000000001</c:v>
                </c:pt>
                <c:pt idx="284">
                  <c:v>2.8784900000000002</c:v>
                </c:pt>
                <c:pt idx="285">
                  <c:v>2.8887200000000002</c:v>
                </c:pt>
                <c:pt idx="286">
                  <c:v>2.89846</c:v>
                </c:pt>
                <c:pt idx="287">
                  <c:v>2.90876</c:v>
                </c:pt>
                <c:pt idx="288">
                  <c:v>2.9184199999999998</c:v>
                </c:pt>
                <c:pt idx="289">
                  <c:v>2.9285299999999999</c:v>
                </c:pt>
                <c:pt idx="290">
                  <c:v>2.93859</c:v>
                </c:pt>
                <c:pt idx="291">
                  <c:v>2.94869</c:v>
                </c:pt>
                <c:pt idx="292">
                  <c:v>2.95844</c:v>
                </c:pt>
                <c:pt idx="293">
                  <c:v>2.9686599999999999</c:v>
                </c:pt>
                <c:pt idx="294">
                  <c:v>2.9789300000000001</c:v>
                </c:pt>
                <c:pt idx="295">
                  <c:v>2.9885299999999999</c:v>
                </c:pt>
                <c:pt idx="296">
                  <c:v>2.9984999999999999</c:v>
                </c:pt>
                <c:pt idx="297">
                  <c:v>3.0086599999999999</c:v>
                </c:pt>
                <c:pt idx="298">
                  <c:v>3.0186099999999998</c:v>
                </c:pt>
                <c:pt idx="299">
                  <c:v>3.02874</c:v>
                </c:pt>
                <c:pt idx="300">
                  <c:v>3.0387200000000001</c:v>
                </c:pt>
                <c:pt idx="301">
                  <c:v>3.0488900000000001</c:v>
                </c:pt>
                <c:pt idx="302">
                  <c:v>3.05884</c:v>
                </c:pt>
                <c:pt idx="303">
                  <c:v>3.0688499999999999</c:v>
                </c:pt>
                <c:pt idx="304">
                  <c:v>3.0789800000000001</c:v>
                </c:pt>
                <c:pt idx="305">
                  <c:v>3.0891999999999999</c:v>
                </c:pt>
                <c:pt idx="306">
                  <c:v>3.0992700000000002</c:v>
                </c:pt>
                <c:pt idx="307">
                  <c:v>3.1090499999999999</c:v>
                </c:pt>
                <c:pt idx="308">
                  <c:v>3.1191900000000001</c:v>
                </c:pt>
                <c:pt idx="309">
                  <c:v>3.12913</c:v>
                </c:pt>
                <c:pt idx="310">
                  <c:v>3.1392099999999998</c:v>
                </c:pt>
                <c:pt idx="311">
                  <c:v>3.14927</c:v>
                </c:pt>
                <c:pt idx="312">
                  <c:v>3.1593300000000002</c:v>
                </c:pt>
                <c:pt idx="313">
                  <c:v>3.16954</c:v>
                </c:pt>
                <c:pt idx="314">
                  <c:v>3.17936</c:v>
                </c:pt>
                <c:pt idx="315">
                  <c:v>3.1895099999999998</c:v>
                </c:pt>
                <c:pt idx="316">
                  <c:v>3.1995300000000002</c:v>
                </c:pt>
                <c:pt idx="317">
                  <c:v>3.2099199999999999</c:v>
                </c:pt>
                <c:pt idx="318">
                  <c:v>3.2197499999999999</c:v>
                </c:pt>
                <c:pt idx="319">
                  <c:v>3.2307700000000001</c:v>
                </c:pt>
                <c:pt idx="320">
                  <c:v>3.24214</c:v>
                </c:pt>
                <c:pt idx="321">
                  <c:v>3.2521800000000001</c:v>
                </c:pt>
                <c:pt idx="322">
                  <c:v>3.2625299999999999</c:v>
                </c:pt>
                <c:pt idx="323">
                  <c:v>3.2725499999999998</c:v>
                </c:pt>
                <c:pt idx="324">
                  <c:v>3.2824200000000001</c:v>
                </c:pt>
                <c:pt idx="325">
                  <c:v>3.2897500000000002</c:v>
                </c:pt>
              </c:numCache>
            </c:numRef>
          </c:cat>
          <c:val>
            <c:numRef>
              <c:f>'CPI_ROC-Orchid'!$C$2:$C$327</c:f>
              <c:numCache>
                <c:formatCode>General</c:formatCode>
                <c:ptCount val="326"/>
                <c:pt idx="0">
                  <c:v>1.0135999999999999E-2</c:v>
                </c:pt>
                <c:pt idx="1">
                  <c:v>-4.1044999999999998E-2</c:v>
                </c:pt>
                <c:pt idx="2">
                  <c:v>-0.122269</c:v>
                </c:pt>
                <c:pt idx="3">
                  <c:v>-6.3935000000000006E-2</c:v>
                </c:pt>
                <c:pt idx="4">
                  <c:v>-2.9453E-2</c:v>
                </c:pt>
                <c:pt idx="5">
                  <c:v>-0.107851</c:v>
                </c:pt>
                <c:pt idx="6">
                  <c:v>-6.8166000000000004E-2</c:v>
                </c:pt>
                <c:pt idx="7">
                  <c:v>-5.9333999999999998E-2</c:v>
                </c:pt>
                <c:pt idx="8">
                  <c:v>-8.7138999999999994E-2</c:v>
                </c:pt>
                <c:pt idx="9">
                  <c:v>-1.1004999999999999E-2</c:v>
                </c:pt>
                <c:pt idx="10">
                  <c:v>-5.1031E-2</c:v>
                </c:pt>
                <c:pt idx="11">
                  <c:v>-8.4807999999999995E-2</c:v>
                </c:pt>
                <c:pt idx="12">
                  <c:v>-9.3294000000000002E-2</c:v>
                </c:pt>
                <c:pt idx="13">
                  <c:v>-3.6317000000000002E-2</c:v>
                </c:pt>
                <c:pt idx="14">
                  <c:v>-4.2446999999999999E-2</c:v>
                </c:pt>
                <c:pt idx="15">
                  <c:v>-6.0077999999999999E-2</c:v>
                </c:pt>
                <c:pt idx="16">
                  <c:v>-7.8203999999999996E-2</c:v>
                </c:pt>
                <c:pt idx="17">
                  <c:v>-6.5056000000000003E-2</c:v>
                </c:pt>
                <c:pt idx="18">
                  <c:v>-1.044E-2</c:v>
                </c:pt>
                <c:pt idx="19">
                  <c:v>-1.9716000000000001E-2</c:v>
                </c:pt>
                <c:pt idx="20">
                  <c:v>-2.8028999999999998E-2</c:v>
                </c:pt>
                <c:pt idx="21">
                  <c:v>-5.0521000000000003E-2</c:v>
                </c:pt>
                <c:pt idx="22">
                  <c:v>-7.5753000000000001E-2</c:v>
                </c:pt>
                <c:pt idx="23">
                  <c:v>-9.0314000000000005E-2</c:v>
                </c:pt>
                <c:pt idx="24">
                  <c:v>-9.2283000000000004E-2</c:v>
                </c:pt>
                <c:pt idx="25">
                  <c:v>-0.110055</c:v>
                </c:pt>
                <c:pt idx="26">
                  <c:v>-0.117975</c:v>
                </c:pt>
                <c:pt idx="27">
                  <c:v>-0.110356</c:v>
                </c:pt>
                <c:pt idx="28">
                  <c:v>-0.10703</c:v>
                </c:pt>
                <c:pt idx="29">
                  <c:v>-9.0148000000000006E-2</c:v>
                </c:pt>
                <c:pt idx="30">
                  <c:v>-6.7751000000000006E-2</c:v>
                </c:pt>
                <c:pt idx="31">
                  <c:v>-4.1453999999999998E-2</c:v>
                </c:pt>
                <c:pt idx="32">
                  <c:v>-3.2319000000000001E-2</c:v>
                </c:pt>
                <c:pt idx="33">
                  <c:v>-3.6670000000000001E-2</c:v>
                </c:pt>
                <c:pt idx="34">
                  <c:v>-4.0448999999999999E-2</c:v>
                </c:pt>
                <c:pt idx="35">
                  <c:v>-5.1815E-2</c:v>
                </c:pt>
                <c:pt idx="36">
                  <c:v>-5.3120000000000001E-2</c:v>
                </c:pt>
                <c:pt idx="37">
                  <c:v>-6.0900999999999997E-2</c:v>
                </c:pt>
                <c:pt idx="38">
                  <c:v>-6.3432000000000002E-2</c:v>
                </c:pt>
                <c:pt idx="39">
                  <c:v>-6.3678999999999999E-2</c:v>
                </c:pt>
                <c:pt idx="40">
                  <c:v>-6.9136000000000003E-2</c:v>
                </c:pt>
                <c:pt idx="41">
                  <c:v>-7.3669999999999999E-2</c:v>
                </c:pt>
                <c:pt idx="42">
                  <c:v>-8.0058000000000004E-2</c:v>
                </c:pt>
                <c:pt idx="43">
                  <c:v>-8.7702000000000002E-2</c:v>
                </c:pt>
                <c:pt idx="44">
                  <c:v>-8.6785000000000001E-2</c:v>
                </c:pt>
                <c:pt idx="45">
                  <c:v>-8.3282999999999996E-2</c:v>
                </c:pt>
                <c:pt idx="46">
                  <c:v>-8.8461999999999999E-2</c:v>
                </c:pt>
                <c:pt idx="47">
                  <c:v>-7.9561999999999994E-2</c:v>
                </c:pt>
                <c:pt idx="48">
                  <c:v>-7.1731000000000003E-2</c:v>
                </c:pt>
                <c:pt idx="49">
                  <c:v>-6.1092E-2</c:v>
                </c:pt>
                <c:pt idx="50">
                  <c:v>-4.8545999999999999E-2</c:v>
                </c:pt>
                <c:pt idx="51">
                  <c:v>-4.011E-2</c:v>
                </c:pt>
                <c:pt idx="52">
                  <c:v>-5.6304E-2</c:v>
                </c:pt>
                <c:pt idx="53">
                  <c:v>-7.0967000000000002E-2</c:v>
                </c:pt>
                <c:pt idx="54">
                  <c:v>-8.2746E-2</c:v>
                </c:pt>
                <c:pt idx="55">
                  <c:v>-9.6564999999999998E-2</c:v>
                </c:pt>
                <c:pt idx="56">
                  <c:v>-0.103529</c:v>
                </c:pt>
                <c:pt idx="57">
                  <c:v>-0.105422</c:v>
                </c:pt>
                <c:pt idx="58">
                  <c:v>-0.11597300000000001</c:v>
                </c:pt>
                <c:pt idx="59">
                  <c:v>-0.123264</c:v>
                </c:pt>
                <c:pt idx="60">
                  <c:v>-0.13172200000000001</c:v>
                </c:pt>
                <c:pt idx="61">
                  <c:v>-0.13966799999999999</c:v>
                </c:pt>
                <c:pt idx="62">
                  <c:v>-0.145089</c:v>
                </c:pt>
                <c:pt idx="63">
                  <c:v>-0.14902299999999999</c:v>
                </c:pt>
                <c:pt idx="64">
                  <c:v>-0.15623300000000001</c:v>
                </c:pt>
                <c:pt idx="65">
                  <c:v>-0.16637299999999999</c:v>
                </c:pt>
                <c:pt idx="66">
                  <c:v>-0.17408899999999999</c:v>
                </c:pt>
                <c:pt idx="67">
                  <c:v>-0.18074299999999999</c:v>
                </c:pt>
                <c:pt idx="68">
                  <c:v>-0.189502</c:v>
                </c:pt>
                <c:pt idx="69">
                  <c:v>-0.193051</c:v>
                </c:pt>
                <c:pt idx="70">
                  <c:v>-0.19802</c:v>
                </c:pt>
                <c:pt idx="71">
                  <c:v>-0.20432500000000001</c:v>
                </c:pt>
                <c:pt idx="72">
                  <c:v>-0.20614499999999999</c:v>
                </c:pt>
                <c:pt idx="73">
                  <c:v>-0.20843999999999999</c:v>
                </c:pt>
                <c:pt idx="74">
                  <c:v>-0.210282</c:v>
                </c:pt>
                <c:pt idx="75">
                  <c:v>-0.21968699999999999</c:v>
                </c:pt>
                <c:pt idx="76">
                  <c:v>-0.22898299999999999</c:v>
                </c:pt>
                <c:pt idx="77">
                  <c:v>-0.21937699999999999</c:v>
                </c:pt>
                <c:pt idx="78">
                  <c:v>-0.20310500000000001</c:v>
                </c:pt>
                <c:pt idx="79">
                  <c:v>-0.19495399999999999</c:v>
                </c:pt>
                <c:pt idx="80">
                  <c:v>-0.18013999999999999</c:v>
                </c:pt>
                <c:pt idx="81">
                  <c:v>-0.15884799999999999</c:v>
                </c:pt>
                <c:pt idx="82">
                  <c:v>-0.14618700000000001</c:v>
                </c:pt>
                <c:pt idx="83">
                  <c:v>-0.12536700000000001</c:v>
                </c:pt>
                <c:pt idx="84">
                  <c:v>-0.11087</c:v>
                </c:pt>
                <c:pt idx="85">
                  <c:v>-8.8729000000000002E-2</c:v>
                </c:pt>
                <c:pt idx="86">
                  <c:v>-7.3002999999999998E-2</c:v>
                </c:pt>
                <c:pt idx="87">
                  <c:v>-5.7564999999999998E-2</c:v>
                </c:pt>
                <c:pt idx="88">
                  <c:v>-4.2938999999999998E-2</c:v>
                </c:pt>
                <c:pt idx="89">
                  <c:v>-3.3558999999999999E-2</c:v>
                </c:pt>
                <c:pt idx="90">
                  <c:v>-2.1472999999999999E-2</c:v>
                </c:pt>
                <c:pt idx="91">
                  <c:v>-8.4440000000000001E-3</c:v>
                </c:pt>
                <c:pt idx="92">
                  <c:v>-9.6830000000000006E-3</c:v>
                </c:pt>
                <c:pt idx="93">
                  <c:v>-1.1183999999999999E-2</c:v>
                </c:pt>
                <c:pt idx="94">
                  <c:v>-1.2985E-2</c:v>
                </c:pt>
                <c:pt idx="95">
                  <c:v>-1.2935E-2</c:v>
                </c:pt>
                <c:pt idx="96">
                  <c:v>-1.3882E-2</c:v>
                </c:pt>
                <c:pt idx="97">
                  <c:v>-1.5532000000000001E-2</c:v>
                </c:pt>
                <c:pt idx="98">
                  <c:v>-1.9979E-2</c:v>
                </c:pt>
                <c:pt idx="99">
                  <c:v>-2.2584E-2</c:v>
                </c:pt>
                <c:pt idx="100">
                  <c:v>-2.6971999999999999E-2</c:v>
                </c:pt>
                <c:pt idx="101">
                  <c:v>-3.0041999999999999E-2</c:v>
                </c:pt>
                <c:pt idx="102">
                  <c:v>-3.3855000000000003E-2</c:v>
                </c:pt>
                <c:pt idx="103">
                  <c:v>-3.7433000000000001E-2</c:v>
                </c:pt>
                <c:pt idx="104">
                  <c:v>-3.8380999999999998E-2</c:v>
                </c:pt>
                <c:pt idx="105">
                  <c:v>-4.0668000000000003E-2</c:v>
                </c:pt>
                <c:pt idx="106">
                  <c:v>-4.0663999999999999E-2</c:v>
                </c:pt>
                <c:pt idx="107">
                  <c:v>-4.1378999999999999E-2</c:v>
                </c:pt>
                <c:pt idx="108">
                  <c:v>-4.3839000000000003E-2</c:v>
                </c:pt>
                <c:pt idx="109">
                  <c:v>-4.7815999999999997E-2</c:v>
                </c:pt>
                <c:pt idx="110">
                  <c:v>-5.3168E-2</c:v>
                </c:pt>
                <c:pt idx="111">
                  <c:v>-5.8331000000000001E-2</c:v>
                </c:pt>
                <c:pt idx="112">
                  <c:v>-6.3161999999999996E-2</c:v>
                </c:pt>
                <c:pt idx="113">
                  <c:v>-6.7850999999999995E-2</c:v>
                </c:pt>
                <c:pt idx="114">
                  <c:v>-7.4771000000000004E-2</c:v>
                </c:pt>
                <c:pt idx="115">
                  <c:v>-7.8822000000000003E-2</c:v>
                </c:pt>
                <c:pt idx="116">
                  <c:v>-8.1248000000000001E-2</c:v>
                </c:pt>
                <c:pt idx="117">
                  <c:v>-8.9126999999999998E-2</c:v>
                </c:pt>
                <c:pt idx="118">
                  <c:v>-9.1697000000000001E-2</c:v>
                </c:pt>
                <c:pt idx="119">
                  <c:v>-9.4344999999999998E-2</c:v>
                </c:pt>
                <c:pt idx="120">
                  <c:v>-9.8808999999999994E-2</c:v>
                </c:pt>
                <c:pt idx="121">
                  <c:v>-0.102618</c:v>
                </c:pt>
                <c:pt idx="122">
                  <c:v>-0.105116</c:v>
                </c:pt>
                <c:pt idx="123">
                  <c:v>-0.106332</c:v>
                </c:pt>
                <c:pt idx="124">
                  <c:v>-0.108261</c:v>
                </c:pt>
                <c:pt idx="125">
                  <c:v>-0.110763</c:v>
                </c:pt>
                <c:pt idx="126">
                  <c:v>-0.11185</c:v>
                </c:pt>
                <c:pt idx="127">
                  <c:v>-0.116358</c:v>
                </c:pt>
                <c:pt idx="128">
                  <c:v>-0.123935</c:v>
                </c:pt>
                <c:pt idx="129">
                  <c:v>-0.12507599999999999</c:v>
                </c:pt>
                <c:pt idx="130">
                  <c:v>-0.124305</c:v>
                </c:pt>
                <c:pt idx="131">
                  <c:v>-0.11908299999999999</c:v>
                </c:pt>
                <c:pt idx="132">
                  <c:v>-0.120033</c:v>
                </c:pt>
                <c:pt idx="133">
                  <c:v>-0.119296</c:v>
                </c:pt>
                <c:pt idx="134">
                  <c:v>-0.117366</c:v>
                </c:pt>
                <c:pt idx="135">
                  <c:v>-0.108866</c:v>
                </c:pt>
                <c:pt idx="136">
                  <c:v>-0.108762</c:v>
                </c:pt>
                <c:pt idx="137">
                  <c:v>-0.103604</c:v>
                </c:pt>
                <c:pt idx="138">
                  <c:v>-9.8944000000000004E-2</c:v>
                </c:pt>
                <c:pt idx="139">
                  <c:v>-9.4797999999999993E-2</c:v>
                </c:pt>
                <c:pt idx="140">
                  <c:v>-9.1523999999999994E-2</c:v>
                </c:pt>
                <c:pt idx="141">
                  <c:v>-8.2899E-2</c:v>
                </c:pt>
                <c:pt idx="142">
                  <c:v>-8.0139000000000002E-2</c:v>
                </c:pt>
                <c:pt idx="143">
                  <c:v>-7.3528999999999997E-2</c:v>
                </c:pt>
                <c:pt idx="144">
                  <c:v>-6.8218000000000001E-2</c:v>
                </c:pt>
                <c:pt idx="145">
                  <c:v>-6.2373999999999999E-2</c:v>
                </c:pt>
                <c:pt idx="146">
                  <c:v>-5.6960999999999998E-2</c:v>
                </c:pt>
                <c:pt idx="147">
                  <c:v>-5.0763000000000003E-2</c:v>
                </c:pt>
                <c:pt idx="148">
                  <c:v>-4.5953000000000001E-2</c:v>
                </c:pt>
                <c:pt idx="149">
                  <c:v>-4.3697E-2</c:v>
                </c:pt>
                <c:pt idx="150">
                  <c:v>-4.3087E-2</c:v>
                </c:pt>
                <c:pt idx="151">
                  <c:v>-3.6579E-2</c:v>
                </c:pt>
                <c:pt idx="152">
                  <c:v>-3.5226E-2</c:v>
                </c:pt>
                <c:pt idx="153">
                  <c:v>-3.3556999999999997E-2</c:v>
                </c:pt>
                <c:pt idx="154">
                  <c:v>-2.9887E-2</c:v>
                </c:pt>
                <c:pt idx="155">
                  <c:v>-4.7678999999999999E-2</c:v>
                </c:pt>
                <c:pt idx="156">
                  <c:v>-6.8679000000000004E-2</c:v>
                </c:pt>
                <c:pt idx="157">
                  <c:v>-8.8010000000000005E-2</c:v>
                </c:pt>
                <c:pt idx="158">
                  <c:v>-0.108737</c:v>
                </c:pt>
                <c:pt idx="159">
                  <c:v>-0.12836</c:v>
                </c:pt>
                <c:pt idx="160">
                  <c:v>-0.15110699999999999</c:v>
                </c:pt>
                <c:pt idx="161">
                  <c:v>-0.17067199999999999</c:v>
                </c:pt>
                <c:pt idx="162">
                  <c:v>-0.19112599999999999</c:v>
                </c:pt>
                <c:pt idx="163">
                  <c:v>-0.20447599999999999</c:v>
                </c:pt>
                <c:pt idx="164">
                  <c:v>-0.21770300000000001</c:v>
                </c:pt>
                <c:pt idx="165">
                  <c:v>-0.22748599999999999</c:v>
                </c:pt>
                <c:pt idx="166">
                  <c:v>-0.242761</c:v>
                </c:pt>
                <c:pt idx="167">
                  <c:v>-0.25692700000000002</c:v>
                </c:pt>
                <c:pt idx="168">
                  <c:v>-0.27035199999999998</c:v>
                </c:pt>
                <c:pt idx="169">
                  <c:v>-0.27517200000000003</c:v>
                </c:pt>
                <c:pt idx="170">
                  <c:v>-0.26494699999999999</c:v>
                </c:pt>
                <c:pt idx="171">
                  <c:v>-0.26449400000000001</c:v>
                </c:pt>
                <c:pt idx="172">
                  <c:v>-0.26425300000000002</c:v>
                </c:pt>
                <c:pt idx="173">
                  <c:v>-0.2631</c:v>
                </c:pt>
                <c:pt idx="174">
                  <c:v>-0.26257799999999998</c:v>
                </c:pt>
                <c:pt idx="175">
                  <c:v>-0.26255499999999998</c:v>
                </c:pt>
                <c:pt idx="176">
                  <c:v>-0.26430199999999998</c:v>
                </c:pt>
                <c:pt idx="177">
                  <c:v>-0.26224999999999998</c:v>
                </c:pt>
                <c:pt idx="178">
                  <c:v>-0.26514500000000002</c:v>
                </c:pt>
                <c:pt idx="179">
                  <c:v>-0.26428600000000002</c:v>
                </c:pt>
                <c:pt idx="180">
                  <c:v>-0.26129799999999997</c:v>
                </c:pt>
                <c:pt idx="181">
                  <c:v>-0.25315100000000001</c:v>
                </c:pt>
                <c:pt idx="182">
                  <c:v>-0.23622199999999999</c:v>
                </c:pt>
                <c:pt idx="183">
                  <c:v>-0.22218499999999999</c:v>
                </c:pt>
                <c:pt idx="184">
                  <c:v>-0.20797099999999999</c:v>
                </c:pt>
                <c:pt idx="185">
                  <c:v>-0.193934</c:v>
                </c:pt>
                <c:pt idx="186">
                  <c:v>-0.175959</c:v>
                </c:pt>
                <c:pt idx="187">
                  <c:v>-0.161998</c:v>
                </c:pt>
                <c:pt idx="188">
                  <c:v>-0.147868</c:v>
                </c:pt>
                <c:pt idx="189">
                  <c:v>-0.13755500000000001</c:v>
                </c:pt>
                <c:pt idx="190">
                  <c:v>-0.13120899999999999</c:v>
                </c:pt>
                <c:pt idx="191">
                  <c:v>-0.116937</c:v>
                </c:pt>
                <c:pt idx="192">
                  <c:v>-0.100642</c:v>
                </c:pt>
                <c:pt idx="193">
                  <c:v>-9.4128000000000003E-2</c:v>
                </c:pt>
                <c:pt idx="194">
                  <c:v>-7.7881000000000006E-2</c:v>
                </c:pt>
                <c:pt idx="195">
                  <c:v>-6.0359000000000003E-2</c:v>
                </c:pt>
                <c:pt idx="196">
                  <c:v>-4.6544000000000002E-2</c:v>
                </c:pt>
                <c:pt idx="197">
                  <c:v>-3.5727000000000002E-2</c:v>
                </c:pt>
                <c:pt idx="198">
                  <c:v>-1.891E-2</c:v>
                </c:pt>
                <c:pt idx="199">
                  <c:v>1.098E-3</c:v>
                </c:pt>
                <c:pt idx="200">
                  <c:v>7.5799999999999999E-4</c:v>
                </c:pt>
                <c:pt idx="201">
                  <c:v>1.8699999999999999E-3</c:v>
                </c:pt>
                <c:pt idx="202">
                  <c:v>1.243E-3</c:v>
                </c:pt>
                <c:pt idx="203" formatCode="0.00E+00">
                  <c:v>-2.1999999999999999E-5</c:v>
                </c:pt>
                <c:pt idx="204">
                  <c:v>-2.1450000000000002E-3</c:v>
                </c:pt>
                <c:pt idx="205">
                  <c:v>-4.4949999999999999E-3</c:v>
                </c:pt>
                <c:pt idx="206">
                  <c:v>-6.0850000000000001E-3</c:v>
                </c:pt>
                <c:pt idx="207">
                  <c:v>-9.6509999999999999E-3</c:v>
                </c:pt>
                <c:pt idx="208">
                  <c:v>-9.7610000000000006E-3</c:v>
                </c:pt>
                <c:pt idx="209">
                  <c:v>-9.7669999999999996E-3</c:v>
                </c:pt>
                <c:pt idx="210">
                  <c:v>-1.0669E-2</c:v>
                </c:pt>
                <c:pt idx="211">
                  <c:v>-1.3355000000000001E-2</c:v>
                </c:pt>
                <c:pt idx="212">
                  <c:v>-1.6663000000000001E-2</c:v>
                </c:pt>
                <c:pt idx="213">
                  <c:v>-2.2287999999999999E-2</c:v>
                </c:pt>
                <c:pt idx="214">
                  <c:v>-2.5831E-2</c:v>
                </c:pt>
                <c:pt idx="215">
                  <c:v>-2.8820999999999999E-2</c:v>
                </c:pt>
                <c:pt idx="216">
                  <c:v>-3.2319000000000001E-2</c:v>
                </c:pt>
                <c:pt idx="217">
                  <c:v>-3.5471000000000003E-2</c:v>
                </c:pt>
                <c:pt idx="218">
                  <c:v>-3.7432E-2</c:v>
                </c:pt>
                <c:pt idx="219">
                  <c:v>-3.8958E-2</c:v>
                </c:pt>
                <c:pt idx="220">
                  <c:v>-4.2117000000000002E-2</c:v>
                </c:pt>
                <c:pt idx="221">
                  <c:v>-4.5419000000000001E-2</c:v>
                </c:pt>
                <c:pt idx="222">
                  <c:v>-4.6073999999999997E-2</c:v>
                </c:pt>
                <c:pt idx="223">
                  <c:v>-4.7872999999999999E-2</c:v>
                </c:pt>
                <c:pt idx="224">
                  <c:v>-5.1672999999999997E-2</c:v>
                </c:pt>
                <c:pt idx="225">
                  <c:v>-5.4468999999999997E-2</c:v>
                </c:pt>
                <c:pt idx="226">
                  <c:v>-5.6249E-2</c:v>
                </c:pt>
                <c:pt idx="227">
                  <c:v>-5.919E-2</c:v>
                </c:pt>
                <c:pt idx="228">
                  <c:v>-6.2310999999999998E-2</c:v>
                </c:pt>
                <c:pt idx="229">
                  <c:v>-6.2004999999999998E-2</c:v>
                </c:pt>
                <c:pt idx="230">
                  <c:v>-6.3693E-2</c:v>
                </c:pt>
                <c:pt idx="231">
                  <c:v>-6.6553000000000001E-2</c:v>
                </c:pt>
                <c:pt idx="232">
                  <c:v>-6.9222000000000006E-2</c:v>
                </c:pt>
                <c:pt idx="233">
                  <c:v>-7.2678999999999994E-2</c:v>
                </c:pt>
                <c:pt idx="234">
                  <c:v>-7.7545000000000003E-2</c:v>
                </c:pt>
                <c:pt idx="235">
                  <c:v>-7.8863000000000003E-2</c:v>
                </c:pt>
                <c:pt idx="236">
                  <c:v>-8.3849000000000007E-2</c:v>
                </c:pt>
                <c:pt idx="237">
                  <c:v>-8.7555999999999995E-2</c:v>
                </c:pt>
                <c:pt idx="238">
                  <c:v>-8.7028999999999995E-2</c:v>
                </c:pt>
                <c:pt idx="239">
                  <c:v>-8.6970000000000006E-2</c:v>
                </c:pt>
                <c:pt idx="240">
                  <c:v>-8.5509000000000002E-2</c:v>
                </c:pt>
                <c:pt idx="241">
                  <c:v>-8.3339999999999997E-2</c:v>
                </c:pt>
                <c:pt idx="242">
                  <c:v>-8.2250000000000004E-2</c:v>
                </c:pt>
                <c:pt idx="243">
                  <c:v>-8.1271999999999997E-2</c:v>
                </c:pt>
                <c:pt idx="244">
                  <c:v>-8.1437999999999997E-2</c:v>
                </c:pt>
                <c:pt idx="245">
                  <c:v>-7.6899999999999996E-2</c:v>
                </c:pt>
                <c:pt idx="246">
                  <c:v>-7.8495999999999996E-2</c:v>
                </c:pt>
                <c:pt idx="247">
                  <c:v>-7.6111999999999999E-2</c:v>
                </c:pt>
                <c:pt idx="248">
                  <c:v>-7.5874999999999998E-2</c:v>
                </c:pt>
                <c:pt idx="249">
                  <c:v>-7.3685E-2</c:v>
                </c:pt>
                <c:pt idx="250">
                  <c:v>-6.7113000000000006E-2</c:v>
                </c:pt>
                <c:pt idx="251">
                  <c:v>-6.5902000000000002E-2</c:v>
                </c:pt>
                <c:pt idx="252">
                  <c:v>-6.3144000000000006E-2</c:v>
                </c:pt>
                <c:pt idx="253">
                  <c:v>-6.3034999999999994E-2</c:v>
                </c:pt>
                <c:pt idx="254">
                  <c:v>-5.9277999999999997E-2</c:v>
                </c:pt>
                <c:pt idx="255">
                  <c:v>-5.9306999999999999E-2</c:v>
                </c:pt>
                <c:pt idx="256">
                  <c:v>-5.5452000000000001E-2</c:v>
                </c:pt>
                <c:pt idx="257">
                  <c:v>-5.4119E-2</c:v>
                </c:pt>
                <c:pt idx="258">
                  <c:v>-4.8633000000000003E-2</c:v>
                </c:pt>
                <c:pt idx="259">
                  <c:v>-5.0233E-2</c:v>
                </c:pt>
                <c:pt idx="260">
                  <c:v>-5.1562999999999998E-2</c:v>
                </c:pt>
                <c:pt idx="261">
                  <c:v>-5.0057999999999998E-2</c:v>
                </c:pt>
                <c:pt idx="262">
                  <c:v>-5.1448000000000001E-2</c:v>
                </c:pt>
                <c:pt idx="263">
                  <c:v>-5.0299000000000003E-2</c:v>
                </c:pt>
                <c:pt idx="264">
                  <c:v>-4.5718000000000002E-2</c:v>
                </c:pt>
                <c:pt idx="265">
                  <c:v>-4.5948000000000003E-2</c:v>
                </c:pt>
                <c:pt idx="266">
                  <c:v>-4.2894000000000002E-2</c:v>
                </c:pt>
                <c:pt idx="267">
                  <c:v>-4.4295000000000001E-2</c:v>
                </c:pt>
                <c:pt idx="268">
                  <c:v>-3.7003000000000001E-2</c:v>
                </c:pt>
                <c:pt idx="269">
                  <c:v>-3.8219000000000003E-2</c:v>
                </c:pt>
                <c:pt idx="270">
                  <c:v>-3.8565000000000002E-2</c:v>
                </c:pt>
                <c:pt idx="271">
                  <c:v>-3.9188000000000001E-2</c:v>
                </c:pt>
                <c:pt idx="272">
                  <c:v>-3.3459000000000003E-2</c:v>
                </c:pt>
                <c:pt idx="273">
                  <c:v>-3.5687999999999998E-2</c:v>
                </c:pt>
                <c:pt idx="274">
                  <c:v>-3.1900999999999999E-2</c:v>
                </c:pt>
                <c:pt idx="275">
                  <c:v>-2.8296000000000002E-2</c:v>
                </c:pt>
                <c:pt idx="276">
                  <c:v>-2.3508999999999999E-2</c:v>
                </c:pt>
                <c:pt idx="277">
                  <c:v>-2.3016000000000002E-2</c:v>
                </c:pt>
                <c:pt idx="278">
                  <c:v>-1.9956999999999999E-2</c:v>
                </c:pt>
                <c:pt idx="279">
                  <c:v>-1.158E-2</c:v>
                </c:pt>
                <c:pt idx="280">
                  <c:v>-6.1260000000000004E-3</c:v>
                </c:pt>
                <c:pt idx="281">
                  <c:v>-3.2878999999999999E-2</c:v>
                </c:pt>
                <c:pt idx="282">
                  <c:v>-5.9402999999999997E-2</c:v>
                </c:pt>
                <c:pt idx="283">
                  <c:v>-8.4092E-2</c:v>
                </c:pt>
                <c:pt idx="284">
                  <c:v>-0.10706</c:v>
                </c:pt>
                <c:pt idx="285">
                  <c:v>-0.131633</c:v>
                </c:pt>
                <c:pt idx="286">
                  <c:v>-0.155004</c:v>
                </c:pt>
                <c:pt idx="287">
                  <c:v>-0.178926</c:v>
                </c:pt>
                <c:pt idx="288">
                  <c:v>-0.19444</c:v>
                </c:pt>
                <c:pt idx="289">
                  <c:v>-0.21144399999999999</c:v>
                </c:pt>
                <c:pt idx="290">
                  <c:v>-0.22678599999999999</c:v>
                </c:pt>
                <c:pt idx="291">
                  <c:v>-0.24127000000000001</c:v>
                </c:pt>
                <c:pt idx="292">
                  <c:v>-0.254104</c:v>
                </c:pt>
                <c:pt idx="293">
                  <c:v>-0.265291</c:v>
                </c:pt>
                <c:pt idx="294">
                  <c:v>-0.276638</c:v>
                </c:pt>
                <c:pt idx="295">
                  <c:v>-0.287576</c:v>
                </c:pt>
                <c:pt idx="296">
                  <c:v>-0.29371199999999997</c:v>
                </c:pt>
                <c:pt idx="297">
                  <c:v>-0.29601699999999997</c:v>
                </c:pt>
                <c:pt idx="298">
                  <c:v>-0.29652000000000001</c:v>
                </c:pt>
                <c:pt idx="299">
                  <c:v>-0.29741800000000002</c:v>
                </c:pt>
                <c:pt idx="300">
                  <c:v>-0.29979800000000001</c:v>
                </c:pt>
                <c:pt idx="301">
                  <c:v>-0.29924200000000001</c:v>
                </c:pt>
                <c:pt idx="302">
                  <c:v>-0.30097499999999999</c:v>
                </c:pt>
                <c:pt idx="303">
                  <c:v>-0.30160900000000002</c:v>
                </c:pt>
                <c:pt idx="304">
                  <c:v>-0.29768600000000001</c:v>
                </c:pt>
                <c:pt idx="305">
                  <c:v>-0.29883900000000002</c:v>
                </c:pt>
                <c:pt idx="306">
                  <c:v>-0.302871</c:v>
                </c:pt>
                <c:pt idx="307">
                  <c:v>-0.30187599999999998</c:v>
                </c:pt>
                <c:pt idx="308">
                  <c:v>-0.303309</c:v>
                </c:pt>
                <c:pt idx="309">
                  <c:v>-0.30153000000000002</c:v>
                </c:pt>
                <c:pt idx="310">
                  <c:v>-0.30242799999999997</c:v>
                </c:pt>
                <c:pt idx="311">
                  <c:v>-0.30233199999999999</c:v>
                </c:pt>
                <c:pt idx="312">
                  <c:v>-0.30310300000000001</c:v>
                </c:pt>
                <c:pt idx="313">
                  <c:v>-0.30174200000000001</c:v>
                </c:pt>
                <c:pt idx="314">
                  <c:v>-0.30577599999999999</c:v>
                </c:pt>
                <c:pt idx="315">
                  <c:v>-0.30987199999999998</c:v>
                </c:pt>
                <c:pt idx="316">
                  <c:v>-0.290107</c:v>
                </c:pt>
                <c:pt idx="317">
                  <c:v>-0.26623400000000003</c:v>
                </c:pt>
                <c:pt idx="318">
                  <c:v>-0.24177299999999999</c:v>
                </c:pt>
                <c:pt idx="319">
                  <c:v>-0.211976</c:v>
                </c:pt>
                <c:pt idx="320">
                  <c:v>-0.17741199999999999</c:v>
                </c:pt>
                <c:pt idx="321">
                  <c:v>-0.138318</c:v>
                </c:pt>
                <c:pt idx="322">
                  <c:v>-0.10305</c:v>
                </c:pt>
                <c:pt idx="323">
                  <c:v>-6.6248000000000001E-2</c:v>
                </c:pt>
                <c:pt idx="324">
                  <c:v>-3.3211999999999998E-2</c:v>
                </c:pt>
                <c:pt idx="325">
                  <c:v>-6.7000000000000002E-4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'CPI_ROC-Orchid'!$D$1</c:f>
              <c:strCache>
                <c:ptCount val="1"/>
                <c:pt idx="0">
                  <c:v>ROC</c:v>
                </c:pt>
              </c:strCache>
            </c:strRef>
          </c:tx>
          <c:spPr>
            <a:ln w="23308">
              <a:solidFill>
                <a:srgbClr val="0000FF"/>
              </a:solidFill>
              <a:prstDash val="solid"/>
            </a:ln>
          </c:spPr>
          <c:marker>
            <c:symbol val="none"/>
          </c:marker>
          <c:cat>
            <c:numRef>
              <c:f>'CPI_ROC-Orchid'!$A$2:$A$327</c:f>
              <c:numCache>
                <c:formatCode>0.000000</c:formatCode>
                <c:ptCount val="326"/>
                <c:pt idx="0">
                  <c:v>1.0583499999999999E-2</c:v>
                </c:pt>
                <c:pt idx="1">
                  <c:v>2.1093799999999999E-2</c:v>
                </c:pt>
                <c:pt idx="2">
                  <c:v>3.1637600000000002E-2</c:v>
                </c:pt>
                <c:pt idx="3">
                  <c:v>4.2178300000000002E-2</c:v>
                </c:pt>
                <c:pt idx="4">
                  <c:v>5.2619899999999997E-2</c:v>
                </c:pt>
                <c:pt idx="5">
                  <c:v>6.3107300000000005E-2</c:v>
                </c:pt>
                <c:pt idx="6">
                  <c:v>7.3628200000000005E-2</c:v>
                </c:pt>
                <c:pt idx="7">
                  <c:v>8.4111000000000005E-2</c:v>
                </c:pt>
                <c:pt idx="8">
                  <c:v>9.4178799999999993E-2</c:v>
                </c:pt>
                <c:pt idx="9">
                  <c:v>0.104439</c:v>
                </c:pt>
                <c:pt idx="10">
                  <c:v>0.114833</c:v>
                </c:pt>
                <c:pt idx="11">
                  <c:v>0.12553300000000001</c:v>
                </c:pt>
                <c:pt idx="12">
                  <c:v>0.13592199999999999</c:v>
                </c:pt>
                <c:pt idx="13">
                  <c:v>0.146561</c:v>
                </c:pt>
                <c:pt idx="14">
                  <c:v>0.156609</c:v>
                </c:pt>
                <c:pt idx="15">
                  <c:v>0.16687299999999999</c:v>
                </c:pt>
                <c:pt idx="16">
                  <c:v>0.177034</c:v>
                </c:pt>
                <c:pt idx="17">
                  <c:v>0.18717</c:v>
                </c:pt>
                <c:pt idx="18">
                  <c:v>0.197906</c:v>
                </c:pt>
                <c:pt idx="19">
                  <c:v>0.20758799999999999</c:v>
                </c:pt>
                <c:pt idx="20">
                  <c:v>0.218144</c:v>
                </c:pt>
                <c:pt idx="21">
                  <c:v>0.22872000000000001</c:v>
                </c:pt>
                <c:pt idx="22">
                  <c:v>0.23905299999999999</c:v>
                </c:pt>
                <c:pt idx="23">
                  <c:v>0.249226</c:v>
                </c:pt>
                <c:pt idx="24">
                  <c:v>0.25923200000000002</c:v>
                </c:pt>
                <c:pt idx="25">
                  <c:v>0.26948699999999998</c:v>
                </c:pt>
                <c:pt idx="26">
                  <c:v>0.27974700000000002</c:v>
                </c:pt>
                <c:pt idx="27">
                  <c:v>0.29000700000000001</c:v>
                </c:pt>
                <c:pt idx="28">
                  <c:v>0.300458</c:v>
                </c:pt>
                <c:pt idx="29">
                  <c:v>0.31069200000000002</c:v>
                </c:pt>
                <c:pt idx="30">
                  <c:v>0.320988</c:v>
                </c:pt>
                <c:pt idx="31">
                  <c:v>0.33120699999999997</c:v>
                </c:pt>
                <c:pt idx="32">
                  <c:v>0.34178799999999998</c:v>
                </c:pt>
                <c:pt idx="33">
                  <c:v>0.351825</c:v>
                </c:pt>
                <c:pt idx="34">
                  <c:v>0.36198599999999997</c:v>
                </c:pt>
                <c:pt idx="35">
                  <c:v>0.37199700000000002</c:v>
                </c:pt>
                <c:pt idx="36">
                  <c:v>0.38187399999999999</c:v>
                </c:pt>
                <c:pt idx="37">
                  <c:v>0.39215100000000003</c:v>
                </c:pt>
                <c:pt idx="38">
                  <c:v>0.40205999999999997</c:v>
                </c:pt>
                <c:pt idx="39">
                  <c:v>0.41247899999999998</c:v>
                </c:pt>
                <c:pt idx="40">
                  <c:v>0.42238799999999999</c:v>
                </c:pt>
                <c:pt idx="41">
                  <c:v>0.43229499999999998</c:v>
                </c:pt>
                <c:pt idx="42">
                  <c:v>0.44257400000000002</c:v>
                </c:pt>
                <c:pt idx="43">
                  <c:v>0.45234200000000002</c:v>
                </c:pt>
                <c:pt idx="44">
                  <c:v>0.46247100000000002</c:v>
                </c:pt>
                <c:pt idx="45">
                  <c:v>0.47259099999999998</c:v>
                </c:pt>
                <c:pt idx="46">
                  <c:v>0.48286400000000002</c:v>
                </c:pt>
                <c:pt idx="47">
                  <c:v>0.49294300000000002</c:v>
                </c:pt>
                <c:pt idx="48">
                  <c:v>0.50287300000000001</c:v>
                </c:pt>
                <c:pt idx="49">
                  <c:v>0.51301600000000003</c:v>
                </c:pt>
                <c:pt idx="50">
                  <c:v>0.52309099999999997</c:v>
                </c:pt>
                <c:pt idx="51">
                  <c:v>0.53357200000000005</c:v>
                </c:pt>
                <c:pt idx="52">
                  <c:v>0.54359599999999997</c:v>
                </c:pt>
                <c:pt idx="53">
                  <c:v>0.55386199999999997</c:v>
                </c:pt>
                <c:pt idx="54">
                  <c:v>0.56392500000000001</c:v>
                </c:pt>
                <c:pt idx="55">
                  <c:v>0.57450900000000005</c:v>
                </c:pt>
                <c:pt idx="56">
                  <c:v>0.58535499999999996</c:v>
                </c:pt>
                <c:pt idx="57">
                  <c:v>0.59548599999999996</c:v>
                </c:pt>
                <c:pt idx="58">
                  <c:v>0.60559799999999997</c:v>
                </c:pt>
                <c:pt idx="59">
                  <c:v>0.61548899999999995</c:v>
                </c:pt>
                <c:pt idx="60">
                  <c:v>0.62549900000000003</c:v>
                </c:pt>
                <c:pt idx="61">
                  <c:v>0.63587800000000005</c:v>
                </c:pt>
                <c:pt idx="62">
                  <c:v>0.645953</c:v>
                </c:pt>
                <c:pt idx="63">
                  <c:v>0.65579699999999996</c:v>
                </c:pt>
                <c:pt idx="64">
                  <c:v>0.66593500000000005</c:v>
                </c:pt>
                <c:pt idx="65">
                  <c:v>0.67597499999999999</c:v>
                </c:pt>
                <c:pt idx="66">
                  <c:v>0.68631600000000004</c:v>
                </c:pt>
                <c:pt idx="67">
                  <c:v>0.69623599999999997</c:v>
                </c:pt>
                <c:pt idx="68">
                  <c:v>0.70653999999999995</c:v>
                </c:pt>
                <c:pt idx="69">
                  <c:v>0.71632700000000005</c:v>
                </c:pt>
                <c:pt idx="70">
                  <c:v>0.72678799999999999</c:v>
                </c:pt>
                <c:pt idx="71">
                  <c:v>0.73654200000000003</c:v>
                </c:pt>
                <c:pt idx="72">
                  <c:v>0.74664299999999995</c:v>
                </c:pt>
                <c:pt idx="73">
                  <c:v>0.75695199999999996</c:v>
                </c:pt>
                <c:pt idx="74">
                  <c:v>0.76701799999999998</c:v>
                </c:pt>
                <c:pt idx="75">
                  <c:v>0.77722000000000002</c:v>
                </c:pt>
                <c:pt idx="76">
                  <c:v>0.78739199999999998</c:v>
                </c:pt>
                <c:pt idx="77">
                  <c:v>0.79736499999999999</c:v>
                </c:pt>
                <c:pt idx="78">
                  <c:v>0.80757599999999996</c:v>
                </c:pt>
                <c:pt idx="79">
                  <c:v>0.81758900000000001</c:v>
                </c:pt>
                <c:pt idx="80">
                  <c:v>0.827596</c:v>
                </c:pt>
                <c:pt idx="81">
                  <c:v>0.83772999999999997</c:v>
                </c:pt>
                <c:pt idx="82">
                  <c:v>0.84807299999999997</c:v>
                </c:pt>
                <c:pt idx="83">
                  <c:v>0.85798200000000002</c:v>
                </c:pt>
                <c:pt idx="84">
                  <c:v>0.86809999999999998</c:v>
                </c:pt>
                <c:pt idx="85">
                  <c:v>0.87852600000000003</c:v>
                </c:pt>
                <c:pt idx="86">
                  <c:v>0.88841700000000001</c:v>
                </c:pt>
                <c:pt idx="87">
                  <c:v>0.89840100000000001</c:v>
                </c:pt>
                <c:pt idx="88">
                  <c:v>0.90855600000000003</c:v>
                </c:pt>
                <c:pt idx="89">
                  <c:v>0.91891900000000004</c:v>
                </c:pt>
                <c:pt idx="90">
                  <c:v>0.92914099999999999</c:v>
                </c:pt>
                <c:pt idx="91">
                  <c:v>0.93928100000000003</c:v>
                </c:pt>
                <c:pt idx="92">
                  <c:v>0.94978799999999997</c:v>
                </c:pt>
                <c:pt idx="93">
                  <c:v>0.96001400000000003</c:v>
                </c:pt>
                <c:pt idx="94">
                  <c:v>0.97016100000000005</c:v>
                </c:pt>
                <c:pt idx="95">
                  <c:v>0.97970299999999999</c:v>
                </c:pt>
                <c:pt idx="96">
                  <c:v>0.98971399999999998</c:v>
                </c:pt>
                <c:pt idx="97">
                  <c:v>0.99983200000000005</c:v>
                </c:pt>
                <c:pt idx="98">
                  <c:v>1.0095499999999999</c:v>
                </c:pt>
                <c:pt idx="99">
                  <c:v>1.0197499999999999</c:v>
                </c:pt>
                <c:pt idx="100">
                  <c:v>1.0301400000000001</c:v>
                </c:pt>
                <c:pt idx="101">
                  <c:v>1.03969</c:v>
                </c:pt>
                <c:pt idx="102">
                  <c:v>1.0498099999999999</c:v>
                </c:pt>
                <c:pt idx="103">
                  <c:v>1.0597700000000001</c:v>
                </c:pt>
                <c:pt idx="104">
                  <c:v>1.0698000000000001</c:v>
                </c:pt>
                <c:pt idx="105">
                  <c:v>1.0801099999999999</c:v>
                </c:pt>
                <c:pt idx="106">
                  <c:v>1.09023</c:v>
                </c:pt>
                <c:pt idx="107">
                  <c:v>1.1003799999999999</c:v>
                </c:pt>
                <c:pt idx="108">
                  <c:v>1.1104000000000001</c:v>
                </c:pt>
                <c:pt idx="109">
                  <c:v>1.1202000000000001</c:v>
                </c:pt>
                <c:pt idx="110">
                  <c:v>1.1300300000000001</c:v>
                </c:pt>
                <c:pt idx="111">
                  <c:v>1.1398699999999999</c:v>
                </c:pt>
                <c:pt idx="112">
                  <c:v>1.1505000000000001</c:v>
                </c:pt>
                <c:pt idx="113">
                  <c:v>1.1601300000000001</c:v>
                </c:pt>
                <c:pt idx="114">
                  <c:v>1.17012</c:v>
                </c:pt>
                <c:pt idx="115">
                  <c:v>1.1806300000000001</c:v>
                </c:pt>
                <c:pt idx="116">
                  <c:v>1.1903900000000001</c:v>
                </c:pt>
                <c:pt idx="117">
                  <c:v>1.2002200000000001</c:v>
                </c:pt>
                <c:pt idx="118">
                  <c:v>1.21065</c:v>
                </c:pt>
                <c:pt idx="119">
                  <c:v>1.2203599999999999</c:v>
                </c:pt>
                <c:pt idx="120">
                  <c:v>1.2306299999999999</c:v>
                </c:pt>
                <c:pt idx="121">
                  <c:v>1.24021</c:v>
                </c:pt>
                <c:pt idx="122">
                  <c:v>1.2502</c:v>
                </c:pt>
                <c:pt idx="123">
                  <c:v>1.26065</c:v>
                </c:pt>
                <c:pt idx="124">
                  <c:v>1.2705900000000001</c:v>
                </c:pt>
                <c:pt idx="125">
                  <c:v>1.2805800000000001</c:v>
                </c:pt>
                <c:pt idx="126">
                  <c:v>1.29112</c:v>
                </c:pt>
                <c:pt idx="127">
                  <c:v>1.30061</c:v>
                </c:pt>
                <c:pt idx="128">
                  <c:v>1.31071</c:v>
                </c:pt>
                <c:pt idx="129">
                  <c:v>1.32124</c:v>
                </c:pt>
                <c:pt idx="130">
                  <c:v>1.3308800000000001</c:v>
                </c:pt>
                <c:pt idx="131">
                  <c:v>1.3412299999999999</c:v>
                </c:pt>
                <c:pt idx="132">
                  <c:v>1.35083</c:v>
                </c:pt>
                <c:pt idx="133">
                  <c:v>1.36086</c:v>
                </c:pt>
                <c:pt idx="134">
                  <c:v>1.37094</c:v>
                </c:pt>
                <c:pt idx="135">
                  <c:v>1.38134</c:v>
                </c:pt>
                <c:pt idx="136">
                  <c:v>1.3908400000000001</c:v>
                </c:pt>
                <c:pt idx="137">
                  <c:v>1.4007000000000001</c:v>
                </c:pt>
                <c:pt idx="138">
                  <c:v>1.4109400000000001</c:v>
                </c:pt>
                <c:pt idx="139">
                  <c:v>1.4209499999999999</c:v>
                </c:pt>
                <c:pt idx="140">
                  <c:v>1.4310799999999999</c:v>
                </c:pt>
                <c:pt idx="141">
                  <c:v>1.44137</c:v>
                </c:pt>
                <c:pt idx="142">
                  <c:v>1.45139</c:v>
                </c:pt>
                <c:pt idx="143">
                  <c:v>1.46146</c:v>
                </c:pt>
                <c:pt idx="144">
                  <c:v>1.4709700000000001</c:v>
                </c:pt>
                <c:pt idx="145">
                  <c:v>1.4809699999999999</c:v>
                </c:pt>
                <c:pt idx="146">
                  <c:v>1.4915099999999999</c:v>
                </c:pt>
                <c:pt idx="147">
                  <c:v>1.5010300000000001</c:v>
                </c:pt>
                <c:pt idx="148">
                  <c:v>1.51108</c:v>
                </c:pt>
                <c:pt idx="149">
                  <c:v>1.5211399999999999</c:v>
                </c:pt>
                <c:pt idx="150">
                  <c:v>1.53152</c:v>
                </c:pt>
                <c:pt idx="151">
                  <c:v>1.5414300000000001</c:v>
                </c:pt>
                <c:pt idx="152">
                  <c:v>1.5515699999999999</c:v>
                </c:pt>
                <c:pt idx="153">
                  <c:v>1.5617000000000001</c:v>
                </c:pt>
                <c:pt idx="154">
                  <c:v>1.5716000000000001</c:v>
                </c:pt>
                <c:pt idx="155">
                  <c:v>1.5816300000000001</c:v>
                </c:pt>
                <c:pt idx="156">
                  <c:v>1.59189</c:v>
                </c:pt>
                <c:pt idx="157">
                  <c:v>1.6017300000000001</c:v>
                </c:pt>
                <c:pt idx="158">
                  <c:v>1.6117300000000001</c:v>
                </c:pt>
                <c:pt idx="159">
                  <c:v>1.6217600000000001</c:v>
                </c:pt>
                <c:pt idx="160">
                  <c:v>1.6322000000000001</c:v>
                </c:pt>
                <c:pt idx="161">
                  <c:v>1.6422099999999999</c:v>
                </c:pt>
                <c:pt idx="162">
                  <c:v>1.65194</c:v>
                </c:pt>
                <c:pt idx="163">
                  <c:v>1.6621600000000001</c:v>
                </c:pt>
                <c:pt idx="164">
                  <c:v>1.6724300000000001</c:v>
                </c:pt>
                <c:pt idx="165">
                  <c:v>1.68268</c:v>
                </c:pt>
                <c:pt idx="166">
                  <c:v>1.69282</c:v>
                </c:pt>
                <c:pt idx="167">
                  <c:v>1.70302</c:v>
                </c:pt>
                <c:pt idx="168">
                  <c:v>1.71302</c:v>
                </c:pt>
                <c:pt idx="169">
                  <c:v>1.72353</c:v>
                </c:pt>
                <c:pt idx="170">
                  <c:v>1.73397</c:v>
                </c:pt>
                <c:pt idx="171">
                  <c:v>1.7442899999999999</c:v>
                </c:pt>
                <c:pt idx="172">
                  <c:v>1.7545999999999999</c:v>
                </c:pt>
                <c:pt idx="173">
                  <c:v>1.76448</c:v>
                </c:pt>
                <c:pt idx="174">
                  <c:v>1.7749999999999999</c:v>
                </c:pt>
                <c:pt idx="175">
                  <c:v>1.7848200000000001</c:v>
                </c:pt>
                <c:pt idx="176">
                  <c:v>1.79512</c:v>
                </c:pt>
                <c:pt idx="177">
                  <c:v>1.8050600000000001</c:v>
                </c:pt>
                <c:pt idx="178">
                  <c:v>1.81487</c:v>
                </c:pt>
                <c:pt idx="179">
                  <c:v>1.82525</c:v>
                </c:pt>
                <c:pt idx="180">
                  <c:v>1.83501</c:v>
                </c:pt>
                <c:pt idx="181">
                  <c:v>1.8452299999999999</c:v>
                </c:pt>
                <c:pt idx="182">
                  <c:v>1.8551800000000001</c:v>
                </c:pt>
                <c:pt idx="183">
                  <c:v>1.86537</c:v>
                </c:pt>
                <c:pt idx="184">
                  <c:v>1.8755200000000001</c:v>
                </c:pt>
                <c:pt idx="185">
                  <c:v>1.88561</c:v>
                </c:pt>
                <c:pt idx="186">
                  <c:v>1.89577</c:v>
                </c:pt>
                <c:pt idx="187">
                  <c:v>1.9056</c:v>
                </c:pt>
                <c:pt idx="188">
                  <c:v>1.9157200000000001</c:v>
                </c:pt>
                <c:pt idx="189">
                  <c:v>1.9257500000000001</c:v>
                </c:pt>
                <c:pt idx="190">
                  <c:v>1.93594</c:v>
                </c:pt>
                <c:pt idx="191">
                  <c:v>1.9458599999999999</c:v>
                </c:pt>
                <c:pt idx="192">
                  <c:v>1.9561599999999999</c:v>
                </c:pt>
                <c:pt idx="193">
                  <c:v>1.9662599999999999</c:v>
                </c:pt>
                <c:pt idx="194">
                  <c:v>1.9762299999999999</c:v>
                </c:pt>
                <c:pt idx="195">
                  <c:v>1.9863299999999999</c:v>
                </c:pt>
                <c:pt idx="196">
                  <c:v>1.9964900000000001</c:v>
                </c:pt>
                <c:pt idx="197">
                  <c:v>2.0066999999999999</c:v>
                </c:pt>
                <c:pt idx="198">
                  <c:v>2.0165600000000001</c:v>
                </c:pt>
                <c:pt idx="199">
                  <c:v>2.0270700000000001</c:v>
                </c:pt>
                <c:pt idx="200">
                  <c:v>2.0369799999999998</c:v>
                </c:pt>
                <c:pt idx="201">
                  <c:v>2.04684</c:v>
                </c:pt>
                <c:pt idx="202">
                  <c:v>2.0567199999999999</c:v>
                </c:pt>
                <c:pt idx="203">
                  <c:v>2.0667800000000001</c:v>
                </c:pt>
                <c:pt idx="204">
                  <c:v>2.0772599999999999</c:v>
                </c:pt>
                <c:pt idx="205">
                  <c:v>2.0869</c:v>
                </c:pt>
                <c:pt idx="206">
                  <c:v>2.0968200000000001</c:v>
                </c:pt>
                <c:pt idx="207">
                  <c:v>2.10704</c:v>
                </c:pt>
                <c:pt idx="208">
                  <c:v>2.1171500000000001</c:v>
                </c:pt>
                <c:pt idx="209">
                  <c:v>2.1271599999999999</c:v>
                </c:pt>
                <c:pt idx="210">
                  <c:v>2.13727</c:v>
                </c:pt>
                <c:pt idx="211">
                  <c:v>2.1471900000000002</c:v>
                </c:pt>
                <c:pt idx="212">
                  <c:v>2.1574</c:v>
                </c:pt>
                <c:pt idx="213">
                  <c:v>2.16743</c:v>
                </c:pt>
                <c:pt idx="214">
                  <c:v>2.17727</c:v>
                </c:pt>
                <c:pt idx="215">
                  <c:v>2.18736</c:v>
                </c:pt>
                <c:pt idx="216">
                  <c:v>2.1972900000000002</c:v>
                </c:pt>
                <c:pt idx="217">
                  <c:v>2.2071499999999999</c:v>
                </c:pt>
                <c:pt idx="218">
                  <c:v>2.2172399999999999</c:v>
                </c:pt>
                <c:pt idx="219">
                  <c:v>2.2277100000000001</c:v>
                </c:pt>
                <c:pt idx="220">
                  <c:v>2.2372399999999999</c:v>
                </c:pt>
                <c:pt idx="221">
                  <c:v>2.24736</c:v>
                </c:pt>
                <c:pt idx="222">
                  <c:v>2.2573599999999998</c:v>
                </c:pt>
                <c:pt idx="223">
                  <c:v>2.2674500000000002</c:v>
                </c:pt>
                <c:pt idx="224">
                  <c:v>2.2773500000000002</c:v>
                </c:pt>
                <c:pt idx="225">
                  <c:v>2.2872499999999998</c:v>
                </c:pt>
                <c:pt idx="226">
                  <c:v>2.2970999999999999</c:v>
                </c:pt>
                <c:pt idx="227">
                  <c:v>2.3071999999999999</c:v>
                </c:pt>
                <c:pt idx="228">
                  <c:v>2.3175699999999999</c:v>
                </c:pt>
                <c:pt idx="229">
                  <c:v>2.3275700000000001</c:v>
                </c:pt>
                <c:pt idx="230">
                  <c:v>2.33758</c:v>
                </c:pt>
                <c:pt idx="231">
                  <c:v>2.3476599999999999</c:v>
                </c:pt>
                <c:pt idx="232">
                  <c:v>2.3578999999999999</c:v>
                </c:pt>
                <c:pt idx="233">
                  <c:v>2.3678900000000001</c:v>
                </c:pt>
                <c:pt idx="234">
                  <c:v>2.3778999999999999</c:v>
                </c:pt>
                <c:pt idx="235">
                  <c:v>2.3879700000000001</c:v>
                </c:pt>
                <c:pt idx="236">
                  <c:v>2.3976500000000001</c:v>
                </c:pt>
                <c:pt idx="237">
                  <c:v>2.4074900000000001</c:v>
                </c:pt>
                <c:pt idx="238">
                  <c:v>2.4175800000000001</c:v>
                </c:pt>
                <c:pt idx="239">
                  <c:v>2.42747</c:v>
                </c:pt>
                <c:pt idx="240">
                  <c:v>2.43743</c:v>
                </c:pt>
                <c:pt idx="241">
                  <c:v>2.4479199999999999</c:v>
                </c:pt>
                <c:pt idx="242">
                  <c:v>2.4579300000000002</c:v>
                </c:pt>
                <c:pt idx="243">
                  <c:v>2.4676499999999999</c:v>
                </c:pt>
                <c:pt idx="244">
                  <c:v>2.4780799999999998</c:v>
                </c:pt>
                <c:pt idx="245">
                  <c:v>2.4876399999999999</c:v>
                </c:pt>
                <c:pt idx="246">
                  <c:v>2.4981200000000001</c:v>
                </c:pt>
                <c:pt idx="247">
                  <c:v>2.5076999999999998</c:v>
                </c:pt>
                <c:pt idx="248">
                  <c:v>2.5176799999999999</c:v>
                </c:pt>
                <c:pt idx="249">
                  <c:v>2.5278</c:v>
                </c:pt>
                <c:pt idx="250">
                  <c:v>2.5381399999999998</c:v>
                </c:pt>
                <c:pt idx="251">
                  <c:v>2.5476100000000002</c:v>
                </c:pt>
                <c:pt idx="252">
                  <c:v>2.5575700000000001</c:v>
                </c:pt>
                <c:pt idx="253">
                  <c:v>2.5675599999999998</c:v>
                </c:pt>
                <c:pt idx="254">
                  <c:v>2.57816</c:v>
                </c:pt>
                <c:pt idx="255">
                  <c:v>2.58792</c:v>
                </c:pt>
                <c:pt idx="256">
                  <c:v>2.5982599999999998</c:v>
                </c:pt>
                <c:pt idx="257">
                  <c:v>2.6081699999999999</c:v>
                </c:pt>
                <c:pt idx="258">
                  <c:v>2.6177800000000002</c:v>
                </c:pt>
                <c:pt idx="259">
                  <c:v>2.62832</c:v>
                </c:pt>
                <c:pt idx="260">
                  <c:v>2.6377000000000002</c:v>
                </c:pt>
                <c:pt idx="261">
                  <c:v>2.6477900000000001</c:v>
                </c:pt>
                <c:pt idx="262">
                  <c:v>2.6580400000000002</c:v>
                </c:pt>
                <c:pt idx="263">
                  <c:v>2.6681900000000001</c:v>
                </c:pt>
                <c:pt idx="264">
                  <c:v>2.6783199999999998</c:v>
                </c:pt>
                <c:pt idx="265">
                  <c:v>2.6883300000000001</c:v>
                </c:pt>
                <c:pt idx="266">
                  <c:v>2.6982699999999999</c:v>
                </c:pt>
                <c:pt idx="267">
                  <c:v>2.7081</c:v>
                </c:pt>
                <c:pt idx="268">
                  <c:v>2.7179600000000002</c:v>
                </c:pt>
                <c:pt idx="269">
                  <c:v>2.7284000000000002</c:v>
                </c:pt>
                <c:pt idx="270">
                  <c:v>2.7385999999999999</c:v>
                </c:pt>
                <c:pt idx="271">
                  <c:v>2.7483599999999999</c:v>
                </c:pt>
                <c:pt idx="272">
                  <c:v>2.7581199999999999</c:v>
                </c:pt>
                <c:pt idx="273">
                  <c:v>2.76823</c:v>
                </c:pt>
                <c:pt idx="274">
                  <c:v>2.7783899999999999</c:v>
                </c:pt>
                <c:pt idx="275">
                  <c:v>2.7880199999999999</c:v>
                </c:pt>
                <c:pt idx="276">
                  <c:v>2.7984200000000001</c:v>
                </c:pt>
                <c:pt idx="277">
                  <c:v>2.80816</c:v>
                </c:pt>
                <c:pt idx="278">
                  <c:v>2.81813</c:v>
                </c:pt>
                <c:pt idx="279">
                  <c:v>2.8285300000000002</c:v>
                </c:pt>
                <c:pt idx="280">
                  <c:v>2.8385400000000001</c:v>
                </c:pt>
                <c:pt idx="281">
                  <c:v>2.8486099999999999</c:v>
                </c:pt>
                <c:pt idx="282">
                  <c:v>2.8586399999999998</c:v>
                </c:pt>
                <c:pt idx="283">
                  <c:v>2.8683100000000001</c:v>
                </c:pt>
                <c:pt idx="284">
                  <c:v>2.8784900000000002</c:v>
                </c:pt>
                <c:pt idx="285">
                  <c:v>2.8887200000000002</c:v>
                </c:pt>
                <c:pt idx="286">
                  <c:v>2.89846</c:v>
                </c:pt>
                <c:pt idx="287">
                  <c:v>2.90876</c:v>
                </c:pt>
                <c:pt idx="288">
                  <c:v>2.9184199999999998</c:v>
                </c:pt>
                <c:pt idx="289">
                  <c:v>2.9285299999999999</c:v>
                </c:pt>
                <c:pt idx="290">
                  <c:v>2.93859</c:v>
                </c:pt>
                <c:pt idx="291">
                  <c:v>2.94869</c:v>
                </c:pt>
                <c:pt idx="292">
                  <c:v>2.95844</c:v>
                </c:pt>
                <c:pt idx="293">
                  <c:v>2.9686599999999999</c:v>
                </c:pt>
                <c:pt idx="294">
                  <c:v>2.9789300000000001</c:v>
                </c:pt>
                <c:pt idx="295">
                  <c:v>2.9885299999999999</c:v>
                </c:pt>
                <c:pt idx="296">
                  <c:v>2.9984999999999999</c:v>
                </c:pt>
                <c:pt idx="297">
                  <c:v>3.0086599999999999</c:v>
                </c:pt>
                <c:pt idx="298">
                  <c:v>3.0186099999999998</c:v>
                </c:pt>
                <c:pt idx="299">
                  <c:v>3.02874</c:v>
                </c:pt>
                <c:pt idx="300">
                  <c:v>3.0387200000000001</c:v>
                </c:pt>
                <c:pt idx="301">
                  <c:v>3.0488900000000001</c:v>
                </c:pt>
                <c:pt idx="302">
                  <c:v>3.05884</c:v>
                </c:pt>
                <c:pt idx="303">
                  <c:v>3.0688499999999999</c:v>
                </c:pt>
                <c:pt idx="304">
                  <c:v>3.0789800000000001</c:v>
                </c:pt>
                <c:pt idx="305">
                  <c:v>3.0891999999999999</c:v>
                </c:pt>
                <c:pt idx="306">
                  <c:v>3.0992700000000002</c:v>
                </c:pt>
                <c:pt idx="307">
                  <c:v>3.1090499999999999</c:v>
                </c:pt>
                <c:pt idx="308">
                  <c:v>3.1191900000000001</c:v>
                </c:pt>
                <c:pt idx="309">
                  <c:v>3.12913</c:v>
                </c:pt>
                <c:pt idx="310">
                  <c:v>3.1392099999999998</c:v>
                </c:pt>
                <c:pt idx="311">
                  <c:v>3.14927</c:v>
                </c:pt>
                <c:pt idx="312">
                  <c:v>3.1593300000000002</c:v>
                </c:pt>
                <c:pt idx="313">
                  <c:v>3.16954</c:v>
                </c:pt>
                <c:pt idx="314">
                  <c:v>3.17936</c:v>
                </c:pt>
                <c:pt idx="315">
                  <c:v>3.1895099999999998</c:v>
                </c:pt>
                <c:pt idx="316">
                  <c:v>3.1995300000000002</c:v>
                </c:pt>
                <c:pt idx="317">
                  <c:v>3.2099199999999999</c:v>
                </c:pt>
                <c:pt idx="318">
                  <c:v>3.2197499999999999</c:v>
                </c:pt>
                <c:pt idx="319">
                  <c:v>3.2307700000000001</c:v>
                </c:pt>
                <c:pt idx="320">
                  <c:v>3.24214</c:v>
                </c:pt>
                <c:pt idx="321">
                  <c:v>3.2521800000000001</c:v>
                </c:pt>
                <c:pt idx="322">
                  <c:v>3.2625299999999999</c:v>
                </c:pt>
                <c:pt idx="323">
                  <c:v>3.2725499999999998</c:v>
                </c:pt>
                <c:pt idx="324">
                  <c:v>3.2824200000000001</c:v>
                </c:pt>
                <c:pt idx="325">
                  <c:v>3.2897500000000002</c:v>
                </c:pt>
              </c:numCache>
            </c:numRef>
          </c:cat>
          <c:val>
            <c:numRef>
              <c:f>'CPI_ROC-Orchid'!$D$2:$D$327</c:f>
              <c:numCache>
                <c:formatCode>General</c:formatCode>
                <c:ptCount val="326"/>
                <c:pt idx="0">
                  <c:v>1.0135999999999999E-2</c:v>
                </c:pt>
                <c:pt idx="1">
                  <c:v>-4.1044999999999998E-2</c:v>
                </c:pt>
                <c:pt idx="2">
                  <c:v>-0.122269</c:v>
                </c:pt>
                <c:pt idx="3">
                  <c:v>-6.3935000000000006E-2</c:v>
                </c:pt>
                <c:pt idx="4">
                  <c:v>-2.9453E-2</c:v>
                </c:pt>
                <c:pt idx="5">
                  <c:v>-0.107851</c:v>
                </c:pt>
                <c:pt idx="6">
                  <c:v>-6.8166000000000004E-2</c:v>
                </c:pt>
                <c:pt idx="7">
                  <c:v>-5.9333999999999998E-2</c:v>
                </c:pt>
                <c:pt idx="8">
                  <c:v>-8.7138999999999994E-2</c:v>
                </c:pt>
                <c:pt idx="9">
                  <c:v>-1.1004999999999999E-2</c:v>
                </c:pt>
                <c:pt idx="10">
                  <c:v>-5.1031E-2</c:v>
                </c:pt>
                <c:pt idx="11">
                  <c:v>-8.4807999999999995E-2</c:v>
                </c:pt>
                <c:pt idx="12">
                  <c:v>-9.3294000000000002E-2</c:v>
                </c:pt>
                <c:pt idx="13">
                  <c:v>-3.6317000000000002E-2</c:v>
                </c:pt>
                <c:pt idx="14">
                  <c:v>-4.2446999999999999E-2</c:v>
                </c:pt>
                <c:pt idx="15">
                  <c:v>-6.0077999999999999E-2</c:v>
                </c:pt>
                <c:pt idx="16">
                  <c:v>-7.8203999999999996E-2</c:v>
                </c:pt>
                <c:pt idx="17">
                  <c:v>-6.5056000000000003E-2</c:v>
                </c:pt>
                <c:pt idx="18">
                  <c:v>-1.044E-2</c:v>
                </c:pt>
                <c:pt idx="19">
                  <c:v>-1.9716000000000001E-2</c:v>
                </c:pt>
                <c:pt idx="20">
                  <c:v>-2.8028999999999998E-2</c:v>
                </c:pt>
                <c:pt idx="21">
                  <c:v>-5.0521000000000003E-2</c:v>
                </c:pt>
                <c:pt idx="22">
                  <c:v>-7.5753000000000001E-2</c:v>
                </c:pt>
                <c:pt idx="23">
                  <c:v>-9.0314000000000005E-2</c:v>
                </c:pt>
                <c:pt idx="24">
                  <c:v>-9.2283000000000004E-2</c:v>
                </c:pt>
                <c:pt idx="25">
                  <c:v>-0.110055</c:v>
                </c:pt>
                <c:pt idx="26">
                  <c:v>-0.117975</c:v>
                </c:pt>
                <c:pt idx="27">
                  <c:v>-0.110356</c:v>
                </c:pt>
                <c:pt idx="28">
                  <c:v>-0.10703</c:v>
                </c:pt>
                <c:pt idx="29">
                  <c:v>-9.0148000000000006E-2</c:v>
                </c:pt>
                <c:pt idx="30">
                  <c:v>-6.7751000000000006E-2</c:v>
                </c:pt>
                <c:pt idx="31">
                  <c:v>-4.1453999999999998E-2</c:v>
                </c:pt>
                <c:pt idx="32">
                  <c:v>-4.1326000000000002E-2</c:v>
                </c:pt>
                <c:pt idx="33">
                  <c:v>-4.8085999999999997E-2</c:v>
                </c:pt>
                <c:pt idx="34">
                  <c:v>-5.6554E-2</c:v>
                </c:pt>
                <c:pt idx="35">
                  <c:v>-5.8952999999999998E-2</c:v>
                </c:pt>
                <c:pt idx="36">
                  <c:v>-6.8536E-2</c:v>
                </c:pt>
                <c:pt idx="37">
                  <c:v>-6.9069000000000005E-2</c:v>
                </c:pt>
                <c:pt idx="38">
                  <c:v>-7.4705999999999995E-2</c:v>
                </c:pt>
                <c:pt idx="39">
                  <c:v>-7.4476000000000001E-2</c:v>
                </c:pt>
                <c:pt idx="40">
                  <c:v>-7.4811000000000002E-2</c:v>
                </c:pt>
                <c:pt idx="41">
                  <c:v>-7.8824000000000005E-2</c:v>
                </c:pt>
                <c:pt idx="42">
                  <c:v>-7.7521000000000007E-2</c:v>
                </c:pt>
                <c:pt idx="43">
                  <c:v>-8.0662999999999999E-2</c:v>
                </c:pt>
                <c:pt idx="44">
                  <c:v>-8.1707000000000002E-2</c:v>
                </c:pt>
                <c:pt idx="45">
                  <c:v>-7.6605000000000006E-2</c:v>
                </c:pt>
                <c:pt idx="46">
                  <c:v>-7.5561000000000003E-2</c:v>
                </c:pt>
                <c:pt idx="47">
                  <c:v>-7.8186000000000005E-2</c:v>
                </c:pt>
                <c:pt idx="48">
                  <c:v>-7.6363E-2</c:v>
                </c:pt>
                <c:pt idx="49">
                  <c:v>-6.7309999999999995E-2</c:v>
                </c:pt>
                <c:pt idx="50">
                  <c:v>-5.1991999999999997E-2</c:v>
                </c:pt>
                <c:pt idx="51">
                  <c:v>-4.2088E-2</c:v>
                </c:pt>
                <c:pt idx="52">
                  <c:v>-6.5836000000000006E-2</c:v>
                </c:pt>
                <c:pt idx="53">
                  <c:v>-9.3883999999999995E-2</c:v>
                </c:pt>
                <c:pt idx="54">
                  <c:v>-0.117677</c:v>
                </c:pt>
                <c:pt idx="55">
                  <c:v>-0.14416200000000001</c:v>
                </c:pt>
                <c:pt idx="56">
                  <c:v>-0.152169</c:v>
                </c:pt>
                <c:pt idx="57">
                  <c:v>-0.15903500000000001</c:v>
                </c:pt>
                <c:pt idx="58">
                  <c:v>-0.17032800000000001</c:v>
                </c:pt>
                <c:pt idx="59">
                  <c:v>-0.17977599999999999</c:v>
                </c:pt>
                <c:pt idx="60">
                  <c:v>-0.18540799999999999</c:v>
                </c:pt>
                <c:pt idx="61">
                  <c:v>-0.19295699999999999</c:v>
                </c:pt>
                <c:pt idx="62">
                  <c:v>-0.19628100000000001</c:v>
                </c:pt>
                <c:pt idx="63">
                  <c:v>-0.20334199999999999</c:v>
                </c:pt>
                <c:pt idx="64">
                  <c:v>-0.20980799999999999</c:v>
                </c:pt>
                <c:pt idx="65">
                  <c:v>-0.22195799999999999</c:v>
                </c:pt>
                <c:pt idx="66">
                  <c:v>-0.232046</c:v>
                </c:pt>
                <c:pt idx="67">
                  <c:v>-0.234823</c:v>
                </c:pt>
                <c:pt idx="68">
                  <c:v>-0.23436699999999999</c:v>
                </c:pt>
                <c:pt idx="69">
                  <c:v>-0.234656</c:v>
                </c:pt>
                <c:pt idx="70">
                  <c:v>-0.237512</c:v>
                </c:pt>
                <c:pt idx="71">
                  <c:v>-0.23782</c:v>
                </c:pt>
                <c:pt idx="72">
                  <c:v>-0.23594300000000001</c:v>
                </c:pt>
                <c:pt idx="73">
                  <c:v>-0.238293</c:v>
                </c:pt>
                <c:pt idx="74">
                  <c:v>-0.23198099999999999</c:v>
                </c:pt>
                <c:pt idx="75">
                  <c:v>-0.23527400000000001</c:v>
                </c:pt>
                <c:pt idx="76">
                  <c:v>-0.23746700000000001</c:v>
                </c:pt>
                <c:pt idx="77">
                  <c:v>-0.237568</c:v>
                </c:pt>
                <c:pt idx="78">
                  <c:v>-0.23834900000000001</c:v>
                </c:pt>
                <c:pt idx="79">
                  <c:v>-0.23657700000000001</c:v>
                </c:pt>
                <c:pt idx="80">
                  <c:v>-0.234648</c:v>
                </c:pt>
                <c:pt idx="81">
                  <c:v>-0.22554399999999999</c:v>
                </c:pt>
                <c:pt idx="82">
                  <c:v>-0.215003</c:v>
                </c:pt>
                <c:pt idx="83">
                  <c:v>-0.20447199999999999</c:v>
                </c:pt>
                <c:pt idx="84">
                  <c:v>-0.191689</c:v>
                </c:pt>
                <c:pt idx="85">
                  <c:v>-0.174099</c:v>
                </c:pt>
                <c:pt idx="86">
                  <c:v>-0.157083</c:v>
                </c:pt>
                <c:pt idx="87">
                  <c:v>-0.138103</c:v>
                </c:pt>
                <c:pt idx="88">
                  <c:v>-0.116801</c:v>
                </c:pt>
                <c:pt idx="89">
                  <c:v>-8.9535000000000003E-2</c:v>
                </c:pt>
                <c:pt idx="90">
                  <c:v>-5.4945000000000001E-2</c:v>
                </c:pt>
                <c:pt idx="91">
                  <c:v>-1.2710000000000001E-2</c:v>
                </c:pt>
                <c:pt idx="92">
                  <c:v>-1.5491E-2</c:v>
                </c:pt>
                <c:pt idx="93">
                  <c:v>-1.9640000000000001E-2</c:v>
                </c:pt>
                <c:pt idx="94">
                  <c:v>-2.7258000000000001E-2</c:v>
                </c:pt>
                <c:pt idx="95">
                  <c:v>-3.2689000000000003E-2</c:v>
                </c:pt>
                <c:pt idx="96">
                  <c:v>-3.7352000000000003E-2</c:v>
                </c:pt>
                <c:pt idx="97">
                  <c:v>-4.2209000000000003E-2</c:v>
                </c:pt>
                <c:pt idx="98">
                  <c:v>-4.3935000000000002E-2</c:v>
                </c:pt>
                <c:pt idx="99">
                  <c:v>-4.9638000000000002E-2</c:v>
                </c:pt>
                <c:pt idx="100">
                  <c:v>-5.4907999999999998E-2</c:v>
                </c:pt>
                <c:pt idx="101">
                  <c:v>-5.9806999999999999E-2</c:v>
                </c:pt>
                <c:pt idx="102">
                  <c:v>-6.2037000000000002E-2</c:v>
                </c:pt>
                <c:pt idx="103">
                  <c:v>-6.6908999999999996E-2</c:v>
                </c:pt>
                <c:pt idx="104">
                  <c:v>-7.0167999999999994E-2</c:v>
                </c:pt>
                <c:pt idx="105">
                  <c:v>-7.1773000000000003E-2</c:v>
                </c:pt>
                <c:pt idx="106">
                  <c:v>-7.8768000000000005E-2</c:v>
                </c:pt>
                <c:pt idx="107">
                  <c:v>-8.0888000000000002E-2</c:v>
                </c:pt>
                <c:pt idx="108">
                  <c:v>-8.5973999999999995E-2</c:v>
                </c:pt>
                <c:pt idx="109">
                  <c:v>-9.2543E-2</c:v>
                </c:pt>
                <c:pt idx="110">
                  <c:v>-9.6092999999999998E-2</c:v>
                </c:pt>
                <c:pt idx="111">
                  <c:v>-9.6618999999999997E-2</c:v>
                </c:pt>
                <c:pt idx="112">
                  <c:v>-0.103021</c:v>
                </c:pt>
                <c:pt idx="113">
                  <c:v>-0.107693</c:v>
                </c:pt>
                <c:pt idx="114">
                  <c:v>-0.109528</c:v>
                </c:pt>
                <c:pt idx="115">
                  <c:v>-0.110497</c:v>
                </c:pt>
                <c:pt idx="116">
                  <c:v>-0.11314100000000001</c:v>
                </c:pt>
                <c:pt idx="117">
                  <c:v>-0.116053</c:v>
                </c:pt>
                <c:pt idx="118">
                  <c:v>-0.11870600000000001</c:v>
                </c:pt>
                <c:pt idx="119">
                  <c:v>-0.11862200000000001</c:v>
                </c:pt>
                <c:pt idx="120">
                  <c:v>-0.122574</c:v>
                </c:pt>
                <c:pt idx="121">
                  <c:v>-0.122027</c:v>
                </c:pt>
                <c:pt idx="122">
                  <c:v>-0.12234100000000001</c:v>
                </c:pt>
                <c:pt idx="123">
                  <c:v>-0.12540200000000001</c:v>
                </c:pt>
                <c:pt idx="124">
                  <c:v>-0.12807099999999999</c:v>
                </c:pt>
                <c:pt idx="125">
                  <c:v>-0.12884399999999999</c:v>
                </c:pt>
                <c:pt idx="126">
                  <c:v>-0.133214</c:v>
                </c:pt>
                <c:pt idx="127">
                  <c:v>-0.13883499999999999</c:v>
                </c:pt>
                <c:pt idx="128">
                  <c:v>-0.142515</c:v>
                </c:pt>
                <c:pt idx="129">
                  <c:v>-0.14549000000000001</c:v>
                </c:pt>
                <c:pt idx="130">
                  <c:v>-0.15459200000000001</c:v>
                </c:pt>
                <c:pt idx="131">
                  <c:v>-0.15726699999999999</c:v>
                </c:pt>
                <c:pt idx="132">
                  <c:v>-0.161358</c:v>
                </c:pt>
                <c:pt idx="133">
                  <c:v>-0.16137199999999999</c:v>
                </c:pt>
                <c:pt idx="134">
                  <c:v>-0.158025</c:v>
                </c:pt>
                <c:pt idx="135">
                  <c:v>-0.15493299999999999</c:v>
                </c:pt>
                <c:pt idx="136">
                  <c:v>-0.15385799999999999</c:v>
                </c:pt>
                <c:pt idx="137">
                  <c:v>-0.15081700000000001</c:v>
                </c:pt>
                <c:pt idx="138">
                  <c:v>-0.15076100000000001</c:v>
                </c:pt>
                <c:pt idx="139">
                  <c:v>-0.147312</c:v>
                </c:pt>
                <c:pt idx="140">
                  <c:v>-0.14092499999999999</c:v>
                </c:pt>
                <c:pt idx="141">
                  <c:v>-0.138021</c:v>
                </c:pt>
                <c:pt idx="142">
                  <c:v>-0.130659</c:v>
                </c:pt>
                <c:pt idx="143">
                  <c:v>-0.12765799999999999</c:v>
                </c:pt>
                <c:pt idx="144">
                  <c:v>-0.12629799999999999</c:v>
                </c:pt>
                <c:pt idx="145">
                  <c:v>-0.123349</c:v>
                </c:pt>
                <c:pt idx="146">
                  <c:v>-0.123806</c:v>
                </c:pt>
                <c:pt idx="147">
                  <c:v>-0.11941599999999999</c:v>
                </c:pt>
                <c:pt idx="148">
                  <c:v>-0.11552900000000001</c:v>
                </c:pt>
                <c:pt idx="149">
                  <c:v>-0.115553</c:v>
                </c:pt>
                <c:pt idx="150">
                  <c:v>-0.10266500000000001</c:v>
                </c:pt>
                <c:pt idx="151">
                  <c:v>-8.5808999999999996E-2</c:v>
                </c:pt>
                <c:pt idx="152">
                  <c:v>-7.1253999999999998E-2</c:v>
                </c:pt>
                <c:pt idx="153">
                  <c:v>-5.6216000000000002E-2</c:v>
                </c:pt>
                <c:pt idx="154">
                  <c:v>-3.6319999999999998E-2</c:v>
                </c:pt>
                <c:pt idx="155">
                  <c:v>-3.9546999999999999E-2</c:v>
                </c:pt>
                <c:pt idx="156">
                  <c:v>-5.0341999999999998E-2</c:v>
                </c:pt>
                <c:pt idx="157">
                  <c:v>-6.1989000000000002E-2</c:v>
                </c:pt>
                <c:pt idx="158">
                  <c:v>-7.5475E-2</c:v>
                </c:pt>
                <c:pt idx="159">
                  <c:v>-8.5453000000000001E-2</c:v>
                </c:pt>
                <c:pt idx="160">
                  <c:v>-9.9652000000000004E-2</c:v>
                </c:pt>
                <c:pt idx="161">
                  <c:v>-0.11162999999999999</c:v>
                </c:pt>
                <c:pt idx="162">
                  <c:v>-0.11901100000000001</c:v>
                </c:pt>
                <c:pt idx="163">
                  <c:v>-0.12820500000000001</c:v>
                </c:pt>
                <c:pt idx="164">
                  <c:v>-0.13674800000000001</c:v>
                </c:pt>
                <c:pt idx="165">
                  <c:v>-0.14440700000000001</c:v>
                </c:pt>
                <c:pt idx="166">
                  <c:v>-0.155977</c:v>
                </c:pt>
                <c:pt idx="167">
                  <c:v>-0.163408</c:v>
                </c:pt>
                <c:pt idx="168">
                  <c:v>-0.17035500000000001</c:v>
                </c:pt>
                <c:pt idx="169">
                  <c:v>-0.171462</c:v>
                </c:pt>
                <c:pt idx="170">
                  <c:v>-0.17289199999999999</c:v>
                </c:pt>
                <c:pt idx="171">
                  <c:v>-0.17904400000000001</c:v>
                </c:pt>
                <c:pt idx="172">
                  <c:v>-0.18323600000000001</c:v>
                </c:pt>
                <c:pt idx="173">
                  <c:v>-0.184063</c:v>
                </c:pt>
                <c:pt idx="174">
                  <c:v>-0.18398100000000001</c:v>
                </c:pt>
                <c:pt idx="175">
                  <c:v>-0.183868</c:v>
                </c:pt>
                <c:pt idx="176">
                  <c:v>-0.18681500000000001</c:v>
                </c:pt>
                <c:pt idx="177">
                  <c:v>-0.18462999999999999</c:v>
                </c:pt>
                <c:pt idx="178">
                  <c:v>-0.176763</c:v>
                </c:pt>
                <c:pt idx="179">
                  <c:v>-0.17141500000000001</c:v>
                </c:pt>
                <c:pt idx="180">
                  <c:v>-0.167132</c:v>
                </c:pt>
                <c:pt idx="181">
                  <c:v>-0.16309100000000001</c:v>
                </c:pt>
                <c:pt idx="182">
                  <c:v>-0.160996</c:v>
                </c:pt>
                <c:pt idx="183">
                  <c:v>-0.158112</c:v>
                </c:pt>
                <c:pt idx="184">
                  <c:v>-0.15373300000000001</c:v>
                </c:pt>
                <c:pt idx="185">
                  <c:v>-0.14499500000000001</c:v>
                </c:pt>
                <c:pt idx="186">
                  <c:v>-0.13123000000000001</c:v>
                </c:pt>
                <c:pt idx="187">
                  <c:v>-0.12846299999999999</c:v>
                </c:pt>
                <c:pt idx="188">
                  <c:v>-0.11634899999999999</c:v>
                </c:pt>
                <c:pt idx="189">
                  <c:v>-9.4988000000000003E-2</c:v>
                </c:pt>
                <c:pt idx="190">
                  <c:v>-8.4026000000000003E-2</c:v>
                </c:pt>
                <c:pt idx="191">
                  <c:v>-7.5972999999999999E-2</c:v>
                </c:pt>
                <c:pt idx="192">
                  <c:v>-7.0430999999999994E-2</c:v>
                </c:pt>
                <c:pt idx="193">
                  <c:v>-6.5933000000000005E-2</c:v>
                </c:pt>
                <c:pt idx="194">
                  <c:v>-5.6848000000000003E-2</c:v>
                </c:pt>
                <c:pt idx="195">
                  <c:v>-4.9513000000000001E-2</c:v>
                </c:pt>
                <c:pt idx="196">
                  <c:v>-3.8186999999999999E-2</c:v>
                </c:pt>
                <c:pt idx="197">
                  <c:v>-2.5061E-2</c:v>
                </c:pt>
                <c:pt idx="198">
                  <c:v>-1.5167E-2</c:v>
                </c:pt>
                <c:pt idx="199">
                  <c:v>1.067E-3</c:v>
                </c:pt>
                <c:pt idx="200">
                  <c:v>-5.6309999999999997E-3</c:v>
                </c:pt>
                <c:pt idx="201">
                  <c:v>-7.3159999999999996E-3</c:v>
                </c:pt>
                <c:pt idx="202">
                  <c:v>-1.3971000000000001E-2</c:v>
                </c:pt>
                <c:pt idx="203">
                  <c:v>-1.4933E-2</c:v>
                </c:pt>
                <c:pt idx="204">
                  <c:v>-2.1534000000000001E-2</c:v>
                </c:pt>
                <c:pt idx="205">
                  <c:v>-2.5343999999999998E-2</c:v>
                </c:pt>
                <c:pt idx="206">
                  <c:v>-2.9633E-2</c:v>
                </c:pt>
                <c:pt idx="207">
                  <c:v>-3.1420999999999998E-2</c:v>
                </c:pt>
                <c:pt idx="208">
                  <c:v>-3.4539E-2</c:v>
                </c:pt>
                <c:pt idx="209">
                  <c:v>-3.7490999999999997E-2</c:v>
                </c:pt>
                <c:pt idx="210">
                  <c:v>-4.088E-2</c:v>
                </c:pt>
                <c:pt idx="211">
                  <c:v>-4.1203999999999998E-2</c:v>
                </c:pt>
                <c:pt idx="212">
                  <c:v>-4.7899999999999998E-2</c:v>
                </c:pt>
                <c:pt idx="213">
                  <c:v>-4.8425000000000003E-2</c:v>
                </c:pt>
                <c:pt idx="214">
                  <c:v>-5.3108000000000002E-2</c:v>
                </c:pt>
                <c:pt idx="215">
                  <c:v>-5.5821999999999997E-2</c:v>
                </c:pt>
                <c:pt idx="216">
                  <c:v>-5.9144000000000002E-2</c:v>
                </c:pt>
                <c:pt idx="217">
                  <c:v>-6.2357000000000003E-2</c:v>
                </c:pt>
                <c:pt idx="218">
                  <c:v>-6.6233E-2</c:v>
                </c:pt>
                <c:pt idx="219">
                  <c:v>-6.8406999999999996E-2</c:v>
                </c:pt>
                <c:pt idx="220">
                  <c:v>-7.1232000000000004E-2</c:v>
                </c:pt>
                <c:pt idx="221">
                  <c:v>-7.2845999999999994E-2</c:v>
                </c:pt>
                <c:pt idx="222">
                  <c:v>-7.6799000000000006E-2</c:v>
                </c:pt>
                <c:pt idx="223">
                  <c:v>-7.6863000000000001E-2</c:v>
                </c:pt>
                <c:pt idx="224">
                  <c:v>-8.2161999999999999E-2</c:v>
                </c:pt>
                <c:pt idx="225">
                  <c:v>-8.6327000000000001E-2</c:v>
                </c:pt>
                <c:pt idx="226">
                  <c:v>-8.8779999999999998E-2</c:v>
                </c:pt>
                <c:pt idx="227">
                  <c:v>-8.9233000000000007E-2</c:v>
                </c:pt>
                <c:pt idx="228">
                  <c:v>-9.4739000000000004E-2</c:v>
                </c:pt>
                <c:pt idx="229">
                  <c:v>-9.7970000000000002E-2</c:v>
                </c:pt>
                <c:pt idx="230">
                  <c:v>-0.10177</c:v>
                </c:pt>
                <c:pt idx="231">
                  <c:v>-0.104186</c:v>
                </c:pt>
                <c:pt idx="232">
                  <c:v>-0.109732</c:v>
                </c:pt>
                <c:pt idx="233">
                  <c:v>-0.111973</c:v>
                </c:pt>
                <c:pt idx="234">
                  <c:v>-0.111428</c:v>
                </c:pt>
                <c:pt idx="235">
                  <c:v>-0.114639</c:v>
                </c:pt>
                <c:pt idx="236">
                  <c:v>-0.11362999999999999</c:v>
                </c:pt>
                <c:pt idx="237">
                  <c:v>-0.118033</c:v>
                </c:pt>
                <c:pt idx="238">
                  <c:v>-0.11988</c:v>
                </c:pt>
                <c:pt idx="239">
                  <c:v>-0.123459</c:v>
                </c:pt>
                <c:pt idx="240">
                  <c:v>-0.12457500000000001</c:v>
                </c:pt>
                <c:pt idx="241">
                  <c:v>-0.127083</c:v>
                </c:pt>
                <c:pt idx="242">
                  <c:v>-0.126696</c:v>
                </c:pt>
                <c:pt idx="243">
                  <c:v>-0.13029199999999999</c:v>
                </c:pt>
                <c:pt idx="244">
                  <c:v>-0.13147700000000001</c:v>
                </c:pt>
                <c:pt idx="245">
                  <c:v>-0.133545</c:v>
                </c:pt>
                <c:pt idx="246">
                  <c:v>-0.13595399999999999</c:v>
                </c:pt>
                <c:pt idx="247">
                  <c:v>-0.13852600000000001</c:v>
                </c:pt>
                <c:pt idx="248">
                  <c:v>-0.139569</c:v>
                </c:pt>
                <c:pt idx="249">
                  <c:v>-0.143427</c:v>
                </c:pt>
                <c:pt idx="250">
                  <c:v>-0.14314499999999999</c:v>
                </c:pt>
                <c:pt idx="251">
                  <c:v>-0.147313</c:v>
                </c:pt>
                <c:pt idx="252">
                  <c:v>-0.14490500000000001</c:v>
                </c:pt>
                <c:pt idx="253">
                  <c:v>-0.14882999999999999</c:v>
                </c:pt>
                <c:pt idx="254">
                  <c:v>-0.14627599999999999</c:v>
                </c:pt>
                <c:pt idx="255">
                  <c:v>-0.14907200000000001</c:v>
                </c:pt>
                <c:pt idx="256">
                  <c:v>-0.15018300000000001</c:v>
                </c:pt>
                <c:pt idx="257">
                  <c:v>-0.152034</c:v>
                </c:pt>
                <c:pt idx="258">
                  <c:v>-0.155305</c:v>
                </c:pt>
                <c:pt idx="259">
                  <c:v>-0.15851000000000001</c:v>
                </c:pt>
                <c:pt idx="260">
                  <c:v>-0.16062899999999999</c:v>
                </c:pt>
                <c:pt idx="261">
                  <c:v>-0.16409799999999999</c:v>
                </c:pt>
                <c:pt idx="262">
                  <c:v>-0.162965</c:v>
                </c:pt>
                <c:pt idx="263">
                  <c:v>-0.16830600000000001</c:v>
                </c:pt>
                <c:pt idx="264">
                  <c:v>-0.16575699999999999</c:v>
                </c:pt>
                <c:pt idx="265">
                  <c:v>-0.16459499999999999</c:v>
                </c:pt>
                <c:pt idx="266">
                  <c:v>-0.15790699999999999</c:v>
                </c:pt>
                <c:pt idx="267">
                  <c:v>-0.15464700000000001</c:v>
                </c:pt>
                <c:pt idx="268">
                  <c:v>-0.153756</c:v>
                </c:pt>
                <c:pt idx="269">
                  <c:v>-0.14784700000000001</c:v>
                </c:pt>
                <c:pt idx="270">
                  <c:v>-0.14166500000000001</c:v>
                </c:pt>
                <c:pt idx="271">
                  <c:v>-0.137656</c:v>
                </c:pt>
                <c:pt idx="272">
                  <c:v>-0.131049</c:v>
                </c:pt>
                <c:pt idx="273">
                  <c:v>-0.122073</c:v>
                </c:pt>
                <c:pt idx="274">
                  <c:v>-0.115074</c:v>
                </c:pt>
                <c:pt idx="275">
                  <c:v>-0.105698</c:v>
                </c:pt>
                <c:pt idx="276">
                  <c:v>-9.6655000000000005E-2</c:v>
                </c:pt>
                <c:pt idx="277">
                  <c:v>-8.3280000000000007E-2</c:v>
                </c:pt>
                <c:pt idx="278">
                  <c:v>-6.2427999999999997E-2</c:v>
                </c:pt>
                <c:pt idx="279">
                  <c:v>-3.6061999999999997E-2</c:v>
                </c:pt>
                <c:pt idx="280">
                  <c:v>-9.4780000000000003E-3</c:v>
                </c:pt>
                <c:pt idx="281">
                  <c:v>-2.5787999999999998E-2</c:v>
                </c:pt>
                <c:pt idx="282">
                  <c:v>-4.6384000000000002E-2</c:v>
                </c:pt>
                <c:pt idx="283">
                  <c:v>-6.5936999999999996E-2</c:v>
                </c:pt>
                <c:pt idx="284">
                  <c:v>-8.6676000000000003E-2</c:v>
                </c:pt>
                <c:pt idx="285">
                  <c:v>-0.104674</c:v>
                </c:pt>
                <c:pt idx="286">
                  <c:v>-0.11786099999999999</c:v>
                </c:pt>
                <c:pt idx="287">
                  <c:v>-0.129249</c:v>
                </c:pt>
                <c:pt idx="288">
                  <c:v>-0.14086299999999999</c:v>
                </c:pt>
                <c:pt idx="289">
                  <c:v>-0.15035599999999999</c:v>
                </c:pt>
                <c:pt idx="290">
                  <c:v>-0.15743399999999999</c:v>
                </c:pt>
                <c:pt idx="291">
                  <c:v>-0.16209200000000001</c:v>
                </c:pt>
                <c:pt idx="292">
                  <c:v>-0.166244</c:v>
                </c:pt>
                <c:pt idx="293">
                  <c:v>-0.16889699999999999</c:v>
                </c:pt>
                <c:pt idx="294">
                  <c:v>-0.17235400000000001</c:v>
                </c:pt>
                <c:pt idx="295">
                  <c:v>-0.175151</c:v>
                </c:pt>
                <c:pt idx="296">
                  <c:v>-0.18024000000000001</c:v>
                </c:pt>
                <c:pt idx="297">
                  <c:v>-0.181728</c:v>
                </c:pt>
                <c:pt idx="298">
                  <c:v>-0.18129200000000001</c:v>
                </c:pt>
                <c:pt idx="299">
                  <c:v>-0.182757</c:v>
                </c:pt>
                <c:pt idx="300">
                  <c:v>-0.184256</c:v>
                </c:pt>
                <c:pt idx="301">
                  <c:v>-0.18488199999999999</c:v>
                </c:pt>
                <c:pt idx="302">
                  <c:v>-0.186584</c:v>
                </c:pt>
                <c:pt idx="303">
                  <c:v>-0.185943</c:v>
                </c:pt>
                <c:pt idx="304">
                  <c:v>-0.18656</c:v>
                </c:pt>
                <c:pt idx="305">
                  <c:v>-0.18770300000000001</c:v>
                </c:pt>
                <c:pt idx="306">
                  <c:v>-0.18981400000000001</c:v>
                </c:pt>
                <c:pt idx="307">
                  <c:v>-0.193717</c:v>
                </c:pt>
                <c:pt idx="308">
                  <c:v>-0.19486200000000001</c:v>
                </c:pt>
                <c:pt idx="309">
                  <c:v>-0.197434</c:v>
                </c:pt>
                <c:pt idx="310">
                  <c:v>-0.202156</c:v>
                </c:pt>
                <c:pt idx="311">
                  <c:v>-0.20544999999999999</c:v>
                </c:pt>
                <c:pt idx="312">
                  <c:v>-0.20852000000000001</c:v>
                </c:pt>
                <c:pt idx="313">
                  <c:v>-0.21229000000000001</c:v>
                </c:pt>
                <c:pt idx="314">
                  <c:v>-0.21579699999999999</c:v>
                </c:pt>
                <c:pt idx="315">
                  <c:v>-0.21787999999999999</c:v>
                </c:pt>
                <c:pt idx="316">
                  <c:v>-0.217644</c:v>
                </c:pt>
                <c:pt idx="317">
                  <c:v>-0.217525</c:v>
                </c:pt>
                <c:pt idx="318">
                  <c:v>-0.212311</c:v>
                </c:pt>
                <c:pt idx="319">
                  <c:v>-0.20893700000000001</c:v>
                </c:pt>
                <c:pt idx="320">
                  <c:v>-0.17460600000000001</c:v>
                </c:pt>
                <c:pt idx="321">
                  <c:v>-0.136488</c:v>
                </c:pt>
                <c:pt idx="322">
                  <c:v>-0.103452</c:v>
                </c:pt>
                <c:pt idx="323">
                  <c:v>-6.4780000000000004E-2</c:v>
                </c:pt>
                <c:pt idx="324">
                  <c:v>-2.9960000000000001E-2</c:v>
                </c:pt>
                <c:pt idx="325">
                  <c:v>-6.7000000000000002E-4</c:v>
                </c:pt>
              </c:numCache>
            </c:numRef>
          </c:val>
          <c:smooth val="0"/>
        </c:ser>
        <c:ser>
          <c:idx val="0"/>
          <c:order val="3"/>
          <c:tx>
            <c:strRef>
              <c:f>'CPI_ROC-Orchid'!$E$1</c:f>
              <c:strCache>
                <c:ptCount val="1"/>
                <c:pt idx="0">
                  <c:v>CoRD</c:v>
                </c:pt>
              </c:strCache>
            </c:strRef>
          </c:tx>
          <c:spPr>
            <a:ln w="23308">
              <a:solidFill>
                <a:srgbClr val="800000"/>
              </a:solidFill>
              <a:prstDash val="solid"/>
            </a:ln>
          </c:spPr>
          <c:marker>
            <c:symbol val="none"/>
          </c:marker>
          <c:val>
            <c:numRef>
              <c:f>'CPI_ROC-Orchid'!$E$2:$E$327</c:f>
              <c:numCache>
                <c:formatCode>General</c:formatCode>
                <c:ptCount val="326"/>
                <c:pt idx="0">
                  <c:v>1.0553999999999999E-2</c:v>
                </c:pt>
                <c:pt idx="1">
                  <c:v>-3.6215999999999998E-2</c:v>
                </c:pt>
                <c:pt idx="2">
                  <c:v>-0.11040999999999999</c:v>
                </c:pt>
                <c:pt idx="3">
                  <c:v>-6.4610000000000001E-2</c:v>
                </c:pt>
                <c:pt idx="4">
                  <c:v>-3.6246E-2</c:v>
                </c:pt>
                <c:pt idx="5">
                  <c:v>-9.1258000000000006E-2</c:v>
                </c:pt>
                <c:pt idx="6">
                  <c:v>-4.7248999999999999E-2</c:v>
                </c:pt>
                <c:pt idx="7">
                  <c:v>-6.5942000000000001E-2</c:v>
                </c:pt>
                <c:pt idx="8">
                  <c:v>-7.8594999999999998E-2</c:v>
                </c:pt>
                <c:pt idx="9">
                  <c:v>-1.1872000000000001E-2</c:v>
                </c:pt>
                <c:pt idx="10">
                  <c:v>-6.2057000000000001E-2</c:v>
                </c:pt>
                <c:pt idx="11">
                  <c:v>-7.4768000000000001E-2</c:v>
                </c:pt>
                <c:pt idx="12">
                  <c:v>-4.6629999999999998E-2</c:v>
                </c:pt>
                <c:pt idx="13">
                  <c:v>-3.8122000000000003E-2</c:v>
                </c:pt>
                <c:pt idx="14">
                  <c:v>-4.4082999999999997E-2</c:v>
                </c:pt>
                <c:pt idx="15">
                  <c:v>-5.6888000000000001E-2</c:v>
                </c:pt>
                <c:pt idx="16">
                  <c:v>-7.4991000000000002E-2</c:v>
                </c:pt>
                <c:pt idx="17">
                  <c:v>-4.2788E-2</c:v>
                </c:pt>
                <c:pt idx="18">
                  <c:v>-1.1849E-2</c:v>
                </c:pt>
                <c:pt idx="19">
                  <c:v>-3.7998999999999998E-2</c:v>
                </c:pt>
                <c:pt idx="20">
                  <c:v>-6.7538000000000001E-2</c:v>
                </c:pt>
                <c:pt idx="21">
                  <c:v>-8.5835999999999996E-2</c:v>
                </c:pt>
                <c:pt idx="22">
                  <c:v>-8.8066000000000005E-2</c:v>
                </c:pt>
                <c:pt idx="23">
                  <c:v>-9.2369999999999994E-2</c:v>
                </c:pt>
                <c:pt idx="24">
                  <c:v>-9.4756999999999994E-2</c:v>
                </c:pt>
                <c:pt idx="25">
                  <c:v>-7.9379000000000005E-2</c:v>
                </c:pt>
                <c:pt idx="26">
                  <c:v>-8.6987999999999996E-2</c:v>
                </c:pt>
                <c:pt idx="27">
                  <c:v>-7.0609000000000005E-2</c:v>
                </c:pt>
                <c:pt idx="28">
                  <c:v>-5.7105999999999997E-2</c:v>
                </c:pt>
                <c:pt idx="29">
                  <c:v>-4.5813E-2</c:v>
                </c:pt>
                <c:pt idx="30">
                  <c:v>-2.8712000000000001E-2</c:v>
                </c:pt>
                <c:pt idx="31">
                  <c:v>-2.7208E-2</c:v>
                </c:pt>
                <c:pt idx="32">
                  <c:v>-2.9855E-2</c:v>
                </c:pt>
                <c:pt idx="33">
                  <c:v>-3.2745000000000003E-2</c:v>
                </c:pt>
                <c:pt idx="34">
                  <c:v>-3.8138999999999999E-2</c:v>
                </c:pt>
                <c:pt idx="35">
                  <c:v>-4.1199E-2</c:v>
                </c:pt>
                <c:pt idx="36">
                  <c:v>-4.0163999999999998E-2</c:v>
                </c:pt>
                <c:pt idx="37">
                  <c:v>-4.3201999999999997E-2</c:v>
                </c:pt>
                <c:pt idx="38">
                  <c:v>-4.9821999999999998E-2</c:v>
                </c:pt>
                <c:pt idx="39">
                  <c:v>-5.5532999999999999E-2</c:v>
                </c:pt>
                <c:pt idx="40">
                  <c:v>-5.0201000000000003E-2</c:v>
                </c:pt>
                <c:pt idx="41">
                  <c:v>-4.6829999999999997E-2</c:v>
                </c:pt>
                <c:pt idx="42">
                  <c:v>-3.8962999999999998E-2</c:v>
                </c:pt>
                <c:pt idx="43">
                  <c:v>-4.6862000000000001E-2</c:v>
                </c:pt>
                <c:pt idx="44">
                  <c:v>-4.6191999999999997E-2</c:v>
                </c:pt>
                <c:pt idx="45">
                  <c:v>-4.2903999999999998E-2</c:v>
                </c:pt>
                <c:pt idx="46">
                  <c:v>-4.1311E-2</c:v>
                </c:pt>
                <c:pt idx="47">
                  <c:v>-4.6530000000000002E-2</c:v>
                </c:pt>
                <c:pt idx="48">
                  <c:v>-4.1134999999999998E-2</c:v>
                </c:pt>
                <c:pt idx="49">
                  <c:v>-3.286E-2</c:v>
                </c:pt>
                <c:pt idx="50">
                  <c:v>-3.6457999999999997E-2</c:v>
                </c:pt>
                <c:pt idx="51">
                  <c:v>-3.4466999999999998E-2</c:v>
                </c:pt>
                <c:pt idx="52">
                  <c:v>-4.2002999999999999E-2</c:v>
                </c:pt>
                <c:pt idx="53">
                  <c:v>-5.6431000000000002E-2</c:v>
                </c:pt>
                <c:pt idx="54">
                  <c:v>-6.7740999999999996E-2</c:v>
                </c:pt>
                <c:pt idx="55">
                  <c:v>-8.3077999999999999E-2</c:v>
                </c:pt>
                <c:pt idx="56">
                  <c:v>-9.8392999999999994E-2</c:v>
                </c:pt>
                <c:pt idx="57">
                  <c:v>-0.11686000000000001</c:v>
                </c:pt>
                <c:pt idx="58">
                  <c:v>-0.120154</c:v>
                </c:pt>
                <c:pt idx="59">
                  <c:v>-0.12559600000000001</c:v>
                </c:pt>
                <c:pt idx="60">
                  <c:v>-0.13125300000000001</c:v>
                </c:pt>
                <c:pt idx="61">
                  <c:v>-0.13175899999999999</c:v>
                </c:pt>
                <c:pt idx="62">
                  <c:v>-0.138044</c:v>
                </c:pt>
                <c:pt idx="63">
                  <c:v>-0.146508</c:v>
                </c:pt>
                <c:pt idx="64">
                  <c:v>-0.160274</c:v>
                </c:pt>
                <c:pt idx="65">
                  <c:v>-0.167876</c:v>
                </c:pt>
                <c:pt idx="66">
                  <c:v>-0.17463400000000001</c:v>
                </c:pt>
                <c:pt idx="67">
                  <c:v>-0.17535700000000001</c:v>
                </c:pt>
                <c:pt idx="68">
                  <c:v>-0.179122</c:v>
                </c:pt>
                <c:pt idx="69">
                  <c:v>-0.18210899999999999</c:v>
                </c:pt>
                <c:pt idx="70">
                  <c:v>-0.178841</c:v>
                </c:pt>
                <c:pt idx="71">
                  <c:v>-0.18005299999999999</c:v>
                </c:pt>
                <c:pt idx="72">
                  <c:v>-0.18285299999999999</c:v>
                </c:pt>
                <c:pt idx="73">
                  <c:v>-0.18370700000000001</c:v>
                </c:pt>
                <c:pt idx="74">
                  <c:v>-0.18042800000000001</c:v>
                </c:pt>
                <c:pt idx="75">
                  <c:v>-0.177616</c:v>
                </c:pt>
                <c:pt idx="76">
                  <c:v>-0.17060400000000001</c:v>
                </c:pt>
                <c:pt idx="77">
                  <c:v>-0.164962</c:v>
                </c:pt>
                <c:pt idx="78">
                  <c:v>-0.16114800000000001</c:v>
                </c:pt>
                <c:pt idx="79">
                  <c:v>-0.14982799999999999</c:v>
                </c:pt>
                <c:pt idx="80">
                  <c:v>-0.139705</c:v>
                </c:pt>
                <c:pt idx="81">
                  <c:v>-0.12920699999999999</c:v>
                </c:pt>
                <c:pt idx="82">
                  <c:v>-0.119793</c:v>
                </c:pt>
                <c:pt idx="83">
                  <c:v>-0.10904700000000001</c:v>
                </c:pt>
                <c:pt idx="84">
                  <c:v>-0.10449</c:v>
                </c:pt>
                <c:pt idx="85">
                  <c:v>-8.6244000000000001E-2</c:v>
                </c:pt>
                <c:pt idx="86">
                  <c:v>-8.5947999999999997E-2</c:v>
                </c:pt>
                <c:pt idx="87">
                  <c:v>-8.2765000000000005E-2</c:v>
                </c:pt>
                <c:pt idx="88">
                  <c:v>-6.3546000000000005E-2</c:v>
                </c:pt>
                <c:pt idx="89">
                  <c:v>-4.0080999999999999E-2</c:v>
                </c:pt>
                <c:pt idx="90">
                  <c:v>-1.38E-2</c:v>
                </c:pt>
                <c:pt idx="91">
                  <c:v>-9.2350000000000002E-3</c:v>
                </c:pt>
                <c:pt idx="92">
                  <c:v>-9.7800000000000005E-3</c:v>
                </c:pt>
                <c:pt idx="93">
                  <c:v>-9.5329999999999998E-3</c:v>
                </c:pt>
                <c:pt idx="94">
                  <c:v>-1.3953999999999999E-2</c:v>
                </c:pt>
                <c:pt idx="95">
                  <c:v>-1.3233999999999999E-2</c:v>
                </c:pt>
                <c:pt idx="96">
                  <c:v>-1.6792000000000001E-2</c:v>
                </c:pt>
                <c:pt idx="97">
                  <c:v>-1.9272000000000001E-2</c:v>
                </c:pt>
                <c:pt idx="98">
                  <c:v>-1.9161999999999998E-2</c:v>
                </c:pt>
                <c:pt idx="99">
                  <c:v>-2.3297999999999999E-2</c:v>
                </c:pt>
                <c:pt idx="100">
                  <c:v>-2.6466E-2</c:v>
                </c:pt>
                <c:pt idx="101">
                  <c:v>-2.8785999999999999E-2</c:v>
                </c:pt>
                <c:pt idx="102">
                  <c:v>-3.0251E-2</c:v>
                </c:pt>
                <c:pt idx="103">
                  <c:v>-3.5617999999999997E-2</c:v>
                </c:pt>
                <c:pt idx="104">
                  <c:v>-4.1758000000000003E-2</c:v>
                </c:pt>
                <c:pt idx="105">
                  <c:v>-4.7007E-2</c:v>
                </c:pt>
                <c:pt idx="106">
                  <c:v>-4.8854000000000002E-2</c:v>
                </c:pt>
                <c:pt idx="107">
                  <c:v>-5.1028999999999998E-2</c:v>
                </c:pt>
                <c:pt idx="108">
                  <c:v>-5.4429999999999999E-2</c:v>
                </c:pt>
                <c:pt idx="109">
                  <c:v>-5.4304999999999999E-2</c:v>
                </c:pt>
                <c:pt idx="110">
                  <c:v>-5.6452000000000002E-2</c:v>
                </c:pt>
                <c:pt idx="111">
                  <c:v>-5.7536999999999998E-2</c:v>
                </c:pt>
                <c:pt idx="112">
                  <c:v>-6.2387999999999999E-2</c:v>
                </c:pt>
                <c:pt idx="113">
                  <c:v>-6.4936999999999995E-2</c:v>
                </c:pt>
                <c:pt idx="114">
                  <c:v>-6.4496999999999999E-2</c:v>
                </c:pt>
                <c:pt idx="115">
                  <c:v>-7.1587999999999999E-2</c:v>
                </c:pt>
                <c:pt idx="116">
                  <c:v>-7.5935000000000002E-2</c:v>
                </c:pt>
                <c:pt idx="117">
                  <c:v>-7.8270000000000006E-2</c:v>
                </c:pt>
                <c:pt idx="118">
                  <c:v>-7.7247999999999997E-2</c:v>
                </c:pt>
                <c:pt idx="119">
                  <c:v>-7.6270000000000004E-2</c:v>
                </c:pt>
                <c:pt idx="120">
                  <c:v>-7.9440999999999998E-2</c:v>
                </c:pt>
                <c:pt idx="121">
                  <c:v>-7.7649999999999997E-2</c:v>
                </c:pt>
                <c:pt idx="122">
                  <c:v>-8.4456000000000003E-2</c:v>
                </c:pt>
                <c:pt idx="123">
                  <c:v>-8.0855999999999997E-2</c:v>
                </c:pt>
                <c:pt idx="124">
                  <c:v>-7.7821000000000001E-2</c:v>
                </c:pt>
                <c:pt idx="125">
                  <c:v>-7.8691999999999998E-2</c:v>
                </c:pt>
                <c:pt idx="126">
                  <c:v>-7.8644000000000006E-2</c:v>
                </c:pt>
                <c:pt idx="127">
                  <c:v>-7.9160999999999995E-2</c:v>
                </c:pt>
                <c:pt idx="128">
                  <c:v>-7.8015000000000001E-2</c:v>
                </c:pt>
                <c:pt idx="129">
                  <c:v>-7.9857999999999998E-2</c:v>
                </c:pt>
                <c:pt idx="130">
                  <c:v>-8.1223000000000004E-2</c:v>
                </c:pt>
                <c:pt idx="131">
                  <c:v>-8.1266000000000005E-2</c:v>
                </c:pt>
                <c:pt idx="132">
                  <c:v>-7.9362000000000002E-2</c:v>
                </c:pt>
                <c:pt idx="133">
                  <c:v>-7.7605999999999994E-2</c:v>
                </c:pt>
                <c:pt idx="134">
                  <c:v>-8.0232999999999999E-2</c:v>
                </c:pt>
                <c:pt idx="135">
                  <c:v>-7.7451000000000006E-2</c:v>
                </c:pt>
                <c:pt idx="136">
                  <c:v>-7.9621999999999998E-2</c:v>
                </c:pt>
                <c:pt idx="137">
                  <c:v>-7.8214000000000006E-2</c:v>
                </c:pt>
                <c:pt idx="138">
                  <c:v>-7.8298999999999994E-2</c:v>
                </c:pt>
                <c:pt idx="139">
                  <c:v>-7.3231000000000004E-2</c:v>
                </c:pt>
                <c:pt idx="140">
                  <c:v>-7.4267E-2</c:v>
                </c:pt>
                <c:pt idx="141">
                  <c:v>-6.9214999999999999E-2</c:v>
                </c:pt>
                <c:pt idx="142">
                  <c:v>-6.6414000000000001E-2</c:v>
                </c:pt>
                <c:pt idx="143">
                  <c:v>-6.2953999999999996E-2</c:v>
                </c:pt>
                <c:pt idx="144">
                  <c:v>-5.8173000000000002E-2</c:v>
                </c:pt>
                <c:pt idx="145">
                  <c:v>-5.4422999999999999E-2</c:v>
                </c:pt>
                <c:pt idx="146">
                  <c:v>-5.3363000000000001E-2</c:v>
                </c:pt>
                <c:pt idx="147">
                  <c:v>-4.6503999999999997E-2</c:v>
                </c:pt>
                <c:pt idx="148">
                  <c:v>-3.7449999999999997E-2</c:v>
                </c:pt>
                <c:pt idx="149">
                  <c:v>-3.5408000000000002E-2</c:v>
                </c:pt>
                <c:pt idx="150">
                  <c:v>-2.6981000000000002E-2</c:v>
                </c:pt>
                <c:pt idx="151">
                  <c:v>-2.5628999999999999E-2</c:v>
                </c:pt>
                <c:pt idx="152">
                  <c:v>-2.4417999999999999E-2</c:v>
                </c:pt>
                <c:pt idx="153">
                  <c:v>-2.8284E-2</c:v>
                </c:pt>
                <c:pt idx="154">
                  <c:v>-2.9007999999999999E-2</c:v>
                </c:pt>
                <c:pt idx="155">
                  <c:v>-3.0624999999999999E-2</c:v>
                </c:pt>
                <c:pt idx="156">
                  <c:v>-3.3385999999999999E-2</c:v>
                </c:pt>
                <c:pt idx="157">
                  <c:v>-3.9870000000000003E-2</c:v>
                </c:pt>
                <c:pt idx="158">
                  <c:v>-4.6718999999999997E-2</c:v>
                </c:pt>
                <c:pt idx="159">
                  <c:v>-5.4480000000000001E-2</c:v>
                </c:pt>
                <c:pt idx="160">
                  <c:v>-5.9615000000000001E-2</c:v>
                </c:pt>
                <c:pt idx="161">
                  <c:v>-6.0318999999999998E-2</c:v>
                </c:pt>
                <c:pt idx="162">
                  <c:v>-6.0658999999999998E-2</c:v>
                </c:pt>
                <c:pt idx="163">
                  <c:v>-6.7119999999999999E-2</c:v>
                </c:pt>
                <c:pt idx="164">
                  <c:v>-7.4700000000000003E-2</c:v>
                </c:pt>
                <c:pt idx="165">
                  <c:v>-8.5162000000000002E-2</c:v>
                </c:pt>
                <c:pt idx="166">
                  <c:v>-9.3215000000000006E-2</c:v>
                </c:pt>
                <c:pt idx="167">
                  <c:v>-9.3822000000000003E-2</c:v>
                </c:pt>
                <c:pt idx="168">
                  <c:v>-9.8222000000000004E-2</c:v>
                </c:pt>
                <c:pt idx="169">
                  <c:v>-0.10055699999999999</c:v>
                </c:pt>
                <c:pt idx="170">
                  <c:v>-9.6286999999999998E-2</c:v>
                </c:pt>
                <c:pt idx="171">
                  <c:v>-9.8950999999999997E-2</c:v>
                </c:pt>
                <c:pt idx="172">
                  <c:v>-9.3391000000000002E-2</c:v>
                </c:pt>
                <c:pt idx="173">
                  <c:v>-9.2194999999999999E-2</c:v>
                </c:pt>
                <c:pt idx="174">
                  <c:v>-9.3732999999999997E-2</c:v>
                </c:pt>
                <c:pt idx="175">
                  <c:v>-0.10204299999999999</c:v>
                </c:pt>
                <c:pt idx="176">
                  <c:v>-0.110335</c:v>
                </c:pt>
                <c:pt idx="177">
                  <c:v>-0.11222600000000001</c:v>
                </c:pt>
                <c:pt idx="178">
                  <c:v>-0.12041200000000001</c:v>
                </c:pt>
                <c:pt idx="179">
                  <c:v>-0.126142</c:v>
                </c:pt>
                <c:pt idx="180">
                  <c:v>-0.134106</c:v>
                </c:pt>
                <c:pt idx="181">
                  <c:v>-0.13117500000000001</c:v>
                </c:pt>
                <c:pt idx="182">
                  <c:v>-0.127632</c:v>
                </c:pt>
                <c:pt idx="183">
                  <c:v>-0.12232700000000001</c:v>
                </c:pt>
                <c:pt idx="184">
                  <c:v>-0.11563900000000001</c:v>
                </c:pt>
                <c:pt idx="185">
                  <c:v>-0.107251</c:v>
                </c:pt>
                <c:pt idx="186">
                  <c:v>-0.105994</c:v>
                </c:pt>
                <c:pt idx="187">
                  <c:v>-0.101815</c:v>
                </c:pt>
                <c:pt idx="188">
                  <c:v>-9.4058000000000003E-2</c:v>
                </c:pt>
                <c:pt idx="189">
                  <c:v>-8.6073999999999998E-2</c:v>
                </c:pt>
                <c:pt idx="190">
                  <c:v>-8.1168000000000004E-2</c:v>
                </c:pt>
                <c:pt idx="191">
                  <c:v>-6.6986000000000004E-2</c:v>
                </c:pt>
                <c:pt idx="192">
                  <c:v>-5.7347000000000002E-2</c:v>
                </c:pt>
                <c:pt idx="193">
                  <c:v>-5.1971000000000003E-2</c:v>
                </c:pt>
                <c:pt idx="194">
                  <c:v>-4.7100000000000003E-2</c:v>
                </c:pt>
                <c:pt idx="195">
                  <c:v>-4.5510000000000002E-2</c:v>
                </c:pt>
                <c:pt idx="196">
                  <c:v>-3.3112999999999997E-2</c:v>
                </c:pt>
                <c:pt idx="197">
                  <c:v>-2.4049999999999998E-2</c:v>
                </c:pt>
                <c:pt idx="198">
                  <c:v>-1.2985E-2</c:v>
                </c:pt>
                <c:pt idx="199">
                  <c:v>1.495E-3</c:v>
                </c:pt>
                <c:pt idx="200">
                  <c:v>9.0300000000000005E-4</c:v>
                </c:pt>
                <c:pt idx="201">
                  <c:v>1.7899999999999999E-3</c:v>
                </c:pt>
                <c:pt idx="202">
                  <c:v>1.181E-3</c:v>
                </c:pt>
                <c:pt idx="203">
                  <c:v>-1.042E-3</c:v>
                </c:pt>
                <c:pt idx="204">
                  <c:v>-1.9430000000000001E-3</c:v>
                </c:pt>
                <c:pt idx="205">
                  <c:v>-3.9849999999999998E-3</c:v>
                </c:pt>
                <c:pt idx="206">
                  <c:v>-5.7330000000000002E-3</c:v>
                </c:pt>
                <c:pt idx="207">
                  <c:v>-1.0137E-2</c:v>
                </c:pt>
                <c:pt idx="208">
                  <c:v>-1.391E-2</c:v>
                </c:pt>
                <c:pt idx="209">
                  <c:v>-1.6851000000000001E-2</c:v>
                </c:pt>
                <c:pt idx="210">
                  <c:v>-1.7063999999999999E-2</c:v>
                </c:pt>
                <c:pt idx="211">
                  <c:v>-2.1375000000000002E-2</c:v>
                </c:pt>
                <c:pt idx="212">
                  <c:v>-2.3646E-2</c:v>
                </c:pt>
                <c:pt idx="213">
                  <c:v>-2.3644999999999999E-2</c:v>
                </c:pt>
                <c:pt idx="214">
                  <c:v>-2.6440000000000002E-2</c:v>
                </c:pt>
                <c:pt idx="215">
                  <c:v>-2.8643999999999999E-2</c:v>
                </c:pt>
                <c:pt idx="216">
                  <c:v>-3.1394999999999999E-2</c:v>
                </c:pt>
                <c:pt idx="217">
                  <c:v>-3.3581E-2</c:v>
                </c:pt>
                <c:pt idx="218">
                  <c:v>-3.4544999999999999E-2</c:v>
                </c:pt>
                <c:pt idx="219">
                  <c:v>-3.8449999999999998E-2</c:v>
                </c:pt>
                <c:pt idx="220">
                  <c:v>-4.0779999999999997E-2</c:v>
                </c:pt>
                <c:pt idx="221">
                  <c:v>-4.1811000000000001E-2</c:v>
                </c:pt>
                <c:pt idx="222">
                  <c:v>-4.2137000000000001E-2</c:v>
                </c:pt>
                <c:pt idx="223">
                  <c:v>-4.3138000000000003E-2</c:v>
                </c:pt>
                <c:pt idx="224">
                  <c:v>-4.4198000000000001E-2</c:v>
                </c:pt>
                <c:pt idx="225">
                  <c:v>-4.6033999999999999E-2</c:v>
                </c:pt>
                <c:pt idx="226">
                  <c:v>-4.6481000000000001E-2</c:v>
                </c:pt>
                <c:pt idx="227">
                  <c:v>-4.8911999999999997E-2</c:v>
                </c:pt>
                <c:pt idx="228">
                  <c:v>-4.9654999999999998E-2</c:v>
                </c:pt>
                <c:pt idx="229">
                  <c:v>-5.0145000000000002E-2</c:v>
                </c:pt>
                <c:pt idx="230">
                  <c:v>-5.2475000000000001E-2</c:v>
                </c:pt>
                <c:pt idx="231">
                  <c:v>-4.8916000000000001E-2</c:v>
                </c:pt>
                <c:pt idx="232">
                  <c:v>-4.9100999999999999E-2</c:v>
                </c:pt>
                <c:pt idx="233">
                  <c:v>-5.2255999999999997E-2</c:v>
                </c:pt>
                <c:pt idx="234">
                  <c:v>-5.3247000000000003E-2</c:v>
                </c:pt>
                <c:pt idx="235">
                  <c:v>-5.3129000000000003E-2</c:v>
                </c:pt>
                <c:pt idx="236">
                  <c:v>-5.3004000000000003E-2</c:v>
                </c:pt>
                <c:pt idx="237">
                  <c:v>-5.4615999999999998E-2</c:v>
                </c:pt>
                <c:pt idx="238">
                  <c:v>-5.4619000000000001E-2</c:v>
                </c:pt>
                <c:pt idx="239">
                  <c:v>-5.7356999999999998E-2</c:v>
                </c:pt>
                <c:pt idx="240">
                  <c:v>-6.0689E-2</c:v>
                </c:pt>
                <c:pt idx="241">
                  <c:v>-6.1766000000000001E-2</c:v>
                </c:pt>
                <c:pt idx="242">
                  <c:v>-6.3217999999999996E-2</c:v>
                </c:pt>
                <c:pt idx="243">
                  <c:v>-6.6227999999999995E-2</c:v>
                </c:pt>
                <c:pt idx="244">
                  <c:v>-6.6942000000000002E-2</c:v>
                </c:pt>
                <c:pt idx="245">
                  <c:v>-6.8265999999999993E-2</c:v>
                </c:pt>
                <c:pt idx="246">
                  <c:v>-6.9514000000000006E-2</c:v>
                </c:pt>
                <c:pt idx="247">
                  <c:v>-7.5397000000000006E-2</c:v>
                </c:pt>
                <c:pt idx="248">
                  <c:v>-7.5062000000000004E-2</c:v>
                </c:pt>
                <c:pt idx="249">
                  <c:v>-7.3086999999999999E-2</c:v>
                </c:pt>
                <c:pt idx="250">
                  <c:v>-7.1173E-2</c:v>
                </c:pt>
                <c:pt idx="251">
                  <c:v>-6.7623000000000003E-2</c:v>
                </c:pt>
                <c:pt idx="252">
                  <c:v>-6.4283999999999994E-2</c:v>
                </c:pt>
                <c:pt idx="253">
                  <c:v>-6.2653E-2</c:v>
                </c:pt>
                <c:pt idx="254">
                  <c:v>-6.1983999999999997E-2</c:v>
                </c:pt>
                <c:pt idx="255">
                  <c:v>-6.0562999999999999E-2</c:v>
                </c:pt>
                <c:pt idx="256">
                  <c:v>-6.1122000000000003E-2</c:v>
                </c:pt>
                <c:pt idx="257">
                  <c:v>-5.8855999999999999E-2</c:v>
                </c:pt>
                <c:pt idx="258">
                  <c:v>-5.6460000000000003E-2</c:v>
                </c:pt>
                <c:pt idx="259">
                  <c:v>-5.7395000000000002E-2</c:v>
                </c:pt>
                <c:pt idx="260">
                  <c:v>-5.6991E-2</c:v>
                </c:pt>
                <c:pt idx="261">
                  <c:v>-5.5677999999999998E-2</c:v>
                </c:pt>
                <c:pt idx="262">
                  <c:v>-4.7071000000000002E-2</c:v>
                </c:pt>
                <c:pt idx="263">
                  <c:v>-4.6668000000000001E-2</c:v>
                </c:pt>
                <c:pt idx="264">
                  <c:v>-3.8358999999999997E-2</c:v>
                </c:pt>
                <c:pt idx="265">
                  <c:v>-3.7191000000000002E-2</c:v>
                </c:pt>
                <c:pt idx="266">
                  <c:v>-3.8103999999999999E-2</c:v>
                </c:pt>
                <c:pt idx="267">
                  <c:v>-3.3925999999999998E-2</c:v>
                </c:pt>
                <c:pt idx="268">
                  <c:v>-3.4701000000000003E-2</c:v>
                </c:pt>
                <c:pt idx="269">
                  <c:v>-3.6794E-2</c:v>
                </c:pt>
                <c:pt idx="270">
                  <c:v>-3.0679999999999999E-2</c:v>
                </c:pt>
                <c:pt idx="271">
                  <c:v>-2.9655999999999998E-2</c:v>
                </c:pt>
                <c:pt idx="272">
                  <c:v>-2.8916000000000001E-2</c:v>
                </c:pt>
                <c:pt idx="273">
                  <c:v>-2.5968999999999999E-2</c:v>
                </c:pt>
                <c:pt idx="274">
                  <c:v>-2.5342E-2</c:v>
                </c:pt>
                <c:pt idx="275">
                  <c:v>-2.4611000000000001E-2</c:v>
                </c:pt>
                <c:pt idx="276">
                  <c:v>-2.0778999999999999E-2</c:v>
                </c:pt>
                <c:pt idx="277">
                  <c:v>-2.1954999999999999E-2</c:v>
                </c:pt>
                <c:pt idx="278">
                  <c:v>-1.4500000000000001E-2</c:v>
                </c:pt>
                <c:pt idx="279">
                  <c:v>-1.303E-2</c:v>
                </c:pt>
                <c:pt idx="280">
                  <c:v>-6.4650000000000003E-3</c:v>
                </c:pt>
                <c:pt idx="281">
                  <c:v>-1.6861000000000001E-2</c:v>
                </c:pt>
                <c:pt idx="282">
                  <c:v>-2.2751E-2</c:v>
                </c:pt>
                <c:pt idx="283">
                  <c:v>-2.1260999999999999E-2</c:v>
                </c:pt>
                <c:pt idx="284">
                  <c:v>-2.3727999999999999E-2</c:v>
                </c:pt>
                <c:pt idx="285">
                  <c:v>-4.2625000000000003E-2</c:v>
                </c:pt>
                <c:pt idx="286">
                  <c:v>-5.7813000000000003E-2</c:v>
                </c:pt>
                <c:pt idx="287">
                  <c:v>-7.2188000000000002E-2</c:v>
                </c:pt>
                <c:pt idx="288">
                  <c:v>-7.9392000000000004E-2</c:v>
                </c:pt>
                <c:pt idx="289">
                  <c:v>-8.9273000000000005E-2</c:v>
                </c:pt>
                <c:pt idx="290">
                  <c:v>-9.6167000000000002E-2</c:v>
                </c:pt>
                <c:pt idx="291">
                  <c:v>-8.8923000000000002E-2</c:v>
                </c:pt>
                <c:pt idx="292">
                  <c:v>-7.6562000000000005E-2</c:v>
                </c:pt>
                <c:pt idx="293">
                  <c:v>-5.8528999999999998E-2</c:v>
                </c:pt>
                <c:pt idx="294">
                  <c:v>-6.1851999999999997E-2</c:v>
                </c:pt>
                <c:pt idx="295">
                  <c:v>-6.4269999999999994E-2</c:v>
                </c:pt>
                <c:pt idx="296">
                  <c:v>-6.6437999999999997E-2</c:v>
                </c:pt>
                <c:pt idx="297">
                  <c:v>-6.6226999999999994E-2</c:v>
                </c:pt>
                <c:pt idx="298">
                  <c:v>-5.7800999999999998E-2</c:v>
                </c:pt>
                <c:pt idx="299">
                  <c:v>-5.3135000000000002E-2</c:v>
                </c:pt>
                <c:pt idx="300">
                  <c:v>-3.5819999999999998E-2</c:v>
                </c:pt>
                <c:pt idx="301">
                  <c:v>-3.4366000000000001E-2</c:v>
                </c:pt>
                <c:pt idx="302">
                  <c:v>-3.4387000000000001E-2</c:v>
                </c:pt>
                <c:pt idx="303">
                  <c:v>-3.8161E-2</c:v>
                </c:pt>
                <c:pt idx="304">
                  <c:v>-3.9715E-2</c:v>
                </c:pt>
                <c:pt idx="305">
                  <c:v>-3.8202E-2</c:v>
                </c:pt>
                <c:pt idx="306">
                  <c:v>-3.6724E-2</c:v>
                </c:pt>
                <c:pt idx="307">
                  <c:v>-2.6845999999999998E-2</c:v>
                </c:pt>
                <c:pt idx="308">
                  <c:v>-2.0039999999999999E-2</c:v>
                </c:pt>
                <c:pt idx="309">
                  <c:v>-2.0205000000000001E-2</c:v>
                </c:pt>
                <c:pt idx="310">
                  <c:v>-1.8200000000000001E-2</c:v>
                </c:pt>
                <c:pt idx="311">
                  <c:v>-1.8540999999999998E-2</c:v>
                </c:pt>
                <c:pt idx="312">
                  <c:v>-2.034E-2</c:v>
                </c:pt>
                <c:pt idx="313">
                  <c:v>-2.1677999999999999E-2</c:v>
                </c:pt>
                <c:pt idx="314">
                  <c:v>-1.7569999999999999E-2</c:v>
                </c:pt>
                <c:pt idx="315">
                  <c:v>-1.4938999999999999E-2</c:v>
                </c:pt>
                <c:pt idx="316">
                  <c:v>-1.7829999999999999E-2</c:v>
                </c:pt>
                <c:pt idx="317">
                  <c:v>-1.8839999999999999E-2</c:v>
                </c:pt>
                <c:pt idx="318">
                  <c:v>-1.6434000000000001E-2</c:v>
                </c:pt>
                <c:pt idx="319">
                  <c:v>-2.2287000000000001E-2</c:v>
                </c:pt>
                <c:pt idx="320">
                  <c:v>-2.5051E-2</c:v>
                </c:pt>
                <c:pt idx="321">
                  <c:v>-1.9512999999999999E-2</c:v>
                </c:pt>
                <c:pt idx="322">
                  <c:v>-2.2058000000000001E-2</c:v>
                </c:pt>
                <c:pt idx="323">
                  <c:v>-1.3904E-2</c:v>
                </c:pt>
                <c:pt idx="324">
                  <c:v>-5.496E-3</c:v>
                </c:pt>
                <c:pt idx="325">
                  <c:v>-6.7000000000000002E-4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226624"/>
        <c:axId val="153370624"/>
      </c:lineChart>
      <c:catAx>
        <c:axId val="83226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1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bits per sample (bps)</a:t>
                </a:r>
              </a:p>
            </c:rich>
          </c:tx>
          <c:layout>
            <c:manualLayout>
              <c:xMode val="edge"/>
              <c:yMode val="edge"/>
              <c:x val="0.44941634241245138"/>
              <c:y val="0.935546875"/>
            </c:manualLayout>
          </c:layout>
          <c:overlay val="0"/>
          <c:spPr>
            <a:noFill/>
            <a:ln w="23308">
              <a:noFill/>
            </a:ln>
          </c:spPr>
        </c:title>
        <c:numFmt formatCode="0.000000" sourceLinked="1"/>
        <c:majorTickMark val="none"/>
        <c:minorTickMark val="none"/>
        <c:tickLblPos val="none"/>
        <c:spPr>
          <a:ln w="8740">
            <a:noFill/>
          </a:ln>
        </c:spPr>
        <c:crossAx val="153370624"/>
        <c:crosses val="autoZero"/>
        <c:auto val="1"/>
        <c:lblAlgn val="ctr"/>
        <c:lblOffset val="100"/>
        <c:tickMarkSkip val="1"/>
        <c:noMultiLvlLbl val="0"/>
      </c:catAx>
      <c:valAx>
        <c:axId val="153370624"/>
        <c:scaling>
          <c:orientation val="minMax"/>
          <c:max val="0.01"/>
          <c:min val="-0.35"/>
        </c:scaling>
        <c:delete val="0"/>
        <c:axPos val="l"/>
        <c:majorGridlines>
          <c:spPr>
            <a:ln w="2913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1" b="0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PSNR difference (in dB)</a:t>
                </a:r>
              </a:p>
            </c:rich>
          </c:tx>
          <c:layout>
            <c:manualLayout>
              <c:xMode val="edge"/>
              <c:yMode val="edge"/>
              <c:x val="1.264591439688716E-2"/>
              <c:y val="0.31640625"/>
            </c:manualLayout>
          </c:layout>
          <c:overlay val="0"/>
          <c:spPr>
            <a:noFill/>
            <a:ln w="2330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1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9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83226624"/>
        <c:crosses val="autoZero"/>
        <c:crossBetween val="between"/>
      </c:valAx>
      <c:spPr>
        <a:solidFill>
          <a:srgbClr val="FFFFFF"/>
        </a:solidFill>
        <a:ln w="2913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7529182879377434"/>
          <c:y val="0.7578125"/>
          <c:w val="0.10603112840466926"/>
          <c:h val="0.21875"/>
        </c:manualLayout>
      </c:layout>
      <c:overlay val="0"/>
      <c:spPr>
        <a:solidFill>
          <a:srgbClr val="FFFFFF"/>
        </a:solidFill>
        <a:ln w="2913">
          <a:solidFill>
            <a:srgbClr val="000000"/>
          </a:solidFill>
          <a:prstDash val="solid"/>
        </a:ln>
      </c:spPr>
      <c:txPr>
        <a:bodyPr/>
        <a:lstStyle/>
        <a:p>
          <a:pPr>
            <a:defRPr sz="1179" b="0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2913">
      <a:solidFill>
        <a:srgbClr val="000000"/>
      </a:solidFill>
      <a:prstDash val="solid"/>
    </a:ln>
  </c:spPr>
  <c:txPr>
    <a:bodyPr/>
    <a:lstStyle/>
    <a:p>
      <a:pPr>
        <a:defRPr sz="1101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0.25275</cdr:x>
      <cdr:y>0.8725</cdr:y>
    </cdr:from>
    <cdr:to>
      <cdr:x>0.25275</cdr:x>
      <cdr:y>0.88475</cdr:y>
    </cdr:to>
    <cdr:sp macro="" textlink="">
      <cdr:nvSpPr>
        <cdr:cNvPr id="52225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467630" y="4238387"/>
          <a:ext cx="0" cy="5950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0.243</cdr:x>
      <cdr:y>0.88975</cdr:y>
    </cdr:from>
    <cdr:to>
      <cdr:x>0.243</cdr:x>
      <cdr:y>0.88975</cdr:y>
    </cdr:to>
    <cdr:sp macro="" textlink="">
      <cdr:nvSpPr>
        <cdr:cNvPr id="522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72439" y="4322183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0.422</cdr:x>
      <cdr:y>0.8725</cdr:y>
    </cdr:from>
    <cdr:to>
      <cdr:x>0.422</cdr:x>
      <cdr:y>0.884</cdr:y>
    </cdr:to>
    <cdr:sp macro="" textlink="">
      <cdr:nvSpPr>
        <cdr:cNvPr id="52227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4120039" y="4238387"/>
          <a:ext cx="0" cy="5586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0.414</cdr:x>
      <cdr:y>0.8925</cdr:y>
    </cdr:from>
    <cdr:to>
      <cdr:x>0.42575</cdr:x>
      <cdr:y>0.92775</cdr:y>
    </cdr:to>
    <cdr:sp macro="" textlink="">
      <cdr:nvSpPr>
        <cdr:cNvPr id="52228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041934" y="4335542"/>
          <a:ext cx="114716" cy="1712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2</a:t>
          </a:r>
          <a:endParaRPr lang="en-US"/>
        </a:p>
      </cdr:txBody>
    </cdr:sp>
  </cdr:relSizeAnchor>
  <cdr:relSizeAnchor xmlns:cdr="http://schemas.openxmlformats.org/drawingml/2006/chartDrawing">
    <cdr:from>
      <cdr:x>0.59325</cdr:x>
      <cdr:y>0.8725</cdr:y>
    </cdr:from>
    <cdr:to>
      <cdr:x>0.59325</cdr:x>
      <cdr:y>0.884</cdr:y>
    </cdr:to>
    <cdr:sp macro="" textlink="">
      <cdr:nvSpPr>
        <cdr:cNvPr id="52229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5791974" y="4238387"/>
          <a:ext cx="0" cy="5586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0.586</cdr:x>
      <cdr:y>0.8925</cdr:y>
    </cdr:from>
    <cdr:to>
      <cdr:x>0.59775</cdr:x>
      <cdr:y>0.92775</cdr:y>
    </cdr:to>
    <cdr:sp macro="" textlink="">
      <cdr:nvSpPr>
        <cdr:cNvPr id="52230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721191" y="4335542"/>
          <a:ext cx="114717" cy="1712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3</a:t>
          </a:r>
          <a:endParaRPr lang="en-US"/>
        </a:p>
      </cdr:txBody>
    </cdr:sp>
  </cdr:relSizeAnchor>
  <cdr:relSizeAnchor xmlns:cdr="http://schemas.openxmlformats.org/drawingml/2006/chartDrawing">
    <cdr:from>
      <cdr:x>0.7695</cdr:x>
      <cdr:y>0.8725</cdr:y>
    </cdr:from>
    <cdr:to>
      <cdr:x>0.7695</cdr:x>
      <cdr:y>0.884</cdr:y>
    </cdr:to>
    <cdr:sp macro="" textlink="">
      <cdr:nvSpPr>
        <cdr:cNvPr id="52231" name="Line 7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7512725" y="4238387"/>
          <a:ext cx="0" cy="5586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0.76325</cdr:x>
      <cdr:y>0.8925</cdr:y>
    </cdr:from>
    <cdr:to>
      <cdr:x>0.775</cdr:x>
      <cdr:y>0.92775</cdr:y>
    </cdr:to>
    <cdr:sp macro="" textlink="">
      <cdr:nvSpPr>
        <cdr:cNvPr id="52232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451705" y="4335542"/>
          <a:ext cx="114717" cy="1712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4</a:t>
          </a:r>
          <a:endParaRPr lang="en-US"/>
        </a:p>
      </cdr:txBody>
    </cdr:sp>
  </cdr:relSizeAnchor>
  <cdr:relSizeAnchor xmlns:cdr="http://schemas.openxmlformats.org/drawingml/2006/chartDrawing">
    <cdr:from>
      <cdr:x>0.9575</cdr:x>
      <cdr:y>0.8725</cdr:y>
    </cdr:from>
    <cdr:to>
      <cdr:x>0.9575</cdr:x>
      <cdr:y>0.884</cdr:y>
    </cdr:to>
    <cdr:sp macro="" textlink="">
      <cdr:nvSpPr>
        <cdr:cNvPr id="52233" name="Line 9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9348192" y="4238387"/>
          <a:ext cx="0" cy="5586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0.9495</cdr:x>
      <cdr:y>0.8925</cdr:y>
    </cdr:from>
    <cdr:to>
      <cdr:x>0.96125</cdr:x>
      <cdr:y>0.92775</cdr:y>
    </cdr:to>
    <cdr:sp macro="" textlink="">
      <cdr:nvSpPr>
        <cdr:cNvPr id="52234" name="Text Box 1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270087" y="4335542"/>
          <a:ext cx="114717" cy="1712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5</a:t>
          </a:r>
          <a:endParaRPr lang="en-US"/>
        </a:p>
      </cdr:txBody>
    </cdr:sp>
  </cdr:relSizeAnchor>
  <cdr:relSizeAnchor xmlns:cdr="http://schemas.openxmlformats.org/drawingml/2006/chartDrawing">
    <cdr:from>
      <cdr:x>0.243</cdr:x>
      <cdr:y>0.89</cdr:y>
    </cdr:from>
    <cdr:to>
      <cdr:x>0.25475</cdr:x>
      <cdr:y>0.92525</cdr:y>
    </cdr:to>
    <cdr:sp macro="" textlink="">
      <cdr:nvSpPr>
        <cdr:cNvPr id="52235" name="Text Box 1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72439" y="4323398"/>
          <a:ext cx="114717" cy="1712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0.2455</cdr:x>
      <cdr:y>0.8735</cdr:y>
    </cdr:from>
    <cdr:to>
      <cdr:x>0.2455</cdr:x>
      <cdr:y>0.885</cdr:y>
    </cdr:to>
    <cdr:sp macro="" textlink="">
      <cdr:nvSpPr>
        <cdr:cNvPr id="103425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373463" y="4276525"/>
          <a:ext cx="0" cy="56302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0.2455</cdr:x>
      <cdr:y>0.89275</cdr:y>
    </cdr:from>
    <cdr:to>
      <cdr:x>0.2455</cdr:x>
      <cdr:y>0.89275</cdr:y>
    </cdr:to>
    <cdr:sp macro="" textlink="">
      <cdr:nvSpPr>
        <cdr:cNvPr id="1034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73463" y="4370770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0.23575</cdr:x>
      <cdr:y>0.89475</cdr:y>
    </cdr:from>
    <cdr:to>
      <cdr:x>0.2555</cdr:x>
      <cdr:y>0.9395</cdr:y>
    </cdr:to>
    <cdr:sp macro="" textlink="">
      <cdr:nvSpPr>
        <cdr:cNvPr id="10342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79202" y="4380562"/>
          <a:ext cx="190940" cy="21908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0.9805</cdr:x>
      <cdr:y>0.8755</cdr:y>
    </cdr:from>
    <cdr:to>
      <cdr:x>0.9805</cdr:x>
      <cdr:y>0.887</cdr:y>
    </cdr:to>
    <cdr:sp macro="" textlink="">
      <cdr:nvSpPr>
        <cdr:cNvPr id="103428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9479351" y="4286317"/>
          <a:ext cx="0" cy="56302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0.415</cdr:x>
      <cdr:y>0.89275</cdr:y>
    </cdr:from>
    <cdr:to>
      <cdr:x>0.43475</cdr:x>
      <cdr:y>0.9375</cdr:y>
    </cdr:to>
    <cdr:sp macro="" textlink="">
      <cdr:nvSpPr>
        <cdr:cNvPr id="103429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012168" y="4370770"/>
          <a:ext cx="190941" cy="21908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2</a:t>
          </a:r>
          <a:endParaRPr lang="en-US"/>
        </a:p>
      </cdr:txBody>
    </cdr:sp>
  </cdr:relSizeAnchor>
  <cdr:relSizeAnchor xmlns:cdr="http://schemas.openxmlformats.org/drawingml/2006/chartDrawing">
    <cdr:from>
      <cdr:x>0.423</cdr:x>
      <cdr:y>0.8735</cdr:y>
    </cdr:from>
    <cdr:to>
      <cdr:x>0.423</cdr:x>
      <cdr:y>0.885</cdr:y>
    </cdr:to>
    <cdr:sp macro="" textlink="">
      <cdr:nvSpPr>
        <cdr:cNvPr id="103430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4089511" y="4276525"/>
          <a:ext cx="0" cy="56302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0.97425</cdr:x>
      <cdr:y>0.89075</cdr:y>
    </cdr:from>
    <cdr:to>
      <cdr:x>0.994</cdr:x>
      <cdr:y>0.9355</cdr:y>
    </cdr:to>
    <cdr:sp macro="" textlink="">
      <cdr:nvSpPr>
        <cdr:cNvPr id="103431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418927" y="4360978"/>
          <a:ext cx="190941" cy="21909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5</a:t>
          </a:r>
          <a:endParaRPr lang="en-US"/>
        </a:p>
      </cdr:txBody>
    </cdr:sp>
  </cdr:relSizeAnchor>
  <cdr:relSizeAnchor xmlns:cdr="http://schemas.openxmlformats.org/drawingml/2006/chartDrawing">
    <cdr:from>
      <cdr:x>0.59175</cdr:x>
      <cdr:y>0.89475</cdr:y>
    </cdr:from>
    <cdr:to>
      <cdr:x>0.6115</cdr:x>
      <cdr:y>0.9395</cdr:y>
    </cdr:to>
    <cdr:sp macro="" textlink="">
      <cdr:nvSpPr>
        <cdr:cNvPr id="103432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720965" y="4380562"/>
          <a:ext cx="190941" cy="21908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3</a:t>
          </a:r>
          <a:endParaRPr lang="en-US"/>
        </a:p>
      </cdr:txBody>
    </cdr:sp>
  </cdr:relSizeAnchor>
  <cdr:relSizeAnchor xmlns:cdr="http://schemas.openxmlformats.org/drawingml/2006/chartDrawing">
    <cdr:from>
      <cdr:x>0.59975</cdr:x>
      <cdr:y>0.8755</cdr:y>
    </cdr:from>
    <cdr:to>
      <cdr:x>0.59975</cdr:x>
      <cdr:y>0.887</cdr:y>
    </cdr:to>
    <cdr:sp macro="" textlink="">
      <cdr:nvSpPr>
        <cdr:cNvPr id="103433" name="Line 9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5798308" y="4286317"/>
          <a:ext cx="0" cy="56302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0.2995</cdr:x>
      <cdr:y>0.872</cdr:y>
    </cdr:from>
    <cdr:to>
      <cdr:x>0.2995</cdr:x>
      <cdr:y>0.88375</cdr:y>
    </cdr:to>
    <cdr:sp macro="" textlink="">
      <cdr:nvSpPr>
        <cdr:cNvPr id="100353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944025" y="4285793"/>
          <a:ext cx="0" cy="5775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0.24425</cdr:x>
      <cdr:y>0.8915</cdr:y>
    </cdr:from>
    <cdr:to>
      <cdr:x>0.24425</cdr:x>
      <cdr:y>0.8915</cdr:y>
    </cdr:to>
    <cdr:sp macro="" textlink="">
      <cdr:nvSpPr>
        <cdr:cNvPr id="10035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400929" y="4381633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0.28975</cdr:x>
      <cdr:y>0.8945</cdr:y>
    </cdr:from>
    <cdr:to>
      <cdr:x>0.3015</cdr:x>
      <cdr:y>0.9295</cdr:y>
    </cdr:to>
    <cdr:sp macro="" textlink="">
      <cdr:nvSpPr>
        <cdr:cNvPr id="100355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848185" y="4396378"/>
          <a:ext cx="115500" cy="1720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0.98075</cdr:x>
      <cdr:y>0.874</cdr:y>
    </cdr:from>
    <cdr:to>
      <cdr:x>0.98075</cdr:x>
      <cdr:y>0.88575</cdr:y>
    </cdr:to>
    <cdr:sp macro="" textlink="">
      <cdr:nvSpPr>
        <cdr:cNvPr id="100356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9640576" y="4295623"/>
          <a:ext cx="0" cy="5775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0.521</cdr:x>
      <cdr:y>0.89225</cdr:y>
    </cdr:from>
    <cdr:to>
      <cdr:x>0.53275</cdr:x>
      <cdr:y>0.92725</cdr:y>
    </cdr:to>
    <cdr:sp macro="" textlink="">
      <cdr:nvSpPr>
        <cdr:cNvPr id="100357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121326" y="4385320"/>
          <a:ext cx="115500" cy="17202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2</a:t>
          </a:r>
          <a:endParaRPr lang="en-US"/>
        </a:p>
      </cdr:txBody>
    </cdr:sp>
  </cdr:relSizeAnchor>
  <cdr:relSizeAnchor xmlns:cdr="http://schemas.openxmlformats.org/drawingml/2006/chartDrawing">
    <cdr:from>
      <cdr:x>0.52625</cdr:x>
      <cdr:y>0.872</cdr:y>
    </cdr:from>
    <cdr:to>
      <cdr:x>0.52625</cdr:x>
      <cdr:y>0.88375</cdr:y>
    </cdr:to>
    <cdr:sp macro="" textlink="">
      <cdr:nvSpPr>
        <cdr:cNvPr id="100358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5172932" y="4285793"/>
          <a:ext cx="0" cy="5775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0.9745</cdr:x>
      <cdr:y>0.89025</cdr:y>
    </cdr:from>
    <cdr:to>
      <cdr:x>0.98625</cdr:x>
      <cdr:y>0.92525</cdr:y>
    </cdr:to>
    <cdr:sp macro="" textlink="">
      <cdr:nvSpPr>
        <cdr:cNvPr id="100359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79140" y="4375490"/>
          <a:ext cx="115500" cy="17202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4</a:t>
          </a:r>
          <a:endParaRPr lang="en-US"/>
        </a:p>
      </cdr:txBody>
    </cdr:sp>
  </cdr:relSizeAnchor>
  <cdr:relSizeAnchor xmlns:cdr="http://schemas.openxmlformats.org/drawingml/2006/chartDrawing">
    <cdr:from>
      <cdr:x>0.713</cdr:x>
      <cdr:y>0.8945</cdr:y>
    </cdr:from>
    <cdr:to>
      <cdr:x>0.72475</cdr:x>
      <cdr:y>0.9295</cdr:y>
    </cdr:to>
    <cdr:sp macro="" textlink="">
      <cdr:nvSpPr>
        <cdr:cNvPr id="100360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008647" y="4396378"/>
          <a:ext cx="115501" cy="1720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3</a:t>
          </a:r>
          <a:endParaRPr lang="en-US"/>
        </a:p>
      </cdr:txBody>
    </cdr:sp>
  </cdr:relSizeAnchor>
  <cdr:relSizeAnchor xmlns:cdr="http://schemas.openxmlformats.org/drawingml/2006/chartDrawing">
    <cdr:from>
      <cdr:x>0.722</cdr:x>
      <cdr:y>0.874</cdr:y>
    </cdr:from>
    <cdr:to>
      <cdr:x>0.722</cdr:x>
      <cdr:y>0.88575</cdr:y>
    </cdr:to>
    <cdr:sp macro="" textlink="">
      <cdr:nvSpPr>
        <cdr:cNvPr id="100361" name="Line 9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7097116" y="4295623"/>
          <a:ext cx="0" cy="5775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0.2995</cdr:x>
      <cdr:y>0.872</cdr:y>
    </cdr:from>
    <cdr:to>
      <cdr:x>0.2995</cdr:x>
      <cdr:y>0.88375</cdr:y>
    </cdr:to>
    <cdr:sp macro="" textlink="">
      <cdr:nvSpPr>
        <cdr:cNvPr id="100353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944025" y="4285793"/>
          <a:ext cx="0" cy="5775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0.24425</cdr:x>
      <cdr:y>0.8915</cdr:y>
    </cdr:from>
    <cdr:to>
      <cdr:x>0.24425</cdr:x>
      <cdr:y>0.8915</cdr:y>
    </cdr:to>
    <cdr:sp macro="" textlink="">
      <cdr:nvSpPr>
        <cdr:cNvPr id="10035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400929" y="4381633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0.28975</cdr:x>
      <cdr:y>0.8945</cdr:y>
    </cdr:from>
    <cdr:to>
      <cdr:x>0.3015</cdr:x>
      <cdr:y>0.9295</cdr:y>
    </cdr:to>
    <cdr:sp macro="" textlink="">
      <cdr:nvSpPr>
        <cdr:cNvPr id="100355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848185" y="4396378"/>
          <a:ext cx="115500" cy="1720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0.98075</cdr:x>
      <cdr:y>0.874</cdr:y>
    </cdr:from>
    <cdr:to>
      <cdr:x>0.98075</cdr:x>
      <cdr:y>0.88575</cdr:y>
    </cdr:to>
    <cdr:sp macro="" textlink="">
      <cdr:nvSpPr>
        <cdr:cNvPr id="100356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9640576" y="4295623"/>
          <a:ext cx="0" cy="5775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0.521</cdr:x>
      <cdr:y>0.89225</cdr:y>
    </cdr:from>
    <cdr:to>
      <cdr:x>0.53275</cdr:x>
      <cdr:y>0.92725</cdr:y>
    </cdr:to>
    <cdr:sp macro="" textlink="">
      <cdr:nvSpPr>
        <cdr:cNvPr id="100357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121326" y="4385320"/>
          <a:ext cx="115500" cy="17202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2</a:t>
          </a:r>
          <a:endParaRPr lang="en-US"/>
        </a:p>
      </cdr:txBody>
    </cdr:sp>
  </cdr:relSizeAnchor>
  <cdr:relSizeAnchor xmlns:cdr="http://schemas.openxmlformats.org/drawingml/2006/chartDrawing">
    <cdr:from>
      <cdr:x>0.52625</cdr:x>
      <cdr:y>0.872</cdr:y>
    </cdr:from>
    <cdr:to>
      <cdr:x>0.52625</cdr:x>
      <cdr:y>0.88375</cdr:y>
    </cdr:to>
    <cdr:sp macro="" textlink="">
      <cdr:nvSpPr>
        <cdr:cNvPr id="100358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5172932" y="4285793"/>
          <a:ext cx="0" cy="5775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0.9745</cdr:x>
      <cdr:y>0.89025</cdr:y>
    </cdr:from>
    <cdr:to>
      <cdr:x>0.98625</cdr:x>
      <cdr:y>0.92525</cdr:y>
    </cdr:to>
    <cdr:sp macro="" textlink="">
      <cdr:nvSpPr>
        <cdr:cNvPr id="100359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79140" y="4375490"/>
          <a:ext cx="115500" cy="17202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4</a:t>
          </a:r>
          <a:endParaRPr lang="en-US"/>
        </a:p>
      </cdr:txBody>
    </cdr:sp>
  </cdr:relSizeAnchor>
  <cdr:relSizeAnchor xmlns:cdr="http://schemas.openxmlformats.org/drawingml/2006/chartDrawing">
    <cdr:from>
      <cdr:x>0.713</cdr:x>
      <cdr:y>0.8945</cdr:y>
    </cdr:from>
    <cdr:to>
      <cdr:x>0.72475</cdr:x>
      <cdr:y>0.9295</cdr:y>
    </cdr:to>
    <cdr:sp macro="" textlink="">
      <cdr:nvSpPr>
        <cdr:cNvPr id="100360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008647" y="4396378"/>
          <a:ext cx="115501" cy="1720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3</a:t>
          </a:r>
          <a:endParaRPr lang="en-US"/>
        </a:p>
      </cdr:txBody>
    </cdr:sp>
  </cdr:relSizeAnchor>
  <cdr:relSizeAnchor xmlns:cdr="http://schemas.openxmlformats.org/drawingml/2006/chartDrawing">
    <cdr:from>
      <cdr:x>0.722</cdr:x>
      <cdr:y>0.874</cdr:y>
    </cdr:from>
    <cdr:to>
      <cdr:x>0.722</cdr:x>
      <cdr:y>0.88575</cdr:y>
    </cdr:to>
    <cdr:sp macro="" textlink="">
      <cdr:nvSpPr>
        <cdr:cNvPr id="100361" name="Line 9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7097116" y="4295623"/>
          <a:ext cx="0" cy="5775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0.29675</cdr:x>
      <cdr:y>0.87125</cdr:y>
    </cdr:from>
    <cdr:to>
      <cdr:x>0.29675</cdr:x>
      <cdr:y>0.8835</cdr:y>
    </cdr:to>
    <cdr:sp macro="" textlink="">
      <cdr:nvSpPr>
        <cdr:cNvPr id="104449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835023" y="4257211"/>
          <a:ext cx="0" cy="5985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0.24625</cdr:x>
      <cdr:y>0.89125</cdr:y>
    </cdr:from>
    <cdr:to>
      <cdr:x>0.24625</cdr:x>
      <cdr:y>0.89125</cdr:y>
    </cdr:to>
    <cdr:sp macro="" textlink="">
      <cdr:nvSpPr>
        <cdr:cNvPr id="10445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52568" y="4354937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0.287</cdr:x>
      <cdr:y>0.89175</cdr:y>
    </cdr:from>
    <cdr:to>
      <cdr:x>0.298</cdr:x>
      <cdr:y>0.92675</cdr:y>
    </cdr:to>
    <cdr:sp macro="" textlink="">
      <cdr:nvSpPr>
        <cdr:cNvPr id="10445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41876" y="4357380"/>
          <a:ext cx="105089" cy="1710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0.97925</cdr:x>
      <cdr:y>0.87325</cdr:y>
    </cdr:from>
    <cdr:to>
      <cdr:x>0.97925</cdr:x>
      <cdr:y>0.88525</cdr:y>
    </cdr:to>
    <cdr:sp macro="" textlink="">
      <cdr:nvSpPr>
        <cdr:cNvPr id="104452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9355338" y="4266983"/>
          <a:ext cx="0" cy="5863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0.51625</cdr:x>
      <cdr:y>0.89175</cdr:y>
    </cdr:from>
    <cdr:to>
      <cdr:x>0.52725</cdr:x>
      <cdr:y>0.92675</cdr:y>
    </cdr:to>
    <cdr:sp macro="" textlink="">
      <cdr:nvSpPr>
        <cdr:cNvPr id="104453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932033" y="4357380"/>
          <a:ext cx="105089" cy="1710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2</a:t>
          </a:r>
          <a:endParaRPr lang="en-US"/>
        </a:p>
      </cdr:txBody>
    </cdr:sp>
  </cdr:relSizeAnchor>
  <cdr:relSizeAnchor xmlns:cdr="http://schemas.openxmlformats.org/drawingml/2006/chartDrawing">
    <cdr:from>
      <cdr:x>0.52425</cdr:x>
      <cdr:y>0.87125</cdr:y>
    </cdr:from>
    <cdr:to>
      <cdr:x>0.52425</cdr:x>
      <cdr:y>0.8835</cdr:y>
    </cdr:to>
    <cdr:sp macro="" textlink="">
      <cdr:nvSpPr>
        <cdr:cNvPr id="104454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5008462" y="4257211"/>
          <a:ext cx="0" cy="5985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0.97225</cdr:x>
      <cdr:y>0.8895</cdr:y>
    </cdr:from>
    <cdr:to>
      <cdr:x>0.98325</cdr:x>
      <cdr:y>0.9245</cdr:y>
    </cdr:to>
    <cdr:sp macro="" textlink="">
      <cdr:nvSpPr>
        <cdr:cNvPr id="104455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288463" y="4346386"/>
          <a:ext cx="105090" cy="17102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4</a:t>
          </a:r>
          <a:endParaRPr lang="en-US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0.244</cdr:x>
      <cdr:y>0.89225</cdr:y>
    </cdr:from>
    <cdr:to>
      <cdr:x>0.244</cdr:x>
      <cdr:y>0.89225</cdr:y>
    </cdr:to>
    <cdr:sp macro="" textlink="">
      <cdr:nvSpPr>
        <cdr:cNvPr id="1013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405444" y="4410816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0.42975</cdr:x>
      <cdr:y>0.892</cdr:y>
    </cdr:from>
    <cdr:to>
      <cdr:x>0.44125</cdr:x>
      <cdr:y>0.92675</cdr:y>
    </cdr:to>
    <cdr:sp macro="" textlink="">
      <cdr:nvSpPr>
        <cdr:cNvPr id="10137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36637" y="4409580"/>
          <a:ext cx="113371" cy="1717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0.43875</cdr:x>
      <cdr:y>0.87275</cdr:y>
    </cdr:from>
    <cdr:to>
      <cdr:x>0.43875</cdr:x>
      <cdr:y>0.88425</cdr:y>
    </cdr:to>
    <cdr:sp macro="" textlink="">
      <cdr:nvSpPr>
        <cdr:cNvPr id="101379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4325362" y="4314418"/>
          <a:ext cx="0" cy="5685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0.7755</cdr:x>
      <cdr:y>0.892</cdr:y>
    </cdr:from>
    <cdr:to>
      <cdr:x>0.787</cdr:x>
      <cdr:y>0.92675</cdr:y>
    </cdr:to>
    <cdr:sp macro="" textlink="">
      <cdr:nvSpPr>
        <cdr:cNvPr id="101380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645170" y="4409580"/>
          <a:ext cx="113371" cy="1717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2</a:t>
          </a:r>
          <a:endParaRPr lang="en-US"/>
        </a:p>
      </cdr:txBody>
    </cdr:sp>
  </cdr:relSizeAnchor>
  <cdr:relSizeAnchor xmlns:cdr="http://schemas.openxmlformats.org/drawingml/2006/chartDrawing">
    <cdr:from>
      <cdr:x>0.7835</cdr:x>
      <cdr:y>0.87275</cdr:y>
    </cdr:from>
    <cdr:to>
      <cdr:x>0.7835</cdr:x>
      <cdr:y>0.884</cdr:y>
    </cdr:to>
    <cdr:sp macro="" textlink="">
      <cdr:nvSpPr>
        <cdr:cNvPr id="101381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7724037" y="4314418"/>
          <a:ext cx="0" cy="5561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0.244</cdr:x>
      <cdr:y>0.89225</cdr:y>
    </cdr:from>
    <cdr:to>
      <cdr:x>0.244</cdr:x>
      <cdr:y>0.89225</cdr:y>
    </cdr:to>
    <cdr:sp macro="" textlink="">
      <cdr:nvSpPr>
        <cdr:cNvPr id="1013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405444" y="4410816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0.42975</cdr:x>
      <cdr:y>0.893</cdr:y>
    </cdr:from>
    <cdr:to>
      <cdr:x>0.44125</cdr:x>
      <cdr:y>0.92775</cdr:y>
    </cdr:to>
    <cdr:sp macro="" textlink="">
      <cdr:nvSpPr>
        <cdr:cNvPr id="10137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36637" y="4414523"/>
          <a:ext cx="113371" cy="1717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0.43875</cdr:x>
      <cdr:y>0.87275</cdr:y>
    </cdr:from>
    <cdr:to>
      <cdr:x>0.43875</cdr:x>
      <cdr:y>0.88425</cdr:y>
    </cdr:to>
    <cdr:sp macro="" textlink="">
      <cdr:nvSpPr>
        <cdr:cNvPr id="101379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4325362" y="4314418"/>
          <a:ext cx="0" cy="5685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0.7755</cdr:x>
      <cdr:y>0.893</cdr:y>
    </cdr:from>
    <cdr:to>
      <cdr:x>0.787</cdr:x>
      <cdr:y>0.92775</cdr:y>
    </cdr:to>
    <cdr:sp macro="" textlink="">
      <cdr:nvSpPr>
        <cdr:cNvPr id="101380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645170" y="4414523"/>
          <a:ext cx="113371" cy="1717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2</a:t>
          </a:r>
          <a:endParaRPr lang="en-US"/>
        </a:p>
      </cdr:txBody>
    </cdr:sp>
  </cdr:relSizeAnchor>
  <cdr:relSizeAnchor xmlns:cdr="http://schemas.openxmlformats.org/drawingml/2006/chartDrawing">
    <cdr:from>
      <cdr:x>0.7835</cdr:x>
      <cdr:y>0.87275</cdr:y>
    </cdr:from>
    <cdr:to>
      <cdr:x>0.7835</cdr:x>
      <cdr:y>0.884</cdr:y>
    </cdr:to>
    <cdr:sp macro="" textlink="">
      <cdr:nvSpPr>
        <cdr:cNvPr id="101381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7724037" y="4314418"/>
          <a:ext cx="0" cy="5561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0.244</cdr:x>
      <cdr:y>0.893</cdr:y>
    </cdr:from>
    <cdr:to>
      <cdr:x>0.244</cdr:x>
      <cdr:y>0.893</cdr:y>
    </cdr:to>
    <cdr:sp macro="" textlink="">
      <cdr:nvSpPr>
        <cdr:cNvPr id="10547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407768" y="4431535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100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0.42975</cdr:x>
      <cdr:y>0.8935</cdr:y>
    </cdr:from>
    <cdr:to>
      <cdr:x>0.449</cdr:x>
      <cdr:y>0.93775</cdr:y>
    </cdr:to>
    <cdr:sp macro="" textlink="">
      <cdr:nvSpPr>
        <cdr:cNvPr id="10547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40730" y="4434016"/>
          <a:ext cx="189957" cy="21959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100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0.43875</cdr:x>
      <cdr:y>0.87325</cdr:y>
    </cdr:from>
    <cdr:to>
      <cdr:x>0.43875</cdr:x>
      <cdr:y>0.88475</cdr:y>
    </cdr:to>
    <cdr:sp macro="" textlink="">
      <cdr:nvSpPr>
        <cdr:cNvPr id="105475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4329541" y="4333525"/>
          <a:ext cx="0" cy="5706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0.25275</cdr:x>
      <cdr:y>0.8725</cdr:y>
    </cdr:from>
    <cdr:to>
      <cdr:x>0.25275</cdr:x>
      <cdr:y>0.88475</cdr:y>
    </cdr:to>
    <cdr:sp macro="" textlink="">
      <cdr:nvSpPr>
        <cdr:cNvPr id="52225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467630" y="4238387"/>
          <a:ext cx="0" cy="5950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0.243</cdr:x>
      <cdr:y>0.88975</cdr:y>
    </cdr:from>
    <cdr:to>
      <cdr:x>0.243</cdr:x>
      <cdr:y>0.88975</cdr:y>
    </cdr:to>
    <cdr:sp macro="" textlink="">
      <cdr:nvSpPr>
        <cdr:cNvPr id="522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72439" y="4322183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0.422</cdr:x>
      <cdr:y>0.8725</cdr:y>
    </cdr:from>
    <cdr:to>
      <cdr:x>0.422</cdr:x>
      <cdr:y>0.884</cdr:y>
    </cdr:to>
    <cdr:sp macro="" textlink="">
      <cdr:nvSpPr>
        <cdr:cNvPr id="52227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4120039" y="4238387"/>
          <a:ext cx="0" cy="5586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0.414</cdr:x>
      <cdr:y>0.8925</cdr:y>
    </cdr:from>
    <cdr:to>
      <cdr:x>0.42575</cdr:x>
      <cdr:y>0.92775</cdr:y>
    </cdr:to>
    <cdr:sp macro="" textlink="">
      <cdr:nvSpPr>
        <cdr:cNvPr id="52228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041934" y="4335542"/>
          <a:ext cx="114716" cy="1712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2</a:t>
          </a:r>
          <a:endParaRPr lang="en-US"/>
        </a:p>
      </cdr:txBody>
    </cdr:sp>
  </cdr:relSizeAnchor>
  <cdr:relSizeAnchor xmlns:cdr="http://schemas.openxmlformats.org/drawingml/2006/chartDrawing">
    <cdr:from>
      <cdr:x>0.59325</cdr:x>
      <cdr:y>0.8725</cdr:y>
    </cdr:from>
    <cdr:to>
      <cdr:x>0.59325</cdr:x>
      <cdr:y>0.884</cdr:y>
    </cdr:to>
    <cdr:sp macro="" textlink="">
      <cdr:nvSpPr>
        <cdr:cNvPr id="52229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5791974" y="4238387"/>
          <a:ext cx="0" cy="5586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0.586</cdr:x>
      <cdr:y>0.8925</cdr:y>
    </cdr:from>
    <cdr:to>
      <cdr:x>0.59775</cdr:x>
      <cdr:y>0.92775</cdr:y>
    </cdr:to>
    <cdr:sp macro="" textlink="">
      <cdr:nvSpPr>
        <cdr:cNvPr id="52230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721191" y="4335542"/>
          <a:ext cx="114717" cy="1712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3</a:t>
          </a:r>
          <a:endParaRPr lang="en-US"/>
        </a:p>
      </cdr:txBody>
    </cdr:sp>
  </cdr:relSizeAnchor>
  <cdr:relSizeAnchor xmlns:cdr="http://schemas.openxmlformats.org/drawingml/2006/chartDrawing">
    <cdr:from>
      <cdr:x>0.7695</cdr:x>
      <cdr:y>0.8725</cdr:y>
    </cdr:from>
    <cdr:to>
      <cdr:x>0.7695</cdr:x>
      <cdr:y>0.884</cdr:y>
    </cdr:to>
    <cdr:sp macro="" textlink="">
      <cdr:nvSpPr>
        <cdr:cNvPr id="52231" name="Line 7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7512725" y="4238387"/>
          <a:ext cx="0" cy="5586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0.76325</cdr:x>
      <cdr:y>0.8925</cdr:y>
    </cdr:from>
    <cdr:to>
      <cdr:x>0.775</cdr:x>
      <cdr:y>0.92775</cdr:y>
    </cdr:to>
    <cdr:sp macro="" textlink="">
      <cdr:nvSpPr>
        <cdr:cNvPr id="52232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451705" y="4335542"/>
          <a:ext cx="114717" cy="1712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4</a:t>
          </a:r>
          <a:endParaRPr lang="en-US"/>
        </a:p>
      </cdr:txBody>
    </cdr:sp>
  </cdr:relSizeAnchor>
  <cdr:relSizeAnchor xmlns:cdr="http://schemas.openxmlformats.org/drawingml/2006/chartDrawing">
    <cdr:from>
      <cdr:x>0.9575</cdr:x>
      <cdr:y>0.8725</cdr:y>
    </cdr:from>
    <cdr:to>
      <cdr:x>0.9575</cdr:x>
      <cdr:y>0.884</cdr:y>
    </cdr:to>
    <cdr:sp macro="" textlink="">
      <cdr:nvSpPr>
        <cdr:cNvPr id="52233" name="Line 9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9348192" y="4238387"/>
          <a:ext cx="0" cy="5586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0.9495</cdr:x>
      <cdr:y>0.8925</cdr:y>
    </cdr:from>
    <cdr:to>
      <cdr:x>0.96125</cdr:x>
      <cdr:y>0.92775</cdr:y>
    </cdr:to>
    <cdr:sp macro="" textlink="">
      <cdr:nvSpPr>
        <cdr:cNvPr id="52234" name="Text Box 1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270087" y="4335542"/>
          <a:ext cx="114717" cy="1712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5</a:t>
          </a:r>
          <a:endParaRPr lang="en-US"/>
        </a:p>
      </cdr:txBody>
    </cdr:sp>
  </cdr:relSizeAnchor>
  <cdr:relSizeAnchor xmlns:cdr="http://schemas.openxmlformats.org/drawingml/2006/chartDrawing">
    <cdr:from>
      <cdr:x>0.243</cdr:x>
      <cdr:y>0.89</cdr:y>
    </cdr:from>
    <cdr:to>
      <cdr:x>0.25475</cdr:x>
      <cdr:y>0.92525</cdr:y>
    </cdr:to>
    <cdr:sp macro="" textlink="">
      <cdr:nvSpPr>
        <cdr:cNvPr id="52235" name="Text Box 1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72439" y="4323398"/>
          <a:ext cx="114717" cy="1712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0.25425</cdr:x>
      <cdr:y>0.8745</cdr:y>
    </cdr:from>
    <cdr:to>
      <cdr:x>0.25425</cdr:x>
      <cdr:y>0.88625</cdr:y>
    </cdr:to>
    <cdr:sp macro="" textlink="">
      <cdr:nvSpPr>
        <cdr:cNvPr id="53249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484696" y="4248102"/>
          <a:ext cx="0" cy="5707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0.2445</cdr:x>
      <cdr:y>0.89175</cdr:y>
    </cdr:from>
    <cdr:to>
      <cdr:x>0.2445</cdr:x>
      <cdr:y>0.89175</cdr:y>
    </cdr:to>
    <cdr:sp macro="" textlink="">
      <cdr:nvSpPr>
        <cdr:cNvPr id="5325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89413" y="4331899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0.423</cdr:x>
      <cdr:y>0.8745</cdr:y>
    </cdr:from>
    <cdr:to>
      <cdr:x>0.423</cdr:x>
      <cdr:y>0.88625</cdr:y>
    </cdr:to>
    <cdr:sp macro="" textlink="">
      <cdr:nvSpPr>
        <cdr:cNvPr id="53251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4133831" y="4248102"/>
          <a:ext cx="0" cy="5707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0.415</cdr:x>
      <cdr:y>0.894</cdr:y>
    </cdr:from>
    <cdr:to>
      <cdr:x>0.42675</cdr:x>
      <cdr:y>0.92925</cdr:y>
    </cdr:to>
    <cdr:sp macro="" textlink="">
      <cdr:nvSpPr>
        <cdr:cNvPr id="53252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055650" y="4342829"/>
          <a:ext cx="114828" cy="1712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2</a:t>
          </a:r>
          <a:endParaRPr lang="en-US"/>
        </a:p>
      </cdr:txBody>
    </cdr:sp>
  </cdr:relSizeAnchor>
  <cdr:relSizeAnchor xmlns:cdr="http://schemas.openxmlformats.org/drawingml/2006/chartDrawing">
    <cdr:from>
      <cdr:x>0.5945</cdr:x>
      <cdr:y>0.8745</cdr:y>
    </cdr:from>
    <cdr:to>
      <cdr:x>0.5945</cdr:x>
      <cdr:y>0.88625</cdr:y>
    </cdr:to>
    <cdr:sp macro="" textlink="">
      <cdr:nvSpPr>
        <cdr:cNvPr id="53253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5809840" y="4248102"/>
          <a:ext cx="0" cy="5707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0.5865</cdr:x>
      <cdr:y>0.894</cdr:y>
    </cdr:from>
    <cdr:to>
      <cdr:x>0.59825</cdr:x>
      <cdr:y>0.92925</cdr:y>
    </cdr:to>
    <cdr:sp macro="" textlink="">
      <cdr:nvSpPr>
        <cdr:cNvPr id="53254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731659" y="4342829"/>
          <a:ext cx="114829" cy="1712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3</a:t>
          </a:r>
          <a:endParaRPr lang="en-US"/>
        </a:p>
      </cdr:txBody>
    </cdr:sp>
  </cdr:relSizeAnchor>
  <cdr:relSizeAnchor xmlns:cdr="http://schemas.openxmlformats.org/drawingml/2006/chartDrawing">
    <cdr:from>
      <cdr:x>0.7695</cdr:x>
      <cdr:y>0.8745</cdr:y>
    </cdr:from>
    <cdr:to>
      <cdr:x>0.7695</cdr:x>
      <cdr:y>0.88625</cdr:y>
    </cdr:to>
    <cdr:sp macro="" textlink="">
      <cdr:nvSpPr>
        <cdr:cNvPr id="53255" name="Line 7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7520054" y="4248102"/>
          <a:ext cx="0" cy="5707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0.764</cdr:x>
      <cdr:y>0.894</cdr:y>
    </cdr:from>
    <cdr:to>
      <cdr:x>0.77575</cdr:x>
      <cdr:y>0.92925</cdr:y>
    </cdr:to>
    <cdr:sp macro="" textlink="">
      <cdr:nvSpPr>
        <cdr:cNvPr id="53256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466305" y="4342829"/>
          <a:ext cx="114828" cy="1712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4</a:t>
          </a:r>
          <a:endParaRPr lang="en-US"/>
        </a:p>
      </cdr:txBody>
    </cdr:sp>
  </cdr:relSizeAnchor>
  <cdr:relSizeAnchor xmlns:cdr="http://schemas.openxmlformats.org/drawingml/2006/chartDrawing">
    <cdr:from>
      <cdr:x>0.95775</cdr:x>
      <cdr:y>0.8745</cdr:y>
    </cdr:from>
    <cdr:to>
      <cdr:x>0.95775</cdr:x>
      <cdr:y>0.88625</cdr:y>
    </cdr:to>
    <cdr:sp macro="" textlink="">
      <cdr:nvSpPr>
        <cdr:cNvPr id="53257" name="Line 9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9359756" y="4248102"/>
          <a:ext cx="0" cy="5707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0.9505</cdr:x>
      <cdr:y>0.894</cdr:y>
    </cdr:from>
    <cdr:to>
      <cdr:x>0.96225</cdr:x>
      <cdr:y>0.92925</cdr:y>
    </cdr:to>
    <cdr:sp macro="" textlink="">
      <cdr:nvSpPr>
        <cdr:cNvPr id="53258" name="Text Box 1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288904" y="4342829"/>
          <a:ext cx="114828" cy="1712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5</a:t>
          </a:r>
          <a:endParaRPr lang="en-US"/>
        </a:p>
      </cdr:txBody>
    </cdr:sp>
  </cdr:relSizeAnchor>
  <cdr:relSizeAnchor xmlns:cdr="http://schemas.openxmlformats.org/drawingml/2006/chartDrawing">
    <cdr:from>
      <cdr:x>0.2445</cdr:x>
      <cdr:y>0.89225</cdr:y>
    </cdr:from>
    <cdr:to>
      <cdr:x>0.25625</cdr:x>
      <cdr:y>0.9275</cdr:y>
    </cdr:to>
    <cdr:sp macro="" textlink="">
      <cdr:nvSpPr>
        <cdr:cNvPr id="53259" name="Text Box 1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89413" y="4334327"/>
          <a:ext cx="114829" cy="1712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0.33325</cdr:x>
      <cdr:y>0.87275</cdr:y>
    </cdr:from>
    <cdr:to>
      <cdr:x>0.33325</cdr:x>
      <cdr:y>0.884</cdr:y>
    </cdr:to>
    <cdr:sp macro="" textlink="">
      <cdr:nvSpPr>
        <cdr:cNvPr id="55297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3259910" y="4247914"/>
          <a:ext cx="0" cy="5475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0.2445</cdr:x>
      <cdr:y>0.892</cdr:y>
    </cdr:from>
    <cdr:to>
      <cdr:x>0.2445</cdr:x>
      <cdr:y>0.892</cdr:y>
    </cdr:to>
    <cdr:sp macro="" textlink="">
      <cdr:nvSpPr>
        <cdr:cNvPr id="5529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91742" y="4341609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0.63275</cdr:x>
      <cdr:y>0.87475</cdr:y>
    </cdr:from>
    <cdr:to>
      <cdr:x>0.63275</cdr:x>
      <cdr:y>0.886</cdr:y>
    </cdr:to>
    <cdr:sp macro="" textlink="">
      <cdr:nvSpPr>
        <cdr:cNvPr id="55299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6189671" y="4257649"/>
          <a:ext cx="0" cy="5475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0.32275</cdr:x>
      <cdr:y>0.89425</cdr:y>
    </cdr:from>
    <cdr:to>
      <cdr:x>0.3345</cdr:x>
      <cdr:y>0.9295</cdr:y>
    </cdr:to>
    <cdr:sp macro="" textlink="">
      <cdr:nvSpPr>
        <cdr:cNvPr id="55300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57197" y="4352561"/>
          <a:ext cx="114941" cy="1715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0.94775</cdr:x>
      <cdr:y>0.89425</cdr:y>
    </cdr:from>
    <cdr:to>
      <cdr:x>0.9595</cdr:x>
      <cdr:y>0.9295</cdr:y>
    </cdr:to>
    <cdr:sp macro="" textlink="">
      <cdr:nvSpPr>
        <cdr:cNvPr id="55301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271056" y="4352561"/>
          <a:ext cx="114941" cy="1715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3</a:t>
          </a:r>
          <a:endParaRPr lang="en-US"/>
        </a:p>
      </cdr:txBody>
    </cdr:sp>
  </cdr:relSizeAnchor>
  <cdr:relSizeAnchor xmlns:cdr="http://schemas.openxmlformats.org/drawingml/2006/chartDrawing">
    <cdr:from>
      <cdr:x>0.95775</cdr:x>
      <cdr:y>0.87475</cdr:y>
    </cdr:from>
    <cdr:to>
      <cdr:x>0.95775</cdr:x>
      <cdr:y>0.886</cdr:y>
    </cdr:to>
    <cdr:sp macro="" textlink="">
      <cdr:nvSpPr>
        <cdr:cNvPr id="55302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9368878" y="4257649"/>
          <a:ext cx="0" cy="5475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0.62375</cdr:x>
      <cdr:y>0.89025</cdr:y>
    </cdr:from>
    <cdr:to>
      <cdr:x>0.6355</cdr:x>
      <cdr:y>0.9255</cdr:y>
    </cdr:to>
    <cdr:sp macro="" textlink="">
      <cdr:nvSpPr>
        <cdr:cNvPr id="55303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01632" y="4333092"/>
          <a:ext cx="114940" cy="1715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2</a:t>
          </a:r>
          <a:endParaRPr lang="en-US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0.33325</cdr:x>
      <cdr:y>0.87275</cdr:y>
    </cdr:from>
    <cdr:to>
      <cdr:x>0.33325</cdr:x>
      <cdr:y>0.884</cdr:y>
    </cdr:to>
    <cdr:sp macro="" textlink="">
      <cdr:nvSpPr>
        <cdr:cNvPr id="55297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3259910" y="4247914"/>
          <a:ext cx="0" cy="5475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0.2445</cdr:x>
      <cdr:y>0.892</cdr:y>
    </cdr:from>
    <cdr:to>
      <cdr:x>0.2445</cdr:x>
      <cdr:y>0.892</cdr:y>
    </cdr:to>
    <cdr:sp macro="" textlink="">
      <cdr:nvSpPr>
        <cdr:cNvPr id="5529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91742" y="4341609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0.63275</cdr:x>
      <cdr:y>0.87475</cdr:y>
    </cdr:from>
    <cdr:to>
      <cdr:x>0.63275</cdr:x>
      <cdr:y>0.886</cdr:y>
    </cdr:to>
    <cdr:sp macro="" textlink="">
      <cdr:nvSpPr>
        <cdr:cNvPr id="55299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6189671" y="4257649"/>
          <a:ext cx="0" cy="5475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0.32275</cdr:x>
      <cdr:y>0.89425</cdr:y>
    </cdr:from>
    <cdr:to>
      <cdr:x>0.3345</cdr:x>
      <cdr:y>0.9295</cdr:y>
    </cdr:to>
    <cdr:sp macro="" textlink="">
      <cdr:nvSpPr>
        <cdr:cNvPr id="55300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57197" y="4352561"/>
          <a:ext cx="114941" cy="1715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0.94775</cdr:x>
      <cdr:y>0.89425</cdr:y>
    </cdr:from>
    <cdr:to>
      <cdr:x>0.9595</cdr:x>
      <cdr:y>0.9295</cdr:y>
    </cdr:to>
    <cdr:sp macro="" textlink="">
      <cdr:nvSpPr>
        <cdr:cNvPr id="55301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271056" y="4352561"/>
          <a:ext cx="114941" cy="1715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3</a:t>
          </a:r>
          <a:endParaRPr lang="en-US"/>
        </a:p>
      </cdr:txBody>
    </cdr:sp>
  </cdr:relSizeAnchor>
  <cdr:relSizeAnchor xmlns:cdr="http://schemas.openxmlformats.org/drawingml/2006/chartDrawing">
    <cdr:from>
      <cdr:x>0.95775</cdr:x>
      <cdr:y>0.87475</cdr:y>
    </cdr:from>
    <cdr:to>
      <cdr:x>0.95775</cdr:x>
      <cdr:y>0.886</cdr:y>
    </cdr:to>
    <cdr:sp macro="" textlink="">
      <cdr:nvSpPr>
        <cdr:cNvPr id="55302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9368878" y="4257649"/>
          <a:ext cx="0" cy="5475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0.62375</cdr:x>
      <cdr:y>0.89025</cdr:y>
    </cdr:from>
    <cdr:to>
      <cdr:x>0.6355</cdr:x>
      <cdr:y>0.9255</cdr:y>
    </cdr:to>
    <cdr:sp macro="" textlink="">
      <cdr:nvSpPr>
        <cdr:cNvPr id="55303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01632" y="4333092"/>
          <a:ext cx="114940" cy="1715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2</a:t>
          </a:r>
          <a:endParaRPr lang="en-US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0.33325</cdr:x>
      <cdr:y>0.873</cdr:y>
    </cdr:from>
    <cdr:to>
      <cdr:x>0.33325</cdr:x>
      <cdr:y>0.88475</cdr:y>
    </cdr:to>
    <cdr:sp macro="" textlink="">
      <cdr:nvSpPr>
        <cdr:cNvPr id="56321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3263084" y="4257446"/>
          <a:ext cx="0" cy="5730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0.24425</cdr:x>
      <cdr:y>0.89225</cdr:y>
    </cdr:from>
    <cdr:to>
      <cdr:x>0.24425</cdr:x>
      <cdr:y>0.89225</cdr:y>
    </cdr:to>
    <cdr:sp macro="" textlink="">
      <cdr:nvSpPr>
        <cdr:cNvPr id="5632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91623" y="4351325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0.6325</cdr:x>
      <cdr:y>0.875</cdr:y>
    </cdr:from>
    <cdr:to>
      <cdr:x>0.6325</cdr:x>
      <cdr:y>0.88625</cdr:y>
    </cdr:to>
    <cdr:sp macro="" textlink="">
      <cdr:nvSpPr>
        <cdr:cNvPr id="56323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6193250" y="4267200"/>
          <a:ext cx="0" cy="5486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0.3235</cdr:x>
      <cdr:y>0.8945</cdr:y>
    </cdr:from>
    <cdr:to>
      <cdr:x>0.33525</cdr:x>
      <cdr:y>0.92975</cdr:y>
    </cdr:to>
    <cdr:sp macro="" textlink="">
      <cdr:nvSpPr>
        <cdr:cNvPr id="56324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67615" y="4362298"/>
          <a:ext cx="115052" cy="17190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0.94775</cdr:x>
      <cdr:y>0.8945</cdr:y>
    </cdr:from>
    <cdr:to>
      <cdr:x>0.9595</cdr:x>
      <cdr:y>0.92975</cdr:y>
    </cdr:to>
    <cdr:sp macro="" textlink="">
      <cdr:nvSpPr>
        <cdr:cNvPr id="56325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280084" y="4362298"/>
          <a:ext cx="115052" cy="17190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3</a:t>
          </a:r>
          <a:endParaRPr lang="en-US"/>
        </a:p>
      </cdr:txBody>
    </cdr:sp>
  </cdr:relSizeAnchor>
  <cdr:relSizeAnchor xmlns:cdr="http://schemas.openxmlformats.org/drawingml/2006/chartDrawing">
    <cdr:from>
      <cdr:x>0.95775</cdr:x>
      <cdr:y>0.875</cdr:y>
    </cdr:from>
    <cdr:to>
      <cdr:x>0.95775</cdr:x>
      <cdr:y>0.88625</cdr:y>
    </cdr:to>
    <cdr:sp macro="" textlink="">
      <cdr:nvSpPr>
        <cdr:cNvPr id="56326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9378001" y="4267200"/>
          <a:ext cx="0" cy="5486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0.62275</cdr:x>
      <cdr:y>0.89075</cdr:y>
    </cdr:from>
    <cdr:to>
      <cdr:x>0.6345</cdr:x>
      <cdr:y>0.926</cdr:y>
    </cdr:to>
    <cdr:sp macro="" textlink="">
      <cdr:nvSpPr>
        <cdr:cNvPr id="56327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097781" y="4344010"/>
          <a:ext cx="115053" cy="17190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2</a:t>
          </a:r>
          <a:endParaRPr lang="en-US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0.28525</cdr:x>
      <cdr:y>0.873</cdr:y>
    </cdr:from>
    <cdr:to>
      <cdr:x>0.28525</cdr:x>
      <cdr:y>0.88475</cdr:y>
    </cdr:to>
    <cdr:sp macro="" textlink="">
      <cdr:nvSpPr>
        <cdr:cNvPr id="57345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793082" y="4257446"/>
          <a:ext cx="0" cy="5730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0.24425</cdr:x>
      <cdr:y>0.89225</cdr:y>
    </cdr:from>
    <cdr:to>
      <cdr:x>0.24425</cdr:x>
      <cdr:y>0.89225</cdr:y>
    </cdr:to>
    <cdr:sp macro="" textlink="">
      <cdr:nvSpPr>
        <cdr:cNvPr id="5734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91623" y="4351325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0.724</cdr:x>
      <cdr:y>0.875</cdr:y>
    </cdr:from>
    <cdr:to>
      <cdr:x>0.724</cdr:x>
      <cdr:y>0.88625</cdr:y>
    </cdr:to>
    <cdr:sp macro="" textlink="">
      <cdr:nvSpPr>
        <cdr:cNvPr id="57347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7089191" y="4267200"/>
          <a:ext cx="0" cy="5486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0.278</cdr:x>
      <cdr:y>0.8945</cdr:y>
    </cdr:from>
    <cdr:to>
      <cdr:x>0.28975</cdr:x>
      <cdr:y>0.92975</cdr:y>
    </cdr:to>
    <cdr:sp macro="" textlink="">
      <cdr:nvSpPr>
        <cdr:cNvPr id="57348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722093" y="4362298"/>
          <a:ext cx="115052" cy="17190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0.95775</cdr:x>
      <cdr:y>0.875</cdr:y>
    </cdr:from>
    <cdr:to>
      <cdr:x>0.95775</cdr:x>
      <cdr:y>0.88625</cdr:y>
    </cdr:to>
    <cdr:sp macro="" textlink="">
      <cdr:nvSpPr>
        <cdr:cNvPr id="57349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9378001" y="4267200"/>
          <a:ext cx="0" cy="5486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0.71425</cdr:x>
      <cdr:y>0.89075</cdr:y>
    </cdr:from>
    <cdr:to>
      <cdr:x>0.726</cdr:x>
      <cdr:y>0.926</cdr:y>
    </cdr:to>
    <cdr:sp macro="" textlink="">
      <cdr:nvSpPr>
        <cdr:cNvPr id="57350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993722" y="4344010"/>
          <a:ext cx="115052" cy="17190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3</a:t>
          </a:r>
          <a:endParaRPr lang="en-US"/>
        </a:p>
      </cdr:txBody>
    </cdr:sp>
  </cdr:relSizeAnchor>
  <cdr:relSizeAnchor xmlns:cdr="http://schemas.openxmlformats.org/drawingml/2006/chartDrawing">
    <cdr:from>
      <cdr:x>0.493</cdr:x>
      <cdr:y>0.8925</cdr:y>
    </cdr:from>
    <cdr:to>
      <cdr:x>0.50475</cdr:x>
      <cdr:y>0.92775</cdr:y>
    </cdr:to>
    <cdr:sp macro="" textlink="">
      <cdr:nvSpPr>
        <cdr:cNvPr id="57351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827308" y="4352544"/>
          <a:ext cx="115053" cy="17190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2</a:t>
          </a:r>
          <a:endParaRPr lang="en-US"/>
        </a:p>
      </cdr:txBody>
    </cdr:sp>
  </cdr:relSizeAnchor>
  <cdr:relSizeAnchor xmlns:cdr="http://schemas.openxmlformats.org/drawingml/2006/chartDrawing">
    <cdr:from>
      <cdr:x>0.50025</cdr:x>
      <cdr:y>0.873</cdr:y>
    </cdr:from>
    <cdr:to>
      <cdr:x>0.50025</cdr:x>
      <cdr:y>0.88475</cdr:y>
    </cdr:to>
    <cdr:sp macro="" textlink="">
      <cdr:nvSpPr>
        <cdr:cNvPr id="57352" name="Line 8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4898298" y="4257446"/>
          <a:ext cx="0" cy="5730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0.94875</cdr:x>
      <cdr:y>0.89075</cdr:y>
    </cdr:from>
    <cdr:to>
      <cdr:x>0.9605</cdr:x>
      <cdr:y>0.926</cdr:y>
    </cdr:to>
    <cdr:sp macro="" textlink="">
      <cdr:nvSpPr>
        <cdr:cNvPr id="57353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289875" y="4344010"/>
          <a:ext cx="115053" cy="17190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4</a:t>
          </a:r>
          <a:endParaRPr lang="en-US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0.24425</cdr:x>
      <cdr:y>0.87325</cdr:y>
    </cdr:from>
    <cdr:to>
      <cdr:x>0.24425</cdr:x>
      <cdr:y>0.88475</cdr:y>
    </cdr:to>
    <cdr:sp macro="" textlink="">
      <cdr:nvSpPr>
        <cdr:cNvPr id="99329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393949" y="4266983"/>
          <a:ext cx="0" cy="5619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0.24425</cdr:x>
      <cdr:y>0.89275</cdr:y>
    </cdr:from>
    <cdr:to>
      <cdr:x>0.24425</cdr:x>
      <cdr:y>0.89275</cdr:y>
    </cdr:to>
    <cdr:sp macro="" textlink="">
      <cdr:nvSpPr>
        <cdr:cNvPr id="9933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93949" y="4362267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0.2355</cdr:x>
      <cdr:y>0.89475</cdr:y>
    </cdr:from>
    <cdr:to>
      <cdr:x>0.24725</cdr:x>
      <cdr:y>0.92975</cdr:y>
    </cdr:to>
    <cdr:sp macro="" textlink="">
      <cdr:nvSpPr>
        <cdr:cNvPr id="9933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08188" y="4372039"/>
          <a:ext cx="115165" cy="1710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0.97975</cdr:x>
      <cdr:y>0.87525</cdr:y>
    </cdr:from>
    <cdr:to>
      <cdr:x>0.97975</cdr:x>
      <cdr:y>0.88675</cdr:y>
    </cdr:to>
    <cdr:sp macro="" textlink="">
      <cdr:nvSpPr>
        <cdr:cNvPr id="99332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9602750" y="4276756"/>
          <a:ext cx="0" cy="5619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0.415</cdr:x>
      <cdr:y>0.893</cdr:y>
    </cdr:from>
    <cdr:to>
      <cdr:x>0.42675</cdr:x>
      <cdr:y>0.928</cdr:y>
    </cdr:to>
    <cdr:sp macro="" textlink="">
      <cdr:nvSpPr>
        <cdr:cNvPr id="99333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067508" y="4363488"/>
          <a:ext cx="115165" cy="1710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2</a:t>
          </a:r>
          <a:endParaRPr lang="en-US"/>
        </a:p>
      </cdr:txBody>
    </cdr:sp>
  </cdr:relSizeAnchor>
  <cdr:relSizeAnchor xmlns:cdr="http://schemas.openxmlformats.org/drawingml/2006/chartDrawing">
    <cdr:from>
      <cdr:x>0.422</cdr:x>
      <cdr:y>0.87325</cdr:y>
    </cdr:from>
    <cdr:to>
      <cdr:x>0.422</cdr:x>
      <cdr:y>0.88475</cdr:y>
    </cdr:to>
    <cdr:sp macro="" textlink="">
      <cdr:nvSpPr>
        <cdr:cNvPr id="99334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4136117" y="4266983"/>
          <a:ext cx="0" cy="5619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0.9735</cdr:x>
      <cdr:y>0.8905</cdr:y>
    </cdr:from>
    <cdr:to>
      <cdr:x>0.98525</cdr:x>
      <cdr:y>0.9255</cdr:y>
    </cdr:to>
    <cdr:sp macro="" textlink="">
      <cdr:nvSpPr>
        <cdr:cNvPr id="99335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41493" y="4351272"/>
          <a:ext cx="115164" cy="1710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5</a:t>
          </a:r>
          <a:endParaRPr lang="en-US"/>
        </a:p>
      </cdr:txBody>
    </cdr:sp>
  </cdr:relSizeAnchor>
  <cdr:relSizeAnchor xmlns:cdr="http://schemas.openxmlformats.org/drawingml/2006/chartDrawing">
    <cdr:from>
      <cdr:x>0.59</cdr:x>
      <cdr:y>0.89475</cdr:y>
    </cdr:from>
    <cdr:to>
      <cdr:x>0.60175</cdr:x>
      <cdr:y>0.92975</cdr:y>
    </cdr:to>
    <cdr:sp macro="" textlink="">
      <cdr:nvSpPr>
        <cdr:cNvPr id="99336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782723" y="4372039"/>
          <a:ext cx="115164" cy="1710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3</a:t>
          </a:r>
          <a:endParaRPr lang="en-US"/>
        </a:p>
      </cdr:txBody>
    </cdr:sp>
  </cdr:relSizeAnchor>
  <cdr:relSizeAnchor xmlns:cdr="http://schemas.openxmlformats.org/drawingml/2006/chartDrawing">
    <cdr:from>
      <cdr:x>0.59875</cdr:x>
      <cdr:y>0.87525</cdr:y>
    </cdr:from>
    <cdr:to>
      <cdr:x>0.59875</cdr:x>
      <cdr:y>0.88675</cdr:y>
    </cdr:to>
    <cdr:sp macro="" textlink="">
      <cdr:nvSpPr>
        <cdr:cNvPr id="99337" name="Line 9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5868483" y="4276756"/>
          <a:ext cx="0" cy="5619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0.76925</cdr:x>
      <cdr:y>0.89475</cdr:y>
    </cdr:from>
    <cdr:to>
      <cdr:x>0.781</cdr:x>
      <cdr:y>0.92975</cdr:y>
    </cdr:to>
    <cdr:sp macro="" textlink="">
      <cdr:nvSpPr>
        <cdr:cNvPr id="99338" name="Text Box 1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539592" y="4372039"/>
          <a:ext cx="115165" cy="1710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4</a:t>
          </a:r>
          <a:endParaRPr lang="en-US"/>
        </a:p>
      </cdr:txBody>
    </cdr:sp>
  </cdr:relSizeAnchor>
  <cdr:relSizeAnchor xmlns:cdr="http://schemas.openxmlformats.org/drawingml/2006/chartDrawing">
    <cdr:from>
      <cdr:x>0.77825</cdr:x>
      <cdr:y>0.87525</cdr:y>
    </cdr:from>
    <cdr:to>
      <cdr:x>0.77825</cdr:x>
      <cdr:y>0.88675</cdr:y>
    </cdr:to>
    <cdr:sp macro="" textlink="">
      <cdr:nvSpPr>
        <cdr:cNvPr id="99339" name="Line 1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7627803" y="4276756"/>
          <a:ext cx="0" cy="5619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0.24425</cdr:x>
      <cdr:y>0.87325</cdr:y>
    </cdr:from>
    <cdr:to>
      <cdr:x>0.24425</cdr:x>
      <cdr:y>0.88475</cdr:y>
    </cdr:to>
    <cdr:sp macro="" textlink="">
      <cdr:nvSpPr>
        <cdr:cNvPr id="99329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393949" y="4266983"/>
          <a:ext cx="0" cy="5619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0.24425</cdr:x>
      <cdr:y>0.89275</cdr:y>
    </cdr:from>
    <cdr:to>
      <cdr:x>0.24425</cdr:x>
      <cdr:y>0.89275</cdr:y>
    </cdr:to>
    <cdr:sp macro="" textlink="">
      <cdr:nvSpPr>
        <cdr:cNvPr id="9933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93949" y="4362267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0.2355</cdr:x>
      <cdr:y>0.89525</cdr:y>
    </cdr:from>
    <cdr:to>
      <cdr:x>0.24725</cdr:x>
      <cdr:y>0.93025</cdr:y>
    </cdr:to>
    <cdr:sp macro="" textlink="">
      <cdr:nvSpPr>
        <cdr:cNvPr id="9933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08188" y="4374482"/>
          <a:ext cx="115165" cy="1710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1</a:t>
          </a:r>
          <a:endParaRPr lang="en-US"/>
        </a:p>
      </cdr:txBody>
    </cdr:sp>
  </cdr:relSizeAnchor>
  <cdr:relSizeAnchor xmlns:cdr="http://schemas.openxmlformats.org/drawingml/2006/chartDrawing">
    <cdr:from>
      <cdr:x>0.97975</cdr:x>
      <cdr:y>0.87525</cdr:y>
    </cdr:from>
    <cdr:to>
      <cdr:x>0.97975</cdr:x>
      <cdr:y>0.88675</cdr:y>
    </cdr:to>
    <cdr:sp macro="" textlink="">
      <cdr:nvSpPr>
        <cdr:cNvPr id="99332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9602750" y="4276756"/>
          <a:ext cx="0" cy="5619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0.415</cdr:x>
      <cdr:y>0.8935</cdr:y>
    </cdr:from>
    <cdr:to>
      <cdr:x>0.42675</cdr:x>
      <cdr:y>0.9285</cdr:y>
    </cdr:to>
    <cdr:sp macro="" textlink="">
      <cdr:nvSpPr>
        <cdr:cNvPr id="99333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067508" y="4365931"/>
          <a:ext cx="115165" cy="1710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2</a:t>
          </a:r>
          <a:endParaRPr lang="en-US"/>
        </a:p>
      </cdr:txBody>
    </cdr:sp>
  </cdr:relSizeAnchor>
  <cdr:relSizeAnchor xmlns:cdr="http://schemas.openxmlformats.org/drawingml/2006/chartDrawing">
    <cdr:from>
      <cdr:x>0.422</cdr:x>
      <cdr:y>0.87325</cdr:y>
    </cdr:from>
    <cdr:to>
      <cdr:x>0.422</cdr:x>
      <cdr:y>0.88475</cdr:y>
    </cdr:to>
    <cdr:sp macro="" textlink="">
      <cdr:nvSpPr>
        <cdr:cNvPr id="99334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4136117" y="4266983"/>
          <a:ext cx="0" cy="5619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0.9735</cdr:x>
      <cdr:y>0.891</cdr:y>
    </cdr:from>
    <cdr:to>
      <cdr:x>0.98525</cdr:x>
      <cdr:y>0.926</cdr:y>
    </cdr:to>
    <cdr:sp macro="" textlink="">
      <cdr:nvSpPr>
        <cdr:cNvPr id="99335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541493" y="4353716"/>
          <a:ext cx="115164" cy="17102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5</a:t>
          </a:r>
          <a:endParaRPr lang="en-US"/>
        </a:p>
      </cdr:txBody>
    </cdr:sp>
  </cdr:relSizeAnchor>
  <cdr:relSizeAnchor xmlns:cdr="http://schemas.openxmlformats.org/drawingml/2006/chartDrawing">
    <cdr:from>
      <cdr:x>0.59</cdr:x>
      <cdr:y>0.89525</cdr:y>
    </cdr:from>
    <cdr:to>
      <cdr:x>0.60175</cdr:x>
      <cdr:y>0.93025</cdr:y>
    </cdr:to>
    <cdr:sp macro="" textlink="">
      <cdr:nvSpPr>
        <cdr:cNvPr id="99336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782723" y="4374482"/>
          <a:ext cx="115164" cy="1710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3</a:t>
          </a:r>
          <a:endParaRPr lang="en-US"/>
        </a:p>
      </cdr:txBody>
    </cdr:sp>
  </cdr:relSizeAnchor>
  <cdr:relSizeAnchor xmlns:cdr="http://schemas.openxmlformats.org/drawingml/2006/chartDrawing">
    <cdr:from>
      <cdr:x>0.59875</cdr:x>
      <cdr:y>0.87525</cdr:y>
    </cdr:from>
    <cdr:to>
      <cdr:x>0.59875</cdr:x>
      <cdr:y>0.88675</cdr:y>
    </cdr:to>
    <cdr:sp macro="" textlink="">
      <cdr:nvSpPr>
        <cdr:cNvPr id="99337" name="Line 9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5868483" y="4276756"/>
          <a:ext cx="0" cy="5619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0.76925</cdr:x>
      <cdr:y>0.89525</cdr:y>
    </cdr:from>
    <cdr:to>
      <cdr:x>0.781</cdr:x>
      <cdr:y>0.93025</cdr:y>
    </cdr:to>
    <cdr:sp macro="" textlink="">
      <cdr:nvSpPr>
        <cdr:cNvPr id="99338" name="Text Box 1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539592" y="4374482"/>
          <a:ext cx="115165" cy="1710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75" b="0" i="0" u="none" strike="noStrike" baseline="0">
              <a:solidFill>
                <a:srgbClr val="000000"/>
              </a:solidFill>
              <a:latin typeface="Verdana"/>
              <a:ea typeface="Verdana"/>
              <a:cs typeface="Verdana"/>
            </a:rPr>
            <a:t>4</a:t>
          </a:r>
          <a:endParaRPr lang="en-US"/>
        </a:p>
      </cdr:txBody>
    </cdr:sp>
  </cdr:relSizeAnchor>
  <cdr:relSizeAnchor xmlns:cdr="http://schemas.openxmlformats.org/drawingml/2006/chartDrawing">
    <cdr:from>
      <cdr:x>0.77825</cdr:x>
      <cdr:y>0.87525</cdr:y>
    </cdr:from>
    <cdr:to>
      <cdr:x>0.77825</cdr:x>
      <cdr:y>0.88675</cdr:y>
    </cdr:to>
    <cdr:sp macro="" textlink="">
      <cdr:nvSpPr>
        <cdr:cNvPr id="99339" name="Line 1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7627803" y="4276756"/>
          <a:ext cx="0" cy="5619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635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9263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9263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9263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9263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960EC4E2-D36E-4597-9E89-2441AD304B48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1777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7DFAF6-047F-4190-83B7-C1BB29132306}" type="slidenum">
              <a:rPr lang="en-GB"/>
              <a:pPr/>
              <a:t>1</a:t>
            </a:fld>
            <a:endParaRPr lang="en-GB"/>
          </a:p>
        </p:txBody>
      </p:sp>
      <p:sp>
        <p:nvSpPr>
          <p:cNvPr id="409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</p:spPr>
      </p:sp>
      <p:sp>
        <p:nvSpPr>
          <p:cNvPr id="409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6664D4-925B-4350-BAD6-3BAE9ECF0C71}" type="slidenum">
              <a:rPr lang="en-GB"/>
              <a:pPr/>
              <a:t>10</a:t>
            </a:fld>
            <a:endParaRPr lang="en-GB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195492-1415-4293-A52E-3EBDC736CCEA}" type="slidenum">
              <a:rPr lang="en-GB"/>
              <a:pPr/>
              <a:t>11</a:t>
            </a:fld>
            <a:endParaRPr lang="en-GB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7425E2-A51C-4EA1-B138-D3E66865178B}" type="slidenum">
              <a:rPr lang="en-GB"/>
              <a:pPr/>
              <a:t>12</a:t>
            </a:fld>
            <a:endParaRPr lang="en-GB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49E4AE-4F94-4BBD-A0F0-AE4252B0F94C}" type="slidenum">
              <a:rPr lang="en-GB"/>
              <a:pPr/>
              <a:t>13</a:t>
            </a:fld>
            <a:endParaRPr lang="en-GB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DFAA4C-1096-455E-941A-0B7E462FE766}" type="slidenum">
              <a:rPr lang="en-GB"/>
              <a:pPr/>
              <a:t>14</a:t>
            </a:fld>
            <a:endParaRPr lang="en-GB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3672A7-2A2F-4E9E-95F2-F307DF735283}" type="slidenum">
              <a:rPr lang="en-GB"/>
              <a:pPr/>
              <a:t>15</a:t>
            </a:fld>
            <a:endParaRPr lang="en-GB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526C3C3-2FF1-4A1A-8CB3-52D640F78644}" type="slidenum">
              <a:rPr lang="en-GB"/>
              <a:pPr/>
              <a:t>16</a:t>
            </a:fld>
            <a:endParaRPr lang="en-GB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5B842C-168E-4B99-A282-22ED3EBECD30}" type="slidenum">
              <a:rPr lang="en-GB"/>
              <a:pPr/>
              <a:t>17</a:t>
            </a:fld>
            <a:endParaRPr lang="en-GB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61D475-0055-4E8F-85A7-EA9D1AEEADE6}" type="slidenum">
              <a:rPr lang="en-GB"/>
              <a:pPr/>
              <a:t>18</a:t>
            </a:fld>
            <a:endParaRPr lang="en-GB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9DAAC4-A082-4A85-88C0-128C6E68EF07}" type="slidenum">
              <a:rPr lang="en-GB"/>
              <a:pPr/>
              <a:t>19</a:t>
            </a:fld>
            <a:endParaRPr lang="en-GB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4C03F3-AEBA-4784-BA54-0E95594D687A}" type="slidenum">
              <a:rPr lang="en-GB"/>
              <a:pPr/>
              <a:t>2</a:t>
            </a:fld>
            <a:endParaRPr lang="en-GB"/>
          </a:p>
        </p:txBody>
      </p:sp>
      <p:sp>
        <p:nvSpPr>
          <p:cNvPr id="614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</p:spPr>
      </p:sp>
      <p:sp>
        <p:nvSpPr>
          <p:cNvPr id="614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  <a:noFill/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C0C5F0-8DA2-4E2E-BE77-FCFD5A2F432D}" type="slidenum">
              <a:rPr lang="en-GB"/>
              <a:pPr/>
              <a:t>20</a:t>
            </a:fld>
            <a:endParaRPr lang="en-GB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91AAC8-38BE-4351-8D02-CA4F10F64F0E}" type="slidenum">
              <a:rPr lang="en-GB"/>
              <a:pPr/>
              <a:t>21</a:t>
            </a:fld>
            <a:endParaRPr lang="en-GB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048DB9-F167-422E-A261-A31886B6BDB6}" type="slidenum">
              <a:rPr lang="en-GB"/>
              <a:pPr/>
              <a:t>22</a:t>
            </a:fld>
            <a:endParaRPr lang="en-GB"/>
          </a:p>
        </p:txBody>
      </p:sp>
      <p:sp>
        <p:nvSpPr>
          <p:cNvPr id="4915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</p:spPr>
      </p:sp>
      <p:sp>
        <p:nvSpPr>
          <p:cNvPr id="4915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  <a:noFill/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B9268-60C5-4A38-8B03-188B1DF3D819}" type="slidenum">
              <a:rPr lang="en-GB"/>
              <a:pPr/>
              <a:t>23</a:t>
            </a:fld>
            <a:endParaRPr lang="en-GB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30148B2-B7D1-488D-9E8D-21A6A7E19FAE}" type="slidenum">
              <a:rPr lang="en-GB"/>
              <a:pPr/>
              <a:t>24</a:t>
            </a:fld>
            <a:endParaRPr lang="en-GB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DC52F5-A065-4973-B766-8C262D84BA13}" type="slidenum">
              <a:rPr lang="en-GB"/>
              <a:pPr/>
              <a:t>25</a:t>
            </a:fld>
            <a:endParaRPr lang="en-GB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59A8E8-F4D2-47EA-B39A-6A743B68CA18}" type="slidenum">
              <a:rPr lang="en-GB"/>
              <a:pPr/>
              <a:t>26</a:t>
            </a:fld>
            <a:endParaRPr lang="en-GB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97DBDF7-B533-405D-85BA-0F29D18B473D}" type="slidenum">
              <a:rPr lang="en-GB"/>
              <a:pPr/>
              <a:t>27</a:t>
            </a:fld>
            <a:endParaRPr lang="en-GB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F87354-F3EB-4BA2-97CE-B271EEA17663}" type="slidenum">
              <a:rPr lang="en-GB"/>
              <a:pPr/>
              <a:t>28</a:t>
            </a:fld>
            <a:endParaRPr lang="en-GB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6BF0EE-D8DD-45AF-8AE5-8729D311FF7E}" type="slidenum">
              <a:rPr lang="en-GB"/>
              <a:pPr/>
              <a:t>29</a:t>
            </a:fld>
            <a:endParaRPr lang="en-GB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1F55E9-7F85-4718-8813-F789BD32BEEE}" type="slidenum">
              <a:rPr lang="en-GB"/>
              <a:pPr/>
              <a:t>3</a:t>
            </a:fld>
            <a:endParaRPr lang="en-GB"/>
          </a:p>
        </p:txBody>
      </p:sp>
      <p:sp>
        <p:nvSpPr>
          <p:cNvPr id="819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</p:spPr>
      </p:sp>
      <p:sp>
        <p:nvSpPr>
          <p:cNvPr id="819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  <a:noFill/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94FCA9-E2E1-4723-B088-62ABF81CC23E}" type="slidenum">
              <a:rPr lang="en-GB"/>
              <a:pPr/>
              <a:t>30</a:t>
            </a:fld>
            <a:endParaRPr lang="en-GB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CE52CFB-801D-4555-A4E4-91B91ACB7723}" type="slidenum">
              <a:rPr lang="en-GB"/>
              <a:pPr/>
              <a:t>31</a:t>
            </a:fld>
            <a:endParaRPr lang="en-GB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09E939A-6427-49E1-A350-C1A373222892}" type="slidenum">
              <a:rPr lang="en-GB"/>
              <a:pPr/>
              <a:t>32</a:t>
            </a:fld>
            <a:endParaRPr lang="en-GB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77222A-846D-4763-9B15-7AD213241FCF}" type="slidenum">
              <a:rPr lang="en-GB"/>
              <a:pPr/>
              <a:t>33</a:t>
            </a:fld>
            <a:endParaRPr lang="en-GB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BFB232-F676-433E-B933-62D2A03F212F}" type="slidenum">
              <a:rPr lang="en-GB"/>
              <a:pPr/>
              <a:t>34</a:t>
            </a:fld>
            <a:endParaRPr lang="en-GB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EDBB98-A466-4C28-B03B-1CF0C1EE23F1}" type="slidenum">
              <a:rPr lang="en-GB"/>
              <a:pPr/>
              <a:t>35</a:t>
            </a:fld>
            <a:endParaRPr lang="en-GB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94EF40-5CFA-43B3-A770-22D034225C50}" type="slidenum">
              <a:rPr lang="en-GB"/>
              <a:pPr/>
              <a:t>36</a:t>
            </a:fld>
            <a:endParaRPr lang="en-GB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7DB062-B9C4-4275-8D85-32BF10A450DB}" type="slidenum">
              <a:rPr lang="en-GB"/>
              <a:pPr/>
              <a:t>37</a:t>
            </a:fld>
            <a:endParaRPr lang="en-GB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4A5843-5AC0-4F8D-AE4D-5C6D5978245C}" type="slidenum">
              <a:rPr lang="en-GB"/>
              <a:pPr/>
              <a:t>38</a:t>
            </a:fld>
            <a:endParaRPr lang="en-GB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EE64EE-0143-4A70-ACBD-114270C35B0C}" type="slidenum">
              <a:rPr lang="en-GB"/>
              <a:pPr/>
              <a:t>39</a:t>
            </a:fld>
            <a:endParaRPr lang="en-GB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BEF19E-CFAE-47DE-80EE-0D15ED47615C}" type="slidenum">
              <a:rPr lang="en-GB"/>
              <a:pPr/>
              <a:t>4</a:t>
            </a:fld>
            <a:endParaRPr lang="en-GB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744F1B-CB1F-4110-BA63-9D6EC4EEDB8E}" type="slidenum">
              <a:rPr lang="en-GB"/>
              <a:pPr/>
              <a:t>40</a:t>
            </a:fld>
            <a:endParaRPr lang="en-GB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A5C97A-826D-4CE5-A45B-2915728FC7F8}" type="slidenum">
              <a:rPr lang="en-GB"/>
              <a:pPr/>
              <a:t>41</a:t>
            </a:fld>
            <a:endParaRPr lang="en-GB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62AC13-4D66-48DE-9624-CB8F2BC4A9B4}" type="slidenum">
              <a:rPr lang="en-GB"/>
              <a:pPr/>
              <a:t>42</a:t>
            </a:fld>
            <a:endParaRPr lang="en-GB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CA6B89-91CD-4203-89C9-8E27AF270AF0}" type="slidenum">
              <a:rPr lang="en-GB"/>
              <a:pPr/>
              <a:t>43</a:t>
            </a:fld>
            <a:endParaRPr lang="en-GB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D296A0-C6CC-4660-8744-7151CF3B6B50}" type="slidenum">
              <a:rPr lang="en-GB"/>
              <a:pPr/>
              <a:t>44</a:t>
            </a:fld>
            <a:endParaRPr lang="en-GB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65DF6C-C78A-47CB-A4AA-66CF1F0ED46C}" type="slidenum">
              <a:rPr lang="en-GB"/>
              <a:pPr/>
              <a:t>45</a:t>
            </a:fld>
            <a:endParaRPr lang="en-GB"/>
          </a:p>
        </p:txBody>
      </p:sp>
      <p:sp>
        <p:nvSpPr>
          <p:cNvPr id="9625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</p:spPr>
      </p:sp>
      <p:sp>
        <p:nvSpPr>
          <p:cNvPr id="9625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  <a:noFill/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DF6D7A-989B-434E-959C-7B8F5669B473}" type="slidenum">
              <a:rPr lang="en-GB"/>
              <a:pPr/>
              <a:t>46</a:t>
            </a:fld>
            <a:endParaRPr lang="en-GB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-EXPLICAR BÉ COM S’HAN FET ELS EXPERIMENTS</a:t>
            </a:r>
          </a:p>
          <a:p>
            <a:r>
              <a:rPr lang="es-ES"/>
              <a:t>-EL ROC NO NECESSITA CREAR QUALITY LAYERS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2F5992B-4B2F-4456-BB9E-5DEA55ED7236}" type="slidenum">
              <a:rPr lang="en-GB"/>
              <a:pPr/>
              <a:t>47</a:t>
            </a:fld>
            <a:endParaRPr lang="en-GB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-EXPLICAR BÉ COM S’HAN FET ELS EXPERIMENTS</a:t>
            </a:r>
          </a:p>
          <a:p>
            <a:r>
              <a:rPr lang="es-ES"/>
              <a:t>-EL ROC NO NECESSITA CREAR QUALITY LAYERS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F74903-D09F-4E84-A5DF-28ED8E103482}" type="slidenum">
              <a:rPr lang="en-GB"/>
              <a:pPr/>
              <a:t>48</a:t>
            </a:fld>
            <a:endParaRPr lang="en-GB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-EXPLICAR BÉ COM S’HAN FET ELS EXPERIMENTS</a:t>
            </a:r>
          </a:p>
          <a:p>
            <a:r>
              <a:rPr lang="es-ES"/>
              <a:t>-EL ROC NO NECESSITA CREAR QUALITY LAYERS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CC187B-8AC3-4B35-BE2C-B49CBAA4E99D}" type="slidenum">
              <a:rPr lang="en-GB"/>
              <a:pPr/>
              <a:t>49</a:t>
            </a:fld>
            <a:endParaRPr lang="en-GB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-EXPLICAR BÉ COM S’HAN FET ELS EXPERIMENTS</a:t>
            </a:r>
          </a:p>
          <a:p>
            <a:r>
              <a:rPr lang="es-ES"/>
              <a:t>-EL ROC NO NECESSITA CREAR QUALITY LAYERS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B8E2D8-2374-444F-ACF9-9A950E212FAB}" type="slidenum">
              <a:rPr lang="en-GB"/>
              <a:pPr/>
              <a:t>5</a:t>
            </a:fld>
            <a:endParaRPr lang="en-GB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A1D256-2D6E-4DBE-8D8F-28BB35EDB9A4}" type="slidenum">
              <a:rPr lang="en-GB"/>
              <a:pPr/>
              <a:t>50</a:t>
            </a:fld>
            <a:endParaRPr lang="en-GB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-EXPLICAR BÉ COM S’HAN FET ELS EXPERIMENTS</a:t>
            </a:r>
          </a:p>
          <a:p>
            <a:r>
              <a:rPr lang="es-ES"/>
              <a:t>-EL ROC NO NECESSITA CREAR QUALITY LAYERS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06E060-8403-46BA-94CB-93B89B241B2A}" type="slidenum">
              <a:rPr lang="en-GB"/>
              <a:pPr/>
              <a:t>51</a:t>
            </a:fld>
            <a:endParaRPr lang="en-GB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-EXPLICAR BÉ COM S’HAN FET ELS EXPERIMENTS</a:t>
            </a:r>
          </a:p>
          <a:p>
            <a:r>
              <a:rPr lang="es-ES"/>
              <a:t>-EL ROC NO NECESSITA CREAR QUALITY LAYERS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C259C2-AD3F-42B0-A725-A9ABDCCDB7EF}" type="slidenum">
              <a:rPr lang="en-GB"/>
              <a:pPr/>
              <a:t>52</a:t>
            </a:fld>
            <a:endParaRPr lang="en-GB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-EXPLICAR BÉ COM S’HAN FET ELS EXPERIMENTS</a:t>
            </a:r>
          </a:p>
          <a:p>
            <a:r>
              <a:rPr lang="es-ES"/>
              <a:t>-EL ROC NO NECESSITA CREAR QUALITY LAYERS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1D4B5A-DF09-4EA2-A11A-DF45C4B8951A}" type="slidenum">
              <a:rPr lang="en-GB"/>
              <a:pPr/>
              <a:t>53</a:t>
            </a:fld>
            <a:endParaRPr lang="en-GB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-EXPLICAR BÉ COM S’HAN FET ELS EXPERIMENTS</a:t>
            </a:r>
          </a:p>
          <a:p>
            <a:r>
              <a:rPr lang="es-ES"/>
              <a:t>-EL ROC NO NECESSITA CREAR QUALITY LAYERS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5E9664-49EE-4BB6-816D-DE7E60D687FE}" type="slidenum">
              <a:rPr lang="en-GB"/>
              <a:pPr/>
              <a:t>54</a:t>
            </a:fld>
            <a:endParaRPr lang="en-GB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-EXPLICAR BÉ COM S’HAN FET ELS EXPERIMENTS</a:t>
            </a:r>
          </a:p>
          <a:p>
            <a:r>
              <a:rPr lang="es-ES"/>
              <a:t>-EL ROC NO NECESSITA CREAR QUALITY LAYERS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EE6F11-FDFE-48D0-AACD-0B92379CB5E0}" type="slidenum">
              <a:rPr lang="en-GB"/>
              <a:pPr/>
              <a:t>55</a:t>
            </a:fld>
            <a:endParaRPr lang="en-GB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-EXPLICAR BÉ COM S’HAN FET ELS EXPERIMENTS</a:t>
            </a:r>
          </a:p>
          <a:p>
            <a:r>
              <a:rPr lang="es-ES"/>
              <a:t>-EL ROC NO NECESSITA CREAR QUALITY LAYERS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F0981D-BC4D-485A-86CD-649944A63ED2}" type="slidenum">
              <a:rPr lang="en-GB"/>
              <a:pPr/>
              <a:t>56</a:t>
            </a:fld>
            <a:endParaRPr lang="en-GB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-EXPLICAR BÉ COM S’HAN FET ELS EXPERIMENTS</a:t>
            </a:r>
          </a:p>
          <a:p>
            <a:r>
              <a:rPr lang="es-ES"/>
              <a:t>-EL ROC NO NECESSITA CREAR QUALITY LAYERS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4C2E9D-EBD3-4055-9AB2-9F1F6E1E717E}" type="slidenum">
              <a:rPr lang="en-GB"/>
              <a:pPr/>
              <a:t>57</a:t>
            </a:fld>
            <a:endParaRPr lang="en-GB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-EXPLICAR BÉ COM S’HAN FET ELS EXPERIMENTS</a:t>
            </a:r>
          </a:p>
          <a:p>
            <a:r>
              <a:rPr lang="es-ES"/>
              <a:t>-EL ROC NO NECESSITA CREAR QUALITY LAYERS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F2FAC0-6B37-419C-BA13-305004488FD1}" type="slidenum">
              <a:rPr lang="en-GB"/>
              <a:pPr/>
              <a:t>58</a:t>
            </a:fld>
            <a:endParaRPr lang="en-GB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-PER JPIP IMATGES AMB 1 LAYER VA MOLT MALAMENT</a:t>
            </a:r>
          </a:p>
          <a:p>
            <a:r>
              <a:rPr lang="es-ES"/>
              <a:t>-ROC ES POT UTILITZAR AMB JPIP SENSE PROBLEMES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0F6A24-DF43-441C-A8A3-5D1D635D036A}" type="slidenum">
              <a:rPr lang="en-GB"/>
              <a:pPr/>
              <a:t>59</a:t>
            </a:fld>
            <a:endParaRPr lang="en-GB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-MOSTRAR UN EXEMPLE DE NOMBRE DE CODING PASSOS CODIFICATS / INCLOSOS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B48838F-43E1-452F-A4C8-B5A0446621BE}" type="slidenum">
              <a:rPr lang="en-GB"/>
              <a:pPr/>
              <a:t>6</a:t>
            </a:fld>
            <a:endParaRPr lang="en-GB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B51584-C817-428A-879B-9BF9230DB791}" type="slidenum">
              <a:rPr lang="en-GB"/>
              <a:pPr/>
              <a:t>60</a:t>
            </a:fld>
            <a:endParaRPr lang="en-GB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-MOSTRAR UN EXEMPLE DE NOMBRE DE CODING PASSOS CODIFICATS / INCLOSOS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3B6F08-14C7-4E29-8103-65A635594CC4}" type="slidenum">
              <a:rPr lang="en-GB"/>
              <a:pPr/>
              <a:t>61</a:t>
            </a:fld>
            <a:endParaRPr lang="en-GB"/>
          </a:p>
        </p:txBody>
      </p:sp>
      <p:sp>
        <p:nvSpPr>
          <p:cNvPr id="13107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</p:spPr>
      </p:sp>
      <p:sp>
        <p:nvSpPr>
          <p:cNvPr id="13107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  <a:noFill/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F02C1D-8FB6-48E0-80EA-32B1695F959B}" type="slidenum">
              <a:rPr lang="en-GB"/>
              <a:pPr/>
              <a:t>62</a:t>
            </a:fld>
            <a:endParaRPr lang="en-GB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290A9E-4E7A-4B64-8AF5-D8E8AE09992C}" type="slidenum">
              <a:rPr lang="en-GB"/>
              <a:pPr/>
              <a:t>63</a:t>
            </a:fld>
            <a:endParaRPr lang="en-GB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5866D2-D9AA-456B-9203-430784A63880}" type="slidenum">
              <a:rPr lang="en-GB"/>
              <a:pPr/>
              <a:t>64</a:t>
            </a:fld>
            <a:endParaRPr lang="en-GB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E875DA-2EB3-4484-895B-0ACA8725283A}" type="slidenum">
              <a:rPr lang="en-GB"/>
              <a:pPr/>
              <a:t>65</a:t>
            </a:fld>
            <a:endParaRPr lang="en-GB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159C8C-2872-4D72-8F95-DB0D78AB9E83}" type="slidenum">
              <a:rPr lang="en-GB"/>
              <a:pPr/>
              <a:t>66</a:t>
            </a:fld>
            <a:endParaRPr lang="en-GB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7349F6-4DD3-46E3-8F15-43F2408BC8D4}" type="slidenum">
              <a:rPr lang="en-GB"/>
              <a:pPr/>
              <a:t>7</a:t>
            </a:fld>
            <a:endParaRPr lang="en-GB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0E00D63-1D61-4511-BE8A-0C635DF32118}" type="slidenum">
              <a:rPr lang="en-GB"/>
              <a:pPr/>
              <a:t>8</a:t>
            </a:fld>
            <a:endParaRPr lang="en-GB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C62EBC-D6D3-4CCF-8C7B-4BEEDBA2FB23}" type="slidenum">
              <a:rPr lang="en-GB"/>
              <a:pPr/>
              <a:t>9</a:t>
            </a:fld>
            <a:endParaRPr lang="en-GB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45740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68701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90033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4825" y="303213"/>
            <a:ext cx="9072563" cy="64500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52959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458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83843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98307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25538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55160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43523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013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96976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43493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32878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45664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19614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69370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11508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34371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9554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170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055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71158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AutoShape 6"/>
          <p:cNvSpPr>
            <a:spLocks noChangeArrowheads="1"/>
          </p:cNvSpPr>
          <p:nvPr userDrawn="1"/>
        </p:nvSpPr>
        <p:spPr bwMode="auto">
          <a:xfrm>
            <a:off x="0" y="0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31" name="AutoShape 7"/>
          <p:cNvSpPr>
            <a:spLocks noChangeArrowheads="1"/>
          </p:cNvSpPr>
          <p:nvPr userDrawn="1"/>
        </p:nvSpPr>
        <p:spPr bwMode="auto">
          <a:xfrm>
            <a:off x="314325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32" name="AutoShape 8"/>
          <p:cNvSpPr>
            <a:spLocks noChangeArrowheads="1"/>
          </p:cNvSpPr>
          <p:nvPr userDrawn="1"/>
        </p:nvSpPr>
        <p:spPr bwMode="auto">
          <a:xfrm>
            <a:off x="630238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33" name="AutoShape 9"/>
          <p:cNvSpPr>
            <a:spLocks noChangeArrowheads="1"/>
          </p:cNvSpPr>
          <p:nvPr userDrawn="1"/>
        </p:nvSpPr>
        <p:spPr bwMode="auto">
          <a:xfrm>
            <a:off x="944563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34" name="AutoShape 10"/>
          <p:cNvSpPr>
            <a:spLocks noChangeArrowheads="1"/>
          </p:cNvSpPr>
          <p:nvPr userDrawn="1"/>
        </p:nvSpPr>
        <p:spPr bwMode="auto">
          <a:xfrm>
            <a:off x="1260475" y="0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35" name="AutoShape 11"/>
          <p:cNvSpPr>
            <a:spLocks noChangeArrowheads="1"/>
          </p:cNvSpPr>
          <p:nvPr userDrawn="1"/>
        </p:nvSpPr>
        <p:spPr bwMode="auto">
          <a:xfrm>
            <a:off x="1574800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36" name="AutoShape 12"/>
          <p:cNvSpPr>
            <a:spLocks noChangeArrowheads="1"/>
          </p:cNvSpPr>
          <p:nvPr userDrawn="1"/>
        </p:nvSpPr>
        <p:spPr bwMode="auto">
          <a:xfrm>
            <a:off x="1890713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37" name="AutoShape 13"/>
          <p:cNvSpPr>
            <a:spLocks noChangeArrowheads="1"/>
          </p:cNvSpPr>
          <p:nvPr userDrawn="1"/>
        </p:nvSpPr>
        <p:spPr bwMode="auto">
          <a:xfrm>
            <a:off x="2205038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38" name="AutoShape 14"/>
          <p:cNvSpPr>
            <a:spLocks noChangeArrowheads="1"/>
          </p:cNvSpPr>
          <p:nvPr userDrawn="1"/>
        </p:nvSpPr>
        <p:spPr bwMode="auto">
          <a:xfrm>
            <a:off x="2519363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39" name="AutoShape 15"/>
          <p:cNvSpPr>
            <a:spLocks noChangeArrowheads="1"/>
          </p:cNvSpPr>
          <p:nvPr userDrawn="1"/>
        </p:nvSpPr>
        <p:spPr bwMode="auto">
          <a:xfrm>
            <a:off x="2835275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40" name="AutoShape 16"/>
          <p:cNvSpPr>
            <a:spLocks noChangeArrowheads="1"/>
          </p:cNvSpPr>
          <p:nvPr userDrawn="1"/>
        </p:nvSpPr>
        <p:spPr bwMode="auto">
          <a:xfrm>
            <a:off x="3149600" y="0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41" name="AutoShape 17"/>
          <p:cNvSpPr>
            <a:spLocks noChangeArrowheads="1"/>
          </p:cNvSpPr>
          <p:nvPr userDrawn="1"/>
        </p:nvSpPr>
        <p:spPr bwMode="auto">
          <a:xfrm>
            <a:off x="3465513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42" name="AutoShape 18"/>
          <p:cNvSpPr>
            <a:spLocks noChangeArrowheads="1"/>
          </p:cNvSpPr>
          <p:nvPr userDrawn="1"/>
        </p:nvSpPr>
        <p:spPr bwMode="auto">
          <a:xfrm>
            <a:off x="3779838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43" name="AutoShape 19"/>
          <p:cNvSpPr>
            <a:spLocks noChangeArrowheads="1"/>
          </p:cNvSpPr>
          <p:nvPr userDrawn="1"/>
        </p:nvSpPr>
        <p:spPr bwMode="auto">
          <a:xfrm>
            <a:off x="4095750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44" name="AutoShape 20"/>
          <p:cNvSpPr>
            <a:spLocks noChangeArrowheads="1"/>
          </p:cNvSpPr>
          <p:nvPr userDrawn="1"/>
        </p:nvSpPr>
        <p:spPr bwMode="auto">
          <a:xfrm>
            <a:off x="4410075" y="0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45" name="AutoShape 21"/>
          <p:cNvSpPr>
            <a:spLocks noChangeArrowheads="1"/>
          </p:cNvSpPr>
          <p:nvPr userDrawn="1"/>
        </p:nvSpPr>
        <p:spPr bwMode="auto">
          <a:xfrm>
            <a:off x="4724400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46" name="AutoShape 22"/>
          <p:cNvSpPr>
            <a:spLocks noChangeArrowheads="1"/>
          </p:cNvSpPr>
          <p:nvPr userDrawn="1"/>
        </p:nvSpPr>
        <p:spPr bwMode="auto">
          <a:xfrm>
            <a:off x="5040313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47" name="AutoShape 23"/>
          <p:cNvSpPr>
            <a:spLocks noChangeArrowheads="1"/>
          </p:cNvSpPr>
          <p:nvPr userDrawn="1"/>
        </p:nvSpPr>
        <p:spPr bwMode="auto">
          <a:xfrm>
            <a:off x="5354638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48" name="AutoShape 24"/>
          <p:cNvSpPr>
            <a:spLocks noChangeArrowheads="1"/>
          </p:cNvSpPr>
          <p:nvPr userDrawn="1"/>
        </p:nvSpPr>
        <p:spPr bwMode="auto">
          <a:xfrm>
            <a:off x="5670550" y="0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49" name="AutoShape 25"/>
          <p:cNvSpPr>
            <a:spLocks noChangeArrowheads="1"/>
          </p:cNvSpPr>
          <p:nvPr userDrawn="1"/>
        </p:nvSpPr>
        <p:spPr bwMode="auto">
          <a:xfrm>
            <a:off x="5984875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50" name="AutoShape 26"/>
          <p:cNvSpPr>
            <a:spLocks noChangeArrowheads="1"/>
          </p:cNvSpPr>
          <p:nvPr userDrawn="1"/>
        </p:nvSpPr>
        <p:spPr bwMode="auto">
          <a:xfrm>
            <a:off x="6300788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51" name="AutoShape 27"/>
          <p:cNvSpPr>
            <a:spLocks noChangeArrowheads="1"/>
          </p:cNvSpPr>
          <p:nvPr userDrawn="1"/>
        </p:nvSpPr>
        <p:spPr bwMode="auto">
          <a:xfrm>
            <a:off x="6615113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52" name="AutoShape 28"/>
          <p:cNvSpPr>
            <a:spLocks noChangeArrowheads="1"/>
          </p:cNvSpPr>
          <p:nvPr userDrawn="1"/>
        </p:nvSpPr>
        <p:spPr bwMode="auto">
          <a:xfrm>
            <a:off x="6929438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53" name="AutoShape 29"/>
          <p:cNvSpPr>
            <a:spLocks noChangeArrowheads="1"/>
          </p:cNvSpPr>
          <p:nvPr userDrawn="1"/>
        </p:nvSpPr>
        <p:spPr bwMode="auto">
          <a:xfrm>
            <a:off x="7245350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54" name="AutoShape 30"/>
          <p:cNvSpPr>
            <a:spLocks noChangeArrowheads="1"/>
          </p:cNvSpPr>
          <p:nvPr userDrawn="1"/>
        </p:nvSpPr>
        <p:spPr bwMode="auto">
          <a:xfrm>
            <a:off x="7559675" y="0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55" name="AutoShape 31"/>
          <p:cNvSpPr>
            <a:spLocks noChangeArrowheads="1"/>
          </p:cNvSpPr>
          <p:nvPr userDrawn="1"/>
        </p:nvSpPr>
        <p:spPr bwMode="auto">
          <a:xfrm>
            <a:off x="7875588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56" name="AutoShape 32"/>
          <p:cNvSpPr>
            <a:spLocks noChangeArrowheads="1"/>
          </p:cNvSpPr>
          <p:nvPr userDrawn="1"/>
        </p:nvSpPr>
        <p:spPr bwMode="auto">
          <a:xfrm>
            <a:off x="8189913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57" name="AutoShape 33"/>
          <p:cNvSpPr>
            <a:spLocks noChangeArrowheads="1"/>
          </p:cNvSpPr>
          <p:nvPr userDrawn="1"/>
        </p:nvSpPr>
        <p:spPr bwMode="auto">
          <a:xfrm>
            <a:off x="8504238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58" name="AutoShape 34"/>
          <p:cNvSpPr>
            <a:spLocks noChangeArrowheads="1"/>
          </p:cNvSpPr>
          <p:nvPr userDrawn="1"/>
        </p:nvSpPr>
        <p:spPr bwMode="auto">
          <a:xfrm>
            <a:off x="8820150" y="0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59" name="AutoShape 35"/>
          <p:cNvSpPr>
            <a:spLocks noChangeArrowheads="1"/>
          </p:cNvSpPr>
          <p:nvPr userDrawn="1"/>
        </p:nvSpPr>
        <p:spPr bwMode="auto">
          <a:xfrm>
            <a:off x="9134475" y="314325"/>
            <a:ext cx="315913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60" name="AutoShape 36"/>
          <p:cNvSpPr>
            <a:spLocks noChangeArrowheads="1"/>
          </p:cNvSpPr>
          <p:nvPr userDrawn="1"/>
        </p:nvSpPr>
        <p:spPr bwMode="auto">
          <a:xfrm>
            <a:off x="9450388" y="0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61" name="AutoShape 37"/>
          <p:cNvSpPr>
            <a:spLocks noChangeArrowheads="1"/>
          </p:cNvSpPr>
          <p:nvPr userDrawn="1"/>
        </p:nvSpPr>
        <p:spPr bwMode="auto">
          <a:xfrm>
            <a:off x="9764713" y="314325"/>
            <a:ext cx="315912" cy="315913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FFFFFF"/>
              </a:gs>
              <a:gs pos="100000">
                <a:srgbClr val="F4F1F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062" name="Line 38"/>
          <p:cNvSpPr>
            <a:spLocks noChangeShapeType="1"/>
          </p:cNvSpPr>
          <p:nvPr userDrawn="1"/>
        </p:nvSpPr>
        <p:spPr bwMode="auto">
          <a:xfrm>
            <a:off x="0" y="630238"/>
            <a:ext cx="1008062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marL="10795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10795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marL="10795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marL="10795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marL="10795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15367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19939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24511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29083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431800" indent="-32385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3600" indent="-287338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295400" indent="-2159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727200" indent="-2159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1590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6162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30734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5306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9878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video" Target="CPIalgorithm.avi" TargetMode="Externa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1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4" name="Rectangle 62"/>
          <p:cNvSpPr>
            <a:spLocks noChangeArrowheads="1"/>
          </p:cNvSpPr>
          <p:nvPr/>
        </p:nvSpPr>
        <p:spPr bwMode="auto">
          <a:xfrm>
            <a:off x="0" y="0"/>
            <a:ext cx="10080625" cy="7559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 u="sng"/>
          </a:p>
        </p:txBody>
      </p:sp>
      <p:grpSp>
        <p:nvGrpSpPr>
          <p:cNvPr id="3135" name="Group 63"/>
          <p:cNvGrpSpPr>
            <a:grpSpLocks/>
          </p:cNvGrpSpPr>
          <p:nvPr/>
        </p:nvGrpSpPr>
        <p:grpSpPr bwMode="auto">
          <a:xfrm>
            <a:off x="1206500" y="1871663"/>
            <a:ext cx="7558088" cy="1258887"/>
            <a:chOff x="760" y="1179"/>
            <a:chExt cx="4761" cy="793"/>
          </a:xfrm>
        </p:grpSpPr>
        <p:sp>
          <p:nvSpPr>
            <p:cNvPr id="3136" name="AutoShape 64"/>
            <p:cNvSpPr>
              <a:spLocks noChangeArrowheads="1"/>
            </p:cNvSpPr>
            <p:nvPr/>
          </p:nvSpPr>
          <p:spPr bwMode="auto">
            <a:xfrm>
              <a:off x="760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37" name="AutoShape 65"/>
            <p:cNvSpPr>
              <a:spLocks noChangeArrowheads="1"/>
            </p:cNvSpPr>
            <p:nvPr/>
          </p:nvSpPr>
          <p:spPr bwMode="auto">
            <a:xfrm>
              <a:off x="958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38" name="AutoShape 66"/>
            <p:cNvSpPr>
              <a:spLocks noChangeArrowheads="1"/>
            </p:cNvSpPr>
            <p:nvPr/>
          </p:nvSpPr>
          <p:spPr bwMode="auto">
            <a:xfrm>
              <a:off x="760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39" name="AutoShape 67"/>
            <p:cNvSpPr>
              <a:spLocks noChangeArrowheads="1"/>
            </p:cNvSpPr>
            <p:nvPr/>
          </p:nvSpPr>
          <p:spPr bwMode="auto">
            <a:xfrm>
              <a:off x="958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0" name="AutoShape 68"/>
            <p:cNvSpPr>
              <a:spLocks noChangeArrowheads="1"/>
            </p:cNvSpPr>
            <p:nvPr/>
          </p:nvSpPr>
          <p:spPr bwMode="auto">
            <a:xfrm>
              <a:off x="1157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1" name="AutoShape 69"/>
            <p:cNvSpPr>
              <a:spLocks noChangeArrowheads="1"/>
            </p:cNvSpPr>
            <p:nvPr/>
          </p:nvSpPr>
          <p:spPr bwMode="auto">
            <a:xfrm>
              <a:off x="1355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2" name="AutoShape 70"/>
            <p:cNvSpPr>
              <a:spLocks noChangeArrowheads="1"/>
            </p:cNvSpPr>
            <p:nvPr/>
          </p:nvSpPr>
          <p:spPr bwMode="auto">
            <a:xfrm>
              <a:off x="1157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3" name="AutoShape 71"/>
            <p:cNvSpPr>
              <a:spLocks noChangeArrowheads="1"/>
            </p:cNvSpPr>
            <p:nvPr/>
          </p:nvSpPr>
          <p:spPr bwMode="auto">
            <a:xfrm>
              <a:off x="1355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4" name="AutoShape 72"/>
            <p:cNvSpPr>
              <a:spLocks noChangeArrowheads="1"/>
            </p:cNvSpPr>
            <p:nvPr/>
          </p:nvSpPr>
          <p:spPr bwMode="auto">
            <a:xfrm>
              <a:off x="1553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5" name="AutoShape 73"/>
            <p:cNvSpPr>
              <a:spLocks noChangeArrowheads="1"/>
            </p:cNvSpPr>
            <p:nvPr/>
          </p:nvSpPr>
          <p:spPr bwMode="auto">
            <a:xfrm>
              <a:off x="1752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6" name="AutoShape 74"/>
            <p:cNvSpPr>
              <a:spLocks noChangeArrowheads="1"/>
            </p:cNvSpPr>
            <p:nvPr/>
          </p:nvSpPr>
          <p:spPr bwMode="auto">
            <a:xfrm>
              <a:off x="1553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7" name="AutoShape 75"/>
            <p:cNvSpPr>
              <a:spLocks noChangeArrowheads="1"/>
            </p:cNvSpPr>
            <p:nvPr/>
          </p:nvSpPr>
          <p:spPr bwMode="auto">
            <a:xfrm>
              <a:off x="1752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8" name="AutoShape 76"/>
            <p:cNvSpPr>
              <a:spLocks noChangeArrowheads="1"/>
            </p:cNvSpPr>
            <p:nvPr/>
          </p:nvSpPr>
          <p:spPr bwMode="auto">
            <a:xfrm>
              <a:off x="1950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9" name="AutoShape 77"/>
            <p:cNvSpPr>
              <a:spLocks noChangeArrowheads="1"/>
            </p:cNvSpPr>
            <p:nvPr/>
          </p:nvSpPr>
          <p:spPr bwMode="auto">
            <a:xfrm>
              <a:off x="2149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50" name="AutoShape 78"/>
            <p:cNvSpPr>
              <a:spLocks noChangeArrowheads="1"/>
            </p:cNvSpPr>
            <p:nvPr/>
          </p:nvSpPr>
          <p:spPr bwMode="auto">
            <a:xfrm>
              <a:off x="1950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51" name="AutoShape 79"/>
            <p:cNvSpPr>
              <a:spLocks noChangeArrowheads="1"/>
            </p:cNvSpPr>
            <p:nvPr/>
          </p:nvSpPr>
          <p:spPr bwMode="auto">
            <a:xfrm>
              <a:off x="2149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52" name="AutoShape 80"/>
            <p:cNvSpPr>
              <a:spLocks noChangeArrowheads="1"/>
            </p:cNvSpPr>
            <p:nvPr/>
          </p:nvSpPr>
          <p:spPr bwMode="auto">
            <a:xfrm>
              <a:off x="2347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53" name="AutoShape 81"/>
            <p:cNvSpPr>
              <a:spLocks noChangeArrowheads="1"/>
            </p:cNvSpPr>
            <p:nvPr/>
          </p:nvSpPr>
          <p:spPr bwMode="auto">
            <a:xfrm>
              <a:off x="2546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54" name="AutoShape 82"/>
            <p:cNvSpPr>
              <a:spLocks noChangeArrowheads="1"/>
            </p:cNvSpPr>
            <p:nvPr/>
          </p:nvSpPr>
          <p:spPr bwMode="auto">
            <a:xfrm>
              <a:off x="2347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55" name="AutoShape 83"/>
            <p:cNvSpPr>
              <a:spLocks noChangeArrowheads="1"/>
            </p:cNvSpPr>
            <p:nvPr/>
          </p:nvSpPr>
          <p:spPr bwMode="auto">
            <a:xfrm>
              <a:off x="2546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56" name="AutoShape 84"/>
            <p:cNvSpPr>
              <a:spLocks noChangeArrowheads="1"/>
            </p:cNvSpPr>
            <p:nvPr/>
          </p:nvSpPr>
          <p:spPr bwMode="auto">
            <a:xfrm>
              <a:off x="2744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57" name="AutoShape 85"/>
            <p:cNvSpPr>
              <a:spLocks noChangeArrowheads="1"/>
            </p:cNvSpPr>
            <p:nvPr/>
          </p:nvSpPr>
          <p:spPr bwMode="auto">
            <a:xfrm>
              <a:off x="2942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58" name="AutoShape 86"/>
            <p:cNvSpPr>
              <a:spLocks noChangeArrowheads="1"/>
            </p:cNvSpPr>
            <p:nvPr/>
          </p:nvSpPr>
          <p:spPr bwMode="auto">
            <a:xfrm>
              <a:off x="2744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59" name="AutoShape 87"/>
            <p:cNvSpPr>
              <a:spLocks noChangeArrowheads="1"/>
            </p:cNvSpPr>
            <p:nvPr/>
          </p:nvSpPr>
          <p:spPr bwMode="auto">
            <a:xfrm>
              <a:off x="2942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60" name="AutoShape 88"/>
            <p:cNvSpPr>
              <a:spLocks noChangeArrowheads="1"/>
            </p:cNvSpPr>
            <p:nvPr/>
          </p:nvSpPr>
          <p:spPr bwMode="auto">
            <a:xfrm>
              <a:off x="3141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61" name="AutoShape 89"/>
            <p:cNvSpPr>
              <a:spLocks noChangeArrowheads="1"/>
            </p:cNvSpPr>
            <p:nvPr/>
          </p:nvSpPr>
          <p:spPr bwMode="auto">
            <a:xfrm>
              <a:off x="3339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62" name="AutoShape 90"/>
            <p:cNvSpPr>
              <a:spLocks noChangeArrowheads="1"/>
            </p:cNvSpPr>
            <p:nvPr/>
          </p:nvSpPr>
          <p:spPr bwMode="auto">
            <a:xfrm>
              <a:off x="3141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63" name="AutoShape 91"/>
            <p:cNvSpPr>
              <a:spLocks noChangeArrowheads="1"/>
            </p:cNvSpPr>
            <p:nvPr/>
          </p:nvSpPr>
          <p:spPr bwMode="auto">
            <a:xfrm>
              <a:off x="3339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64" name="AutoShape 92"/>
            <p:cNvSpPr>
              <a:spLocks noChangeArrowheads="1"/>
            </p:cNvSpPr>
            <p:nvPr/>
          </p:nvSpPr>
          <p:spPr bwMode="auto">
            <a:xfrm>
              <a:off x="3538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65" name="AutoShape 93"/>
            <p:cNvSpPr>
              <a:spLocks noChangeArrowheads="1"/>
            </p:cNvSpPr>
            <p:nvPr/>
          </p:nvSpPr>
          <p:spPr bwMode="auto">
            <a:xfrm>
              <a:off x="3736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66" name="AutoShape 94"/>
            <p:cNvSpPr>
              <a:spLocks noChangeArrowheads="1"/>
            </p:cNvSpPr>
            <p:nvPr/>
          </p:nvSpPr>
          <p:spPr bwMode="auto">
            <a:xfrm>
              <a:off x="3538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67" name="AutoShape 95"/>
            <p:cNvSpPr>
              <a:spLocks noChangeArrowheads="1"/>
            </p:cNvSpPr>
            <p:nvPr/>
          </p:nvSpPr>
          <p:spPr bwMode="auto">
            <a:xfrm>
              <a:off x="3736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68" name="AutoShape 96"/>
            <p:cNvSpPr>
              <a:spLocks noChangeArrowheads="1"/>
            </p:cNvSpPr>
            <p:nvPr/>
          </p:nvSpPr>
          <p:spPr bwMode="auto">
            <a:xfrm>
              <a:off x="3934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69" name="AutoShape 97"/>
            <p:cNvSpPr>
              <a:spLocks noChangeArrowheads="1"/>
            </p:cNvSpPr>
            <p:nvPr/>
          </p:nvSpPr>
          <p:spPr bwMode="auto">
            <a:xfrm>
              <a:off x="4133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0" name="AutoShape 98"/>
            <p:cNvSpPr>
              <a:spLocks noChangeArrowheads="1"/>
            </p:cNvSpPr>
            <p:nvPr/>
          </p:nvSpPr>
          <p:spPr bwMode="auto">
            <a:xfrm>
              <a:off x="3934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1" name="AutoShape 99"/>
            <p:cNvSpPr>
              <a:spLocks noChangeArrowheads="1"/>
            </p:cNvSpPr>
            <p:nvPr/>
          </p:nvSpPr>
          <p:spPr bwMode="auto">
            <a:xfrm>
              <a:off x="4133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2" name="AutoShape 100"/>
            <p:cNvSpPr>
              <a:spLocks noChangeArrowheads="1"/>
            </p:cNvSpPr>
            <p:nvPr/>
          </p:nvSpPr>
          <p:spPr bwMode="auto">
            <a:xfrm>
              <a:off x="4331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3" name="AutoShape 101"/>
            <p:cNvSpPr>
              <a:spLocks noChangeArrowheads="1"/>
            </p:cNvSpPr>
            <p:nvPr/>
          </p:nvSpPr>
          <p:spPr bwMode="auto">
            <a:xfrm>
              <a:off x="4530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4" name="AutoShape 102"/>
            <p:cNvSpPr>
              <a:spLocks noChangeArrowheads="1"/>
            </p:cNvSpPr>
            <p:nvPr/>
          </p:nvSpPr>
          <p:spPr bwMode="auto">
            <a:xfrm>
              <a:off x="4331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5" name="AutoShape 103"/>
            <p:cNvSpPr>
              <a:spLocks noChangeArrowheads="1"/>
            </p:cNvSpPr>
            <p:nvPr/>
          </p:nvSpPr>
          <p:spPr bwMode="auto">
            <a:xfrm>
              <a:off x="4530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6" name="AutoShape 104"/>
            <p:cNvSpPr>
              <a:spLocks noChangeArrowheads="1"/>
            </p:cNvSpPr>
            <p:nvPr/>
          </p:nvSpPr>
          <p:spPr bwMode="auto">
            <a:xfrm>
              <a:off x="4728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7" name="AutoShape 105"/>
            <p:cNvSpPr>
              <a:spLocks noChangeArrowheads="1"/>
            </p:cNvSpPr>
            <p:nvPr/>
          </p:nvSpPr>
          <p:spPr bwMode="auto">
            <a:xfrm>
              <a:off x="4927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8" name="AutoShape 106"/>
            <p:cNvSpPr>
              <a:spLocks noChangeArrowheads="1"/>
            </p:cNvSpPr>
            <p:nvPr/>
          </p:nvSpPr>
          <p:spPr bwMode="auto">
            <a:xfrm>
              <a:off x="4728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9" name="AutoShape 107"/>
            <p:cNvSpPr>
              <a:spLocks noChangeArrowheads="1"/>
            </p:cNvSpPr>
            <p:nvPr/>
          </p:nvSpPr>
          <p:spPr bwMode="auto">
            <a:xfrm>
              <a:off x="4927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80" name="AutoShape 108"/>
            <p:cNvSpPr>
              <a:spLocks noChangeArrowheads="1"/>
            </p:cNvSpPr>
            <p:nvPr/>
          </p:nvSpPr>
          <p:spPr bwMode="auto">
            <a:xfrm>
              <a:off x="5125" y="1179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81" name="AutoShape 109"/>
            <p:cNvSpPr>
              <a:spLocks noChangeArrowheads="1"/>
            </p:cNvSpPr>
            <p:nvPr/>
          </p:nvSpPr>
          <p:spPr bwMode="auto">
            <a:xfrm>
              <a:off x="5323" y="1378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82" name="AutoShape 110"/>
            <p:cNvSpPr>
              <a:spLocks noChangeArrowheads="1"/>
            </p:cNvSpPr>
            <p:nvPr/>
          </p:nvSpPr>
          <p:spPr bwMode="auto">
            <a:xfrm>
              <a:off x="5125" y="1576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83" name="AutoShape 111"/>
            <p:cNvSpPr>
              <a:spLocks noChangeArrowheads="1"/>
            </p:cNvSpPr>
            <p:nvPr/>
          </p:nvSpPr>
          <p:spPr bwMode="auto">
            <a:xfrm>
              <a:off x="5323" y="1774"/>
              <a:ext cx="199" cy="1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E8E5E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184" name="Text Box 112"/>
          <p:cNvSpPr txBox="1">
            <a:spLocks noChangeArrowheads="1"/>
          </p:cNvSpPr>
          <p:nvPr/>
        </p:nvSpPr>
        <p:spPr bwMode="auto">
          <a:xfrm>
            <a:off x="2670175" y="1985963"/>
            <a:ext cx="46116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31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RATE</a:t>
            </a:r>
          </a:p>
          <a:p>
            <a:pPr algn="ctr" eaLnBrk="1">
              <a:lnSpc>
                <a:spcPct val="101000"/>
              </a:lnSpc>
            </a:pPr>
            <a:r>
              <a:rPr lang="en-GB" sz="31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CONTROL METHODS</a:t>
            </a:r>
          </a:p>
        </p:txBody>
      </p:sp>
      <p:sp>
        <p:nvSpPr>
          <p:cNvPr id="55" name="2 Subtítulo"/>
          <p:cNvSpPr txBox="1">
            <a:spLocks/>
          </p:cNvSpPr>
          <p:nvPr/>
        </p:nvSpPr>
        <p:spPr>
          <a:xfrm>
            <a:off x="1663848" y="4501269"/>
            <a:ext cx="6400800" cy="722901"/>
          </a:xfrm>
          <a:prstGeom prst="rect">
            <a:avLst/>
          </a:prstGeom>
        </p:spPr>
        <p:txBody>
          <a:bodyPr>
            <a:normAutofit/>
          </a:bodyPr>
          <a:lstStyle>
            <a:lvl1pPr marL="431800" indent="-3238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63600" indent="-287338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95400" indent="-215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727200" indent="-215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159000" indent="-215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616200" indent="-215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3073400" indent="-215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530600" indent="-215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987800" indent="-215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i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Department of Information and Communications Engineering</a:t>
            </a:r>
          </a:p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i="1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Universitat</a:t>
            </a:r>
            <a:r>
              <a:rPr lang="en-US" sz="1600" i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 </a:t>
            </a:r>
            <a:r>
              <a:rPr lang="en-US" sz="1600" i="1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Autònoma</a:t>
            </a:r>
            <a:r>
              <a:rPr lang="en-US" sz="1600" i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 de Barcelona, Spain</a:t>
            </a:r>
            <a:endParaRPr lang="ca-ES" sz="1600" kern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6" name="2 Subtítulo"/>
          <p:cNvSpPr txBox="1">
            <a:spLocks/>
          </p:cNvSpPr>
          <p:nvPr/>
        </p:nvSpPr>
        <p:spPr>
          <a:xfrm>
            <a:off x="1663848" y="3811821"/>
            <a:ext cx="6400800" cy="472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Francesc </a:t>
            </a:r>
            <a:r>
              <a:rPr lang="ca-E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Aulí</a:t>
            </a:r>
            <a:r>
              <a:rPr lang="ca-E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-Llinàs</a:t>
            </a:r>
            <a:endParaRPr lang="ca-E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7" name="Picture 72" descr="U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400" y="6378078"/>
            <a:ext cx="2952750" cy="11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odingPass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07" name="Group 3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21508" name="Line 4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1509" name="Rectangle 5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21510" name="Group 6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21511" name="Line 7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1512" name="Rectangle 8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21513" name="Group 9"/>
          <p:cNvGrpSpPr>
            <a:grpSpLocks/>
          </p:cNvGrpSpPr>
          <p:nvPr/>
        </p:nvGrpSpPr>
        <p:grpSpPr bwMode="auto">
          <a:xfrm>
            <a:off x="4895850" y="2195513"/>
            <a:ext cx="2160588" cy="366712"/>
            <a:chOff x="3084" y="1428"/>
            <a:chExt cx="1361" cy="231"/>
          </a:xfrm>
        </p:grpSpPr>
        <p:sp>
          <p:nvSpPr>
            <p:cNvPr id="21514" name="Text Box 10"/>
            <p:cNvSpPr txBox="1">
              <a:spLocks noChangeArrowheads="1"/>
            </p:cNvSpPr>
            <p:nvPr/>
          </p:nvSpPr>
          <p:spPr bwMode="auto">
            <a:xfrm>
              <a:off x="3356" y="1428"/>
              <a:ext cx="10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coding pass</a:t>
              </a:r>
            </a:p>
          </p:txBody>
        </p:sp>
        <p:sp>
          <p:nvSpPr>
            <p:cNvPr id="21515" name="Line 11"/>
            <p:cNvSpPr>
              <a:spLocks noChangeShapeType="1"/>
            </p:cNvSpPr>
            <p:nvPr/>
          </p:nvSpPr>
          <p:spPr bwMode="auto">
            <a:xfrm flipH="1">
              <a:off x="3084" y="1565"/>
              <a:ext cx="272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21516" name="Group 12"/>
          <p:cNvGrpSpPr>
            <a:grpSpLocks/>
          </p:cNvGrpSpPr>
          <p:nvPr/>
        </p:nvGrpSpPr>
        <p:grpSpPr bwMode="auto">
          <a:xfrm>
            <a:off x="360363" y="2266950"/>
            <a:ext cx="2087562" cy="366713"/>
            <a:chOff x="272" y="1383"/>
            <a:chExt cx="1361" cy="231"/>
          </a:xfrm>
        </p:grpSpPr>
        <p:sp>
          <p:nvSpPr>
            <p:cNvPr id="21517" name="Text Box 13"/>
            <p:cNvSpPr txBox="1">
              <a:spLocks noChangeArrowheads="1"/>
            </p:cNvSpPr>
            <p:nvPr/>
          </p:nvSpPr>
          <p:spPr bwMode="auto">
            <a:xfrm>
              <a:off x="272" y="1383"/>
              <a:ext cx="10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bit plane</a:t>
              </a:r>
            </a:p>
          </p:txBody>
        </p:sp>
        <p:sp>
          <p:nvSpPr>
            <p:cNvPr id="21518" name="Line 14"/>
            <p:cNvSpPr>
              <a:spLocks noChangeShapeType="1"/>
            </p:cNvSpPr>
            <p:nvPr/>
          </p:nvSpPr>
          <p:spPr bwMode="auto">
            <a:xfrm>
              <a:off x="1361" y="1519"/>
              <a:ext cx="272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21519" name="Group 15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21520" name="Line 16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1521" name="Rectangle 17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OVERVIEW</a:t>
            </a:r>
          </a:p>
        </p:txBody>
      </p:sp>
      <p:sp>
        <p:nvSpPr>
          <p:cNvPr id="21524" name="AutoShape 20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odingPass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55" name="Group 3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23556" name="Line 4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3557" name="Rectangle 5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23558" name="Group 6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23559" name="Line 7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3560" name="Rectangle 8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23561" name="Group 9"/>
          <p:cNvGrpSpPr>
            <a:grpSpLocks/>
          </p:cNvGrpSpPr>
          <p:nvPr/>
        </p:nvGrpSpPr>
        <p:grpSpPr bwMode="auto">
          <a:xfrm>
            <a:off x="4895850" y="2195513"/>
            <a:ext cx="2160588" cy="366712"/>
            <a:chOff x="3084" y="1428"/>
            <a:chExt cx="1361" cy="231"/>
          </a:xfrm>
        </p:grpSpPr>
        <p:sp>
          <p:nvSpPr>
            <p:cNvPr id="23562" name="Text Box 10"/>
            <p:cNvSpPr txBox="1">
              <a:spLocks noChangeArrowheads="1"/>
            </p:cNvSpPr>
            <p:nvPr/>
          </p:nvSpPr>
          <p:spPr bwMode="auto">
            <a:xfrm>
              <a:off x="3356" y="1428"/>
              <a:ext cx="10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coding pass</a:t>
              </a:r>
            </a:p>
          </p:txBody>
        </p:sp>
        <p:sp>
          <p:nvSpPr>
            <p:cNvPr id="23563" name="Line 11"/>
            <p:cNvSpPr>
              <a:spLocks noChangeShapeType="1"/>
            </p:cNvSpPr>
            <p:nvPr/>
          </p:nvSpPr>
          <p:spPr bwMode="auto">
            <a:xfrm flipH="1">
              <a:off x="3084" y="1565"/>
              <a:ext cx="272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23564" name="Group 12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23565" name="Line 13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3566" name="Rectangle 14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OVERVIEW</a:t>
            </a:r>
          </a:p>
        </p:txBody>
      </p:sp>
      <p:grpSp>
        <p:nvGrpSpPr>
          <p:cNvPr id="23569" name="Group 17"/>
          <p:cNvGrpSpPr>
            <a:grpSpLocks/>
          </p:cNvGrpSpPr>
          <p:nvPr/>
        </p:nvGrpSpPr>
        <p:grpSpPr bwMode="auto">
          <a:xfrm>
            <a:off x="360363" y="2266950"/>
            <a:ext cx="2087562" cy="366713"/>
            <a:chOff x="272" y="1383"/>
            <a:chExt cx="1361" cy="231"/>
          </a:xfrm>
        </p:grpSpPr>
        <p:sp>
          <p:nvSpPr>
            <p:cNvPr id="23570" name="Text Box 18"/>
            <p:cNvSpPr txBox="1">
              <a:spLocks noChangeArrowheads="1"/>
            </p:cNvSpPr>
            <p:nvPr/>
          </p:nvSpPr>
          <p:spPr bwMode="auto">
            <a:xfrm>
              <a:off x="272" y="1383"/>
              <a:ext cx="10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bit plane</a:t>
              </a:r>
            </a:p>
          </p:txBody>
        </p:sp>
        <p:sp>
          <p:nvSpPr>
            <p:cNvPr id="23571" name="Line 19"/>
            <p:cNvSpPr>
              <a:spLocks noChangeShapeType="1"/>
            </p:cNvSpPr>
            <p:nvPr/>
          </p:nvSpPr>
          <p:spPr bwMode="auto">
            <a:xfrm>
              <a:off x="1361" y="1519"/>
              <a:ext cx="272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23572" name="Group 20"/>
          <p:cNvGrpSpPr>
            <a:grpSpLocks/>
          </p:cNvGrpSpPr>
          <p:nvPr/>
        </p:nvGrpSpPr>
        <p:grpSpPr bwMode="auto">
          <a:xfrm>
            <a:off x="2376488" y="2405063"/>
            <a:ext cx="5111750" cy="4687887"/>
            <a:chOff x="1497" y="1515"/>
            <a:chExt cx="3220" cy="2953"/>
          </a:xfrm>
        </p:grpSpPr>
        <p:sp>
          <p:nvSpPr>
            <p:cNvPr id="23573" name="Rectangle 21"/>
            <p:cNvSpPr>
              <a:spLocks noChangeArrowheads="1"/>
            </p:cNvSpPr>
            <p:nvPr/>
          </p:nvSpPr>
          <p:spPr bwMode="auto">
            <a:xfrm>
              <a:off x="1500" y="1519"/>
              <a:ext cx="586" cy="454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44000"/>
                  </a:schemeClr>
                </a:gs>
                <a:gs pos="100000">
                  <a:schemeClr val="bg2">
                    <a:alpha val="44000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23574" name="Group 22"/>
            <p:cNvGrpSpPr>
              <a:grpSpLocks/>
            </p:cNvGrpSpPr>
            <p:nvPr/>
          </p:nvGrpSpPr>
          <p:grpSpPr bwMode="auto">
            <a:xfrm>
              <a:off x="1497" y="1515"/>
              <a:ext cx="3220" cy="2953"/>
              <a:chOff x="1497" y="1515"/>
              <a:chExt cx="3220" cy="2953"/>
            </a:xfrm>
          </p:grpSpPr>
          <p:grpSp>
            <p:nvGrpSpPr>
              <p:cNvPr id="23575" name="Group 23"/>
              <p:cNvGrpSpPr>
                <a:grpSpLocks/>
              </p:cNvGrpSpPr>
              <p:nvPr/>
            </p:nvGrpSpPr>
            <p:grpSpPr bwMode="auto">
              <a:xfrm>
                <a:off x="1497" y="1515"/>
                <a:ext cx="3220" cy="2953"/>
                <a:chOff x="1497" y="1515"/>
                <a:chExt cx="3220" cy="2953"/>
              </a:xfrm>
            </p:grpSpPr>
            <p:sp>
              <p:nvSpPr>
                <p:cNvPr id="23576" name="Line 24"/>
                <p:cNvSpPr>
                  <a:spLocks noChangeShapeType="1"/>
                </p:cNvSpPr>
                <p:nvPr/>
              </p:nvSpPr>
              <p:spPr bwMode="auto">
                <a:xfrm>
                  <a:off x="1497" y="1519"/>
                  <a:ext cx="45" cy="5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23577" name="Line 25"/>
                <p:cNvSpPr>
                  <a:spLocks noChangeShapeType="1"/>
                </p:cNvSpPr>
                <p:nvPr/>
              </p:nvSpPr>
              <p:spPr bwMode="auto">
                <a:xfrm>
                  <a:off x="2085" y="1515"/>
                  <a:ext cx="2632" cy="5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23578" name="Line 26"/>
                <p:cNvSpPr>
                  <a:spLocks noChangeShapeType="1"/>
                </p:cNvSpPr>
                <p:nvPr/>
              </p:nvSpPr>
              <p:spPr bwMode="auto">
                <a:xfrm>
                  <a:off x="1497" y="1973"/>
                  <a:ext cx="45" cy="244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23579" name="Line 27"/>
                <p:cNvSpPr>
                  <a:spLocks noChangeShapeType="1"/>
                </p:cNvSpPr>
                <p:nvPr/>
              </p:nvSpPr>
              <p:spPr bwMode="auto">
                <a:xfrm>
                  <a:off x="2093" y="1973"/>
                  <a:ext cx="2624" cy="249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pic>
            <p:nvPicPr>
              <p:cNvPr id="23580" name="Picture 28" descr="bitPlane-Ph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2" y="2088"/>
                <a:ext cx="3172" cy="23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581" name="Rectangle 29"/>
              <p:cNvSpPr>
                <a:spLocks noChangeArrowheads="1"/>
              </p:cNvSpPr>
              <p:nvPr/>
            </p:nvSpPr>
            <p:spPr bwMode="auto">
              <a:xfrm>
                <a:off x="1541" y="2086"/>
                <a:ext cx="3176" cy="238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3582" name="Text Box 30"/>
              <p:cNvSpPr txBox="1">
                <a:spLocks noChangeArrowheads="1"/>
              </p:cNvSpPr>
              <p:nvPr/>
            </p:nvSpPr>
            <p:spPr bwMode="auto">
              <a:xfrm>
                <a:off x="1769" y="2971"/>
                <a:ext cx="680" cy="5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SPP</a:t>
                </a:r>
              </a:p>
              <a:p>
                <a:pPr algn="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MRP</a:t>
                </a:r>
              </a:p>
              <a:p>
                <a:pPr algn="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CP</a:t>
                </a:r>
                <a:endParaRPr lang="en-GB" sz="1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endParaRPr>
              </a:p>
            </p:txBody>
          </p:sp>
          <p:sp>
            <p:nvSpPr>
              <p:cNvPr id="23583" name="Line 31"/>
              <p:cNvSpPr>
                <a:spLocks noChangeShapeType="1"/>
              </p:cNvSpPr>
              <p:nvPr/>
            </p:nvSpPr>
            <p:spPr bwMode="auto">
              <a:xfrm flipV="1">
                <a:off x="2438" y="3391"/>
                <a:ext cx="387" cy="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3584" name="Line 32"/>
              <p:cNvSpPr>
                <a:spLocks noChangeShapeType="1"/>
              </p:cNvSpPr>
              <p:nvPr/>
            </p:nvSpPr>
            <p:spPr bwMode="auto">
              <a:xfrm flipV="1">
                <a:off x="2456" y="3073"/>
                <a:ext cx="365" cy="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3585" name="Line 33"/>
              <p:cNvSpPr>
                <a:spLocks noChangeShapeType="1"/>
              </p:cNvSpPr>
              <p:nvPr/>
            </p:nvSpPr>
            <p:spPr bwMode="auto">
              <a:xfrm flipV="1">
                <a:off x="2449" y="3241"/>
                <a:ext cx="368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3586" name="Text Box 34"/>
              <p:cNvSpPr txBox="1">
                <a:spLocks noChangeArrowheads="1"/>
              </p:cNvSpPr>
              <p:nvPr/>
            </p:nvSpPr>
            <p:spPr bwMode="auto">
              <a:xfrm>
                <a:off x="1587" y="2103"/>
                <a:ext cx="2586" cy="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>
                  <a:lnSpc>
                    <a:spcPct val="101000"/>
                  </a:lnSpc>
                </a:pPr>
                <a:r>
                  <a:rPr lang="en-GB" sz="1600" b="1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coding pass type:</a:t>
                </a:r>
              </a:p>
              <a:p>
                <a:pPr eaLnBrk="1">
                  <a:lnSpc>
                    <a:spcPct val="101000"/>
                  </a:lnSpc>
                </a:pPr>
                <a:endParaRPr lang="en-GB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endParaRPr>
              </a:p>
              <a:p>
                <a:pPr eaLnBrk="1">
                  <a:lnSpc>
                    <a:spcPct val="101000"/>
                  </a:lnSpc>
                </a:pPr>
                <a:r>
                  <a:rPr lang="en-GB" sz="1600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 </a:t>
                </a:r>
                <a:r>
                  <a:rPr lang="en-GB" sz="1600" b="1" i="1">
                    <a:solidFill>
                      <a:srgbClr val="000000"/>
                    </a:solidFill>
                    <a:latin typeface="Verdana" pitchFamily="34" charset="0"/>
                  </a:rPr>
                  <a:t>SPP  - Significance Propagation</a:t>
                </a:r>
              </a:p>
              <a:p>
                <a:pPr eaLnBrk="1">
                  <a:lnSpc>
                    <a:spcPct val="101000"/>
                  </a:lnSpc>
                </a:pPr>
                <a:r>
                  <a:rPr lang="en-GB" sz="1600" b="1" i="1">
                    <a:solidFill>
                      <a:srgbClr val="000000"/>
                    </a:solidFill>
                    <a:latin typeface="Verdana" pitchFamily="34" charset="0"/>
                  </a:rPr>
                  <a:t> MRP - Magnitude Refinement</a:t>
                </a:r>
              </a:p>
              <a:p>
                <a:pPr eaLnBrk="1">
                  <a:lnSpc>
                    <a:spcPct val="101000"/>
                  </a:lnSpc>
                </a:pPr>
                <a:r>
                  <a:rPr lang="en-GB" sz="1600" b="1" i="1">
                    <a:solidFill>
                      <a:srgbClr val="000000"/>
                    </a:solidFill>
                    <a:latin typeface="Verdana" pitchFamily="34" charset="0"/>
                  </a:rPr>
                  <a:t> CP   - Cleanup</a:t>
                </a:r>
              </a:p>
            </p:txBody>
          </p:sp>
        </p:grpSp>
      </p:grpSp>
      <p:sp>
        <p:nvSpPr>
          <p:cNvPr id="23587" name="AutoShape 35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25603" name="Line 3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04" name="Rectangle 4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25605" name="Group 5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25606" name="Line 6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07" name="Rectangle 7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25608" name="Group 8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25609" name="Line 9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10" name="Rectangle 10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OVERVIEW</a:t>
            </a:r>
          </a:p>
        </p:txBody>
      </p:sp>
      <p:pic>
        <p:nvPicPr>
          <p:cNvPr id="25613" name="Picture 13" descr="POVchan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4" name="AutoShape 14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  <p:grpSp>
        <p:nvGrpSpPr>
          <p:cNvPr id="25615" name="Group 15"/>
          <p:cNvGrpSpPr>
            <a:grpSpLocks/>
          </p:cNvGrpSpPr>
          <p:nvPr/>
        </p:nvGrpSpPr>
        <p:grpSpPr bwMode="auto">
          <a:xfrm>
            <a:off x="2376488" y="2405063"/>
            <a:ext cx="5111750" cy="4687887"/>
            <a:chOff x="1497" y="1515"/>
            <a:chExt cx="3220" cy="2953"/>
          </a:xfrm>
        </p:grpSpPr>
        <p:sp>
          <p:nvSpPr>
            <p:cNvPr id="25616" name="Rectangle 16"/>
            <p:cNvSpPr>
              <a:spLocks noChangeArrowheads="1"/>
            </p:cNvSpPr>
            <p:nvPr/>
          </p:nvSpPr>
          <p:spPr bwMode="auto">
            <a:xfrm>
              <a:off x="1500" y="1519"/>
              <a:ext cx="586" cy="454"/>
            </a:xfrm>
            <a:prstGeom prst="rect">
              <a:avLst/>
            </a:prstGeom>
            <a:gradFill rotWithShape="1">
              <a:gsLst>
                <a:gs pos="0">
                  <a:schemeClr val="bg2">
                    <a:alpha val="44000"/>
                  </a:schemeClr>
                </a:gs>
                <a:gs pos="100000">
                  <a:schemeClr val="bg2">
                    <a:alpha val="44000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25617" name="Group 17"/>
            <p:cNvGrpSpPr>
              <a:grpSpLocks/>
            </p:cNvGrpSpPr>
            <p:nvPr/>
          </p:nvGrpSpPr>
          <p:grpSpPr bwMode="auto">
            <a:xfrm>
              <a:off x="1497" y="1515"/>
              <a:ext cx="3220" cy="2953"/>
              <a:chOff x="1497" y="1515"/>
              <a:chExt cx="3220" cy="2953"/>
            </a:xfrm>
          </p:grpSpPr>
          <p:grpSp>
            <p:nvGrpSpPr>
              <p:cNvPr id="25618" name="Group 18"/>
              <p:cNvGrpSpPr>
                <a:grpSpLocks/>
              </p:cNvGrpSpPr>
              <p:nvPr/>
            </p:nvGrpSpPr>
            <p:grpSpPr bwMode="auto">
              <a:xfrm>
                <a:off x="1497" y="1515"/>
                <a:ext cx="3220" cy="2953"/>
                <a:chOff x="1497" y="1515"/>
                <a:chExt cx="3220" cy="2953"/>
              </a:xfrm>
            </p:grpSpPr>
            <p:sp>
              <p:nvSpPr>
                <p:cNvPr id="25619" name="Line 19"/>
                <p:cNvSpPr>
                  <a:spLocks noChangeShapeType="1"/>
                </p:cNvSpPr>
                <p:nvPr/>
              </p:nvSpPr>
              <p:spPr bwMode="auto">
                <a:xfrm>
                  <a:off x="1497" y="1519"/>
                  <a:ext cx="45" cy="5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25620" name="Line 20"/>
                <p:cNvSpPr>
                  <a:spLocks noChangeShapeType="1"/>
                </p:cNvSpPr>
                <p:nvPr/>
              </p:nvSpPr>
              <p:spPr bwMode="auto">
                <a:xfrm>
                  <a:off x="2085" y="1515"/>
                  <a:ext cx="2632" cy="5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25621" name="Line 21"/>
                <p:cNvSpPr>
                  <a:spLocks noChangeShapeType="1"/>
                </p:cNvSpPr>
                <p:nvPr/>
              </p:nvSpPr>
              <p:spPr bwMode="auto">
                <a:xfrm>
                  <a:off x="1497" y="1973"/>
                  <a:ext cx="45" cy="244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25622" name="Line 22"/>
                <p:cNvSpPr>
                  <a:spLocks noChangeShapeType="1"/>
                </p:cNvSpPr>
                <p:nvPr/>
              </p:nvSpPr>
              <p:spPr bwMode="auto">
                <a:xfrm>
                  <a:off x="2093" y="1973"/>
                  <a:ext cx="2624" cy="249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pic>
            <p:nvPicPr>
              <p:cNvPr id="25623" name="Picture 23" descr="bitPlane-Ph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2" y="2088"/>
                <a:ext cx="3172" cy="23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624" name="Rectangle 24"/>
              <p:cNvSpPr>
                <a:spLocks noChangeArrowheads="1"/>
              </p:cNvSpPr>
              <p:nvPr/>
            </p:nvSpPr>
            <p:spPr bwMode="auto">
              <a:xfrm>
                <a:off x="1541" y="2086"/>
                <a:ext cx="3176" cy="238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25" name="Text Box 25"/>
              <p:cNvSpPr txBox="1">
                <a:spLocks noChangeArrowheads="1"/>
              </p:cNvSpPr>
              <p:nvPr/>
            </p:nvSpPr>
            <p:spPr bwMode="auto">
              <a:xfrm>
                <a:off x="1769" y="2971"/>
                <a:ext cx="680" cy="5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SPP</a:t>
                </a:r>
              </a:p>
              <a:p>
                <a:pPr algn="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MRP</a:t>
                </a:r>
              </a:p>
              <a:p>
                <a:pPr algn="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CP</a:t>
                </a:r>
                <a:endParaRPr lang="en-GB" sz="1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endParaRPr>
              </a:p>
            </p:txBody>
          </p:sp>
          <p:sp>
            <p:nvSpPr>
              <p:cNvPr id="25626" name="Line 26"/>
              <p:cNvSpPr>
                <a:spLocks noChangeShapeType="1"/>
              </p:cNvSpPr>
              <p:nvPr/>
            </p:nvSpPr>
            <p:spPr bwMode="auto">
              <a:xfrm flipV="1">
                <a:off x="2438" y="3391"/>
                <a:ext cx="387" cy="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27" name="Line 27"/>
              <p:cNvSpPr>
                <a:spLocks noChangeShapeType="1"/>
              </p:cNvSpPr>
              <p:nvPr/>
            </p:nvSpPr>
            <p:spPr bwMode="auto">
              <a:xfrm flipV="1">
                <a:off x="2456" y="3073"/>
                <a:ext cx="365" cy="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28" name="Line 28"/>
              <p:cNvSpPr>
                <a:spLocks noChangeShapeType="1"/>
              </p:cNvSpPr>
              <p:nvPr/>
            </p:nvSpPr>
            <p:spPr bwMode="auto">
              <a:xfrm flipV="1">
                <a:off x="2449" y="3241"/>
                <a:ext cx="368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29" name="Text Box 29"/>
              <p:cNvSpPr txBox="1">
                <a:spLocks noChangeArrowheads="1"/>
              </p:cNvSpPr>
              <p:nvPr/>
            </p:nvSpPr>
            <p:spPr bwMode="auto">
              <a:xfrm>
                <a:off x="1587" y="2103"/>
                <a:ext cx="2586" cy="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>
                  <a:lnSpc>
                    <a:spcPct val="101000"/>
                  </a:lnSpc>
                </a:pPr>
                <a:r>
                  <a:rPr lang="en-GB" sz="1600" b="1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coding pass type:</a:t>
                </a:r>
              </a:p>
              <a:p>
                <a:pPr eaLnBrk="1">
                  <a:lnSpc>
                    <a:spcPct val="101000"/>
                  </a:lnSpc>
                </a:pPr>
                <a:endParaRPr lang="en-GB" sz="10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endParaRPr>
              </a:p>
              <a:p>
                <a:pPr eaLnBrk="1">
                  <a:lnSpc>
                    <a:spcPct val="101000"/>
                  </a:lnSpc>
                </a:pPr>
                <a:r>
                  <a:rPr lang="en-GB" sz="1600" b="1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 </a:t>
                </a:r>
                <a:r>
                  <a:rPr lang="en-GB" sz="1600" b="1" i="1">
                    <a:solidFill>
                      <a:srgbClr val="000000"/>
                    </a:solidFill>
                    <a:latin typeface="Verdana" pitchFamily="34" charset="0"/>
                  </a:rPr>
                  <a:t>SPP  - Significance Propagation</a:t>
                </a:r>
              </a:p>
              <a:p>
                <a:pPr eaLnBrk="1">
                  <a:lnSpc>
                    <a:spcPct val="101000"/>
                  </a:lnSpc>
                </a:pPr>
                <a:r>
                  <a:rPr lang="en-GB" sz="1600" b="1" i="1">
                    <a:solidFill>
                      <a:srgbClr val="000000"/>
                    </a:solidFill>
                    <a:latin typeface="Verdana" pitchFamily="34" charset="0"/>
                  </a:rPr>
                  <a:t> MRP - Magnitude Refinement</a:t>
                </a:r>
              </a:p>
              <a:p>
                <a:pPr eaLnBrk="1">
                  <a:lnSpc>
                    <a:spcPct val="101000"/>
                  </a:lnSpc>
                </a:pPr>
                <a:r>
                  <a:rPr lang="en-GB" sz="1600" b="1" i="1">
                    <a:solidFill>
                      <a:srgbClr val="000000"/>
                    </a:solidFill>
                    <a:latin typeface="Verdana" pitchFamily="34" charset="0"/>
                  </a:rPr>
                  <a:t> CP   - Cleanup</a:t>
                </a:r>
              </a:p>
            </p:txBody>
          </p:sp>
        </p:grpSp>
      </p:grp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27651" name="Line 3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652" name="Rectangle 4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27653" name="Group 5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27654" name="Line 6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655" name="Rectangle 7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27656" name="Group 8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27657" name="Line 9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658" name="Rectangle 10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OVERVIEW</a:t>
            </a:r>
          </a:p>
        </p:txBody>
      </p:sp>
      <p:grpSp>
        <p:nvGrpSpPr>
          <p:cNvPr id="27661" name="Group 13"/>
          <p:cNvGrpSpPr>
            <a:grpSpLocks/>
          </p:cNvGrpSpPr>
          <p:nvPr/>
        </p:nvGrpSpPr>
        <p:grpSpPr bwMode="auto">
          <a:xfrm>
            <a:off x="7777163" y="3778250"/>
            <a:ext cx="2087562" cy="720725"/>
            <a:chOff x="4899" y="2290"/>
            <a:chExt cx="1315" cy="454"/>
          </a:xfrm>
        </p:grpSpPr>
        <p:sp>
          <p:nvSpPr>
            <p:cNvPr id="27662" name="Line 14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663" name="Rectangle 15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TIER-1 CODING</a:t>
              </a:r>
            </a:p>
          </p:txBody>
        </p:sp>
      </p:grpSp>
      <p:sp>
        <p:nvSpPr>
          <p:cNvPr id="27664" name="AutoShape 16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  <p:pic>
        <p:nvPicPr>
          <p:cNvPr id="3" name="PCRD-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" y="1259557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29699" name="Line 3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29701" name="Group 5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29702" name="Line 6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9703" name="Rectangle 7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29704" name="Group 8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29705" name="Line 9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OVERVIEW</a:t>
            </a:r>
          </a:p>
        </p:txBody>
      </p:sp>
      <p:grpSp>
        <p:nvGrpSpPr>
          <p:cNvPr id="29709" name="Group 13"/>
          <p:cNvGrpSpPr>
            <a:grpSpLocks/>
          </p:cNvGrpSpPr>
          <p:nvPr/>
        </p:nvGrpSpPr>
        <p:grpSpPr bwMode="auto">
          <a:xfrm>
            <a:off x="7777163" y="3778250"/>
            <a:ext cx="2087562" cy="720725"/>
            <a:chOff x="4899" y="2290"/>
            <a:chExt cx="1315" cy="454"/>
          </a:xfrm>
        </p:grpSpPr>
        <p:sp>
          <p:nvSpPr>
            <p:cNvPr id="29710" name="Line 14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9711" name="Rectangle 15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TIER-1 CODING</a:t>
              </a:r>
            </a:p>
          </p:txBody>
        </p:sp>
      </p:grpSp>
      <p:pic>
        <p:nvPicPr>
          <p:cNvPr id="29712" name="Picture 16" descr="PC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13" name="AutoShape 17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31747" name="Line 3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48" name="Rectangle 4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31749" name="Group 5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31750" name="Line 6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51" name="Rectangle 7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31752" name="Group 8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31753" name="Line 9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54" name="Rectangle 10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OVERVIEW</a:t>
            </a:r>
          </a:p>
        </p:txBody>
      </p:sp>
      <p:grpSp>
        <p:nvGrpSpPr>
          <p:cNvPr id="31757" name="Group 13"/>
          <p:cNvGrpSpPr>
            <a:grpSpLocks/>
          </p:cNvGrpSpPr>
          <p:nvPr/>
        </p:nvGrpSpPr>
        <p:grpSpPr bwMode="auto">
          <a:xfrm>
            <a:off x="7777163" y="3778250"/>
            <a:ext cx="2087562" cy="720725"/>
            <a:chOff x="4899" y="2290"/>
            <a:chExt cx="1315" cy="454"/>
          </a:xfrm>
        </p:grpSpPr>
        <p:sp>
          <p:nvSpPr>
            <p:cNvPr id="31758" name="Line 14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59" name="Rectangle 15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TIER-1 CODING</a:t>
              </a:r>
            </a:p>
          </p:txBody>
        </p:sp>
      </p:grpSp>
      <p:pic>
        <p:nvPicPr>
          <p:cNvPr id="31760" name="Picture 16" descr="PC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61" name="Group 17"/>
          <p:cNvGrpSpPr>
            <a:grpSpLocks/>
          </p:cNvGrpSpPr>
          <p:nvPr/>
        </p:nvGrpSpPr>
        <p:grpSpPr bwMode="auto">
          <a:xfrm>
            <a:off x="576263" y="1331913"/>
            <a:ext cx="6480175" cy="503237"/>
            <a:chOff x="363" y="839"/>
            <a:chExt cx="4082" cy="317"/>
          </a:xfrm>
        </p:grpSpPr>
        <p:sp>
          <p:nvSpPr>
            <p:cNvPr id="31762" name="Rectangle 18"/>
            <p:cNvSpPr>
              <a:spLocks noChangeArrowheads="1"/>
            </p:cNvSpPr>
            <p:nvPr/>
          </p:nvSpPr>
          <p:spPr bwMode="auto">
            <a:xfrm>
              <a:off x="363" y="839"/>
              <a:ext cx="317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63" name="Rectangle 19"/>
            <p:cNvSpPr>
              <a:spLocks noChangeArrowheads="1"/>
            </p:cNvSpPr>
            <p:nvPr/>
          </p:nvSpPr>
          <p:spPr bwMode="auto">
            <a:xfrm>
              <a:off x="726" y="839"/>
              <a:ext cx="226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64" name="Rectangle 20"/>
            <p:cNvSpPr>
              <a:spLocks noChangeArrowheads="1"/>
            </p:cNvSpPr>
            <p:nvPr/>
          </p:nvSpPr>
          <p:spPr bwMode="auto">
            <a:xfrm>
              <a:off x="998" y="839"/>
              <a:ext cx="499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65" name="Rectangle 21"/>
            <p:cNvSpPr>
              <a:spLocks noChangeArrowheads="1"/>
            </p:cNvSpPr>
            <p:nvPr/>
          </p:nvSpPr>
          <p:spPr bwMode="auto">
            <a:xfrm>
              <a:off x="1542" y="839"/>
              <a:ext cx="318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66" name="Rectangle 22"/>
            <p:cNvSpPr>
              <a:spLocks noChangeArrowheads="1"/>
            </p:cNvSpPr>
            <p:nvPr/>
          </p:nvSpPr>
          <p:spPr bwMode="auto">
            <a:xfrm>
              <a:off x="1905" y="839"/>
              <a:ext cx="499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67" name="Rectangle 23"/>
            <p:cNvSpPr>
              <a:spLocks noChangeArrowheads="1"/>
            </p:cNvSpPr>
            <p:nvPr/>
          </p:nvSpPr>
          <p:spPr bwMode="auto">
            <a:xfrm>
              <a:off x="2449" y="839"/>
              <a:ext cx="136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68" name="Rectangle 24"/>
            <p:cNvSpPr>
              <a:spLocks noChangeArrowheads="1"/>
            </p:cNvSpPr>
            <p:nvPr/>
          </p:nvSpPr>
          <p:spPr bwMode="auto">
            <a:xfrm>
              <a:off x="2631" y="839"/>
              <a:ext cx="317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69" name="Rectangle 25"/>
            <p:cNvSpPr>
              <a:spLocks noChangeArrowheads="1"/>
            </p:cNvSpPr>
            <p:nvPr/>
          </p:nvSpPr>
          <p:spPr bwMode="auto">
            <a:xfrm>
              <a:off x="2994" y="839"/>
              <a:ext cx="589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70" name="Rectangle 26"/>
            <p:cNvSpPr>
              <a:spLocks noChangeArrowheads="1"/>
            </p:cNvSpPr>
            <p:nvPr/>
          </p:nvSpPr>
          <p:spPr bwMode="auto">
            <a:xfrm>
              <a:off x="3629" y="839"/>
              <a:ext cx="317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71" name="Rectangle 27"/>
            <p:cNvSpPr>
              <a:spLocks noChangeArrowheads="1"/>
            </p:cNvSpPr>
            <p:nvPr/>
          </p:nvSpPr>
          <p:spPr bwMode="auto">
            <a:xfrm>
              <a:off x="3991" y="839"/>
              <a:ext cx="273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72" name="Rectangle 28"/>
            <p:cNvSpPr>
              <a:spLocks noChangeArrowheads="1"/>
            </p:cNvSpPr>
            <p:nvPr/>
          </p:nvSpPr>
          <p:spPr bwMode="auto">
            <a:xfrm>
              <a:off x="4309" y="839"/>
              <a:ext cx="136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73" name="Rectangle 29"/>
            <p:cNvSpPr>
              <a:spLocks noChangeArrowheads="1"/>
            </p:cNvSpPr>
            <p:nvPr/>
          </p:nvSpPr>
          <p:spPr bwMode="auto">
            <a:xfrm>
              <a:off x="363" y="1080"/>
              <a:ext cx="408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74" name="Rectangle 30"/>
            <p:cNvSpPr>
              <a:spLocks noChangeArrowheads="1"/>
            </p:cNvSpPr>
            <p:nvPr/>
          </p:nvSpPr>
          <p:spPr bwMode="auto">
            <a:xfrm>
              <a:off x="816" y="1080"/>
              <a:ext cx="182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75" name="Rectangle 31"/>
            <p:cNvSpPr>
              <a:spLocks noChangeArrowheads="1"/>
            </p:cNvSpPr>
            <p:nvPr/>
          </p:nvSpPr>
          <p:spPr bwMode="auto">
            <a:xfrm>
              <a:off x="1043" y="1080"/>
              <a:ext cx="454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76" name="Rectangle 32"/>
            <p:cNvSpPr>
              <a:spLocks noChangeArrowheads="1"/>
            </p:cNvSpPr>
            <p:nvPr/>
          </p:nvSpPr>
          <p:spPr bwMode="auto">
            <a:xfrm>
              <a:off x="1542" y="1080"/>
              <a:ext cx="363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77" name="Rectangle 33"/>
            <p:cNvSpPr>
              <a:spLocks noChangeArrowheads="1"/>
            </p:cNvSpPr>
            <p:nvPr/>
          </p:nvSpPr>
          <p:spPr bwMode="auto">
            <a:xfrm>
              <a:off x="1950" y="1080"/>
              <a:ext cx="454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78" name="Rectangle 34"/>
            <p:cNvSpPr>
              <a:spLocks noChangeArrowheads="1"/>
            </p:cNvSpPr>
            <p:nvPr/>
          </p:nvSpPr>
          <p:spPr bwMode="auto">
            <a:xfrm>
              <a:off x="2449" y="1080"/>
              <a:ext cx="182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79" name="Rectangle 35"/>
            <p:cNvSpPr>
              <a:spLocks noChangeArrowheads="1"/>
            </p:cNvSpPr>
            <p:nvPr/>
          </p:nvSpPr>
          <p:spPr bwMode="auto">
            <a:xfrm>
              <a:off x="2676" y="1080"/>
              <a:ext cx="181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80" name="Rectangle 36"/>
            <p:cNvSpPr>
              <a:spLocks noChangeArrowheads="1"/>
            </p:cNvSpPr>
            <p:nvPr/>
          </p:nvSpPr>
          <p:spPr bwMode="auto">
            <a:xfrm>
              <a:off x="2903" y="1080"/>
              <a:ext cx="680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81" name="Rectangle 37"/>
            <p:cNvSpPr>
              <a:spLocks noChangeArrowheads="1"/>
            </p:cNvSpPr>
            <p:nvPr/>
          </p:nvSpPr>
          <p:spPr bwMode="auto">
            <a:xfrm>
              <a:off x="3629" y="1080"/>
              <a:ext cx="317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82" name="Rectangle 38"/>
            <p:cNvSpPr>
              <a:spLocks noChangeArrowheads="1"/>
            </p:cNvSpPr>
            <p:nvPr/>
          </p:nvSpPr>
          <p:spPr bwMode="auto">
            <a:xfrm>
              <a:off x="3991" y="1080"/>
              <a:ext cx="137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83" name="Rectangle 39"/>
            <p:cNvSpPr>
              <a:spLocks noChangeArrowheads="1"/>
            </p:cNvSpPr>
            <p:nvPr/>
          </p:nvSpPr>
          <p:spPr bwMode="auto">
            <a:xfrm>
              <a:off x="4173" y="1080"/>
              <a:ext cx="136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84" name="Rectangle 40"/>
            <p:cNvSpPr>
              <a:spLocks noChangeArrowheads="1"/>
            </p:cNvSpPr>
            <p:nvPr/>
          </p:nvSpPr>
          <p:spPr bwMode="auto">
            <a:xfrm>
              <a:off x="363" y="956"/>
              <a:ext cx="272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85" name="Rectangle 41"/>
            <p:cNvSpPr>
              <a:spLocks noChangeArrowheads="1"/>
            </p:cNvSpPr>
            <p:nvPr/>
          </p:nvSpPr>
          <p:spPr bwMode="auto">
            <a:xfrm>
              <a:off x="680" y="956"/>
              <a:ext cx="318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86" name="Rectangle 42"/>
            <p:cNvSpPr>
              <a:spLocks noChangeArrowheads="1"/>
            </p:cNvSpPr>
            <p:nvPr/>
          </p:nvSpPr>
          <p:spPr bwMode="auto">
            <a:xfrm>
              <a:off x="1043" y="956"/>
              <a:ext cx="318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87" name="Rectangle 43"/>
            <p:cNvSpPr>
              <a:spLocks noChangeArrowheads="1"/>
            </p:cNvSpPr>
            <p:nvPr/>
          </p:nvSpPr>
          <p:spPr bwMode="auto">
            <a:xfrm>
              <a:off x="1406" y="956"/>
              <a:ext cx="454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88" name="Rectangle 44"/>
            <p:cNvSpPr>
              <a:spLocks noChangeArrowheads="1"/>
            </p:cNvSpPr>
            <p:nvPr/>
          </p:nvSpPr>
          <p:spPr bwMode="auto">
            <a:xfrm>
              <a:off x="1905" y="956"/>
              <a:ext cx="544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89" name="Rectangle 45"/>
            <p:cNvSpPr>
              <a:spLocks noChangeArrowheads="1"/>
            </p:cNvSpPr>
            <p:nvPr/>
          </p:nvSpPr>
          <p:spPr bwMode="auto">
            <a:xfrm>
              <a:off x="2495" y="956"/>
              <a:ext cx="272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90" name="Rectangle 46"/>
            <p:cNvSpPr>
              <a:spLocks noChangeArrowheads="1"/>
            </p:cNvSpPr>
            <p:nvPr/>
          </p:nvSpPr>
          <p:spPr bwMode="auto">
            <a:xfrm>
              <a:off x="2812" y="956"/>
              <a:ext cx="590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91" name="Rectangle 47"/>
            <p:cNvSpPr>
              <a:spLocks noChangeArrowheads="1"/>
            </p:cNvSpPr>
            <p:nvPr/>
          </p:nvSpPr>
          <p:spPr bwMode="auto">
            <a:xfrm>
              <a:off x="3447" y="956"/>
              <a:ext cx="136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92" name="Rectangle 48"/>
            <p:cNvSpPr>
              <a:spLocks noChangeArrowheads="1"/>
            </p:cNvSpPr>
            <p:nvPr/>
          </p:nvSpPr>
          <p:spPr bwMode="auto">
            <a:xfrm>
              <a:off x="3629" y="956"/>
              <a:ext cx="272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93" name="Rectangle 49"/>
            <p:cNvSpPr>
              <a:spLocks noChangeArrowheads="1"/>
            </p:cNvSpPr>
            <p:nvPr/>
          </p:nvSpPr>
          <p:spPr bwMode="auto">
            <a:xfrm>
              <a:off x="3946" y="956"/>
              <a:ext cx="318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1794" name="AutoShape 50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2"/>
          <p:cNvSpPr>
            <a:spLocks noChangeShapeType="1"/>
          </p:cNvSpPr>
          <p:nvPr/>
        </p:nvSpPr>
        <p:spPr bwMode="auto">
          <a:xfrm>
            <a:off x="1414463" y="5119688"/>
            <a:ext cx="2546350" cy="6762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33795" name="Group 3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33796" name="Line 4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3797" name="Rectangle 5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33798" name="Group 6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33799" name="Line 7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3800" name="Rectangle 8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33801" name="Group 9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33802" name="Line 10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3803" name="Rectangle 11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OVERVIEW</a:t>
            </a:r>
          </a:p>
        </p:txBody>
      </p:sp>
      <p:grpSp>
        <p:nvGrpSpPr>
          <p:cNvPr id="33806" name="Group 14"/>
          <p:cNvGrpSpPr>
            <a:grpSpLocks/>
          </p:cNvGrpSpPr>
          <p:nvPr/>
        </p:nvGrpSpPr>
        <p:grpSpPr bwMode="auto">
          <a:xfrm>
            <a:off x="7777163" y="3778250"/>
            <a:ext cx="2087562" cy="720725"/>
            <a:chOff x="4899" y="2290"/>
            <a:chExt cx="1315" cy="454"/>
          </a:xfrm>
        </p:grpSpPr>
        <p:sp>
          <p:nvSpPr>
            <p:cNvPr id="33807" name="Line 15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3808" name="Rectangle 16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TIER-1 CODING</a:t>
              </a:r>
            </a:p>
          </p:txBody>
        </p:sp>
      </p:grpSp>
      <p:grpSp>
        <p:nvGrpSpPr>
          <p:cNvPr id="33809" name="Group 17"/>
          <p:cNvGrpSpPr>
            <a:grpSpLocks/>
          </p:cNvGrpSpPr>
          <p:nvPr/>
        </p:nvGrpSpPr>
        <p:grpSpPr bwMode="auto">
          <a:xfrm>
            <a:off x="576263" y="1331913"/>
            <a:ext cx="6480175" cy="503237"/>
            <a:chOff x="363" y="839"/>
            <a:chExt cx="4082" cy="317"/>
          </a:xfrm>
        </p:grpSpPr>
        <p:sp>
          <p:nvSpPr>
            <p:cNvPr id="33810" name="Rectangle 18"/>
            <p:cNvSpPr>
              <a:spLocks noChangeArrowheads="1"/>
            </p:cNvSpPr>
            <p:nvPr/>
          </p:nvSpPr>
          <p:spPr bwMode="auto">
            <a:xfrm>
              <a:off x="363" y="839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11" name="Rectangle 19"/>
            <p:cNvSpPr>
              <a:spLocks noChangeArrowheads="1"/>
            </p:cNvSpPr>
            <p:nvPr/>
          </p:nvSpPr>
          <p:spPr bwMode="auto">
            <a:xfrm>
              <a:off x="726" y="839"/>
              <a:ext cx="22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12" name="Rectangle 20"/>
            <p:cNvSpPr>
              <a:spLocks noChangeArrowheads="1"/>
            </p:cNvSpPr>
            <p:nvPr/>
          </p:nvSpPr>
          <p:spPr bwMode="auto">
            <a:xfrm>
              <a:off x="998" y="839"/>
              <a:ext cx="49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13" name="Rectangle 21"/>
            <p:cNvSpPr>
              <a:spLocks noChangeArrowheads="1"/>
            </p:cNvSpPr>
            <p:nvPr/>
          </p:nvSpPr>
          <p:spPr bwMode="auto">
            <a:xfrm>
              <a:off x="1542" y="839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14" name="Rectangle 22"/>
            <p:cNvSpPr>
              <a:spLocks noChangeArrowheads="1"/>
            </p:cNvSpPr>
            <p:nvPr/>
          </p:nvSpPr>
          <p:spPr bwMode="auto">
            <a:xfrm>
              <a:off x="1905" y="839"/>
              <a:ext cx="49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15" name="Rectangle 23"/>
            <p:cNvSpPr>
              <a:spLocks noChangeArrowheads="1"/>
            </p:cNvSpPr>
            <p:nvPr/>
          </p:nvSpPr>
          <p:spPr bwMode="auto">
            <a:xfrm>
              <a:off x="2449" y="839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16" name="Rectangle 24"/>
            <p:cNvSpPr>
              <a:spLocks noChangeArrowheads="1"/>
            </p:cNvSpPr>
            <p:nvPr/>
          </p:nvSpPr>
          <p:spPr bwMode="auto">
            <a:xfrm>
              <a:off x="2631" y="839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17" name="Rectangle 25"/>
            <p:cNvSpPr>
              <a:spLocks noChangeArrowheads="1"/>
            </p:cNvSpPr>
            <p:nvPr/>
          </p:nvSpPr>
          <p:spPr bwMode="auto">
            <a:xfrm>
              <a:off x="2994" y="839"/>
              <a:ext cx="58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18" name="Rectangle 26"/>
            <p:cNvSpPr>
              <a:spLocks noChangeArrowheads="1"/>
            </p:cNvSpPr>
            <p:nvPr/>
          </p:nvSpPr>
          <p:spPr bwMode="auto">
            <a:xfrm>
              <a:off x="3629" y="839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19" name="Rectangle 27"/>
            <p:cNvSpPr>
              <a:spLocks noChangeArrowheads="1"/>
            </p:cNvSpPr>
            <p:nvPr/>
          </p:nvSpPr>
          <p:spPr bwMode="auto">
            <a:xfrm>
              <a:off x="3991" y="839"/>
              <a:ext cx="273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20" name="Rectangle 28"/>
            <p:cNvSpPr>
              <a:spLocks noChangeArrowheads="1"/>
            </p:cNvSpPr>
            <p:nvPr/>
          </p:nvSpPr>
          <p:spPr bwMode="auto">
            <a:xfrm>
              <a:off x="4309" y="839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21" name="Rectangle 29"/>
            <p:cNvSpPr>
              <a:spLocks noChangeArrowheads="1"/>
            </p:cNvSpPr>
            <p:nvPr/>
          </p:nvSpPr>
          <p:spPr bwMode="auto">
            <a:xfrm>
              <a:off x="363" y="1080"/>
              <a:ext cx="40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22" name="Rectangle 30"/>
            <p:cNvSpPr>
              <a:spLocks noChangeArrowheads="1"/>
            </p:cNvSpPr>
            <p:nvPr/>
          </p:nvSpPr>
          <p:spPr bwMode="auto">
            <a:xfrm>
              <a:off x="816" y="1080"/>
              <a:ext cx="18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23" name="Rectangle 31"/>
            <p:cNvSpPr>
              <a:spLocks noChangeArrowheads="1"/>
            </p:cNvSpPr>
            <p:nvPr/>
          </p:nvSpPr>
          <p:spPr bwMode="auto">
            <a:xfrm>
              <a:off x="1043" y="1080"/>
              <a:ext cx="45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24" name="Rectangle 32"/>
            <p:cNvSpPr>
              <a:spLocks noChangeArrowheads="1"/>
            </p:cNvSpPr>
            <p:nvPr/>
          </p:nvSpPr>
          <p:spPr bwMode="auto">
            <a:xfrm>
              <a:off x="1542" y="1080"/>
              <a:ext cx="363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25" name="Rectangle 33"/>
            <p:cNvSpPr>
              <a:spLocks noChangeArrowheads="1"/>
            </p:cNvSpPr>
            <p:nvPr/>
          </p:nvSpPr>
          <p:spPr bwMode="auto">
            <a:xfrm>
              <a:off x="1950" y="1080"/>
              <a:ext cx="45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26" name="Rectangle 34"/>
            <p:cNvSpPr>
              <a:spLocks noChangeArrowheads="1"/>
            </p:cNvSpPr>
            <p:nvPr/>
          </p:nvSpPr>
          <p:spPr bwMode="auto">
            <a:xfrm>
              <a:off x="2449" y="1080"/>
              <a:ext cx="18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27" name="Rectangle 35"/>
            <p:cNvSpPr>
              <a:spLocks noChangeArrowheads="1"/>
            </p:cNvSpPr>
            <p:nvPr/>
          </p:nvSpPr>
          <p:spPr bwMode="auto">
            <a:xfrm>
              <a:off x="2676" y="1080"/>
              <a:ext cx="181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28" name="Rectangle 36"/>
            <p:cNvSpPr>
              <a:spLocks noChangeArrowheads="1"/>
            </p:cNvSpPr>
            <p:nvPr/>
          </p:nvSpPr>
          <p:spPr bwMode="auto">
            <a:xfrm>
              <a:off x="2903" y="1080"/>
              <a:ext cx="680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29" name="Rectangle 37"/>
            <p:cNvSpPr>
              <a:spLocks noChangeArrowheads="1"/>
            </p:cNvSpPr>
            <p:nvPr/>
          </p:nvSpPr>
          <p:spPr bwMode="auto">
            <a:xfrm>
              <a:off x="3629" y="1080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30" name="Rectangle 38"/>
            <p:cNvSpPr>
              <a:spLocks noChangeArrowheads="1"/>
            </p:cNvSpPr>
            <p:nvPr/>
          </p:nvSpPr>
          <p:spPr bwMode="auto">
            <a:xfrm>
              <a:off x="3991" y="1080"/>
              <a:ext cx="13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31" name="Rectangle 39"/>
            <p:cNvSpPr>
              <a:spLocks noChangeArrowheads="1"/>
            </p:cNvSpPr>
            <p:nvPr/>
          </p:nvSpPr>
          <p:spPr bwMode="auto">
            <a:xfrm>
              <a:off x="4173" y="1080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32" name="Rectangle 40"/>
            <p:cNvSpPr>
              <a:spLocks noChangeArrowheads="1"/>
            </p:cNvSpPr>
            <p:nvPr/>
          </p:nvSpPr>
          <p:spPr bwMode="auto">
            <a:xfrm>
              <a:off x="363" y="956"/>
              <a:ext cx="27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33" name="Rectangle 41"/>
            <p:cNvSpPr>
              <a:spLocks noChangeArrowheads="1"/>
            </p:cNvSpPr>
            <p:nvPr/>
          </p:nvSpPr>
          <p:spPr bwMode="auto">
            <a:xfrm>
              <a:off x="680" y="956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34" name="Rectangle 42"/>
            <p:cNvSpPr>
              <a:spLocks noChangeArrowheads="1"/>
            </p:cNvSpPr>
            <p:nvPr/>
          </p:nvSpPr>
          <p:spPr bwMode="auto">
            <a:xfrm>
              <a:off x="1043" y="956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35" name="Rectangle 43"/>
            <p:cNvSpPr>
              <a:spLocks noChangeArrowheads="1"/>
            </p:cNvSpPr>
            <p:nvPr/>
          </p:nvSpPr>
          <p:spPr bwMode="auto">
            <a:xfrm>
              <a:off x="1406" y="956"/>
              <a:ext cx="45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36" name="Rectangle 44"/>
            <p:cNvSpPr>
              <a:spLocks noChangeArrowheads="1"/>
            </p:cNvSpPr>
            <p:nvPr/>
          </p:nvSpPr>
          <p:spPr bwMode="auto">
            <a:xfrm>
              <a:off x="1905" y="956"/>
              <a:ext cx="5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37" name="Rectangle 45"/>
            <p:cNvSpPr>
              <a:spLocks noChangeArrowheads="1"/>
            </p:cNvSpPr>
            <p:nvPr/>
          </p:nvSpPr>
          <p:spPr bwMode="auto">
            <a:xfrm>
              <a:off x="2495" y="956"/>
              <a:ext cx="27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38" name="Rectangle 46"/>
            <p:cNvSpPr>
              <a:spLocks noChangeArrowheads="1"/>
            </p:cNvSpPr>
            <p:nvPr/>
          </p:nvSpPr>
          <p:spPr bwMode="auto">
            <a:xfrm>
              <a:off x="2812" y="956"/>
              <a:ext cx="590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39" name="Rectangle 47"/>
            <p:cNvSpPr>
              <a:spLocks noChangeArrowheads="1"/>
            </p:cNvSpPr>
            <p:nvPr/>
          </p:nvSpPr>
          <p:spPr bwMode="auto">
            <a:xfrm>
              <a:off x="3447" y="956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40" name="Rectangle 48"/>
            <p:cNvSpPr>
              <a:spLocks noChangeArrowheads="1"/>
            </p:cNvSpPr>
            <p:nvPr/>
          </p:nvSpPr>
          <p:spPr bwMode="auto">
            <a:xfrm>
              <a:off x="3629" y="956"/>
              <a:ext cx="27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41" name="Rectangle 49"/>
            <p:cNvSpPr>
              <a:spLocks noChangeArrowheads="1"/>
            </p:cNvSpPr>
            <p:nvPr/>
          </p:nvSpPr>
          <p:spPr bwMode="auto">
            <a:xfrm>
              <a:off x="3946" y="956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33842" name="Group 50"/>
          <p:cNvGrpSpPr>
            <a:grpSpLocks/>
          </p:cNvGrpSpPr>
          <p:nvPr/>
        </p:nvGrpSpPr>
        <p:grpSpPr bwMode="auto">
          <a:xfrm>
            <a:off x="576263" y="1930400"/>
            <a:ext cx="6480175" cy="3144838"/>
            <a:chOff x="363" y="1216"/>
            <a:chExt cx="4082" cy="1981"/>
          </a:xfrm>
        </p:grpSpPr>
        <p:sp>
          <p:nvSpPr>
            <p:cNvPr id="33843" name="Rectangle 51"/>
            <p:cNvSpPr>
              <a:spLocks noChangeArrowheads="1"/>
            </p:cNvSpPr>
            <p:nvPr/>
          </p:nvSpPr>
          <p:spPr bwMode="auto">
            <a:xfrm>
              <a:off x="363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44" name="Rectangle 52"/>
            <p:cNvSpPr>
              <a:spLocks noChangeArrowheads="1"/>
            </p:cNvSpPr>
            <p:nvPr/>
          </p:nvSpPr>
          <p:spPr bwMode="auto">
            <a:xfrm>
              <a:off x="680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45" name="Rectangle 53"/>
            <p:cNvSpPr>
              <a:spLocks noChangeArrowheads="1"/>
            </p:cNvSpPr>
            <p:nvPr/>
          </p:nvSpPr>
          <p:spPr bwMode="auto">
            <a:xfrm>
              <a:off x="1043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46" name="Rectangle 54"/>
            <p:cNvSpPr>
              <a:spLocks noChangeArrowheads="1"/>
            </p:cNvSpPr>
            <p:nvPr/>
          </p:nvSpPr>
          <p:spPr bwMode="auto">
            <a:xfrm>
              <a:off x="1406" y="1216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47" name="Rectangle 55"/>
            <p:cNvSpPr>
              <a:spLocks noChangeArrowheads="1"/>
            </p:cNvSpPr>
            <p:nvPr/>
          </p:nvSpPr>
          <p:spPr bwMode="auto">
            <a:xfrm>
              <a:off x="1905" y="1216"/>
              <a:ext cx="5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48" name="Rectangle 56"/>
            <p:cNvSpPr>
              <a:spLocks noChangeArrowheads="1"/>
            </p:cNvSpPr>
            <p:nvPr/>
          </p:nvSpPr>
          <p:spPr bwMode="auto">
            <a:xfrm>
              <a:off x="2495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49" name="Rectangle 57"/>
            <p:cNvSpPr>
              <a:spLocks noChangeArrowheads="1"/>
            </p:cNvSpPr>
            <p:nvPr/>
          </p:nvSpPr>
          <p:spPr bwMode="auto">
            <a:xfrm>
              <a:off x="2812" y="1216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50" name="Rectangle 58"/>
            <p:cNvSpPr>
              <a:spLocks noChangeArrowheads="1"/>
            </p:cNvSpPr>
            <p:nvPr/>
          </p:nvSpPr>
          <p:spPr bwMode="auto">
            <a:xfrm>
              <a:off x="3447" y="1216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51" name="Rectangle 59"/>
            <p:cNvSpPr>
              <a:spLocks noChangeArrowheads="1"/>
            </p:cNvSpPr>
            <p:nvPr/>
          </p:nvSpPr>
          <p:spPr bwMode="auto">
            <a:xfrm>
              <a:off x="3629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52" name="Rectangle 60"/>
            <p:cNvSpPr>
              <a:spLocks noChangeArrowheads="1"/>
            </p:cNvSpPr>
            <p:nvPr/>
          </p:nvSpPr>
          <p:spPr bwMode="auto">
            <a:xfrm>
              <a:off x="3946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53" name="Rectangle 61"/>
            <p:cNvSpPr>
              <a:spLocks noChangeArrowheads="1"/>
            </p:cNvSpPr>
            <p:nvPr/>
          </p:nvSpPr>
          <p:spPr bwMode="auto">
            <a:xfrm>
              <a:off x="363" y="1352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54" name="Rectangle 62"/>
            <p:cNvSpPr>
              <a:spLocks noChangeArrowheads="1"/>
            </p:cNvSpPr>
            <p:nvPr/>
          </p:nvSpPr>
          <p:spPr bwMode="auto">
            <a:xfrm>
              <a:off x="544" y="1352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55" name="Rectangle 63"/>
            <p:cNvSpPr>
              <a:spLocks noChangeArrowheads="1"/>
            </p:cNvSpPr>
            <p:nvPr/>
          </p:nvSpPr>
          <p:spPr bwMode="auto">
            <a:xfrm>
              <a:off x="1043" y="1352"/>
              <a:ext cx="22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56" name="Rectangle 64"/>
            <p:cNvSpPr>
              <a:spLocks noChangeArrowheads="1"/>
            </p:cNvSpPr>
            <p:nvPr/>
          </p:nvSpPr>
          <p:spPr bwMode="auto">
            <a:xfrm>
              <a:off x="1315" y="1352"/>
              <a:ext cx="77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57" name="Rectangle 65"/>
            <p:cNvSpPr>
              <a:spLocks noChangeArrowheads="1"/>
            </p:cNvSpPr>
            <p:nvPr/>
          </p:nvSpPr>
          <p:spPr bwMode="auto">
            <a:xfrm>
              <a:off x="2132" y="1352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58" name="Rectangle 66"/>
            <p:cNvSpPr>
              <a:spLocks noChangeArrowheads="1"/>
            </p:cNvSpPr>
            <p:nvPr/>
          </p:nvSpPr>
          <p:spPr bwMode="auto">
            <a:xfrm>
              <a:off x="2449" y="1352"/>
              <a:ext cx="9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59" name="Rectangle 67"/>
            <p:cNvSpPr>
              <a:spLocks noChangeArrowheads="1"/>
            </p:cNvSpPr>
            <p:nvPr/>
          </p:nvSpPr>
          <p:spPr bwMode="auto">
            <a:xfrm>
              <a:off x="2585" y="1352"/>
              <a:ext cx="18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60" name="Rectangle 68"/>
            <p:cNvSpPr>
              <a:spLocks noChangeArrowheads="1"/>
            </p:cNvSpPr>
            <p:nvPr/>
          </p:nvSpPr>
          <p:spPr bwMode="auto">
            <a:xfrm>
              <a:off x="2812" y="1352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61" name="Rectangle 69"/>
            <p:cNvSpPr>
              <a:spLocks noChangeArrowheads="1"/>
            </p:cNvSpPr>
            <p:nvPr/>
          </p:nvSpPr>
          <p:spPr bwMode="auto">
            <a:xfrm>
              <a:off x="3447" y="1352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62" name="Rectangle 70"/>
            <p:cNvSpPr>
              <a:spLocks noChangeArrowheads="1"/>
            </p:cNvSpPr>
            <p:nvPr/>
          </p:nvSpPr>
          <p:spPr bwMode="auto">
            <a:xfrm>
              <a:off x="3991" y="1352"/>
              <a:ext cx="9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63" name="Rectangle 71"/>
            <p:cNvSpPr>
              <a:spLocks noChangeArrowheads="1"/>
            </p:cNvSpPr>
            <p:nvPr/>
          </p:nvSpPr>
          <p:spPr bwMode="auto">
            <a:xfrm>
              <a:off x="4128" y="1352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64" name="Rectangle 72"/>
            <p:cNvSpPr>
              <a:spLocks noChangeArrowheads="1"/>
            </p:cNvSpPr>
            <p:nvPr/>
          </p:nvSpPr>
          <p:spPr bwMode="auto">
            <a:xfrm>
              <a:off x="363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65" name="Rectangle 73"/>
            <p:cNvSpPr>
              <a:spLocks noChangeArrowheads="1"/>
            </p:cNvSpPr>
            <p:nvPr/>
          </p:nvSpPr>
          <p:spPr bwMode="auto">
            <a:xfrm>
              <a:off x="726" y="1489"/>
              <a:ext cx="22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66" name="Rectangle 74"/>
            <p:cNvSpPr>
              <a:spLocks noChangeArrowheads="1"/>
            </p:cNvSpPr>
            <p:nvPr/>
          </p:nvSpPr>
          <p:spPr bwMode="auto">
            <a:xfrm>
              <a:off x="998" y="1489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67" name="Rectangle 75"/>
            <p:cNvSpPr>
              <a:spLocks noChangeArrowheads="1"/>
            </p:cNvSpPr>
            <p:nvPr/>
          </p:nvSpPr>
          <p:spPr bwMode="auto">
            <a:xfrm>
              <a:off x="1542" y="1489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68" name="Rectangle 76"/>
            <p:cNvSpPr>
              <a:spLocks noChangeArrowheads="1"/>
            </p:cNvSpPr>
            <p:nvPr/>
          </p:nvSpPr>
          <p:spPr bwMode="auto">
            <a:xfrm>
              <a:off x="1905" y="1489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69" name="Rectangle 77"/>
            <p:cNvSpPr>
              <a:spLocks noChangeArrowheads="1"/>
            </p:cNvSpPr>
            <p:nvPr/>
          </p:nvSpPr>
          <p:spPr bwMode="auto">
            <a:xfrm>
              <a:off x="2449" y="1489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70" name="Rectangle 78"/>
            <p:cNvSpPr>
              <a:spLocks noChangeArrowheads="1"/>
            </p:cNvSpPr>
            <p:nvPr/>
          </p:nvSpPr>
          <p:spPr bwMode="auto">
            <a:xfrm>
              <a:off x="2631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71" name="Rectangle 79"/>
            <p:cNvSpPr>
              <a:spLocks noChangeArrowheads="1"/>
            </p:cNvSpPr>
            <p:nvPr/>
          </p:nvSpPr>
          <p:spPr bwMode="auto">
            <a:xfrm>
              <a:off x="2994" y="1489"/>
              <a:ext cx="58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72" name="Rectangle 80"/>
            <p:cNvSpPr>
              <a:spLocks noChangeArrowheads="1"/>
            </p:cNvSpPr>
            <p:nvPr/>
          </p:nvSpPr>
          <p:spPr bwMode="auto">
            <a:xfrm>
              <a:off x="3629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73" name="Rectangle 81"/>
            <p:cNvSpPr>
              <a:spLocks noChangeArrowheads="1"/>
            </p:cNvSpPr>
            <p:nvPr/>
          </p:nvSpPr>
          <p:spPr bwMode="auto">
            <a:xfrm>
              <a:off x="3991" y="1489"/>
              <a:ext cx="273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74" name="Rectangle 82"/>
            <p:cNvSpPr>
              <a:spLocks noChangeArrowheads="1"/>
            </p:cNvSpPr>
            <p:nvPr/>
          </p:nvSpPr>
          <p:spPr bwMode="auto">
            <a:xfrm>
              <a:off x="4309" y="1489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75" name="Rectangle 83"/>
            <p:cNvSpPr>
              <a:spLocks noChangeArrowheads="1"/>
            </p:cNvSpPr>
            <p:nvPr/>
          </p:nvSpPr>
          <p:spPr bwMode="auto">
            <a:xfrm>
              <a:off x="363" y="1625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76" name="Rectangle 84"/>
            <p:cNvSpPr>
              <a:spLocks noChangeArrowheads="1"/>
            </p:cNvSpPr>
            <p:nvPr/>
          </p:nvSpPr>
          <p:spPr bwMode="auto">
            <a:xfrm>
              <a:off x="680" y="1625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77" name="Rectangle 85"/>
            <p:cNvSpPr>
              <a:spLocks noChangeArrowheads="1"/>
            </p:cNvSpPr>
            <p:nvPr/>
          </p:nvSpPr>
          <p:spPr bwMode="auto">
            <a:xfrm>
              <a:off x="1043" y="1625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78" name="Rectangle 86"/>
            <p:cNvSpPr>
              <a:spLocks noChangeArrowheads="1"/>
            </p:cNvSpPr>
            <p:nvPr/>
          </p:nvSpPr>
          <p:spPr bwMode="auto">
            <a:xfrm>
              <a:off x="1406" y="1625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79" name="Rectangle 87"/>
            <p:cNvSpPr>
              <a:spLocks noChangeArrowheads="1"/>
            </p:cNvSpPr>
            <p:nvPr/>
          </p:nvSpPr>
          <p:spPr bwMode="auto">
            <a:xfrm>
              <a:off x="1905" y="1625"/>
              <a:ext cx="5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80" name="Rectangle 88"/>
            <p:cNvSpPr>
              <a:spLocks noChangeArrowheads="1"/>
            </p:cNvSpPr>
            <p:nvPr/>
          </p:nvSpPr>
          <p:spPr bwMode="auto">
            <a:xfrm>
              <a:off x="2495" y="1625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81" name="Rectangle 89"/>
            <p:cNvSpPr>
              <a:spLocks noChangeArrowheads="1"/>
            </p:cNvSpPr>
            <p:nvPr/>
          </p:nvSpPr>
          <p:spPr bwMode="auto">
            <a:xfrm>
              <a:off x="2812" y="1625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82" name="Rectangle 90"/>
            <p:cNvSpPr>
              <a:spLocks noChangeArrowheads="1"/>
            </p:cNvSpPr>
            <p:nvPr/>
          </p:nvSpPr>
          <p:spPr bwMode="auto">
            <a:xfrm>
              <a:off x="3447" y="1625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83" name="Rectangle 91"/>
            <p:cNvSpPr>
              <a:spLocks noChangeArrowheads="1"/>
            </p:cNvSpPr>
            <p:nvPr/>
          </p:nvSpPr>
          <p:spPr bwMode="auto">
            <a:xfrm>
              <a:off x="3629" y="1625"/>
              <a:ext cx="18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84" name="Rectangle 92"/>
            <p:cNvSpPr>
              <a:spLocks noChangeArrowheads="1"/>
            </p:cNvSpPr>
            <p:nvPr/>
          </p:nvSpPr>
          <p:spPr bwMode="auto">
            <a:xfrm>
              <a:off x="3855" y="1625"/>
              <a:ext cx="40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85" name="Rectangle 93"/>
            <p:cNvSpPr>
              <a:spLocks noChangeArrowheads="1"/>
            </p:cNvSpPr>
            <p:nvPr/>
          </p:nvSpPr>
          <p:spPr bwMode="auto">
            <a:xfrm>
              <a:off x="363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86" name="Rectangle 94"/>
            <p:cNvSpPr>
              <a:spLocks noChangeArrowheads="1"/>
            </p:cNvSpPr>
            <p:nvPr/>
          </p:nvSpPr>
          <p:spPr bwMode="auto">
            <a:xfrm>
              <a:off x="680" y="1761"/>
              <a:ext cx="18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87" name="Rectangle 95"/>
            <p:cNvSpPr>
              <a:spLocks noChangeArrowheads="1"/>
            </p:cNvSpPr>
            <p:nvPr/>
          </p:nvSpPr>
          <p:spPr bwMode="auto">
            <a:xfrm>
              <a:off x="907" y="1761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88" name="Rectangle 96"/>
            <p:cNvSpPr>
              <a:spLocks noChangeArrowheads="1"/>
            </p:cNvSpPr>
            <p:nvPr/>
          </p:nvSpPr>
          <p:spPr bwMode="auto">
            <a:xfrm>
              <a:off x="1406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89" name="Rectangle 97"/>
            <p:cNvSpPr>
              <a:spLocks noChangeArrowheads="1"/>
            </p:cNvSpPr>
            <p:nvPr/>
          </p:nvSpPr>
          <p:spPr bwMode="auto">
            <a:xfrm>
              <a:off x="1724" y="1761"/>
              <a:ext cx="22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90" name="Rectangle 98"/>
            <p:cNvSpPr>
              <a:spLocks noChangeArrowheads="1"/>
            </p:cNvSpPr>
            <p:nvPr/>
          </p:nvSpPr>
          <p:spPr bwMode="auto">
            <a:xfrm>
              <a:off x="1996" y="1761"/>
              <a:ext cx="77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91" name="Rectangle 99"/>
            <p:cNvSpPr>
              <a:spLocks noChangeArrowheads="1"/>
            </p:cNvSpPr>
            <p:nvPr/>
          </p:nvSpPr>
          <p:spPr bwMode="auto">
            <a:xfrm>
              <a:off x="2812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92" name="Rectangle 100"/>
            <p:cNvSpPr>
              <a:spLocks noChangeArrowheads="1"/>
            </p:cNvSpPr>
            <p:nvPr/>
          </p:nvSpPr>
          <p:spPr bwMode="auto">
            <a:xfrm>
              <a:off x="3130" y="1761"/>
              <a:ext cx="58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93" name="Rectangle 101"/>
            <p:cNvSpPr>
              <a:spLocks noChangeArrowheads="1"/>
            </p:cNvSpPr>
            <p:nvPr/>
          </p:nvSpPr>
          <p:spPr bwMode="auto">
            <a:xfrm>
              <a:off x="3765" y="1761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94" name="Rectangle 102"/>
            <p:cNvSpPr>
              <a:spLocks noChangeArrowheads="1"/>
            </p:cNvSpPr>
            <p:nvPr/>
          </p:nvSpPr>
          <p:spPr bwMode="auto">
            <a:xfrm>
              <a:off x="3946" y="1761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95" name="Rectangle 103"/>
            <p:cNvSpPr>
              <a:spLocks noChangeArrowheads="1"/>
            </p:cNvSpPr>
            <p:nvPr/>
          </p:nvSpPr>
          <p:spPr bwMode="auto">
            <a:xfrm>
              <a:off x="363" y="2032"/>
              <a:ext cx="40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96" name="Rectangle 104"/>
            <p:cNvSpPr>
              <a:spLocks noChangeArrowheads="1"/>
            </p:cNvSpPr>
            <p:nvPr/>
          </p:nvSpPr>
          <p:spPr bwMode="auto">
            <a:xfrm>
              <a:off x="816" y="2032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97" name="Rectangle 105"/>
            <p:cNvSpPr>
              <a:spLocks noChangeArrowheads="1"/>
            </p:cNvSpPr>
            <p:nvPr/>
          </p:nvSpPr>
          <p:spPr bwMode="auto">
            <a:xfrm>
              <a:off x="1043" y="2032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98" name="Rectangle 106"/>
            <p:cNvSpPr>
              <a:spLocks noChangeArrowheads="1"/>
            </p:cNvSpPr>
            <p:nvPr/>
          </p:nvSpPr>
          <p:spPr bwMode="auto">
            <a:xfrm>
              <a:off x="1270" y="2032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99" name="Rectangle 107"/>
            <p:cNvSpPr>
              <a:spLocks noChangeArrowheads="1"/>
            </p:cNvSpPr>
            <p:nvPr/>
          </p:nvSpPr>
          <p:spPr bwMode="auto">
            <a:xfrm>
              <a:off x="1905" y="2032"/>
              <a:ext cx="40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00" name="Rectangle 108"/>
            <p:cNvSpPr>
              <a:spLocks noChangeArrowheads="1"/>
            </p:cNvSpPr>
            <p:nvPr/>
          </p:nvSpPr>
          <p:spPr bwMode="auto">
            <a:xfrm>
              <a:off x="2359" y="2032"/>
              <a:ext cx="36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01" name="Rectangle 109"/>
            <p:cNvSpPr>
              <a:spLocks noChangeArrowheads="1"/>
            </p:cNvSpPr>
            <p:nvPr/>
          </p:nvSpPr>
          <p:spPr bwMode="auto">
            <a:xfrm>
              <a:off x="2767" y="2032"/>
              <a:ext cx="635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02" name="Rectangle 110"/>
            <p:cNvSpPr>
              <a:spLocks noChangeArrowheads="1"/>
            </p:cNvSpPr>
            <p:nvPr/>
          </p:nvSpPr>
          <p:spPr bwMode="auto">
            <a:xfrm>
              <a:off x="3447" y="2032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03" name="Rectangle 111"/>
            <p:cNvSpPr>
              <a:spLocks noChangeArrowheads="1"/>
            </p:cNvSpPr>
            <p:nvPr/>
          </p:nvSpPr>
          <p:spPr bwMode="auto">
            <a:xfrm>
              <a:off x="3765" y="2032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04" name="Rectangle 112"/>
            <p:cNvSpPr>
              <a:spLocks noChangeArrowheads="1"/>
            </p:cNvSpPr>
            <p:nvPr/>
          </p:nvSpPr>
          <p:spPr bwMode="auto">
            <a:xfrm>
              <a:off x="3946" y="2032"/>
              <a:ext cx="22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05" name="Rectangle 113"/>
            <p:cNvSpPr>
              <a:spLocks noChangeArrowheads="1"/>
            </p:cNvSpPr>
            <p:nvPr/>
          </p:nvSpPr>
          <p:spPr bwMode="auto">
            <a:xfrm>
              <a:off x="363" y="2168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06" name="Rectangle 114"/>
            <p:cNvSpPr>
              <a:spLocks noChangeArrowheads="1"/>
            </p:cNvSpPr>
            <p:nvPr/>
          </p:nvSpPr>
          <p:spPr bwMode="auto">
            <a:xfrm>
              <a:off x="544" y="2168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07" name="Rectangle 115"/>
            <p:cNvSpPr>
              <a:spLocks noChangeArrowheads="1"/>
            </p:cNvSpPr>
            <p:nvPr/>
          </p:nvSpPr>
          <p:spPr bwMode="auto">
            <a:xfrm>
              <a:off x="1043" y="2168"/>
              <a:ext cx="22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08" name="Rectangle 116"/>
            <p:cNvSpPr>
              <a:spLocks noChangeArrowheads="1"/>
            </p:cNvSpPr>
            <p:nvPr/>
          </p:nvSpPr>
          <p:spPr bwMode="auto">
            <a:xfrm>
              <a:off x="1315" y="2168"/>
              <a:ext cx="77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09" name="Rectangle 117"/>
            <p:cNvSpPr>
              <a:spLocks noChangeArrowheads="1"/>
            </p:cNvSpPr>
            <p:nvPr/>
          </p:nvSpPr>
          <p:spPr bwMode="auto">
            <a:xfrm>
              <a:off x="2132" y="2168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10" name="Rectangle 118"/>
            <p:cNvSpPr>
              <a:spLocks noChangeArrowheads="1"/>
            </p:cNvSpPr>
            <p:nvPr/>
          </p:nvSpPr>
          <p:spPr bwMode="auto">
            <a:xfrm>
              <a:off x="2449" y="2168"/>
              <a:ext cx="9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11" name="Rectangle 119"/>
            <p:cNvSpPr>
              <a:spLocks noChangeArrowheads="1"/>
            </p:cNvSpPr>
            <p:nvPr/>
          </p:nvSpPr>
          <p:spPr bwMode="auto">
            <a:xfrm>
              <a:off x="2585" y="2168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12" name="Rectangle 120"/>
            <p:cNvSpPr>
              <a:spLocks noChangeArrowheads="1"/>
            </p:cNvSpPr>
            <p:nvPr/>
          </p:nvSpPr>
          <p:spPr bwMode="auto">
            <a:xfrm>
              <a:off x="2812" y="2168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13" name="Rectangle 121"/>
            <p:cNvSpPr>
              <a:spLocks noChangeArrowheads="1"/>
            </p:cNvSpPr>
            <p:nvPr/>
          </p:nvSpPr>
          <p:spPr bwMode="auto">
            <a:xfrm>
              <a:off x="3447" y="2168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14" name="Rectangle 122"/>
            <p:cNvSpPr>
              <a:spLocks noChangeArrowheads="1"/>
            </p:cNvSpPr>
            <p:nvPr/>
          </p:nvSpPr>
          <p:spPr bwMode="auto">
            <a:xfrm>
              <a:off x="3991" y="2168"/>
              <a:ext cx="9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15" name="Rectangle 123"/>
            <p:cNvSpPr>
              <a:spLocks noChangeArrowheads="1"/>
            </p:cNvSpPr>
            <p:nvPr/>
          </p:nvSpPr>
          <p:spPr bwMode="auto">
            <a:xfrm>
              <a:off x="4128" y="2168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16" name="Rectangle 124"/>
            <p:cNvSpPr>
              <a:spLocks noChangeArrowheads="1"/>
            </p:cNvSpPr>
            <p:nvPr/>
          </p:nvSpPr>
          <p:spPr bwMode="auto">
            <a:xfrm>
              <a:off x="363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17" name="Rectangle 125"/>
            <p:cNvSpPr>
              <a:spLocks noChangeArrowheads="1"/>
            </p:cNvSpPr>
            <p:nvPr/>
          </p:nvSpPr>
          <p:spPr bwMode="auto">
            <a:xfrm>
              <a:off x="726" y="2441"/>
              <a:ext cx="22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18" name="Rectangle 126"/>
            <p:cNvSpPr>
              <a:spLocks noChangeArrowheads="1"/>
            </p:cNvSpPr>
            <p:nvPr/>
          </p:nvSpPr>
          <p:spPr bwMode="auto">
            <a:xfrm>
              <a:off x="998" y="2441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19" name="Rectangle 127"/>
            <p:cNvSpPr>
              <a:spLocks noChangeArrowheads="1"/>
            </p:cNvSpPr>
            <p:nvPr/>
          </p:nvSpPr>
          <p:spPr bwMode="auto">
            <a:xfrm>
              <a:off x="1542" y="2441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20" name="Rectangle 128"/>
            <p:cNvSpPr>
              <a:spLocks noChangeArrowheads="1"/>
            </p:cNvSpPr>
            <p:nvPr/>
          </p:nvSpPr>
          <p:spPr bwMode="auto">
            <a:xfrm>
              <a:off x="1905" y="2441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21" name="Rectangle 129"/>
            <p:cNvSpPr>
              <a:spLocks noChangeArrowheads="1"/>
            </p:cNvSpPr>
            <p:nvPr/>
          </p:nvSpPr>
          <p:spPr bwMode="auto">
            <a:xfrm>
              <a:off x="2449" y="2441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22" name="Rectangle 130"/>
            <p:cNvSpPr>
              <a:spLocks noChangeArrowheads="1"/>
            </p:cNvSpPr>
            <p:nvPr/>
          </p:nvSpPr>
          <p:spPr bwMode="auto">
            <a:xfrm>
              <a:off x="2631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23" name="Rectangle 131"/>
            <p:cNvSpPr>
              <a:spLocks noChangeArrowheads="1"/>
            </p:cNvSpPr>
            <p:nvPr/>
          </p:nvSpPr>
          <p:spPr bwMode="auto">
            <a:xfrm>
              <a:off x="2994" y="2441"/>
              <a:ext cx="58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24" name="Rectangle 132"/>
            <p:cNvSpPr>
              <a:spLocks noChangeArrowheads="1"/>
            </p:cNvSpPr>
            <p:nvPr/>
          </p:nvSpPr>
          <p:spPr bwMode="auto">
            <a:xfrm>
              <a:off x="3629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25" name="Rectangle 133"/>
            <p:cNvSpPr>
              <a:spLocks noChangeArrowheads="1"/>
            </p:cNvSpPr>
            <p:nvPr/>
          </p:nvSpPr>
          <p:spPr bwMode="auto">
            <a:xfrm>
              <a:off x="3991" y="2441"/>
              <a:ext cx="273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26" name="Rectangle 134"/>
            <p:cNvSpPr>
              <a:spLocks noChangeArrowheads="1"/>
            </p:cNvSpPr>
            <p:nvPr/>
          </p:nvSpPr>
          <p:spPr bwMode="auto">
            <a:xfrm>
              <a:off x="4309" y="2441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27" name="Rectangle 135"/>
            <p:cNvSpPr>
              <a:spLocks noChangeArrowheads="1"/>
            </p:cNvSpPr>
            <p:nvPr/>
          </p:nvSpPr>
          <p:spPr bwMode="auto">
            <a:xfrm>
              <a:off x="363" y="1897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28" name="Rectangle 136"/>
            <p:cNvSpPr>
              <a:spLocks noChangeArrowheads="1"/>
            </p:cNvSpPr>
            <p:nvPr/>
          </p:nvSpPr>
          <p:spPr bwMode="auto">
            <a:xfrm>
              <a:off x="680" y="1897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29" name="Rectangle 137"/>
            <p:cNvSpPr>
              <a:spLocks noChangeArrowheads="1"/>
            </p:cNvSpPr>
            <p:nvPr/>
          </p:nvSpPr>
          <p:spPr bwMode="auto">
            <a:xfrm>
              <a:off x="1043" y="1897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30" name="Rectangle 138"/>
            <p:cNvSpPr>
              <a:spLocks noChangeArrowheads="1"/>
            </p:cNvSpPr>
            <p:nvPr/>
          </p:nvSpPr>
          <p:spPr bwMode="auto">
            <a:xfrm>
              <a:off x="1406" y="1897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31" name="Rectangle 139"/>
            <p:cNvSpPr>
              <a:spLocks noChangeArrowheads="1"/>
            </p:cNvSpPr>
            <p:nvPr/>
          </p:nvSpPr>
          <p:spPr bwMode="auto">
            <a:xfrm>
              <a:off x="1905" y="1897"/>
              <a:ext cx="54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32" name="Rectangle 140"/>
            <p:cNvSpPr>
              <a:spLocks noChangeArrowheads="1"/>
            </p:cNvSpPr>
            <p:nvPr/>
          </p:nvSpPr>
          <p:spPr bwMode="auto">
            <a:xfrm>
              <a:off x="2495" y="1897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33" name="Rectangle 141"/>
            <p:cNvSpPr>
              <a:spLocks noChangeArrowheads="1"/>
            </p:cNvSpPr>
            <p:nvPr/>
          </p:nvSpPr>
          <p:spPr bwMode="auto">
            <a:xfrm>
              <a:off x="2812" y="1897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34" name="Rectangle 142"/>
            <p:cNvSpPr>
              <a:spLocks noChangeArrowheads="1"/>
            </p:cNvSpPr>
            <p:nvPr/>
          </p:nvSpPr>
          <p:spPr bwMode="auto">
            <a:xfrm>
              <a:off x="3447" y="1897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35" name="Rectangle 143"/>
            <p:cNvSpPr>
              <a:spLocks noChangeArrowheads="1"/>
            </p:cNvSpPr>
            <p:nvPr/>
          </p:nvSpPr>
          <p:spPr bwMode="auto">
            <a:xfrm>
              <a:off x="3629" y="1897"/>
              <a:ext cx="18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36" name="Rectangle 144"/>
            <p:cNvSpPr>
              <a:spLocks noChangeArrowheads="1"/>
            </p:cNvSpPr>
            <p:nvPr/>
          </p:nvSpPr>
          <p:spPr bwMode="auto">
            <a:xfrm>
              <a:off x="3855" y="1897"/>
              <a:ext cx="40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37" name="Rectangle 145"/>
            <p:cNvSpPr>
              <a:spLocks noChangeArrowheads="1"/>
            </p:cNvSpPr>
            <p:nvPr/>
          </p:nvSpPr>
          <p:spPr bwMode="auto">
            <a:xfrm>
              <a:off x="363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38" name="Rectangle 146"/>
            <p:cNvSpPr>
              <a:spLocks noChangeArrowheads="1"/>
            </p:cNvSpPr>
            <p:nvPr/>
          </p:nvSpPr>
          <p:spPr bwMode="auto">
            <a:xfrm>
              <a:off x="680" y="2305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39" name="Rectangle 147"/>
            <p:cNvSpPr>
              <a:spLocks noChangeArrowheads="1"/>
            </p:cNvSpPr>
            <p:nvPr/>
          </p:nvSpPr>
          <p:spPr bwMode="auto">
            <a:xfrm>
              <a:off x="907" y="2305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40" name="Rectangle 148"/>
            <p:cNvSpPr>
              <a:spLocks noChangeArrowheads="1"/>
            </p:cNvSpPr>
            <p:nvPr/>
          </p:nvSpPr>
          <p:spPr bwMode="auto">
            <a:xfrm>
              <a:off x="1406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41" name="Rectangle 149"/>
            <p:cNvSpPr>
              <a:spLocks noChangeArrowheads="1"/>
            </p:cNvSpPr>
            <p:nvPr/>
          </p:nvSpPr>
          <p:spPr bwMode="auto">
            <a:xfrm>
              <a:off x="1724" y="2305"/>
              <a:ext cx="22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42" name="Rectangle 150"/>
            <p:cNvSpPr>
              <a:spLocks noChangeArrowheads="1"/>
            </p:cNvSpPr>
            <p:nvPr/>
          </p:nvSpPr>
          <p:spPr bwMode="auto">
            <a:xfrm>
              <a:off x="1996" y="2305"/>
              <a:ext cx="77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43" name="Rectangle 151"/>
            <p:cNvSpPr>
              <a:spLocks noChangeArrowheads="1"/>
            </p:cNvSpPr>
            <p:nvPr/>
          </p:nvSpPr>
          <p:spPr bwMode="auto">
            <a:xfrm>
              <a:off x="2812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44" name="Rectangle 152"/>
            <p:cNvSpPr>
              <a:spLocks noChangeArrowheads="1"/>
            </p:cNvSpPr>
            <p:nvPr/>
          </p:nvSpPr>
          <p:spPr bwMode="auto">
            <a:xfrm>
              <a:off x="3130" y="2305"/>
              <a:ext cx="58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45" name="Rectangle 153"/>
            <p:cNvSpPr>
              <a:spLocks noChangeArrowheads="1"/>
            </p:cNvSpPr>
            <p:nvPr/>
          </p:nvSpPr>
          <p:spPr bwMode="auto">
            <a:xfrm>
              <a:off x="3765" y="2305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46" name="Rectangle 154"/>
            <p:cNvSpPr>
              <a:spLocks noChangeArrowheads="1"/>
            </p:cNvSpPr>
            <p:nvPr/>
          </p:nvSpPr>
          <p:spPr bwMode="auto">
            <a:xfrm>
              <a:off x="3946" y="2305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47" name="Rectangle 155"/>
            <p:cNvSpPr>
              <a:spLocks noChangeArrowheads="1"/>
            </p:cNvSpPr>
            <p:nvPr/>
          </p:nvSpPr>
          <p:spPr bwMode="auto">
            <a:xfrm>
              <a:off x="363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48" name="Rectangle 156"/>
            <p:cNvSpPr>
              <a:spLocks noChangeArrowheads="1"/>
            </p:cNvSpPr>
            <p:nvPr/>
          </p:nvSpPr>
          <p:spPr bwMode="auto">
            <a:xfrm>
              <a:off x="680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49" name="Rectangle 157"/>
            <p:cNvSpPr>
              <a:spLocks noChangeArrowheads="1"/>
            </p:cNvSpPr>
            <p:nvPr/>
          </p:nvSpPr>
          <p:spPr bwMode="auto">
            <a:xfrm>
              <a:off x="1043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50" name="Rectangle 158"/>
            <p:cNvSpPr>
              <a:spLocks noChangeArrowheads="1"/>
            </p:cNvSpPr>
            <p:nvPr/>
          </p:nvSpPr>
          <p:spPr bwMode="auto">
            <a:xfrm>
              <a:off x="1406" y="2576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51" name="Rectangle 159"/>
            <p:cNvSpPr>
              <a:spLocks noChangeArrowheads="1"/>
            </p:cNvSpPr>
            <p:nvPr/>
          </p:nvSpPr>
          <p:spPr bwMode="auto">
            <a:xfrm>
              <a:off x="1905" y="2576"/>
              <a:ext cx="54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52" name="Rectangle 160"/>
            <p:cNvSpPr>
              <a:spLocks noChangeArrowheads="1"/>
            </p:cNvSpPr>
            <p:nvPr/>
          </p:nvSpPr>
          <p:spPr bwMode="auto">
            <a:xfrm>
              <a:off x="2495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53" name="Rectangle 161"/>
            <p:cNvSpPr>
              <a:spLocks noChangeArrowheads="1"/>
            </p:cNvSpPr>
            <p:nvPr/>
          </p:nvSpPr>
          <p:spPr bwMode="auto">
            <a:xfrm>
              <a:off x="2812" y="2576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54" name="Rectangle 162"/>
            <p:cNvSpPr>
              <a:spLocks noChangeArrowheads="1"/>
            </p:cNvSpPr>
            <p:nvPr/>
          </p:nvSpPr>
          <p:spPr bwMode="auto">
            <a:xfrm>
              <a:off x="3447" y="2576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55" name="Rectangle 163"/>
            <p:cNvSpPr>
              <a:spLocks noChangeArrowheads="1"/>
            </p:cNvSpPr>
            <p:nvPr/>
          </p:nvSpPr>
          <p:spPr bwMode="auto">
            <a:xfrm>
              <a:off x="3629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56" name="Rectangle 164"/>
            <p:cNvSpPr>
              <a:spLocks noChangeArrowheads="1"/>
            </p:cNvSpPr>
            <p:nvPr/>
          </p:nvSpPr>
          <p:spPr bwMode="auto">
            <a:xfrm>
              <a:off x="3946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57" name="Rectangle 165"/>
            <p:cNvSpPr>
              <a:spLocks noChangeArrowheads="1"/>
            </p:cNvSpPr>
            <p:nvPr/>
          </p:nvSpPr>
          <p:spPr bwMode="auto">
            <a:xfrm>
              <a:off x="363" y="2712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58" name="Rectangle 166"/>
            <p:cNvSpPr>
              <a:spLocks noChangeArrowheads="1"/>
            </p:cNvSpPr>
            <p:nvPr/>
          </p:nvSpPr>
          <p:spPr bwMode="auto">
            <a:xfrm>
              <a:off x="544" y="2712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59" name="Rectangle 167"/>
            <p:cNvSpPr>
              <a:spLocks noChangeArrowheads="1"/>
            </p:cNvSpPr>
            <p:nvPr/>
          </p:nvSpPr>
          <p:spPr bwMode="auto">
            <a:xfrm>
              <a:off x="1043" y="2712"/>
              <a:ext cx="22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60" name="Rectangle 168"/>
            <p:cNvSpPr>
              <a:spLocks noChangeArrowheads="1"/>
            </p:cNvSpPr>
            <p:nvPr/>
          </p:nvSpPr>
          <p:spPr bwMode="auto">
            <a:xfrm>
              <a:off x="1315" y="2712"/>
              <a:ext cx="7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61" name="Rectangle 169"/>
            <p:cNvSpPr>
              <a:spLocks noChangeArrowheads="1"/>
            </p:cNvSpPr>
            <p:nvPr/>
          </p:nvSpPr>
          <p:spPr bwMode="auto">
            <a:xfrm>
              <a:off x="2132" y="2712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62" name="Rectangle 170"/>
            <p:cNvSpPr>
              <a:spLocks noChangeArrowheads="1"/>
            </p:cNvSpPr>
            <p:nvPr/>
          </p:nvSpPr>
          <p:spPr bwMode="auto">
            <a:xfrm>
              <a:off x="2449" y="2712"/>
              <a:ext cx="9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63" name="Rectangle 171"/>
            <p:cNvSpPr>
              <a:spLocks noChangeArrowheads="1"/>
            </p:cNvSpPr>
            <p:nvPr/>
          </p:nvSpPr>
          <p:spPr bwMode="auto">
            <a:xfrm>
              <a:off x="2585" y="2712"/>
              <a:ext cx="18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64" name="Rectangle 172"/>
            <p:cNvSpPr>
              <a:spLocks noChangeArrowheads="1"/>
            </p:cNvSpPr>
            <p:nvPr/>
          </p:nvSpPr>
          <p:spPr bwMode="auto">
            <a:xfrm>
              <a:off x="2812" y="2712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65" name="Rectangle 173"/>
            <p:cNvSpPr>
              <a:spLocks noChangeArrowheads="1"/>
            </p:cNvSpPr>
            <p:nvPr/>
          </p:nvSpPr>
          <p:spPr bwMode="auto">
            <a:xfrm>
              <a:off x="3447" y="2712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66" name="Rectangle 174"/>
            <p:cNvSpPr>
              <a:spLocks noChangeArrowheads="1"/>
            </p:cNvSpPr>
            <p:nvPr/>
          </p:nvSpPr>
          <p:spPr bwMode="auto">
            <a:xfrm>
              <a:off x="3991" y="2712"/>
              <a:ext cx="9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67" name="Rectangle 175"/>
            <p:cNvSpPr>
              <a:spLocks noChangeArrowheads="1"/>
            </p:cNvSpPr>
            <p:nvPr/>
          </p:nvSpPr>
          <p:spPr bwMode="auto">
            <a:xfrm>
              <a:off x="4128" y="2712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68" name="Rectangle 176"/>
            <p:cNvSpPr>
              <a:spLocks noChangeArrowheads="1"/>
            </p:cNvSpPr>
            <p:nvPr/>
          </p:nvSpPr>
          <p:spPr bwMode="auto">
            <a:xfrm>
              <a:off x="363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69" name="Rectangle 177"/>
            <p:cNvSpPr>
              <a:spLocks noChangeArrowheads="1"/>
            </p:cNvSpPr>
            <p:nvPr/>
          </p:nvSpPr>
          <p:spPr bwMode="auto">
            <a:xfrm>
              <a:off x="726" y="2849"/>
              <a:ext cx="22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70" name="Rectangle 178"/>
            <p:cNvSpPr>
              <a:spLocks noChangeArrowheads="1"/>
            </p:cNvSpPr>
            <p:nvPr/>
          </p:nvSpPr>
          <p:spPr bwMode="auto">
            <a:xfrm>
              <a:off x="998" y="2849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71" name="Rectangle 179"/>
            <p:cNvSpPr>
              <a:spLocks noChangeArrowheads="1"/>
            </p:cNvSpPr>
            <p:nvPr/>
          </p:nvSpPr>
          <p:spPr bwMode="auto">
            <a:xfrm>
              <a:off x="1542" y="2849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72" name="Rectangle 180"/>
            <p:cNvSpPr>
              <a:spLocks noChangeArrowheads="1"/>
            </p:cNvSpPr>
            <p:nvPr/>
          </p:nvSpPr>
          <p:spPr bwMode="auto">
            <a:xfrm>
              <a:off x="1905" y="2849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73" name="Rectangle 181"/>
            <p:cNvSpPr>
              <a:spLocks noChangeArrowheads="1"/>
            </p:cNvSpPr>
            <p:nvPr/>
          </p:nvSpPr>
          <p:spPr bwMode="auto">
            <a:xfrm>
              <a:off x="2449" y="2849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74" name="Rectangle 182"/>
            <p:cNvSpPr>
              <a:spLocks noChangeArrowheads="1"/>
            </p:cNvSpPr>
            <p:nvPr/>
          </p:nvSpPr>
          <p:spPr bwMode="auto">
            <a:xfrm>
              <a:off x="2631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75" name="Rectangle 183"/>
            <p:cNvSpPr>
              <a:spLocks noChangeArrowheads="1"/>
            </p:cNvSpPr>
            <p:nvPr/>
          </p:nvSpPr>
          <p:spPr bwMode="auto">
            <a:xfrm>
              <a:off x="2994" y="2849"/>
              <a:ext cx="58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76" name="Rectangle 184"/>
            <p:cNvSpPr>
              <a:spLocks noChangeArrowheads="1"/>
            </p:cNvSpPr>
            <p:nvPr/>
          </p:nvSpPr>
          <p:spPr bwMode="auto">
            <a:xfrm>
              <a:off x="3629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77" name="Rectangle 185"/>
            <p:cNvSpPr>
              <a:spLocks noChangeArrowheads="1"/>
            </p:cNvSpPr>
            <p:nvPr/>
          </p:nvSpPr>
          <p:spPr bwMode="auto">
            <a:xfrm>
              <a:off x="3991" y="2849"/>
              <a:ext cx="273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78" name="Rectangle 186"/>
            <p:cNvSpPr>
              <a:spLocks noChangeArrowheads="1"/>
            </p:cNvSpPr>
            <p:nvPr/>
          </p:nvSpPr>
          <p:spPr bwMode="auto">
            <a:xfrm>
              <a:off x="4309" y="2849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79" name="Rectangle 187"/>
            <p:cNvSpPr>
              <a:spLocks noChangeArrowheads="1"/>
            </p:cNvSpPr>
            <p:nvPr/>
          </p:nvSpPr>
          <p:spPr bwMode="auto">
            <a:xfrm>
              <a:off x="363" y="2985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80" name="Rectangle 188"/>
            <p:cNvSpPr>
              <a:spLocks noChangeArrowheads="1"/>
            </p:cNvSpPr>
            <p:nvPr/>
          </p:nvSpPr>
          <p:spPr bwMode="auto">
            <a:xfrm>
              <a:off x="680" y="2985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81" name="Rectangle 189"/>
            <p:cNvSpPr>
              <a:spLocks noChangeArrowheads="1"/>
            </p:cNvSpPr>
            <p:nvPr/>
          </p:nvSpPr>
          <p:spPr bwMode="auto">
            <a:xfrm>
              <a:off x="1043" y="2985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82" name="Rectangle 190"/>
            <p:cNvSpPr>
              <a:spLocks noChangeArrowheads="1"/>
            </p:cNvSpPr>
            <p:nvPr/>
          </p:nvSpPr>
          <p:spPr bwMode="auto">
            <a:xfrm>
              <a:off x="1406" y="2985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83" name="Rectangle 191"/>
            <p:cNvSpPr>
              <a:spLocks noChangeArrowheads="1"/>
            </p:cNvSpPr>
            <p:nvPr/>
          </p:nvSpPr>
          <p:spPr bwMode="auto">
            <a:xfrm>
              <a:off x="1905" y="2985"/>
              <a:ext cx="54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84" name="Rectangle 192"/>
            <p:cNvSpPr>
              <a:spLocks noChangeArrowheads="1"/>
            </p:cNvSpPr>
            <p:nvPr/>
          </p:nvSpPr>
          <p:spPr bwMode="auto">
            <a:xfrm>
              <a:off x="2495" y="2985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85" name="Rectangle 193"/>
            <p:cNvSpPr>
              <a:spLocks noChangeArrowheads="1"/>
            </p:cNvSpPr>
            <p:nvPr/>
          </p:nvSpPr>
          <p:spPr bwMode="auto">
            <a:xfrm>
              <a:off x="2812" y="2985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86" name="Rectangle 194"/>
            <p:cNvSpPr>
              <a:spLocks noChangeArrowheads="1"/>
            </p:cNvSpPr>
            <p:nvPr/>
          </p:nvSpPr>
          <p:spPr bwMode="auto">
            <a:xfrm>
              <a:off x="3447" y="2985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87" name="Rectangle 195"/>
            <p:cNvSpPr>
              <a:spLocks noChangeArrowheads="1"/>
            </p:cNvSpPr>
            <p:nvPr/>
          </p:nvSpPr>
          <p:spPr bwMode="auto">
            <a:xfrm>
              <a:off x="3629" y="2985"/>
              <a:ext cx="18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88" name="Rectangle 196"/>
            <p:cNvSpPr>
              <a:spLocks noChangeArrowheads="1"/>
            </p:cNvSpPr>
            <p:nvPr/>
          </p:nvSpPr>
          <p:spPr bwMode="auto">
            <a:xfrm>
              <a:off x="3855" y="2985"/>
              <a:ext cx="40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89" name="Rectangle 197"/>
            <p:cNvSpPr>
              <a:spLocks noChangeArrowheads="1"/>
            </p:cNvSpPr>
            <p:nvPr/>
          </p:nvSpPr>
          <p:spPr bwMode="auto">
            <a:xfrm>
              <a:off x="363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90" name="Rectangle 198"/>
            <p:cNvSpPr>
              <a:spLocks noChangeArrowheads="1"/>
            </p:cNvSpPr>
            <p:nvPr/>
          </p:nvSpPr>
          <p:spPr bwMode="auto">
            <a:xfrm>
              <a:off x="680" y="3121"/>
              <a:ext cx="18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91" name="Rectangle 199"/>
            <p:cNvSpPr>
              <a:spLocks noChangeArrowheads="1"/>
            </p:cNvSpPr>
            <p:nvPr/>
          </p:nvSpPr>
          <p:spPr bwMode="auto">
            <a:xfrm>
              <a:off x="907" y="3121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92" name="Rectangle 200"/>
            <p:cNvSpPr>
              <a:spLocks noChangeArrowheads="1"/>
            </p:cNvSpPr>
            <p:nvPr/>
          </p:nvSpPr>
          <p:spPr bwMode="auto">
            <a:xfrm>
              <a:off x="1406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93" name="Rectangle 201"/>
            <p:cNvSpPr>
              <a:spLocks noChangeArrowheads="1"/>
            </p:cNvSpPr>
            <p:nvPr/>
          </p:nvSpPr>
          <p:spPr bwMode="auto">
            <a:xfrm>
              <a:off x="1724" y="3121"/>
              <a:ext cx="22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94" name="Rectangle 202"/>
            <p:cNvSpPr>
              <a:spLocks noChangeArrowheads="1"/>
            </p:cNvSpPr>
            <p:nvPr/>
          </p:nvSpPr>
          <p:spPr bwMode="auto">
            <a:xfrm>
              <a:off x="1996" y="3121"/>
              <a:ext cx="7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95" name="Rectangle 203"/>
            <p:cNvSpPr>
              <a:spLocks noChangeArrowheads="1"/>
            </p:cNvSpPr>
            <p:nvPr/>
          </p:nvSpPr>
          <p:spPr bwMode="auto">
            <a:xfrm>
              <a:off x="2812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96" name="Rectangle 204"/>
            <p:cNvSpPr>
              <a:spLocks noChangeArrowheads="1"/>
            </p:cNvSpPr>
            <p:nvPr/>
          </p:nvSpPr>
          <p:spPr bwMode="auto">
            <a:xfrm>
              <a:off x="3130" y="3121"/>
              <a:ext cx="58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97" name="Rectangle 205"/>
            <p:cNvSpPr>
              <a:spLocks noChangeArrowheads="1"/>
            </p:cNvSpPr>
            <p:nvPr/>
          </p:nvSpPr>
          <p:spPr bwMode="auto">
            <a:xfrm>
              <a:off x="3765" y="3121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998" name="Rectangle 206"/>
            <p:cNvSpPr>
              <a:spLocks noChangeArrowheads="1"/>
            </p:cNvSpPr>
            <p:nvPr/>
          </p:nvSpPr>
          <p:spPr bwMode="auto">
            <a:xfrm>
              <a:off x="3946" y="3121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3999" name="AutoShape 207"/>
          <p:cNvSpPr>
            <a:spLocks/>
          </p:cNvSpPr>
          <p:nvPr/>
        </p:nvSpPr>
        <p:spPr bwMode="auto">
          <a:xfrm rot="-5400000">
            <a:off x="6553201" y="3130550"/>
            <a:ext cx="144462" cy="5761037"/>
          </a:xfrm>
          <a:prstGeom prst="leftBracket">
            <a:avLst>
              <a:gd name="adj" fmla="val 62773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4000" name="Rectangle 208"/>
          <p:cNvSpPr>
            <a:spLocks noChangeArrowheads="1"/>
          </p:cNvSpPr>
          <p:nvPr/>
        </p:nvSpPr>
        <p:spPr bwMode="auto">
          <a:xfrm>
            <a:off x="287338" y="5580063"/>
            <a:ext cx="324008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1400" b="1">
                <a:latin typeface="Verdana" pitchFamily="34" charset="0"/>
              </a:rPr>
              <a:t>1. TARGET BIT-RATE</a:t>
            </a:r>
          </a:p>
        </p:txBody>
      </p:sp>
      <p:sp>
        <p:nvSpPr>
          <p:cNvPr id="34001" name="Rectangle 209"/>
          <p:cNvSpPr>
            <a:spLocks noChangeArrowheads="1"/>
          </p:cNvSpPr>
          <p:nvPr/>
        </p:nvSpPr>
        <p:spPr bwMode="auto">
          <a:xfrm>
            <a:off x="576263" y="5867400"/>
            <a:ext cx="32416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1400" b="1" i="1">
                <a:latin typeface="Verdana" pitchFamily="34" charset="0"/>
                <a:sym typeface="Wingdings" pitchFamily="2" charset="2"/>
              </a:rPr>
              <a:t> </a:t>
            </a:r>
            <a:r>
              <a:rPr lang="es-ES" sz="1400" b="1" i="1">
                <a:latin typeface="Verdana" pitchFamily="34" charset="0"/>
              </a:rPr>
              <a:t>QUALITY OPTIMIZATION</a:t>
            </a:r>
          </a:p>
        </p:txBody>
      </p:sp>
      <p:sp>
        <p:nvSpPr>
          <p:cNvPr id="34002" name="Freeform 210"/>
          <p:cNvSpPr>
            <a:spLocks/>
          </p:cNvSpPr>
          <p:nvPr/>
        </p:nvSpPr>
        <p:spPr bwMode="auto">
          <a:xfrm>
            <a:off x="555625" y="1317625"/>
            <a:ext cx="1858963" cy="3787775"/>
          </a:xfrm>
          <a:custGeom>
            <a:avLst/>
            <a:gdLst>
              <a:gd name="T0" fmla="*/ 0 w 1171"/>
              <a:gd name="T1" fmla="*/ 0 h 2386"/>
              <a:gd name="T2" fmla="*/ 1168 w 1171"/>
              <a:gd name="T3" fmla="*/ 1 h 2386"/>
              <a:gd name="T4" fmla="*/ 1168 w 1171"/>
              <a:gd name="T5" fmla="*/ 103 h 2386"/>
              <a:gd name="T6" fmla="*/ 1036 w 1171"/>
              <a:gd name="T7" fmla="*/ 103 h 2386"/>
              <a:gd name="T8" fmla="*/ 1036 w 1171"/>
              <a:gd name="T9" fmla="*/ 226 h 2386"/>
              <a:gd name="T10" fmla="*/ 664 w 1171"/>
              <a:gd name="T11" fmla="*/ 226 h 2386"/>
              <a:gd name="T12" fmla="*/ 664 w 1171"/>
              <a:gd name="T13" fmla="*/ 493 h 2386"/>
              <a:gd name="T14" fmla="*/ 940 w 1171"/>
              <a:gd name="T15" fmla="*/ 493 h 2386"/>
              <a:gd name="T16" fmla="*/ 940 w 1171"/>
              <a:gd name="T17" fmla="*/ 631 h 2386"/>
              <a:gd name="T18" fmla="*/ 1171 w 1171"/>
              <a:gd name="T19" fmla="*/ 631 h 2386"/>
              <a:gd name="T20" fmla="*/ 1171 w 1171"/>
              <a:gd name="T21" fmla="*/ 766 h 2386"/>
              <a:gd name="T22" fmla="*/ 667 w 1171"/>
              <a:gd name="T23" fmla="*/ 766 h 2386"/>
              <a:gd name="T24" fmla="*/ 670 w 1171"/>
              <a:gd name="T25" fmla="*/ 898 h 2386"/>
              <a:gd name="T26" fmla="*/ 1033 w 1171"/>
              <a:gd name="T27" fmla="*/ 898 h 2386"/>
              <a:gd name="T28" fmla="*/ 1033 w 1171"/>
              <a:gd name="T29" fmla="*/ 1036 h 2386"/>
              <a:gd name="T30" fmla="*/ 667 w 1171"/>
              <a:gd name="T31" fmla="*/ 1036 h 2386"/>
              <a:gd name="T32" fmla="*/ 667 w 1171"/>
              <a:gd name="T33" fmla="*/ 1174 h 2386"/>
              <a:gd name="T34" fmla="*/ 898 w 1171"/>
              <a:gd name="T35" fmla="*/ 1174 h 2386"/>
              <a:gd name="T36" fmla="*/ 898 w 1171"/>
              <a:gd name="T37" fmla="*/ 1309 h 2386"/>
              <a:gd name="T38" fmla="*/ 670 w 1171"/>
              <a:gd name="T39" fmla="*/ 1309 h 2386"/>
              <a:gd name="T40" fmla="*/ 667 w 1171"/>
              <a:gd name="T41" fmla="*/ 1447 h 2386"/>
              <a:gd name="T42" fmla="*/ 535 w 1171"/>
              <a:gd name="T43" fmla="*/ 1447 h 2386"/>
              <a:gd name="T44" fmla="*/ 535 w 1171"/>
              <a:gd name="T45" fmla="*/ 1582 h 2386"/>
              <a:gd name="T46" fmla="*/ 628 w 1171"/>
              <a:gd name="T47" fmla="*/ 1582 h 2386"/>
              <a:gd name="T48" fmla="*/ 628 w 1171"/>
              <a:gd name="T49" fmla="*/ 1714 h 2386"/>
              <a:gd name="T50" fmla="*/ 1033 w 1171"/>
              <a:gd name="T51" fmla="*/ 1714 h 2386"/>
              <a:gd name="T52" fmla="*/ 1030 w 1171"/>
              <a:gd name="T53" fmla="*/ 1849 h 2386"/>
              <a:gd name="T54" fmla="*/ 826 w 1171"/>
              <a:gd name="T55" fmla="*/ 1849 h 2386"/>
              <a:gd name="T56" fmla="*/ 667 w 1171"/>
              <a:gd name="T57" fmla="*/ 1849 h 2386"/>
              <a:gd name="T58" fmla="*/ 667 w 1171"/>
              <a:gd name="T59" fmla="*/ 1987 h 2386"/>
              <a:gd name="T60" fmla="*/ 616 w 1171"/>
              <a:gd name="T61" fmla="*/ 1990 h 2386"/>
              <a:gd name="T62" fmla="*/ 616 w 1171"/>
              <a:gd name="T63" fmla="*/ 2125 h 2386"/>
              <a:gd name="T64" fmla="*/ 496 w 1171"/>
              <a:gd name="T65" fmla="*/ 2128 h 2386"/>
              <a:gd name="T66" fmla="*/ 301 w 1171"/>
              <a:gd name="T67" fmla="*/ 2128 h 2386"/>
              <a:gd name="T68" fmla="*/ 301 w 1171"/>
              <a:gd name="T69" fmla="*/ 2269 h 2386"/>
              <a:gd name="T70" fmla="*/ 535 w 1171"/>
              <a:gd name="T71" fmla="*/ 2269 h 2386"/>
              <a:gd name="T72" fmla="*/ 538 w 1171"/>
              <a:gd name="T73" fmla="*/ 2386 h 2386"/>
              <a:gd name="T74" fmla="*/ 0 w 1171"/>
              <a:gd name="T75" fmla="*/ 2386 h 2386"/>
              <a:gd name="T76" fmla="*/ 0 w 1171"/>
              <a:gd name="T77" fmla="*/ 0 h 2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71" h="2386">
                <a:moveTo>
                  <a:pt x="0" y="0"/>
                </a:moveTo>
                <a:lnTo>
                  <a:pt x="1168" y="1"/>
                </a:lnTo>
                <a:lnTo>
                  <a:pt x="1168" y="103"/>
                </a:lnTo>
                <a:lnTo>
                  <a:pt x="1036" y="103"/>
                </a:lnTo>
                <a:lnTo>
                  <a:pt x="1036" y="226"/>
                </a:lnTo>
                <a:lnTo>
                  <a:pt x="664" y="226"/>
                </a:lnTo>
                <a:lnTo>
                  <a:pt x="664" y="493"/>
                </a:lnTo>
                <a:lnTo>
                  <a:pt x="940" y="493"/>
                </a:lnTo>
                <a:lnTo>
                  <a:pt x="940" y="631"/>
                </a:lnTo>
                <a:lnTo>
                  <a:pt x="1171" y="631"/>
                </a:lnTo>
                <a:lnTo>
                  <a:pt x="1171" y="766"/>
                </a:lnTo>
                <a:lnTo>
                  <a:pt x="667" y="766"/>
                </a:lnTo>
                <a:lnTo>
                  <a:pt x="670" y="898"/>
                </a:lnTo>
                <a:lnTo>
                  <a:pt x="1033" y="898"/>
                </a:lnTo>
                <a:lnTo>
                  <a:pt x="1033" y="1036"/>
                </a:lnTo>
                <a:lnTo>
                  <a:pt x="667" y="1036"/>
                </a:lnTo>
                <a:lnTo>
                  <a:pt x="667" y="1174"/>
                </a:lnTo>
                <a:lnTo>
                  <a:pt x="898" y="1174"/>
                </a:lnTo>
                <a:lnTo>
                  <a:pt x="898" y="1309"/>
                </a:lnTo>
                <a:lnTo>
                  <a:pt x="670" y="1309"/>
                </a:lnTo>
                <a:lnTo>
                  <a:pt x="667" y="1447"/>
                </a:lnTo>
                <a:lnTo>
                  <a:pt x="535" y="1447"/>
                </a:lnTo>
                <a:lnTo>
                  <a:pt x="535" y="1582"/>
                </a:lnTo>
                <a:lnTo>
                  <a:pt x="628" y="1582"/>
                </a:lnTo>
                <a:lnTo>
                  <a:pt x="628" y="1714"/>
                </a:lnTo>
                <a:lnTo>
                  <a:pt x="1033" y="1714"/>
                </a:lnTo>
                <a:lnTo>
                  <a:pt x="1030" y="1849"/>
                </a:lnTo>
                <a:lnTo>
                  <a:pt x="826" y="1849"/>
                </a:lnTo>
                <a:lnTo>
                  <a:pt x="667" y="1849"/>
                </a:lnTo>
                <a:lnTo>
                  <a:pt x="667" y="1987"/>
                </a:lnTo>
                <a:lnTo>
                  <a:pt x="616" y="1990"/>
                </a:lnTo>
                <a:lnTo>
                  <a:pt x="616" y="2125"/>
                </a:lnTo>
                <a:lnTo>
                  <a:pt x="496" y="2128"/>
                </a:lnTo>
                <a:lnTo>
                  <a:pt x="301" y="2128"/>
                </a:lnTo>
                <a:lnTo>
                  <a:pt x="301" y="2269"/>
                </a:lnTo>
                <a:lnTo>
                  <a:pt x="535" y="2269"/>
                </a:lnTo>
                <a:lnTo>
                  <a:pt x="538" y="2386"/>
                </a:lnTo>
                <a:lnTo>
                  <a:pt x="0" y="238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64999"/>
            </a:schemeClr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34003" name="Group 211"/>
          <p:cNvGrpSpPr>
            <a:grpSpLocks/>
          </p:cNvGrpSpPr>
          <p:nvPr/>
        </p:nvGrpSpPr>
        <p:grpSpPr bwMode="auto">
          <a:xfrm>
            <a:off x="3811588" y="5915025"/>
            <a:ext cx="5608637" cy="120650"/>
            <a:chOff x="2401" y="3681"/>
            <a:chExt cx="3533" cy="76"/>
          </a:xfrm>
        </p:grpSpPr>
        <p:sp>
          <p:nvSpPr>
            <p:cNvPr id="34004" name="Rectangle 212"/>
            <p:cNvSpPr>
              <a:spLocks noChangeArrowheads="1"/>
            </p:cNvSpPr>
            <p:nvPr/>
          </p:nvSpPr>
          <p:spPr bwMode="auto">
            <a:xfrm>
              <a:off x="2401" y="3681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05" name="Rectangle 213"/>
            <p:cNvSpPr>
              <a:spLocks noChangeArrowheads="1"/>
            </p:cNvSpPr>
            <p:nvPr/>
          </p:nvSpPr>
          <p:spPr bwMode="auto">
            <a:xfrm>
              <a:off x="2734" y="3681"/>
              <a:ext cx="230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06" name="Rectangle 214"/>
            <p:cNvSpPr>
              <a:spLocks noChangeArrowheads="1"/>
            </p:cNvSpPr>
            <p:nvPr/>
          </p:nvSpPr>
          <p:spPr bwMode="auto">
            <a:xfrm>
              <a:off x="2982" y="3681"/>
              <a:ext cx="35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07" name="Rectangle 215"/>
            <p:cNvSpPr>
              <a:spLocks noChangeArrowheads="1"/>
            </p:cNvSpPr>
            <p:nvPr/>
          </p:nvSpPr>
          <p:spPr bwMode="auto">
            <a:xfrm>
              <a:off x="3359" y="3681"/>
              <a:ext cx="20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08" name="Rectangle 216"/>
            <p:cNvSpPr>
              <a:spLocks noChangeArrowheads="1"/>
            </p:cNvSpPr>
            <p:nvPr/>
          </p:nvSpPr>
          <p:spPr bwMode="auto">
            <a:xfrm>
              <a:off x="3581" y="3681"/>
              <a:ext cx="30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09" name="Rectangle 217"/>
            <p:cNvSpPr>
              <a:spLocks noChangeArrowheads="1"/>
            </p:cNvSpPr>
            <p:nvPr/>
          </p:nvSpPr>
          <p:spPr bwMode="auto">
            <a:xfrm>
              <a:off x="3899" y="3681"/>
              <a:ext cx="19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10" name="Rectangle 218"/>
            <p:cNvSpPr>
              <a:spLocks noChangeArrowheads="1"/>
            </p:cNvSpPr>
            <p:nvPr/>
          </p:nvSpPr>
          <p:spPr bwMode="auto">
            <a:xfrm>
              <a:off x="4110" y="3681"/>
              <a:ext cx="40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11" name="Rectangle 219"/>
            <p:cNvSpPr>
              <a:spLocks noChangeArrowheads="1"/>
            </p:cNvSpPr>
            <p:nvPr/>
          </p:nvSpPr>
          <p:spPr bwMode="auto">
            <a:xfrm>
              <a:off x="4534" y="3681"/>
              <a:ext cx="41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12" name="Rectangle 220"/>
            <p:cNvSpPr>
              <a:spLocks noChangeArrowheads="1"/>
            </p:cNvSpPr>
            <p:nvPr/>
          </p:nvSpPr>
          <p:spPr bwMode="auto">
            <a:xfrm>
              <a:off x="4975" y="3681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13" name="Rectangle 221"/>
            <p:cNvSpPr>
              <a:spLocks noChangeArrowheads="1"/>
            </p:cNvSpPr>
            <p:nvPr/>
          </p:nvSpPr>
          <p:spPr bwMode="auto">
            <a:xfrm>
              <a:off x="5308" y="3681"/>
              <a:ext cx="2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14" name="Rectangle 222"/>
            <p:cNvSpPr>
              <a:spLocks noChangeArrowheads="1"/>
            </p:cNvSpPr>
            <p:nvPr/>
          </p:nvSpPr>
          <p:spPr bwMode="auto">
            <a:xfrm>
              <a:off x="5631" y="3681"/>
              <a:ext cx="2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15" name="Rectangle 223"/>
            <p:cNvSpPr>
              <a:spLocks noChangeArrowheads="1"/>
            </p:cNvSpPr>
            <p:nvPr/>
          </p:nvSpPr>
          <p:spPr bwMode="auto">
            <a:xfrm>
              <a:off x="5864" y="3681"/>
              <a:ext cx="7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4016" name="Rectangle 224"/>
          <p:cNvSpPr>
            <a:spLocks noChangeArrowheads="1"/>
          </p:cNvSpPr>
          <p:nvPr/>
        </p:nvSpPr>
        <p:spPr bwMode="auto">
          <a:xfrm>
            <a:off x="287338" y="6300788"/>
            <a:ext cx="324008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1400" b="1">
                <a:latin typeface="Verdana" pitchFamily="34" charset="0"/>
              </a:rPr>
              <a:t>2. TARGET QUALITY</a:t>
            </a:r>
          </a:p>
        </p:txBody>
      </p:sp>
      <p:sp>
        <p:nvSpPr>
          <p:cNvPr id="34017" name="Rectangle 225"/>
          <p:cNvSpPr>
            <a:spLocks noChangeArrowheads="1"/>
          </p:cNvSpPr>
          <p:nvPr/>
        </p:nvSpPr>
        <p:spPr bwMode="auto">
          <a:xfrm>
            <a:off x="576263" y="6588125"/>
            <a:ext cx="32416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1400" b="1" i="1">
                <a:latin typeface="Verdana" pitchFamily="34" charset="0"/>
                <a:sym typeface="Wingdings" pitchFamily="2" charset="2"/>
              </a:rPr>
              <a:t> </a:t>
            </a:r>
            <a:r>
              <a:rPr lang="es-ES" sz="1400" b="1" i="1">
                <a:latin typeface="Verdana" pitchFamily="34" charset="0"/>
              </a:rPr>
              <a:t>BIT-RATE OPTIMIZATION</a:t>
            </a:r>
          </a:p>
        </p:txBody>
      </p:sp>
      <p:grpSp>
        <p:nvGrpSpPr>
          <p:cNvPr id="34018" name="Group 226"/>
          <p:cNvGrpSpPr>
            <a:grpSpLocks/>
          </p:cNvGrpSpPr>
          <p:nvPr/>
        </p:nvGrpSpPr>
        <p:grpSpPr bwMode="auto">
          <a:xfrm>
            <a:off x="3744913" y="6300788"/>
            <a:ext cx="863600" cy="863600"/>
            <a:chOff x="1270" y="1383"/>
            <a:chExt cx="2540" cy="2541"/>
          </a:xfrm>
        </p:grpSpPr>
        <p:pic>
          <p:nvPicPr>
            <p:cNvPr id="34019" name="Picture 227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" y="1383"/>
              <a:ext cx="2540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020" name="Rectangle 228"/>
            <p:cNvSpPr>
              <a:spLocks noChangeArrowheads="1"/>
            </p:cNvSpPr>
            <p:nvPr/>
          </p:nvSpPr>
          <p:spPr bwMode="auto">
            <a:xfrm>
              <a:off x="1270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34021" name="Group 229"/>
          <p:cNvGrpSpPr>
            <a:grpSpLocks/>
          </p:cNvGrpSpPr>
          <p:nvPr/>
        </p:nvGrpSpPr>
        <p:grpSpPr bwMode="auto">
          <a:xfrm>
            <a:off x="4822825" y="6632575"/>
            <a:ext cx="4897438" cy="171450"/>
            <a:chOff x="3038" y="4133"/>
            <a:chExt cx="3085" cy="108"/>
          </a:xfrm>
        </p:grpSpPr>
        <p:sp>
          <p:nvSpPr>
            <p:cNvPr id="34022" name="AutoShape 230"/>
            <p:cNvSpPr>
              <a:spLocks/>
            </p:cNvSpPr>
            <p:nvPr/>
          </p:nvSpPr>
          <p:spPr bwMode="auto">
            <a:xfrm rot="-5400000">
              <a:off x="4535" y="2653"/>
              <a:ext cx="91" cy="3085"/>
            </a:xfrm>
            <a:prstGeom prst="leftBracket">
              <a:avLst>
                <a:gd name="adj" fmla="val 53363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23" name="Rectangle 231"/>
            <p:cNvSpPr>
              <a:spLocks noChangeArrowheads="1"/>
            </p:cNvSpPr>
            <p:nvPr/>
          </p:nvSpPr>
          <p:spPr bwMode="auto">
            <a:xfrm>
              <a:off x="3083" y="4135"/>
              <a:ext cx="17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24" name="Rectangle 232"/>
            <p:cNvSpPr>
              <a:spLocks noChangeArrowheads="1"/>
            </p:cNvSpPr>
            <p:nvPr/>
          </p:nvSpPr>
          <p:spPr bwMode="auto">
            <a:xfrm>
              <a:off x="3277" y="4135"/>
              <a:ext cx="230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25" name="Rectangle 233"/>
            <p:cNvSpPr>
              <a:spLocks noChangeArrowheads="1"/>
            </p:cNvSpPr>
            <p:nvPr/>
          </p:nvSpPr>
          <p:spPr bwMode="auto">
            <a:xfrm>
              <a:off x="3525" y="4135"/>
              <a:ext cx="35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26" name="Rectangle 234"/>
            <p:cNvSpPr>
              <a:spLocks noChangeArrowheads="1"/>
            </p:cNvSpPr>
            <p:nvPr/>
          </p:nvSpPr>
          <p:spPr bwMode="auto">
            <a:xfrm>
              <a:off x="3902" y="4135"/>
              <a:ext cx="8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27" name="Rectangle 235"/>
            <p:cNvSpPr>
              <a:spLocks noChangeArrowheads="1"/>
            </p:cNvSpPr>
            <p:nvPr/>
          </p:nvSpPr>
          <p:spPr bwMode="auto">
            <a:xfrm>
              <a:off x="4010" y="4135"/>
              <a:ext cx="25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28" name="Rectangle 236"/>
            <p:cNvSpPr>
              <a:spLocks noChangeArrowheads="1"/>
            </p:cNvSpPr>
            <p:nvPr/>
          </p:nvSpPr>
          <p:spPr bwMode="auto">
            <a:xfrm>
              <a:off x="4291" y="4134"/>
              <a:ext cx="19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29" name="Rectangle 237"/>
            <p:cNvSpPr>
              <a:spLocks noChangeArrowheads="1"/>
            </p:cNvSpPr>
            <p:nvPr/>
          </p:nvSpPr>
          <p:spPr bwMode="auto">
            <a:xfrm>
              <a:off x="4502" y="4134"/>
              <a:ext cx="20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30" name="Rectangle 238"/>
            <p:cNvSpPr>
              <a:spLocks noChangeArrowheads="1"/>
            </p:cNvSpPr>
            <p:nvPr/>
          </p:nvSpPr>
          <p:spPr bwMode="auto">
            <a:xfrm>
              <a:off x="4724" y="4133"/>
              <a:ext cx="31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31" name="Rectangle 239"/>
            <p:cNvSpPr>
              <a:spLocks noChangeArrowheads="1"/>
            </p:cNvSpPr>
            <p:nvPr/>
          </p:nvSpPr>
          <p:spPr bwMode="auto">
            <a:xfrm>
              <a:off x="5051" y="4133"/>
              <a:ext cx="26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32" name="Rectangle 240"/>
            <p:cNvSpPr>
              <a:spLocks noChangeArrowheads="1"/>
            </p:cNvSpPr>
            <p:nvPr/>
          </p:nvSpPr>
          <p:spPr bwMode="auto">
            <a:xfrm>
              <a:off x="5342" y="4133"/>
              <a:ext cx="185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33" name="Rectangle 241"/>
            <p:cNvSpPr>
              <a:spLocks noChangeArrowheads="1"/>
            </p:cNvSpPr>
            <p:nvPr/>
          </p:nvSpPr>
          <p:spPr bwMode="auto">
            <a:xfrm>
              <a:off x="5551" y="4133"/>
              <a:ext cx="31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4034" name="Rectangle 242"/>
            <p:cNvSpPr>
              <a:spLocks noChangeArrowheads="1"/>
            </p:cNvSpPr>
            <p:nvPr/>
          </p:nvSpPr>
          <p:spPr bwMode="auto">
            <a:xfrm>
              <a:off x="5889" y="4133"/>
              <a:ext cx="15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34035" name="Group 243"/>
          <p:cNvGrpSpPr>
            <a:grpSpLocks/>
          </p:cNvGrpSpPr>
          <p:nvPr/>
        </p:nvGrpSpPr>
        <p:grpSpPr bwMode="auto">
          <a:xfrm>
            <a:off x="4895850" y="6946900"/>
            <a:ext cx="4752975" cy="0"/>
            <a:chOff x="3084" y="4331"/>
            <a:chExt cx="2994" cy="0"/>
          </a:xfrm>
        </p:grpSpPr>
        <p:sp>
          <p:nvSpPr>
            <p:cNvPr id="34036" name="Line 244"/>
            <p:cNvSpPr>
              <a:spLocks noChangeShapeType="1"/>
            </p:cNvSpPr>
            <p:nvPr/>
          </p:nvSpPr>
          <p:spPr bwMode="auto">
            <a:xfrm flipH="1">
              <a:off x="5035" y="4331"/>
              <a:ext cx="1043" cy="0"/>
            </a:xfrm>
            <a:prstGeom prst="line">
              <a:avLst/>
            </a:prstGeom>
            <a:noFill/>
            <a:ln w="28575">
              <a:solidFill>
                <a:srgbClr val="5F5F5F"/>
              </a:solidFill>
              <a:round/>
              <a:headEnd type="diamond" w="lg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037" name="Line 245"/>
            <p:cNvSpPr>
              <a:spLocks noChangeShapeType="1"/>
            </p:cNvSpPr>
            <p:nvPr/>
          </p:nvSpPr>
          <p:spPr bwMode="auto">
            <a:xfrm>
              <a:off x="3084" y="4331"/>
              <a:ext cx="998" cy="0"/>
            </a:xfrm>
            <a:prstGeom prst="line">
              <a:avLst/>
            </a:prstGeom>
            <a:noFill/>
            <a:ln w="28575">
              <a:solidFill>
                <a:srgbClr val="5F5F5F"/>
              </a:solidFill>
              <a:round/>
              <a:headEnd type="diamond" w="lg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4038" name="Text Box 246"/>
          <p:cNvSpPr txBox="1">
            <a:spLocks noChangeArrowheads="1"/>
          </p:cNvSpPr>
          <p:nvPr/>
        </p:nvSpPr>
        <p:spPr bwMode="auto">
          <a:xfrm>
            <a:off x="144463" y="5607050"/>
            <a:ext cx="9720262" cy="162877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endParaRPr lang="en-GB" sz="1400" b="1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 eaLnBrk="1">
              <a:lnSpc>
                <a:spcPct val="101000"/>
              </a:lnSpc>
            </a:pPr>
            <a:r>
              <a:rPr lang="en-GB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NEED OF RATE-DISTORTION</a:t>
            </a:r>
          </a:p>
          <a:p>
            <a:pPr algn="ctr" eaLnBrk="1">
              <a:lnSpc>
                <a:spcPct val="101000"/>
              </a:lnSpc>
            </a:pPr>
            <a:r>
              <a:rPr lang="en-GB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OPTIMIZATION</a:t>
            </a:r>
          </a:p>
          <a:p>
            <a:pPr algn="ctr" eaLnBrk="1">
              <a:lnSpc>
                <a:spcPct val="101000"/>
              </a:lnSpc>
            </a:pPr>
            <a:endParaRPr lang="en-GB" sz="1000" b="1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 eaLnBrk="1">
              <a:lnSpc>
                <a:spcPct val="101000"/>
              </a:lnSpc>
            </a:pPr>
            <a:endParaRPr lang="en-GB" sz="1000" b="1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 eaLnBrk="1">
              <a:lnSpc>
                <a:spcPct val="101000"/>
              </a:lnSpc>
            </a:pPr>
            <a:endParaRPr lang="en-GB" sz="1000" b="1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34039" name="AutoShape 247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  <p:grpSp>
        <p:nvGrpSpPr>
          <p:cNvPr id="34040" name="Group 248"/>
          <p:cNvGrpSpPr>
            <a:grpSpLocks/>
          </p:cNvGrpSpPr>
          <p:nvPr/>
        </p:nvGrpSpPr>
        <p:grpSpPr bwMode="auto">
          <a:xfrm>
            <a:off x="7777163" y="4498975"/>
            <a:ext cx="2087562" cy="1225550"/>
            <a:chOff x="4899" y="2834"/>
            <a:chExt cx="1315" cy="772"/>
          </a:xfrm>
        </p:grpSpPr>
        <p:grpSp>
          <p:nvGrpSpPr>
            <p:cNvPr id="34041" name="Group 249"/>
            <p:cNvGrpSpPr>
              <a:grpSpLocks/>
            </p:cNvGrpSpPr>
            <p:nvPr/>
          </p:nvGrpSpPr>
          <p:grpSpPr bwMode="auto">
            <a:xfrm>
              <a:off x="4899" y="2834"/>
              <a:ext cx="1315" cy="454"/>
              <a:chOff x="4899" y="2290"/>
              <a:chExt cx="1315" cy="454"/>
            </a:xfrm>
          </p:grpSpPr>
          <p:sp>
            <p:nvSpPr>
              <p:cNvPr id="34042" name="Line 250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4043" name="Rectangle 251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>
                    <a:latin typeface="Verdana" pitchFamily="34" charset="0"/>
                  </a:rPr>
                  <a:t>TIER-2 CODING</a:t>
                </a:r>
              </a:p>
            </p:txBody>
          </p:sp>
        </p:grpSp>
        <p:sp>
          <p:nvSpPr>
            <p:cNvPr id="34044" name="Line 252"/>
            <p:cNvSpPr>
              <a:spLocks noChangeShapeType="1"/>
            </p:cNvSpPr>
            <p:nvPr/>
          </p:nvSpPr>
          <p:spPr bwMode="auto">
            <a:xfrm>
              <a:off x="5534" y="3288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045" name="AutoShape 253"/>
            <p:cNvSpPr>
              <a:spLocks noChangeArrowheads="1"/>
            </p:cNvSpPr>
            <p:nvPr/>
          </p:nvSpPr>
          <p:spPr bwMode="auto">
            <a:xfrm>
              <a:off x="4899" y="3424"/>
              <a:ext cx="1315" cy="182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JP2 code-stream</a:t>
              </a:r>
              <a:endParaRPr lang="es-ES" sz="1400">
                <a:latin typeface="Verdana" pitchFamily="34" charset="0"/>
              </a:endParaRPr>
            </a:p>
          </p:txBody>
        </p:sp>
      </p:grpSp>
      <p:grpSp>
        <p:nvGrpSpPr>
          <p:cNvPr id="34046" name="Group 254"/>
          <p:cNvGrpSpPr>
            <a:grpSpLocks/>
          </p:cNvGrpSpPr>
          <p:nvPr/>
        </p:nvGrpSpPr>
        <p:grpSpPr bwMode="auto">
          <a:xfrm>
            <a:off x="6416675" y="4356100"/>
            <a:ext cx="2295525" cy="457200"/>
            <a:chOff x="4042" y="2744"/>
            <a:chExt cx="1446" cy="288"/>
          </a:xfrm>
        </p:grpSpPr>
        <p:sp>
          <p:nvSpPr>
            <p:cNvPr id="34047" name="Text Box 255"/>
            <p:cNvSpPr txBox="1">
              <a:spLocks noChangeArrowheads="1"/>
            </p:cNvSpPr>
            <p:nvPr/>
          </p:nvSpPr>
          <p:spPr bwMode="auto">
            <a:xfrm>
              <a:off x="4042" y="2744"/>
              <a:ext cx="81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sz="24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PCRD</a:t>
              </a:r>
            </a:p>
          </p:txBody>
        </p:sp>
        <p:sp>
          <p:nvSpPr>
            <p:cNvPr id="34048" name="Line 256"/>
            <p:cNvSpPr>
              <a:spLocks noChangeShapeType="1"/>
            </p:cNvSpPr>
            <p:nvPr/>
          </p:nvSpPr>
          <p:spPr bwMode="auto">
            <a:xfrm flipH="1">
              <a:off x="4842" y="2904"/>
              <a:ext cx="64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nimBg="1"/>
      <p:bldP spid="33999" grpId="0" animBg="1"/>
      <p:bldP spid="34000" grpId="0"/>
      <p:bldP spid="34001" grpId="0"/>
      <p:bldP spid="34002" grpId="0" animBg="1"/>
      <p:bldP spid="34016" grpId="0"/>
      <p:bldP spid="34017" grpId="0"/>
      <p:bldP spid="340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576263" y="1930400"/>
            <a:ext cx="6480175" cy="3144838"/>
            <a:chOff x="363" y="1216"/>
            <a:chExt cx="4082" cy="1981"/>
          </a:xfrm>
        </p:grpSpPr>
        <p:sp>
          <p:nvSpPr>
            <p:cNvPr id="35843" name="Rectangle 3"/>
            <p:cNvSpPr>
              <a:spLocks noChangeArrowheads="1"/>
            </p:cNvSpPr>
            <p:nvPr/>
          </p:nvSpPr>
          <p:spPr bwMode="auto">
            <a:xfrm>
              <a:off x="363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44" name="Rectangle 4"/>
            <p:cNvSpPr>
              <a:spLocks noChangeArrowheads="1"/>
            </p:cNvSpPr>
            <p:nvPr/>
          </p:nvSpPr>
          <p:spPr bwMode="auto">
            <a:xfrm>
              <a:off x="680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45" name="Rectangle 5"/>
            <p:cNvSpPr>
              <a:spLocks noChangeArrowheads="1"/>
            </p:cNvSpPr>
            <p:nvPr/>
          </p:nvSpPr>
          <p:spPr bwMode="auto">
            <a:xfrm>
              <a:off x="1043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46" name="Rectangle 6"/>
            <p:cNvSpPr>
              <a:spLocks noChangeArrowheads="1"/>
            </p:cNvSpPr>
            <p:nvPr/>
          </p:nvSpPr>
          <p:spPr bwMode="auto">
            <a:xfrm>
              <a:off x="1406" y="1216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47" name="Rectangle 7"/>
            <p:cNvSpPr>
              <a:spLocks noChangeArrowheads="1"/>
            </p:cNvSpPr>
            <p:nvPr/>
          </p:nvSpPr>
          <p:spPr bwMode="auto">
            <a:xfrm>
              <a:off x="1905" y="1216"/>
              <a:ext cx="5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48" name="Rectangle 8"/>
            <p:cNvSpPr>
              <a:spLocks noChangeArrowheads="1"/>
            </p:cNvSpPr>
            <p:nvPr/>
          </p:nvSpPr>
          <p:spPr bwMode="auto">
            <a:xfrm>
              <a:off x="2495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49" name="Rectangle 9"/>
            <p:cNvSpPr>
              <a:spLocks noChangeArrowheads="1"/>
            </p:cNvSpPr>
            <p:nvPr/>
          </p:nvSpPr>
          <p:spPr bwMode="auto">
            <a:xfrm>
              <a:off x="2812" y="1216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50" name="Rectangle 10"/>
            <p:cNvSpPr>
              <a:spLocks noChangeArrowheads="1"/>
            </p:cNvSpPr>
            <p:nvPr/>
          </p:nvSpPr>
          <p:spPr bwMode="auto">
            <a:xfrm>
              <a:off x="3447" y="1216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51" name="Rectangle 11"/>
            <p:cNvSpPr>
              <a:spLocks noChangeArrowheads="1"/>
            </p:cNvSpPr>
            <p:nvPr/>
          </p:nvSpPr>
          <p:spPr bwMode="auto">
            <a:xfrm>
              <a:off x="3629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52" name="Rectangle 12"/>
            <p:cNvSpPr>
              <a:spLocks noChangeArrowheads="1"/>
            </p:cNvSpPr>
            <p:nvPr/>
          </p:nvSpPr>
          <p:spPr bwMode="auto">
            <a:xfrm>
              <a:off x="3946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53" name="Rectangle 13"/>
            <p:cNvSpPr>
              <a:spLocks noChangeArrowheads="1"/>
            </p:cNvSpPr>
            <p:nvPr/>
          </p:nvSpPr>
          <p:spPr bwMode="auto">
            <a:xfrm>
              <a:off x="363" y="1352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54" name="Rectangle 14"/>
            <p:cNvSpPr>
              <a:spLocks noChangeArrowheads="1"/>
            </p:cNvSpPr>
            <p:nvPr/>
          </p:nvSpPr>
          <p:spPr bwMode="auto">
            <a:xfrm>
              <a:off x="544" y="1352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55" name="Rectangle 15"/>
            <p:cNvSpPr>
              <a:spLocks noChangeArrowheads="1"/>
            </p:cNvSpPr>
            <p:nvPr/>
          </p:nvSpPr>
          <p:spPr bwMode="auto">
            <a:xfrm>
              <a:off x="1043" y="1352"/>
              <a:ext cx="22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56" name="Rectangle 16"/>
            <p:cNvSpPr>
              <a:spLocks noChangeArrowheads="1"/>
            </p:cNvSpPr>
            <p:nvPr/>
          </p:nvSpPr>
          <p:spPr bwMode="auto">
            <a:xfrm>
              <a:off x="1315" y="1352"/>
              <a:ext cx="77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57" name="Rectangle 17"/>
            <p:cNvSpPr>
              <a:spLocks noChangeArrowheads="1"/>
            </p:cNvSpPr>
            <p:nvPr/>
          </p:nvSpPr>
          <p:spPr bwMode="auto">
            <a:xfrm>
              <a:off x="2132" y="1352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58" name="Rectangle 18"/>
            <p:cNvSpPr>
              <a:spLocks noChangeArrowheads="1"/>
            </p:cNvSpPr>
            <p:nvPr/>
          </p:nvSpPr>
          <p:spPr bwMode="auto">
            <a:xfrm>
              <a:off x="2449" y="1352"/>
              <a:ext cx="9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59" name="Rectangle 19"/>
            <p:cNvSpPr>
              <a:spLocks noChangeArrowheads="1"/>
            </p:cNvSpPr>
            <p:nvPr/>
          </p:nvSpPr>
          <p:spPr bwMode="auto">
            <a:xfrm>
              <a:off x="2585" y="1352"/>
              <a:ext cx="18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60" name="Rectangle 20"/>
            <p:cNvSpPr>
              <a:spLocks noChangeArrowheads="1"/>
            </p:cNvSpPr>
            <p:nvPr/>
          </p:nvSpPr>
          <p:spPr bwMode="auto">
            <a:xfrm>
              <a:off x="2812" y="1352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61" name="Rectangle 21"/>
            <p:cNvSpPr>
              <a:spLocks noChangeArrowheads="1"/>
            </p:cNvSpPr>
            <p:nvPr/>
          </p:nvSpPr>
          <p:spPr bwMode="auto">
            <a:xfrm>
              <a:off x="3447" y="1352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62" name="Rectangle 22"/>
            <p:cNvSpPr>
              <a:spLocks noChangeArrowheads="1"/>
            </p:cNvSpPr>
            <p:nvPr/>
          </p:nvSpPr>
          <p:spPr bwMode="auto">
            <a:xfrm>
              <a:off x="3991" y="1352"/>
              <a:ext cx="9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63" name="Rectangle 23"/>
            <p:cNvSpPr>
              <a:spLocks noChangeArrowheads="1"/>
            </p:cNvSpPr>
            <p:nvPr/>
          </p:nvSpPr>
          <p:spPr bwMode="auto">
            <a:xfrm>
              <a:off x="4128" y="1352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64" name="Rectangle 24"/>
            <p:cNvSpPr>
              <a:spLocks noChangeArrowheads="1"/>
            </p:cNvSpPr>
            <p:nvPr/>
          </p:nvSpPr>
          <p:spPr bwMode="auto">
            <a:xfrm>
              <a:off x="363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65" name="Rectangle 25"/>
            <p:cNvSpPr>
              <a:spLocks noChangeArrowheads="1"/>
            </p:cNvSpPr>
            <p:nvPr/>
          </p:nvSpPr>
          <p:spPr bwMode="auto">
            <a:xfrm>
              <a:off x="726" y="1489"/>
              <a:ext cx="22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66" name="Rectangle 26"/>
            <p:cNvSpPr>
              <a:spLocks noChangeArrowheads="1"/>
            </p:cNvSpPr>
            <p:nvPr/>
          </p:nvSpPr>
          <p:spPr bwMode="auto">
            <a:xfrm>
              <a:off x="998" y="1489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67" name="Rectangle 27"/>
            <p:cNvSpPr>
              <a:spLocks noChangeArrowheads="1"/>
            </p:cNvSpPr>
            <p:nvPr/>
          </p:nvSpPr>
          <p:spPr bwMode="auto">
            <a:xfrm>
              <a:off x="1542" y="1489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68" name="Rectangle 28"/>
            <p:cNvSpPr>
              <a:spLocks noChangeArrowheads="1"/>
            </p:cNvSpPr>
            <p:nvPr/>
          </p:nvSpPr>
          <p:spPr bwMode="auto">
            <a:xfrm>
              <a:off x="1905" y="1489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69" name="Rectangle 29"/>
            <p:cNvSpPr>
              <a:spLocks noChangeArrowheads="1"/>
            </p:cNvSpPr>
            <p:nvPr/>
          </p:nvSpPr>
          <p:spPr bwMode="auto">
            <a:xfrm>
              <a:off x="2449" y="1489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70" name="Rectangle 30"/>
            <p:cNvSpPr>
              <a:spLocks noChangeArrowheads="1"/>
            </p:cNvSpPr>
            <p:nvPr/>
          </p:nvSpPr>
          <p:spPr bwMode="auto">
            <a:xfrm>
              <a:off x="2631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71" name="Rectangle 31"/>
            <p:cNvSpPr>
              <a:spLocks noChangeArrowheads="1"/>
            </p:cNvSpPr>
            <p:nvPr/>
          </p:nvSpPr>
          <p:spPr bwMode="auto">
            <a:xfrm>
              <a:off x="2994" y="1489"/>
              <a:ext cx="58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72" name="Rectangle 32"/>
            <p:cNvSpPr>
              <a:spLocks noChangeArrowheads="1"/>
            </p:cNvSpPr>
            <p:nvPr/>
          </p:nvSpPr>
          <p:spPr bwMode="auto">
            <a:xfrm>
              <a:off x="3629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73" name="Rectangle 33"/>
            <p:cNvSpPr>
              <a:spLocks noChangeArrowheads="1"/>
            </p:cNvSpPr>
            <p:nvPr/>
          </p:nvSpPr>
          <p:spPr bwMode="auto">
            <a:xfrm>
              <a:off x="3991" y="1489"/>
              <a:ext cx="273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74" name="Rectangle 34"/>
            <p:cNvSpPr>
              <a:spLocks noChangeArrowheads="1"/>
            </p:cNvSpPr>
            <p:nvPr/>
          </p:nvSpPr>
          <p:spPr bwMode="auto">
            <a:xfrm>
              <a:off x="4309" y="1489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75" name="Rectangle 35"/>
            <p:cNvSpPr>
              <a:spLocks noChangeArrowheads="1"/>
            </p:cNvSpPr>
            <p:nvPr/>
          </p:nvSpPr>
          <p:spPr bwMode="auto">
            <a:xfrm>
              <a:off x="363" y="1625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76" name="Rectangle 36"/>
            <p:cNvSpPr>
              <a:spLocks noChangeArrowheads="1"/>
            </p:cNvSpPr>
            <p:nvPr/>
          </p:nvSpPr>
          <p:spPr bwMode="auto">
            <a:xfrm>
              <a:off x="680" y="1625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77" name="Rectangle 37"/>
            <p:cNvSpPr>
              <a:spLocks noChangeArrowheads="1"/>
            </p:cNvSpPr>
            <p:nvPr/>
          </p:nvSpPr>
          <p:spPr bwMode="auto">
            <a:xfrm>
              <a:off x="1043" y="1625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78" name="Rectangle 38"/>
            <p:cNvSpPr>
              <a:spLocks noChangeArrowheads="1"/>
            </p:cNvSpPr>
            <p:nvPr/>
          </p:nvSpPr>
          <p:spPr bwMode="auto">
            <a:xfrm>
              <a:off x="1406" y="1625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79" name="Rectangle 39"/>
            <p:cNvSpPr>
              <a:spLocks noChangeArrowheads="1"/>
            </p:cNvSpPr>
            <p:nvPr/>
          </p:nvSpPr>
          <p:spPr bwMode="auto">
            <a:xfrm>
              <a:off x="1905" y="1625"/>
              <a:ext cx="5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80" name="Rectangle 40"/>
            <p:cNvSpPr>
              <a:spLocks noChangeArrowheads="1"/>
            </p:cNvSpPr>
            <p:nvPr/>
          </p:nvSpPr>
          <p:spPr bwMode="auto">
            <a:xfrm>
              <a:off x="2495" y="1625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81" name="Rectangle 41"/>
            <p:cNvSpPr>
              <a:spLocks noChangeArrowheads="1"/>
            </p:cNvSpPr>
            <p:nvPr/>
          </p:nvSpPr>
          <p:spPr bwMode="auto">
            <a:xfrm>
              <a:off x="2812" y="1625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82" name="Rectangle 42"/>
            <p:cNvSpPr>
              <a:spLocks noChangeArrowheads="1"/>
            </p:cNvSpPr>
            <p:nvPr/>
          </p:nvSpPr>
          <p:spPr bwMode="auto">
            <a:xfrm>
              <a:off x="3447" y="1625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83" name="Rectangle 43"/>
            <p:cNvSpPr>
              <a:spLocks noChangeArrowheads="1"/>
            </p:cNvSpPr>
            <p:nvPr/>
          </p:nvSpPr>
          <p:spPr bwMode="auto">
            <a:xfrm>
              <a:off x="3629" y="1625"/>
              <a:ext cx="18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84" name="Rectangle 44"/>
            <p:cNvSpPr>
              <a:spLocks noChangeArrowheads="1"/>
            </p:cNvSpPr>
            <p:nvPr/>
          </p:nvSpPr>
          <p:spPr bwMode="auto">
            <a:xfrm>
              <a:off x="3855" y="1625"/>
              <a:ext cx="40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85" name="Rectangle 45"/>
            <p:cNvSpPr>
              <a:spLocks noChangeArrowheads="1"/>
            </p:cNvSpPr>
            <p:nvPr/>
          </p:nvSpPr>
          <p:spPr bwMode="auto">
            <a:xfrm>
              <a:off x="363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86" name="Rectangle 46"/>
            <p:cNvSpPr>
              <a:spLocks noChangeArrowheads="1"/>
            </p:cNvSpPr>
            <p:nvPr/>
          </p:nvSpPr>
          <p:spPr bwMode="auto">
            <a:xfrm>
              <a:off x="680" y="1761"/>
              <a:ext cx="18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87" name="Rectangle 47"/>
            <p:cNvSpPr>
              <a:spLocks noChangeArrowheads="1"/>
            </p:cNvSpPr>
            <p:nvPr/>
          </p:nvSpPr>
          <p:spPr bwMode="auto">
            <a:xfrm>
              <a:off x="907" y="1761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88" name="Rectangle 48"/>
            <p:cNvSpPr>
              <a:spLocks noChangeArrowheads="1"/>
            </p:cNvSpPr>
            <p:nvPr/>
          </p:nvSpPr>
          <p:spPr bwMode="auto">
            <a:xfrm>
              <a:off x="1406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89" name="Rectangle 49"/>
            <p:cNvSpPr>
              <a:spLocks noChangeArrowheads="1"/>
            </p:cNvSpPr>
            <p:nvPr/>
          </p:nvSpPr>
          <p:spPr bwMode="auto">
            <a:xfrm>
              <a:off x="1724" y="1761"/>
              <a:ext cx="22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90" name="Rectangle 50"/>
            <p:cNvSpPr>
              <a:spLocks noChangeArrowheads="1"/>
            </p:cNvSpPr>
            <p:nvPr/>
          </p:nvSpPr>
          <p:spPr bwMode="auto">
            <a:xfrm>
              <a:off x="1996" y="1761"/>
              <a:ext cx="77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91" name="Rectangle 51"/>
            <p:cNvSpPr>
              <a:spLocks noChangeArrowheads="1"/>
            </p:cNvSpPr>
            <p:nvPr/>
          </p:nvSpPr>
          <p:spPr bwMode="auto">
            <a:xfrm>
              <a:off x="2812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92" name="Rectangle 52"/>
            <p:cNvSpPr>
              <a:spLocks noChangeArrowheads="1"/>
            </p:cNvSpPr>
            <p:nvPr/>
          </p:nvSpPr>
          <p:spPr bwMode="auto">
            <a:xfrm>
              <a:off x="3130" y="1761"/>
              <a:ext cx="58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93" name="Rectangle 53"/>
            <p:cNvSpPr>
              <a:spLocks noChangeArrowheads="1"/>
            </p:cNvSpPr>
            <p:nvPr/>
          </p:nvSpPr>
          <p:spPr bwMode="auto">
            <a:xfrm>
              <a:off x="3765" y="1761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94" name="Rectangle 54"/>
            <p:cNvSpPr>
              <a:spLocks noChangeArrowheads="1"/>
            </p:cNvSpPr>
            <p:nvPr/>
          </p:nvSpPr>
          <p:spPr bwMode="auto">
            <a:xfrm>
              <a:off x="3946" y="1761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95" name="Rectangle 55"/>
            <p:cNvSpPr>
              <a:spLocks noChangeArrowheads="1"/>
            </p:cNvSpPr>
            <p:nvPr/>
          </p:nvSpPr>
          <p:spPr bwMode="auto">
            <a:xfrm>
              <a:off x="363" y="2032"/>
              <a:ext cx="40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96" name="Rectangle 56"/>
            <p:cNvSpPr>
              <a:spLocks noChangeArrowheads="1"/>
            </p:cNvSpPr>
            <p:nvPr/>
          </p:nvSpPr>
          <p:spPr bwMode="auto">
            <a:xfrm>
              <a:off x="816" y="2032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97" name="Rectangle 57"/>
            <p:cNvSpPr>
              <a:spLocks noChangeArrowheads="1"/>
            </p:cNvSpPr>
            <p:nvPr/>
          </p:nvSpPr>
          <p:spPr bwMode="auto">
            <a:xfrm>
              <a:off x="1043" y="2032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98" name="Rectangle 58"/>
            <p:cNvSpPr>
              <a:spLocks noChangeArrowheads="1"/>
            </p:cNvSpPr>
            <p:nvPr/>
          </p:nvSpPr>
          <p:spPr bwMode="auto">
            <a:xfrm>
              <a:off x="1270" y="2032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99" name="Rectangle 59"/>
            <p:cNvSpPr>
              <a:spLocks noChangeArrowheads="1"/>
            </p:cNvSpPr>
            <p:nvPr/>
          </p:nvSpPr>
          <p:spPr bwMode="auto">
            <a:xfrm>
              <a:off x="1905" y="2032"/>
              <a:ext cx="40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00" name="Rectangle 60"/>
            <p:cNvSpPr>
              <a:spLocks noChangeArrowheads="1"/>
            </p:cNvSpPr>
            <p:nvPr/>
          </p:nvSpPr>
          <p:spPr bwMode="auto">
            <a:xfrm>
              <a:off x="2359" y="2032"/>
              <a:ext cx="36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01" name="Rectangle 61"/>
            <p:cNvSpPr>
              <a:spLocks noChangeArrowheads="1"/>
            </p:cNvSpPr>
            <p:nvPr/>
          </p:nvSpPr>
          <p:spPr bwMode="auto">
            <a:xfrm>
              <a:off x="2767" y="2032"/>
              <a:ext cx="635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02" name="Rectangle 62"/>
            <p:cNvSpPr>
              <a:spLocks noChangeArrowheads="1"/>
            </p:cNvSpPr>
            <p:nvPr/>
          </p:nvSpPr>
          <p:spPr bwMode="auto">
            <a:xfrm>
              <a:off x="3447" y="2032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03" name="Rectangle 63"/>
            <p:cNvSpPr>
              <a:spLocks noChangeArrowheads="1"/>
            </p:cNvSpPr>
            <p:nvPr/>
          </p:nvSpPr>
          <p:spPr bwMode="auto">
            <a:xfrm>
              <a:off x="3765" y="2032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04" name="Rectangle 64"/>
            <p:cNvSpPr>
              <a:spLocks noChangeArrowheads="1"/>
            </p:cNvSpPr>
            <p:nvPr/>
          </p:nvSpPr>
          <p:spPr bwMode="auto">
            <a:xfrm>
              <a:off x="3946" y="2032"/>
              <a:ext cx="22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05" name="Rectangle 65"/>
            <p:cNvSpPr>
              <a:spLocks noChangeArrowheads="1"/>
            </p:cNvSpPr>
            <p:nvPr/>
          </p:nvSpPr>
          <p:spPr bwMode="auto">
            <a:xfrm>
              <a:off x="363" y="2168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06" name="Rectangle 66"/>
            <p:cNvSpPr>
              <a:spLocks noChangeArrowheads="1"/>
            </p:cNvSpPr>
            <p:nvPr/>
          </p:nvSpPr>
          <p:spPr bwMode="auto">
            <a:xfrm>
              <a:off x="544" y="2168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07" name="Rectangle 67"/>
            <p:cNvSpPr>
              <a:spLocks noChangeArrowheads="1"/>
            </p:cNvSpPr>
            <p:nvPr/>
          </p:nvSpPr>
          <p:spPr bwMode="auto">
            <a:xfrm>
              <a:off x="1043" y="2168"/>
              <a:ext cx="22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08" name="Rectangle 68"/>
            <p:cNvSpPr>
              <a:spLocks noChangeArrowheads="1"/>
            </p:cNvSpPr>
            <p:nvPr/>
          </p:nvSpPr>
          <p:spPr bwMode="auto">
            <a:xfrm>
              <a:off x="1315" y="2168"/>
              <a:ext cx="77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09" name="Rectangle 69"/>
            <p:cNvSpPr>
              <a:spLocks noChangeArrowheads="1"/>
            </p:cNvSpPr>
            <p:nvPr/>
          </p:nvSpPr>
          <p:spPr bwMode="auto">
            <a:xfrm>
              <a:off x="2132" y="2168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10" name="Rectangle 70"/>
            <p:cNvSpPr>
              <a:spLocks noChangeArrowheads="1"/>
            </p:cNvSpPr>
            <p:nvPr/>
          </p:nvSpPr>
          <p:spPr bwMode="auto">
            <a:xfrm>
              <a:off x="2449" y="2168"/>
              <a:ext cx="9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11" name="Rectangle 71"/>
            <p:cNvSpPr>
              <a:spLocks noChangeArrowheads="1"/>
            </p:cNvSpPr>
            <p:nvPr/>
          </p:nvSpPr>
          <p:spPr bwMode="auto">
            <a:xfrm>
              <a:off x="2585" y="2168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12" name="Rectangle 72"/>
            <p:cNvSpPr>
              <a:spLocks noChangeArrowheads="1"/>
            </p:cNvSpPr>
            <p:nvPr/>
          </p:nvSpPr>
          <p:spPr bwMode="auto">
            <a:xfrm>
              <a:off x="2812" y="2168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13" name="Rectangle 73"/>
            <p:cNvSpPr>
              <a:spLocks noChangeArrowheads="1"/>
            </p:cNvSpPr>
            <p:nvPr/>
          </p:nvSpPr>
          <p:spPr bwMode="auto">
            <a:xfrm>
              <a:off x="3447" y="2168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14" name="Rectangle 74"/>
            <p:cNvSpPr>
              <a:spLocks noChangeArrowheads="1"/>
            </p:cNvSpPr>
            <p:nvPr/>
          </p:nvSpPr>
          <p:spPr bwMode="auto">
            <a:xfrm>
              <a:off x="3991" y="2168"/>
              <a:ext cx="9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15" name="Rectangle 75"/>
            <p:cNvSpPr>
              <a:spLocks noChangeArrowheads="1"/>
            </p:cNvSpPr>
            <p:nvPr/>
          </p:nvSpPr>
          <p:spPr bwMode="auto">
            <a:xfrm>
              <a:off x="4128" y="2168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16" name="Rectangle 76"/>
            <p:cNvSpPr>
              <a:spLocks noChangeArrowheads="1"/>
            </p:cNvSpPr>
            <p:nvPr/>
          </p:nvSpPr>
          <p:spPr bwMode="auto">
            <a:xfrm>
              <a:off x="363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17" name="Rectangle 77"/>
            <p:cNvSpPr>
              <a:spLocks noChangeArrowheads="1"/>
            </p:cNvSpPr>
            <p:nvPr/>
          </p:nvSpPr>
          <p:spPr bwMode="auto">
            <a:xfrm>
              <a:off x="726" y="2441"/>
              <a:ext cx="22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18" name="Rectangle 78"/>
            <p:cNvSpPr>
              <a:spLocks noChangeArrowheads="1"/>
            </p:cNvSpPr>
            <p:nvPr/>
          </p:nvSpPr>
          <p:spPr bwMode="auto">
            <a:xfrm>
              <a:off x="998" y="2441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19" name="Rectangle 79"/>
            <p:cNvSpPr>
              <a:spLocks noChangeArrowheads="1"/>
            </p:cNvSpPr>
            <p:nvPr/>
          </p:nvSpPr>
          <p:spPr bwMode="auto">
            <a:xfrm>
              <a:off x="1542" y="2441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20" name="Rectangle 80"/>
            <p:cNvSpPr>
              <a:spLocks noChangeArrowheads="1"/>
            </p:cNvSpPr>
            <p:nvPr/>
          </p:nvSpPr>
          <p:spPr bwMode="auto">
            <a:xfrm>
              <a:off x="1905" y="2441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21" name="Rectangle 81"/>
            <p:cNvSpPr>
              <a:spLocks noChangeArrowheads="1"/>
            </p:cNvSpPr>
            <p:nvPr/>
          </p:nvSpPr>
          <p:spPr bwMode="auto">
            <a:xfrm>
              <a:off x="2449" y="2441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22" name="Rectangle 82"/>
            <p:cNvSpPr>
              <a:spLocks noChangeArrowheads="1"/>
            </p:cNvSpPr>
            <p:nvPr/>
          </p:nvSpPr>
          <p:spPr bwMode="auto">
            <a:xfrm>
              <a:off x="2631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23" name="Rectangle 83"/>
            <p:cNvSpPr>
              <a:spLocks noChangeArrowheads="1"/>
            </p:cNvSpPr>
            <p:nvPr/>
          </p:nvSpPr>
          <p:spPr bwMode="auto">
            <a:xfrm>
              <a:off x="2994" y="2441"/>
              <a:ext cx="58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24" name="Rectangle 84"/>
            <p:cNvSpPr>
              <a:spLocks noChangeArrowheads="1"/>
            </p:cNvSpPr>
            <p:nvPr/>
          </p:nvSpPr>
          <p:spPr bwMode="auto">
            <a:xfrm>
              <a:off x="3629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25" name="Rectangle 85"/>
            <p:cNvSpPr>
              <a:spLocks noChangeArrowheads="1"/>
            </p:cNvSpPr>
            <p:nvPr/>
          </p:nvSpPr>
          <p:spPr bwMode="auto">
            <a:xfrm>
              <a:off x="3991" y="2441"/>
              <a:ext cx="273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26" name="Rectangle 86"/>
            <p:cNvSpPr>
              <a:spLocks noChangeArrowheads="1"/>
            </p:cNvSpPr>
            <p:nvPr/>
          </p:nvSpPr>
          <p:spPr bwMode="auto">
            <a:xfrm>
              <a:off x="4309" y="2441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27" name="Rectangle 87"/>
            <p:cNvSpPr>
              <a:spLocks noChangeArrowheads="1"/>
            </p:cNvSpPr>
            <p:nvPr/>
          </p:nvSpPr>
          <p:spPr bwMode="auto">
            <a:xfrm>
              <a:off x="363" y="1897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28" name="Rectangle 88"/>
            <p:cNvSpPr>
              <a:spLocks noChangeArrowheads="1"/>
            </p:cNvSpPr>
            <p:nvPr/>
          </p:nvSpPr>
          <p:spPr bwMode="auto">
            <a:xfrm>
              <a:off x="680" y="1897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29" name="Rectangle 89"/>
            <p:cNvSpPr>
              <a:spLocks noChangeArrowheads="1"/>
            </p:cNvSpPr>
            <p:nvPr/>
          </p:nvSpPr>
          <p:spPr bwMode="auto">
            <a:xfrm>
              <a:off x="1043" y="1897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30" name="Rectangle 90"/>
            <p:cNvSpPr>
              <a:spLocks noChangeArrowheads="1"/>
            </p:cNvSpPr>
            <p:nvPr/>
          </p:nvSpPr>
          <p:spPr bwMode="auto">
            <a:xfrm>
              <a:off x="1406" y="1897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31" name="Rectangle 91"/>
            <p:cNvSpPr>
              <a:spLocks noChangeArrowheads="1"/>
            </p:cNvSpPr>
            <p:nvPr/>
          </p:nvSpPr>
          <p:spPr bwMode="auto">
            <a:xfrm>
              <a:off x="1905" y="1897"/>
              <a:ext cx="54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32" name="Rectangle 92"/>
            <p:cNvSpPr>
              <a:spLocks noChangeArrowheads="1"/>
            </p:cNvSpPr>
            <p:nvPr/>
          </p:nvSpPr>
          <p:spPr bwMode="auto">
            <a:xfrm>
              <a:off x="2495" y="1897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33" name="Rectangle 93"/>
            <p:cNvSpPr>
              <a:spLocks noChangeArrowheads="1"/>
            </p:cNvSpPr>
            <p:nvPr/>
          </p:nvSpPr>
          <p:spPr bwMode="auto">
            <a:xfrm>
              <a:off x="2812" y="1897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34" name="Rectangle 94"/>
            <p:cNvSpPr>
              <a:spLocks noChangeArrowheads="1"/>
            </p:cNvSpPr>
            <p:nvPr/>
          </p:nvSpPr>
          <p:spPr bwMode="auto">
            <a:xfrm>
              <a:off x="3447" y="1897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35" name="Rectangle 95"/>
            <p:cNvSpPr>
              <a:spLocks noChangeArrowheads="1"/>
            </p:cNvSpPr>
            <p:nvPr/>
          </p:nvSpPr>
          <p:spPr bwMode="auto">
            <a:xfrm>
              <a:off x="3629" y="1897"/>
              <a:ext cx="18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36" name="Rectangle 96"/>
            <p:cNvSpPr>
              <a:spLocks noChangeArrowheads="1"/>
            </p:cNvSpPr>
            <p:nvPr/>
          </p:nvSpPr>
          <p:spPr bwMode="auto">
            <a:xfrm>
              <a:off x="3855" y="1897"/>
              <a:ext cx="40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37" name="Rectangle 97"/>
            <p:cNvSpPr>
              <a:spLocks noChangeArrowheads="1"/>
            </p:cNvSpPr>
            <p:nvPr/>
          </p:nvSpPr>
          <p:spPr bwMode="auto">
            <a:xfrm>
              <a:off x="363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38" name="Rectangle 98"/>
            <p:cNvSpPr>
              <a:spLocks noChangeArrowheads="1"/>
            </p:cNvSpPr>
            <p:nvPr/>
          </p:nvSpPr>
          <p:spPr bwMode="auto">
            <a:xfrm>
              <a:off x="680" y="2305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39" name="Rectangle 99"/>
            <p:cNvSpPr>
              <a:spLocks noChangeArrowheads="1"/>
            </p:cNvSpPr>
            <p:nvPr/>
          </p:nvSpPr>
          <p:spPr bwMode="auto">
            <a:xfrm>
              <a:off x="907" y="2305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40" name="Rectangle 100"/>
            <p:cNvSpPr>
              <a:spLocks noChangeArrowheads="1"/>
            </p:cNvSpPr>
            <p:nvPr/>
          </p:nvSpPr>
          <p:spPr bwMode="auto">
            <a:xfrm>
              <a:off x="1406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41" name="Rectangle 101"/>
            <p:cNvSpPr>
              <a:spLocks noChangeArrowheads="1"/>
            </p:cNvSpPr>
            <p:nvPr/>
          </p:nvSpPr>
          <p:spPr bwMode="auto">
            <a:xfrm>
              <a:off x="1724" y="2305"/>
              <a:ext cx="22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42" name="Rectangle 102"/>
            <p:cNvSpPr>
              <a:spLocks noChangeArrowheads="1"/>
            </p:cNvSpPr>
            <p:nvPr/>
          </p:nvSpPr>
          <p:spPr bwMode="auto">
            <a:xfrm>
              <a:off x="1996" y="2305"/>
              <a:ext cx="77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43" name="Rectangle 103"/>
            <p:cNvSpPr>
              <a:spLocks noChangeArrowheads="1"/>
            </p:cNvSpPr>
            <p:nvPr/>
          </p:nvSpPr>
          <p:spPr bwMode="auto">
            <a:xfrm>
              <a:off x="2812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44" name="Rectangle 104"/>
            <p:cNvSpPr>
              <a:spLocks noChangeArrowheads="1"/>
            </p:cNvSpPr>
            <p:nvPr/>
          </p:nvSpPr>
          <p:spPr bwMode="auto">
            <a:xfrm>
              <a:off x="3130" y="2305"/>
              <a:ext cx="58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45" name="Rectangle 105"/>
            <p:cNvSpPr>
              <a:spLocks noChangeArrowheads="1"/>
            </p:cNvSpPr>
            <p:nvPr/>
          </p:nvSpPr>
          <p:spPr bwMode="auto">
            <a:xfrm>
              <a:off x="3765" y="2305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46" name="Rectangle 106"/>
            <p:cNvSpPr>
              <a:spLocks noChangeArrowheads="1"/>
            </p:cNvSpPr>
            <p:nvPr/>
          </p:nvSpPr>
          <p:spPr bwMode="auto">
            <a:xfrm>
              <a:off x="3946" y="2305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47" name="Rectangle 107"/>
            <p:cNvSpPr>
              <a:spLocks noChangeArrowheads="1"/>
            </p:cNvSpPr>
            <p:nvPr/>
          </p:nvSpPr>
          <p:spPr bwMode="auto">
            <a:xfrm>
              <a:off x="363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48" name="Rectangle 108"/>
            <p:cNvSpPr>
              <a:spLocks noChangeArrowheads="1"/>
            </p:cNvSpPr>
            <p:nvPr/>
          </p:nvSpPr>
          <p:spPr bwMode="auto">
            <a:xfrm>
              <a:off x="680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49" name="Rectangle 109"/>
            <p:cNvSpPr>
              <a:spLocks noChangeArrowheads="1"/>
            </p:cNvSpPr>
            <p:nvPr/>
          </p:nvSpPr>
          <p:spPr bwMode="auto">
            <a:xfrm>
              <a:off x="1043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50" name="Rectangle 110"/>
            <p:cNvSpPr>
              <a:spLocks noChangeArrowheads="1"/>
            </p:cNvSpPr>
            <p:nvPr/>
          </p:nvSpPr>
          <p:spPr bwMode="auto">
            <a:xfrm>
              <a:off x="1406" y="2576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51" name="Rectangle 111"/>
            <p:cNvSpPr>
              <a:spLocks noChangeArrowheads="1"/>
            </p:cNvSpPr>
            <p:nvPr/>
          </p:nvSpPr>
          <p:spPr bwMode="auto">
            <a:xfrm>
              <a:off x="1905" y="2576"/>
              <a:ext cx="54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52" name="Rectangle 112"/>
            <p:cNvSpPr>
              <a:spLocks noChangeArrowheads="1"/>
            </p:cNvSpPr>
            <p:nvPr/>
          </p:nvSpPr>
          <p:spPr bwMode="auto">
            <a:xfrm>
              <a:off x="2495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53" name="Rectangle 113"/>
            <p:cNvSpPr>
              <a:spLocks noChangeArrowheads="1"/>
            </p:cNvSpPr>
            <p:nvPr/>
          </p:nvSpPr>
          <p:spPr bwMode="auto">
            <a:xfrm>
              <a:off x="2812" y="2576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54" name="Rectangle 114"/>
            <p:cNvSpPr>
              <a:spLocks noChangeArrowheads="1"/>
            </p:cNvSpPr>
            <p:nvPr/>
          </p:nvSpPr>
          <p:spPr bwMode="auto">
            <a:xfrm>
              <a:off x="3447" y="2576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55" name="Rectangle 115"/>
            <p:cNvSpPr>
              <a:spLocks noChangeArrowheads="1"/>
            </p:cNvSpPr>
            <p:nvPr/>
          </p:nvSpPr>
          <p:spPr bwMode="auto">
            <a:xfrm>
              <a:off x="3629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56" name="Rectangle 116"/>
            <p:cNvSpPr>
              <a:spLocks noChangeArrowheads="1"/>
            </p:cNvSpPr>
            <p:nvPr/>
          </p:nvSpPr>
          <p:spPr bwMode="auto">
            <a:xfrm>
              <a:off x="3946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57" name="Rectangle 117"/>
            <p:cNvSpPr>
              <a:spLocks noChangeArrowheads="1"/>
            </p:cNvSpPr>
            <p:nvPr/>
          </p:nvSpPr>
          <p:spPr bwMode="auto">
            <a:xfrm>
              <a:off x="363" y="2712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58" name="Rectangle 118"/>
            <p:cNvSpPr>
              <a:spLocks noChangeArrowheads="1"/>
            </p:cNvSpPr>
            <p:nvPr/>
          </p:nvSpPr>
          <p:spPr bwMode="auto">
            <a:xfrm>
              <a:off x="544" y="2712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59" name="Rectangle 119"/>
            <p:cNvSpPr>
              <a:spLocks noChangeArrowheads="1"/>
            </p:cNvSpPr>
            <p:nvPr/>
          </p:nvSpPr>
          <p:spPr bwMode="auto">
            <a:xfrm>
              <a:off x="1043" y="2712"/>
              <a:ext cx="22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60" name="Rectangle 120"/>
            <p:cNvSpPr>
              <a:spLocks noChangeArrowheads="1"/>
            </p:cNvSpPr>
            <p:nvPr/>
          </p:nvSpPr>
          <p:spPr bwMode="auto">
            <a:xfrm>
              <a:off x="1315" y="2712"/>
              <a:ext cx="7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61" name="Rectangle 121"/>
            <p:cNvSpPr>
              <a:spLocks noChangeArrowheads="1"/>
            </p:cNvSpPr>
            <p:nvPr/>
          </p:nvSpPr>
          <p:spPr bwMode="auto">
            <a:xfrm>
              <a:off x="2132" y="2712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62" name="Rectangle 122"/>
            <p:cNvSpPr>
              <a:spLocks noChangeArrowheads="1"/>
            </p:cNvSpPr>
            <p:nvPr/>
          </p:nvSpPr>
          <p:spPr bwMode="auto">
            <a:xfrm>
              <a:off x="2449" y="2712"/>
              <a:ext cx="9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63" name="Rectangle 123"/>
            <p:cNvSpPr>
              <a:spLocks noChangeArrowheads="1"/>
            </p:cNvSpPr>
            <p:nvPr/>
          </p:nvSpPr>
          <p:spPr bwMode="auto">
            <a:xfrm>
              <a:off x="2585" y="2712"/>
              <a:ext cx="18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64" name="Rectangle 124"/>
            <p:cNvSpPr>
              <a:spLocks noChangeArrowheads="1"/>
            </p:cNvSpPr>
            <p:nvPr/>
          </p:nvSpPr>
          <p:spPr bwMode="auto">
            <a:xfrm>
              <a:off x="2812" y="2712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65" name="Rectangle 125"/>
            <p:cNvSpPr>
              <a:spLocks noChangeArrowheads="1"/>
            </p:cNvSpPr>
            <p:nvPr/>
          </p:nvSpPr>
          <p:spPr bwMode="auto">
            <a:xfrm>
              <a:off x="3447" y="2712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66" name="Rectangle 126"/>
            <p:cNvSpPr>
              <a:spLocks noChangeArrowheads="1"/>
            </p:cNvSpPr>
            <p:nvPr/>
          </p:nvSpPr>
          <p:spPr bwMode="auto">
            <a:xfrm>
              <a:off x="3991" y="2712"/>
              <a:ext cx="9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67" name="Rectangle 127"/>
            <p:cNvSpPr>
              <a:spLocks noChangeArrowheads="1"/>
            </p:cNvSpPr>
            <p:nvPr/>
          </p:nvSpPr>
          <p:spPr bwMode="auto">
            <a:xfrm>
              <a:off x="4128" y="2712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68" name="Rectangle 128"/>
            <p:cNvSpPr>
              <a:spLocks noChangeArrowheads="1"/>
            </p:cNvSpPr>
            <p:nvPr/>
          </p:nvSpPr>
          <p:spPr bwMode="auto">
            <a:xfrm>
              <a:off x="363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69" name="Rectangle 129"/>
            <p:cNvSpPr>
              <a:spLocks noChangeArrowheads="1"/>
            </p:cNvSpPr>
            <p:nvPr/>
          </p:nvSpPr>
          <p:spPr bwMode="auto">
            <a:xfrm>
              <a:off x="726" y="2849"/>
              <a:ext cx="22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70" name="Rectangle 130"/>
            <p:cNvSpPr>
              <a:spLocks noChangeArrowheads="1"/>
            </p:cNvSpPr>
            <p:nvPr/>
          </p:nvSpPr>
          <p:spPr bwMode="auto">
            <a:xfrm>
              <a:off x="998" y="2849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71" name="Rectangle 131"/>
            <p:cNvSpPr>
              <a:spLocks noChangeArrowheads="1"/>
            </p:cNvSpPr>
            <p:nvPr/>
          </p:nvSpPr>
          <p:spPr bwMode="auto">
            <a:xfrm>
              <a:off x="1542" y="2849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72" name="Rectangle 132"/>
            <p:cNvSpPr>
              <a:spLocks noChangeArrowheads="1"/>
            </p:cNvSpPr>
            <p:nvPr/>
          </p:nvSpPr>
          <p:spPr bwMode="auto">
            <a:xfrm>
              <a:off x="1905" y="2849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73" name="Rectangle 133"/>
            <p:cNvSpPr>
              <a:spLocks noChangeArrowheads="1"/>
            </p:cNvSpPr>
            <p:nvPr/>
          </p:nvSpPr>
          <p:spPr bwMode="auto">
            <a:xfrm>
              <a:off x="2449" y="2849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74" name="Rectangle 134"/>
            <p:cNvSpPr>
              <a:spLocks noChangeArrowheads="1"/>
            </p:cNvSpPr>
            <p:nvPr/>
          </p:nvSpPr>
          <p:spPr bwMode="auto">
            <a:xfrm>
              <a:off x="2631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75" name="Rectangle 135"/>
            <p:cNvSpPr>
              <a:spLocks noChangeArrowheads="1"/>
            </p:cNvSpPr>
            <p:nvPr/>
          </p:nvSpPr>
          <p:spPr bwMode="auto">
            <a:xfrm>
              <a:off x="2994" y="2849"/>
              <a:ext cx="58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76" name="Rectangle 136"/>
            <p:cNvSpPr>
              <a:spLocks noChangeArrowheads="1"/>
            </p:cNvSpPr>
            <p:nvPr/>
          </p:nvSpPr>
          <p:spPr bwMode="auto">
            <a:xfrm>
              <a:off x="3629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77" name="Rectangle 137"/>
            <p:cNvSpPr>
              <a:spLocks noChangeArrowheads="1"/>
            </p:cNvSpPr>
            <p:nvPr/>
          </p:nvSpPr>
          <p:spPr bwMode="auto">
            <a:xfrm>
              <a:off x="3991" y="2849"/>
              <a:ext cx="273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78" name="Rectangle 138"/>
            <p:cNvSpPr>
              <a:spLocks noChangeArrowheads="1"/>
            </p:cNvSpPr>
            <p:nvPr/>
          </p:nvSpPr>
          <p:spPr bwMode="auto">
            <a:xfrm>
              <a:off x="4309" y="2849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79" name="Rectangle 139"/>
            <p:cNvSpPr>
              <a:spLocks noChangeArrowheads="1"/>
            </p:cNvSpPr>
            <p:nvPr/>
          </p:nvSpPr>
          <p:spPr bwMode="auto">
            <a:xfrm>
              <a:off x="363" y="2985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80" name="Rectangle 140"/>
            <p:cNvSpPr>
              <a:spLocks noChangeArrowheads="1"/>
            </p:cNvSpPr>
            <p:nvPr/>
          </p:nvSpPr>
          <p:spPr bwMode="auto">
            <a:xfrm>
              <a:off x="680" y="2985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81" name="Rectangle 141"/>
            <p:cNvSpPr>
              <a:spLocks noChangeArrowheads="1"/>
            </p:cNvSpPr>
            <p:nvPr/>
          </p:nvSpPr>
          <p:spPr bwMode="auto">
            <a:xfrm>
              <a:off x="1043" y="2985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82" name="Rectangle 142"/>
            <p:cNvSpPr>
              <a:spLocks noChangeArrowheads="1"/>
            </p:cNvSpPr>
            <p:nvPr/>
          </p:nvSpPr>
          <p:spPr bwMode="auto">
            <a:xfrm>
              <a:off x="1406" y="2985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83" name="Rectangle 143"/>
            <p:cNvSpPr>
              <a:spLocks noChangeArrowheads="1"/>
            </p:cNvSpPr>
            <p:nvPr/>
          </p:nvSpPr>
          <p:spPr bwMode="auto">
            <a:xfrm>
              <a:off x="1905" y="2985"/>
              <a:ext cx="54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84" name="Rectangle 144"/>
            <p:cNvSpPr>
              <a:spLocks noChangeArrowheads="1"/>
            </p:cNvSpPr>
            <p:nvPr/>
          </p:nvSpPr>
          <p:spPr bwMode="auto">
            <a:xfrm>
              <a:off x="2495" y="2985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85" name="Rectangle 145"/>
            <p:cNvSpPr>
              <a:spLocks noChangeArrowheads="1"/>
            </p:cNvSpPr>
            <p:nvPr/>
          </p:nvSpPr>
          <p:spPr bwMode="auto">
            <a:xfrm>
              <a:off x="2812" y="2985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86" name="Rectangle 146"/>
            <p:cNvSpPr>
              <a:spLocks noChangeArrowheads="1"/>
            </p:cNvSpPr>
            <p:nvPr/>
          </p:nvSpPr>
          <p:spPr bwMode="auto">
            <a:xfrm>
              <a:off x="3447" y="2985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87" name="Rectangle 147"/>
            <p:cNvSpPr>
              <a:spLocks noChangeArrowheads="1"/>
            </p:cNvSpPr>
            <p:nvPr/>
          </p:nvSpPr>
          <p:spPr bwMode="auto">
            <a:xfrm>
              <a:off x="3629" y="2985"/>
              <a:ext cx="18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88" name="Rectangle 148"/>
            <p:cNvSpPr>
              <a:spLocks noChangeArrowheads="1"/>
            </p:cNvSpPr>
            <p:nvPr/>
          </p:nvSpPr>
          <p:spPr bwMode="auto">
            <a:xfrm>
              <a:off x="3855" y="2985"/>
              <a:ext cx="40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89" name="Rectangle 149"/>
            <p:cNvSpPr>
              <a:spLocks noChangeArrowheads="1"/>
            </p:cNvSpPr>
            <p:nvPr/>
          </p:nvSpPr>
          <p:spPr bwMode="auto">
            <a:xfrm>
              <a:off x="363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90" name="Rectangle 150"/>
            <p:cNvSpPr>
              <a:spLocks noChangeArrowheads="1"/>
            </p:cNvSpPr>
            <p:nvPr/>
          </p:nvSpPr>
          <p:spPr bwMode="auto">
            <a:xfrm>
              <a:off x="680" y="3121"/>
              <a:ext cx="18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91" name="Rectangle 151"/>
            <p:cNvSpPr>
              <a:spLocks noChangeArrowheads="1"/>
            </p:cNvSpPr>
            <p:nvPr/>
          </p:nvSpPr>
          <p:spPr bwMode="auto">
            <a:xfrm>
              <a:off x="907" y="3121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92" name="Rectangle 152"/>
            <p:cNvSpPr>
              <a:spLocks noChangeArrowheads="1"/>
            </p:cNvSpPr>
            <p:nvPr/>
          </p:nvSpPr>
          <p:spPr bwMode="auto">
            <a:xfrm>
              <a:off x="1406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93" name="Rectangle 153"/>
            <p:cNvSpPr>
              <a:spLocks noChangeArrowheads="1"/>
            </p:cNvSpPr>
            <p:nvPr/>
          </p:nvSpPr>
          <p:spPr bwMode="auto">
            <a:xfrm>
              <a:off x="1724" y="3121"/>
              <a:ext cx="22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94" name="Rectangle 154"/>
            <p:cNvSpPr>
              <a:spLocks noChangeArrowheads="1"/>
            </p:cNvSpPr>
            <p:nvPr/>
          </p:nvSpPr>
          <p:spPr bwMode="auto">
            <a:xfrm>
              <a:off x="1996" y="3121"/>
              <a:ext cx="7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95" name="Rectangle 155"/>
            <p:cNvSpPr>
              <a:spLocks noChangeArrowheads="1"/>
            </p:cNvSpPr>
            <p:nvPr/>
          </p:nvSpPr>
          <p:spPr bwMode="auto">
            <a:xfrm>
              <a:off x="2812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96" name="Rectangle 156"/>
            <p:cNvSpPr>
              <a:spLocks noChangeArrowheads="1"/>
            </p:cNvSpPr>
            <p:nvPr/>
          </p:nvSpPr>
          <p:spPr bwMode="auto">
            <a:xfrm>
              <a:off x="3130" y="3121"/>
              <a:ext cx="58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97" name="Rectangle 157"/>
            <p:cNvSpPr>
              <a:spLocks noChangeArrowheads="1"/>
            </p:cNvSpPr>
            <p:nvPr/>
          </p:nvSpPr>
          <p:spPr bwMode="auto">
            <a:xfrm>
              <a:off x="3765" y="3121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998" name="Rectangle 158"/>
            <p:cNvSpPr>
              <a:spLocks noChangeArrowheads="1"/>
            </p:cNvSpPr>
            <p:nvPr/>
          </p:nvSpPr>
          <p:spPr bwMode="auto">
            <a:xfrm>
              <a:off x="3946" y="3121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35999" name="Group 159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36000" name="Line 160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6001" name="Rectangle 161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36002" name="Group 162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36003" name="Line 163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6004" name="Rectangle 164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36005" name="Group 165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36006" name="Line 166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6007" name="Rectangle 167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36008" name="Text Box 168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RATE-DISTORTION OPTIMIZATION</a:t>
            </a:r>
          </a:p>
        </p:txBody>
      </p:sp>
      <p:sp>
        <p:nvSpPr>
          <p:cNvPr id="36009" name="Text Box 169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OVERVIEW</a:t>
            </a:r>
          </a:p>
        </p:txBody>
      </p:sp>
      <p:grpSp>
        <p:nvGrpSpPr>
          <p:cNvPr id="36010" name="Group 170"/>
          <p:cNvGrpSpPr>
            <a:grpSpLocks/>
          </p:cNvGrpSpPr>
          <p:nvPr/>
        </p:nvGrpSpPr>
        <p:grpSpPr bwMode="auto">
          <a:xfrm>
            <a:off x="7777163" y="3778250"/>
            <a:ext cx="2087562" cy="720725"/>
            <a:chOff x="4899" y="2290"/>
            <a:chExt cx="1315" cy="454"/>
          </a:xfrm>
        </p:grpSpPr>
        <p:sp>
          <p:nvSpPr>
            <p:cNvPr id="36011" name="Line 171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6012" name="Rectangle 172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TIER-1 CODING</a:t>
              </a:r>
            </a:p>
          </p:txBody>
        </p:sp>
      </p:grpSp>
      <p:grpSp>
        <p:nvGrpSpPr>
          <p:cNvPr id="36013" name="Group 173"/>
          <p:cNvGrpSpPr>
            <a:grpSpLocks/>
          </p:cNvGrpSpPr>
          <p:nvPr/>
        </p:nvGrpSpPr>
        <p:grpSpPr bwMode="auto">
          <a:xfrm>
            <a:off x="576263" y="1331913"/>
            <a:ext cx="6480175" cy="503237"/>
            <a:chOff x="363" y="839"/>
            <a:chExt cx="4082" cy="317"/>
          </a:xfrm>
        </p:grpSpPr>
        <p:sp>
          <p:nvSpPr>
            <p:cNvPr id="36014" name="Rectangle 174"/>
            <p:cNvSpPr>
              <a:spLocks noChangeArrowheads="1"/>
            </p:cNvSpPr>
            <p:nvPr/>
          </p:nvSpPr>
          <p:spPr bwMode="auto">
            <a:xfrm>
              <a:off x="363" y="839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15" name="Rectangle 175"/>
            <p:cNvSpPr>
              <a:spLocks noChangeArrowheads="1"/>
            </p:cNvSpPr>
            <p:nvPr/>
          </p:nvSpPr>
          <p:spPr bwMode="auto">
            <a:xfrm>
              <a:off x="726" y="839"/>
              <a:ext cx="22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16" name="Rectangle 176"/>
            <p:cNvSpPr>
              <a:spLocks noChangeArrowheads="1"/>
            </p:cNvSpPr>
            <p:nvPr/>
          </p:nvSpPr>
          <p:spPr bwMode="auto">
            <a:xfrm>
              <a:off x="998" y="839"/>
              <a:ext cx="49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17" name="Rectangle 177"/>
            <p:cNvSpPr>
              <a:spLocks noChangeArrowheads="1"/>
            </p:cNvSpPr>
            <p:nvPr/>
          </p:nvSpPr>
          <p:spPr bwMode="auto">
            <a:xfrm>
              <a:off x="1542" y="839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18" name="Rectangle 178"/>
            <p:cNvSpPr>
              <a:spLocks noChangeArrowheads="1"/>
            </p:cNvSpPr>
            <p:nvPr/>
          </p:nvSpPr>
          <p:spPr bwMode="auto">
            <a:xfrm>
              <a:off x="1905" y="839"/>
              <a:ext cx="49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19" name="Rectangle 179"/>
            <p:cNvSpPr>
              <a:spLocks noChangeArrowheads="1"/>
            </p:cNvSpPr>
            <p:nvPr/>
          </p:nvSpPr>
          <p:spPr bwMode="auto">
            <a:xfrm>
              <a:off x="2449" y="839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20" name="Rectangle 180"/>
            <p:cNvSpPr>
              <a:spLocks noChangeArrowheads="1"/>
            </p:cNvSpPr>
            <p:nvPr/>
          </p:nvSpPr>
          <p:spPr bwMode="auto">
            <a:xfrm>
              <a:off x="2631" y="839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21" name="Rectangle 181"/>
            <p:cNvSpPr>
              <a:spLocks noChangeArrowheads="1"/>
            </p:cNvSpPr>
            <p:nvPr/>
          </p:nvSpPr>
          <p:spPr bwMode="auto">
            <a:xfrm>
              <a:off x="2994" y="839"/>
              <a:ext cx="58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22" name="Rectangle 182"/>
            <p:cNvSpPr>
              <a:spLocks noChangeArrowheads="1"/>
            </p:cNvSpPr>
            <p:nvPr/>
          </p:nvSpPr>
          <p:spPr bwMode="auto">
            <a:xfrm>
              <a:off x="3629" y="839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23" name="Rectangle 183"/>
            <p:cNvSpPr>
              <a:spLocks noChangeArrowheads="1"/>
            </p:cNvSpPr>
            <p:nvPr/>
          </p:nvSpPr>
          <p:spPr bwMode="auto">
            <a:xfrm>
              <a:off x="3991" y="839"/>
              <a:ext cx="273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24" name="Rectangle 184"/>
            <p:cNvSpPr>
              <a:spLocks noChangeArrowheads="1"/>
            </p:cNvSpPr>
            <p:nvPr/>
          </p:nvSpPr>
          <p:spPr bwMode="auto">
            <a:xfrm>
              <a:off x="4309" y="839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25" name="Rectangle 185"/>
            <p:cNvSpPr>
              <a:spLocks noChangeArrowheads="1"/>
            </p:cNvSpPr>
            <p:nvPr/>
          </p:nvSpPr>
          <p:spPr bwMode="auto">
            <a:xfrm>
              <a:off x="363" y="1080"/>
              <a:ext cx="40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26" name="Rectangle 186"/>
            <p:cNvSpPr>
              <a:spLocks noChangeArrowheads="1"/>
            </p:cNvSpPr>
            <p:nvPr/>
          </p:nvSpPr>
          <p:spPr bwMode="auto">
            <a:xfrm>
              <a:off x="816" y="1080"/>
              <a:ext cx="18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27" name="Rectangle 187"/>
            <p:cNvSpPr>
              <a:spLocks noChangeArrowheads="1"/>
            </p:cNvSpPr>
            <p:nvPr/>
          </p:nvSpPr>
          <p:spPr bwMode="auto">
            <a:xfrm>
              <a:off x="1043" y="1080"/>
              <a:ext cx="45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28" name="Rectangle 188"/>
            <p:cNvSpPr>
              <a:spLocks noChangeArrowheads="1"/>
            </p:cNvSpPr>
            <p:nvPr/>
          </p:nvSpPr>
          <p:spPr bwMode="auto">
            <a:xfrm>
              <a:off x="1542" y="1080"/>
              <a:ext cx="363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29" name="Rectangle 189"/>
            <p:cNvSpPr>
              <a:spLocks noChangeArrowheads="1"/>
            </p:cNvSpPr>
            <p:nvPr/>
          </p:nvSpPr>
          <p:spPr bwMode="auto">
            <a:xfrm>
              <a:off x="1950" y="1080"/>
              <a:ext cx="45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30" name="Rectangle 190"/>
            <p:cNvSpPr>
              <a:spLocks noChangeArrowheads="1"/>
            </p:cNvSpPr>
            <p:nvPr/>
          </p:nvSpPr>
          <p:spPr bwMode="auto">
            <a:xfrm>
              <a:off x="2449" y="1080"/>
              <a:ext cx="18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31" name="Rectangle 191"/>
            <p:cNvSpPr>
              <a:spLocks noChangeArrowheads="1"/>
            </p:cNvSpPr>
            <p:nvPr/>
          </p:nvSpPr>
          <p:spPr bwMode="auto">
            <a:xfrm>
              <a:off x="2676" y="1080"/>
              <a:ext cx="181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32" name="Rectangle 192"/>
            <p:cNvSpPr>
              <a:spLocks noChangeArrowheads="1"/>
            </p:cNvSpPr>
            <p:nvPr/>
          </p:nvSpPr>
          <p:spPr bwMode="auto">
            <a:xfrm>
              <a:off x="2903" y="1080"/>
              <a:ext cx="680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33" name="Rectangle 193"/>
            <p:cNvSpPr>
              <a:spLocks noChangeArrowheads="1"/>
            </p:cNvSpPr>
            <p:nvPr/>
          </p:nvSpPr>
          <p:spPr bwMode="auto">
            <a:xfrm>
              <a:off x="3629" y="1080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34" name="Rectangle 194"/>
            <p:cNvSpPr>
              <a:spLocks noChangeArrowheads="1"/>
            </p:cNvSpPr>
            <p:nvPr/>
          </p:nvSpPr>
          <p:spPr bwMode="auto">
            <a:xfrm>
              <a:off x="3991" y="1080"/>
              <a:ext cx="13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35" name="Rectangle 195"/>
            <p:cNvSpPr>
              <a:spLocks noChangeArrowheads="1"/>
            </p:cNvSpPr>
            <p:nvPr/>
          </p:nvSpPr>
          <p:spPr bwMode="auto">
            <a:xfrm>
              <a:off x="4173" y="1080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36" name="Rectangle 196"/>
            <p:cNvSpPr>
              <a:spLocks noChangeArrowheads="1"/>
            </p:cNvSpPr>
            <p:nvPr/>
          </p:nvSpPr>
          <p:spPr bwMode="auto">
            <a:xfrm>
              <a:off x="363" y="956"/>
              <a:ext cx="27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37" name="Rectangle 197"/>
            <p:cNvSpPr>
              <a:spLocks noChangeArrowheads="1"/>
            </p:cNvSpPr>
            <p:nvPr/>
          </p:nvSpPr>
          <p:spPr bwMode="auto">
            <a:xfrm>
              <a:off x="680" y="956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38" name="Rectangle 198"/>
            <p:cNvSpPr>
              <a:spLocks noChangeArrowheads="1"/>
            </p:cNvSpPr>
            <p:nvPr/>
          </p:nvSpPr>
          <p:spPr bwMode="auto">
            <a:xfrm>
              <a:off x="1043" y="956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39" name="Rectangle 199"/>
            <p:cNvSpPr>
              <a:spLocks noChangeArrowheads="1"/>
            </p:cNvSpPr>
            <p:nvPr/>
          </p:nvSpPr>
          <p:spPr bwMode="auto">
            <a:xfrm>
              <a:off x="1406" y="956"/>
              <a:ext cx="45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40" name="Rectangle 200"/>
            <p:cNvSpPr>
              <a:spLocks noChangeArrowheads="1"/>
            </p:cNvSpPr>
            <p:nvPr/>
          </p:nvSpPr>
          <p:spPr bwMode="auto">
            <a:xfrm>
              <a:off x="1905" y="956"/>
              <a:ext cx="5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41" name="Rectangle 201"/>
            <p:cNvSpPr>
              <a:spLocks noChangeArrowheads="1"/>
            </p:cNvSpPr>
            <p:nvPr/>
          </p:nvSpPr>
          <p:spPr bwMode="auto">
            <a:xfrm>
              <a:off x="2495" y="956"/>
              <a:ext cx="27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42" name="Rectangle 202"/>
            <p:cNvSpPr>
              <a:spLocks noChangeArrowheads="1"/>
            </p:cNvSpPr>
            <p:nvPr/>
          </p:nvSpPr>
          <p:spPr bwMode="auto">
            <a:xfrm>
              <a:off x="2812" y="956"/>
              <a:ext cx="590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43" name="Rectangle 203"/>
            <p:cNvSpPr>
              <a:spLocks noChangeArrowheads="1"/>
            </p:cNvSpPr>
            <p:nvPr/>
          </p:nvSpPr>
          <p:spPr bwMode="auto">
            <a:xfrm>
              <a:off x="3447" y="956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44" name="Rectangle 204"/>
            <p:cNvSpPr>
              <a:spLocks noChangeArrowheads="1"/>
            </p:cNvSpPr>
            <p:nvPr/>
          </p:nvSpPr>
          <p:spPr bwMode="auto">
            <a:xfrm>
              <a:off x="3629" y="956"/>
              <a:ext cx="27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45" name="Rectangle 205"/>
            <p:cNvSpPr>
              <a:spLocks noChangeArrowheads="1"/>
            </p:cNvSpPr>
            <p:nvPr/>
          </p:nvSpPr>
          <p:spPr bwMode="auto">
            <a:xfrm>
              <a:off x="3946" y="956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6046" name="Rectangle 206"/>
          <p:cNvSpPr>
            <a:spLocks noChangeArrowheads="1"/>
          </p:cNvSpPr>
          <p:nvPr/>
        </p:nvSpPr>
        <p:spPr bwMode="auto">
          <a:xfrm>
            <a:off x="287338" y="5580063"/>
            <a:ext cx="324008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1400" b="1">
                <a:latin typeface="Verdana" pitchFamily="34" charset="0"/>
              </a:rPr>
              <a:t>1. TARGET BIT-RATE</a:t>
            </a:r>
          </a:p>
        </p:txBody>
      </p:sp>
      <p:sp>
        <p:nvSpPr>
          <p:cNvPr id="36047" name="Rectangle 207"/>
          <p:cNvSpPr>
            <a:spLocks noChangeArrowheads="1"/>
          </p:cNvSpPr>
          <p:nvPr/>
        </p:nvSpPr>
        <p:spPr bwMode="auto">
          <a:xfrm>
            <a:off x="576263" y="5867400"/>
            <a:ext cx="32416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1400" b="1" i="1">
                <a:latin typeface="Verdana" pitchFamily="34" charset="0"/>
                <a:sym typeface="Wingdings" pitchFamily="2" charset="2"/>
              </a:rPr>
              <a:t> </a:t>
            </a:r>
            <a:r>
              <a:rPr lang="es-ES" sz="1400" b="1" i="1">
                <a:latin typeface="Verdana" pitchFamily="34" charset="0"/>
              </a:rPr>
              <a:t>QUALITY OPTIMIZATION</a:t>
            </a:r>
          </a:p>
        </p:txBody>
      </p:sp>
      <p:sp>
        <p:nvSpPr>
          <p:cNvPr id="36048" name="Rectangle 208"/>
          <p:cNvSpPr>
            <a:spLocks noChangeArrowheads="1"/>
          </p:cNvSpPr>
          <p:nvPr/>
        </p:nvSpPr>
        <p:spPr bwMode="auto">
          <a:xfrm>
            <a:off x="287338" y="6300788"/>
            <a:ext cx="324008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1400" b="1">
                <a:latin typeface="Verdana" pitchFamily="34" charset="0"/>
              </a:rPr>
              <a:t>2. TARGET QUALITY</a:t>
            </a:r>
          </a:p>
        </p:txBody>
      </p:sp>
      <p:sp>
        <p:nvSpPr>
          <p:cNvPr id="36049" name="Rectangle 209"/>
          <p:cNvSpPr>
            <a:spLocks noChangeArrowheads="1"/>
          </p:cNvSpPr>
          <p:nvPr/>
        </p:nvSpPr>
        <p:spPr bwMode="auto">
          <a:xfrm>
            <a:off x="576263" y="6588125"/>
            <a:ext cx="32416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1400" b="1" i="1">
                <a:latin typeface="Verdana" pitchFamily="34" charset="0"/>
                <a:sym typeface="Wingdings" pitchFamily="2" charset="2"/>
              </a:rPr>
              <a:t> </a:t>
            </a:r>
            <a:r>
              <a:rPr lang="es-ES" sz="1400" b="1" i="1">
                <a:latin typeface="Verdana" pitchFamily="34" charset="0"/>
              </a:rPr>
              <a:t>BIT-RATE OPTIMIZATION</a:t>
            </a:r>
          </a:p>
        </p:txBody>
      </p:sp>
      <p:sp>
        <p:nvSpPr>
          <p:cNvPr id="36050" name="AutoShape 210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  <p:grpSp>
        <p:nvGrpSpPr>
          <p:cNvPr id="36051" name="Group 211"/>
          <p:cNvGrpSpPr>
            <a:grpSpLocks/>
          </p:cNvGrpSpPr>
          <p:nvPr/>
        </p:nvGrpSpPr>
        <p:grpSpPr bwMode="auto">
          <a:xfrm>
            <a:off x="7777163" y="4498975"/>
            <a:ext cx="2087562" cy="1225550"/>
            <a:chOff x="4899" y="2834"/>
            <a:chExt cx="1315" cy="772"/>
          </a:xfrm>
        </p:grpSpPr>
        <p:grpSp>
          <p:nvGrpSpPr>
            <p:cNvPr id="36052" name="Group 212"/>
            <p:cNvGrpSpPr>
              <a:grpSpLocks/>
            </p:cNvGrpSpPr>
            <p:nvPr/>
          </p:nvGrpSpPr>
          <p:grpSpPr bwMode="auto">
            <a:xfrm>
              <a:off x="4899" y="2834"/>
              <a:ext cx="1315" cy="454"/>
              <a:chOff x="4899" y="2290"/>
              <a:chExt cx="1315" cy="454"/>
            </a:xfrm>
          </p:grpSpPr>
          <p:sp>
            <p:nvSpPr>
              <p:cNvPr id="36053" name="Line 2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6054" name="Rectangle 2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>
                    <a:latin typeface="Verdana" pitchFamily="34" charset="0"/>
                  </a:rPr>
                  <a:t>TIER-2 CODING</a:t>
                </a:r>
              </a:p>
            </p:txBody>
          </p:sp>
        </p:grpSp>
        <p:sp>
          <p:nvSpPr>
            <p:cNvPr id="36055" name="Line 215"/>
            <p:cNvSpPr>
              <a:spLocks noChangeShapeType="1"/>
            </p:cNvSpPr>
            <p:nvPr/>
          </p:nvSpPr>
          <p:spPr bwMode="auto">
            <a:xfrm>
              <a:off x="5534" y="3288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6056" name="AutoShape 216"/>
            <p:cNvSpPr>
              <a:spLocks noChangeArrowheads="1"/>
            </p:cNvSpPr>
            <p:nvPr/>
          </p:nvSpPr>
          <p:spPr bwMode="auto">
            <a:xfrm>
              <a:off x="4899" y="3424"/>
              <a:ext cx="1315" cy="182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JP2 code-stream</a:t>
              </a:r>
              <a:endParaRPr lang="es-ES" sz="1400">
                <a:latin typeface="Verdana" pitchFamily="34" charset="0"/>
              </a:endParaRPr>
            </a:p>
          </p:txBody>
        </p:sp>
      </p:grpSp>
      <p:sp>
        <p:nvSpPr>
          <p:cNvPr id="36057" name="Rectangle 217"/>
          <p:cNvSpPr>
            <a:spLocks noChangeArrowheads="1"/>
          </p:cNvSpPr>
          <p:nvPr/>
        </p:nvSpPr>
        <p:spPr bwMode="auto">
          <a:xfrm>
            <a:off x="503238" y="1476375"/>
            <a:ext cx="6624637" cy="367188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36058" name="Group 218"/>
          <p:cNvGrpSpPr>
            <a:grpSpLocks/>
          </p:cNvGrpSpPr>
          <p:nvPr/>
        </p:nvGrpSpPr>
        <p:grpSpPr bwMode="auto">
          <a:xfrm>
            <a:off x="523875" y="1301750"/>
            <a:ext cx="6573838" cy="933450"/>
            <a:chOff x="330" y="820"/>
            <a:chExt cx="4141" cy="588"/>
          </a:xfrm>
        </p:grpSpPr>
        <p:sp>
          <p:nvSpPr>
            <p:cNvPr id="36059" name="Rectangle 219"/>
            <p:cNvSpPr>
              <a:spLocks noChangeArrowheads="1"/>
            </p:cNvSpPr>
            <p:nvPr/>
          </p:nvSpPr>
          <p:spPr bwMode="auto">
            <a:xfrm>
              <a:off x="330" y="820"/>
              <a:ext cx="4141" cy="1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60" name="Line 220"/>
            <p:cNvSpPr>
              <a:spLocks noChangeShapeType="1"/>
            </p:cNvSpPr>
            <p:nvPr/>
          </p:nvSpPr>
          <p:spPr bwMode="auto">
            <a:xfrm>
              <a:off x="335" y="823"/>
              <a:ext cx="526" cy="4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6061" name="Line 221"/>
            <p:cNvSpPr>
              <a:spLocks noChangeShapeType="1"/>
            </p:cNvSpPr>
            <p:nvPr/>
          </p:nvSpPr>
          <p:spPr bwMode="auto">
            <a:xfrm>
              <a:off x="333" y="935"/>
              <a:ext cx="526" cy="4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6062" name="Line 222"/>
            <p:cNvSpPr>
              <a:spLocks noChangeShapeType="1"/>
            </p:cNvSpPr>
            <p:nvPr/>
          </p:nvSpPr>
          <p:spPr bwMode="auto">
            <a:xfrm flipH="1">
              <a:off x="4174" y="825"/>
              <a:ext cx="287" cy="3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6063" name="Line 223"/>
            <p:cNvSpPr>
              <a:spLocks noChangeShapeType="1"/>
            </p:cNvSpPr>
            <p:nvPr/>
          </p:nvSpPr>
          <p:spPr bwMode="auto">
            <a:xfrm flipH="1">
              <a:off x="4169" y="937"/>
              <a:ext cx="292" cy="4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6064" name="Rectangle 224"/>
            <p:cNvSpPr>
              <a:spLocks noChangeArrowheads="1"/>
            </p:cNvSpPr>
            <p:nvPr/>
          </p:nvSpPr>
          <p:spPr bwMode="auto">
            <a:xfrm>
              <a:off x="862" y="1227"/>
              <a:ext cx="543" cy="181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65" name="Rectangle 225"/>
            <p:cNvSpPr>
              <a:spLocks noChangeArrowheads="1"/>
            </p:cNvSpPr>
            <p:nvPr/>
          </p:nvSpPr>
          <p:spPr bwMode="auto">
            <a:xfrm>
              <a:off x="1451" y="1222"/>
              <a:ext cx="409" cy="181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66" name="Rectangle 226"/>
            <p:cNvSpPr>
              <a:spLocks noChangeArrowheads="1"/>
            </p:cNvSpPr>
            <p:nvPr/>
          </p:nvSpPr>
          <p:spPr bwMode="auto">
            <a:xfrm>
              <a:off x="1906" y="1222"/>
              <a:ext cx="770" cy="181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67" name="Rectangle 227"/>
            <p:cNvSpPr>
              <a:spLocks noChangeArrowheads="1"/>
            </p:cNvSpPr>
            <p:nvPr/>
          </p:nvSpPr>
          <p:spPr bwMode="auto">
            <a:xfrm>
              <a:off x="2721" y="1222"/>
              <a:ext cx="499" cy="181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6068" name="Rectangle 228"/>
            <p:cNvSpPr>
              <a:spLocks noChangeArrowheads="1"/>
            </p:cNvSpPr>
            <p:nvPr/>
          </p:nvSpPr>
          <p:spPr bwMode="auto">
            <a:xfrm>
              <a:off x="3266" y="1222"/>
              <a:ext cx="907" cy="181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6069" name="Text Box 229"/>
          <p:cNvSpPr txBox="1">
            <a:spLocks noChangeArrowheads="1"/>
          </p:cNvSpPr>
          <p:nvPr/>
        </p:nvSpPr>
        <p:spPr bwMode="auto">
          <a:xfrm>
            <a:off x="1368425" y="1900238"/>
            <a:ext cx="9350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,D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36070" name="Text Box 230"/>
          <p:cNvSpPr txBox="1">
            <a:spLocks noChangeArrowheads="1"/>
          </p:cNvSpPr>
          <p:nvPr/>
        </p:nvSpPr>
        <p:spPr bwMode="auto">
          <a:xfrm>
            <a:off x="3241675" y="1908175"/>
            <a:ext cx="935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3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,D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36071" name="Text Box 231"/>
          <p:cNvSpPr txBox="1">
            <a:spLocks noChangeArrowheads="1"/>
          </p:cNvSpPr>
          <p:nvPr/>
        </p:nvSpPr>
        <p:spPr bwMode="auto">
          <a:xfrm>
            <a:off x="4249738" y="1900238"/>
            <a:ext cx="935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4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,D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36072" name="Text Box 232"/>
          <p:cNvSpPr txBox="1">
            <a:spLocks noChangeArrowheads="1"/>
          </p:cNvSpPr>
          <p:nvPr/>
        </p:nvSpPr>
        <p:spPr bwMode="auto">
          <a:xfrm>
            <a:off x="5400675" y="1908175"/>
            <a:ext cx="935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5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,D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36073" name="Text Box 233"/>
          <p:cNvSpPr txBox="1">
            <a:spLocks noChangeArrowheads="1"/>
          </p:cNvSpPr>
          <p:nvPr/>
        </p:nvSpPr>
        <p:spPr bwMode="auto">
          <a:xfrm>
            <a:off x="2232025" y="1908175"/>
            <a:ext cx="792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,D</a:t>
            </a:r>
            <a:r>
              <a:rPr lang="en-GB" b="1" i="1" baseline="30000">
                <a:solidFill>
                  <a:srgbClr val="00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6074" name="Line 234"/>
          <p:cNvSpPr>
            <a:spLocks noChangeShapeType="1"/>
          </p:cNvSpPr>
          <p:nvPr/>
        </p:nvSpPr>
        <p:spPr bwMode="auto">
          <a:xfrm>
            <a:off x="2447925" y="4859338"/>
            <a:ext cx="2447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36075" name="Group 235"/>
          <p:cNvGrpSpPr>
            <a:grpSpLocks/>
          </p:cNvGrpSpPr>
          <p:nvPr/>
        </p:nvGrpSpPr>
        <p:grpSpPr bwMode="auto">
          <a:xfrm>
            <a:off x="2232025" y="2411413"/>
            <a:ext cx="3067050" cy="2611437"/>
            <a:chOff x="1406" y="1519"/>
            <a:chExt cx="1932" cy="1645"/>
          </a:xfrm>
        </p:grpSpPr>
        <p:sp>
          <p:nvSpPr>
            <p:cNvPr id="36076" name="Line 236"/>
            <p:cNvSpPr>
              <a:spLocks noChangeShapeType="1"/>
            </p:cNvSpPr>
            <p:nvPr/>
          </p:nvSpPr>
          <p:spPr bwMode="auto">
            <a:xfrm>
              <a:off x="1542" y="1746"/>
              <a:ext cx="0" cy="13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6077" name="Text Box 237"/>
            <p:cNvSpPr txBox="1">
              <a:spLocks noChangeArrowheads="1"/>
            </p:cNvSpPr>
            <p:nvPr/>
          </p:nvSpPr>
          <p:spPr bwMode="auto">
            <a:xfrm>
              <a:off x="3066" y="2933"/>
              <a:ext cx="2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n-GB" b="1" i="1">
                  <a:solidFill>
                    <a:srgbClr val="000000"/>
                  </a:solidFill>
                  <a:latin typeface="Times New Roman" pitchFamily="18" charset="0"/>
                </a:rPr>
                <a:t>R</a:t>
              </a:r>
              <a:endParaRPr lang="en-GB" b="1" i="1" baseline="30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078" name="Text Box 238"/>
            <p:cNvSpPr txBox="1">
              <a:spLocks noChangeArrowheads="1"/>
            </p:cNvSpPr>
            <p:nvPr/>
          </p:nvSpPr>
          <p:spPr bwMode="auto">
            <a:xfrm>
              <a:off x="1406" y="1519"/>
              <a:ext cx="2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n-GB" b="1" i="1">
                  <a:solidFill>
                    <a:srgbClr val="000000"/>
                  </a:solidFill>
                  <a:latin typeface="Times New Roman" pitchFamily="18" charset="0"/>
                </a:rPr>
                <a:t>D</a:t>
              </a:r>
              <a:endParaRPr lang="en-GB" b="1" i="1" baseline="30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079" name="Oval 239"/>
          <p:cNvSpPr>
            <a:spLocks noChangeArrowheads="1"/>
          </p:cNvSpPr>
          <p:nvPr/>
        </p:nvSpPr>
        <p:spPr bwMode="auto">
          <a:xfrm>
            <a:off x="2489200" y="2862263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6080" name="Oval 240"/>
          <p:cNvSpPr>
            <a:spLocks noChangeArrowheads="1"/>
          </p:cNvSpPr>
          <p:nvPr/>
        </p:nvSpPr>
        <p:spPr bwMode="auto">
          <a:xfrm>
            <a:off x="2790825" y="3384550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6081" name="Oval 241"/>
          <p:cNvSpPr>
            <a:spLocks noChangeArrowheads="1"/>
          </p:cNvSpPr>
          <p:nvPr/>
        </p:nvSpPr>
        <p:spPr bwMode="auto">
          <a:xfrm>
            <a:off x="2932113" y="4013200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6082" name="Oval 242"/>
          <p:cNvSpPr>
            <a:spLocks noChangeArrowheads="1"/>
          </p:cNvSpPr>
          <p:nvPr/>
        </p:nvSpPr>
        <p:spPr bwMode="auto">
          <a:xfrm>
            <a:off x="3529013" y="4371975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6083" name="Oval 243"/>
          <p:cNvSpPr>
            <a:spLocks noChangeArrowheads="1"/>
          </p:cNvSpPr>
          <p:nvPr/>
        </p:nvSpPr>
        <p:spPr bwMode="auto">
          <a:xfrm>
            <a:off x="4700588" y="4718050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36084" name="Group 244"/>
          <p:cNvGrpSpPr>
            <a:grpSpLocks/>
          </p:cNvGrpSpPr>
          <p:nvPr/>
        </p:nvGrpSpPr>
        <p:grpSpPr bwMode="auto">
          <a:xfrm>
            <a:off x="2519363" y="2843213"/>
            <a:ext cx="2952750" cy="1944687"/>
            <a:chOff x="1587" y="1791"/>
            <a:chExt cx="1860" cy="1225"/>
          </a:xfrm>
        </p:grpSpPr>
        <p:sp>
          <p:nvSpPr>
            <p:cNvPr id="36085" name="Freeform 245"/>
            <p:cNvSpPr>
              <a:spLocks/>
            </p:cNvSpPr>
            <p:nvPr/>
          </p:nvSpPr>
          <p:spPr bwMode="auto">
            <a:xfrm>
              <a:off x="1587" y="1791"/>
              <a:ext cx="1497" cy="1225"/>
            </a:xfrm>
            <a:custGeom>
              <a:avLst/>
              <a:gdLst>
                <a:gd name="T0" fmla="*/ 0 w 1407"/>
                <a:gd name="T1" fmla="*/ 0 h 1180"/>
                <a:gd name="T2" fmla="*/ 318 w 1407"/>
                <a:gd name="T3" fmla="*/ 771 h 1180"/>
                <a:gd name="T4" fmla="*/ 1407 w 1407"/>
                <a:gd name="T5" fmla="*/ 118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7" h="1180">
                  <a:moveTo>
                    <a:pt x="0" y="0"/>
                  </a:moveTo>
                  <a:cubicBezTo>
                    <a:pt x="42" y="287"/>
                    <a:pt x="84" y="574"/>
                    <a:pt x="318" y="771"/>
                  </a:cubicBezTo>
                  <a:cubicBezTo>
                    <a:pt x="552" y="968"/>
                    <a:pt x="979" y="1074"/>
                    <a:pt x="1407" y="11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6086" name="Rectangle 246"/>
            <p:cNvSpPr>
              <a:spLocks noChangeArrowheads="1"/>
            </p:cNvSpPr>
            <p:nvPr/>
          </p:nvSpPr>
          <p:spPr bwMode="auto">
            <a:xfrm>
              <a:off x="2585" y="2154"/>
              <a:ext cx="862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s-ES" sz="1400" b="1" i="1">
                  <a:latin typeface="Verdana" pitchFamily="34" charset="0"/>
                </a:rPr>
                <a:t>convex hull</a:t>
              </a:r>
            </a:p>
          </p:txBody>
        </p:sp>
        <p:sp>
          <p:nvSpPr>
            <p:cNvPr id="36087" name="Line 247"/>
            <p:cNvSpPr>
              <a:spLocks noChangeShapeType="1"/>
            </p:cNvSpPr>
            <p:nvPr/>
          </p:nvSpPr>
          <p:spPr bwMode="auto">
            <a:xfrm flipV="1">
              <a:off x="2041" y="2290"/>
              <a:ext cx="544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6088" name="Oval 248"/>
          <p:cNvSpPr>
            <a:spLocks noChangeArrowheads="1"/>
          </p:cNvSpPr>
          <p:nvPr/>
        </p:nvSpPr>
        <p:spPr bwMode="auto">
          <a:xfrm>
            <a:off x="2765425" y="3354388"/>
            <a:ext cx="122238" cy="1222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/>
          </a:p>
        </p:txBody>
      </p:sp>
      <p:graphicFrame>
        <p:nvGraphicFramePr>
          <p:cNvPr id="36089" name="Object 249"/>
          <p:cNvGraphicFramePr>
            <a:graphicFrameLocks noChangeAspect="1"/>
          </p:cNvGraphicFramePr>
          <p:nvPr/>
        </p:nvGraphicFramePr>
        <p:xfrm>
          <a:off x="6075363" y="5597525"/>
          <a:ext cx="47625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15" name="Ecuación" r:id="rId4" imgW="291960" imgH="342720" progId="Equation.3">
                  <p:embed/>
                </p:oleObj>
              </mc:Choice>
              <mc:Fallback>
                <p:oleObj name="Ecuación" r:id="rId4" imgW="291960" imgH="342720" progId="Equation.3">
                  <p:embed/>
                  <p:pic>
                    <p:nvPicPr>
                      <p:cNvPr id="0" name="Object 2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5363" y="5597525"/>
                        <a:ext cx="47625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090" name="Object 250"/>
          <p:cNvGraphicFramePr>
            <a:graphicFrameLocks noChangeAspect="1"/>
          </p:cNvGraphicFramePr>
          <p:nvPr/>
        </p:nvGraphicFramePr>
        <p:xfrm>
          <a:off x="6075363" y="6389688"/>
          <a:ext cx="47625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16" name="Ecuación" r:id="rId6" imgW="291960" imgH="342720" progId="Equation.3">
                  <p:embed/>
                </p:oleObj>
              </mc:Choice>
              <mc:Fallback>
                <p:oleObj name="Ecuación" r:id="rId6" imgW="291960" imgH="342720" progId="Equation.3">
                  <p:embed/>
                  <p:pic>
                    <p:nvPicPr>
                      <p:cNvPr id="0" name="Object 2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5363" y="6389688"/>
                        <a:ext cx="47625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091" name="Text Box 251"/>
          <p:cNvSpPr txBox="1">
            <a:spLocks noChangeArrowheads="1"/>
          </p:cNvSpPr>
          <p:nvPr/>
        </p:nvSpPr>
        <p:spPr bwMode="auto">
          <a:xfrm>
            <a:off x="3816350" y="5518150"/>
            <a:ext cx="47529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min </a:t>
            </a:r>
            <a:r>
              <a:rPr lang="en-GB" b="1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 D + </a:t>
            </a:r>
            <a:r>
              <a:rPr lang="el-GR">
                <a:solidFill>
                  <a:srgbClr val="000000"/>
                </a:solidFill>
                <a:latin typeface="Times New Roman" pitchFamily="18" charset="0"/>
              </a:rPr>
              <a:t>λ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GB" b="1">
                <a:solidFill>
                  <a:srgbClr val="000000"/>
                </a:solidFill>
                <a:latin typeface="Times New Roman" pitchFamily="18" charset="0"/>
              </a:rPr>
              <a:t> )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 = min</a:t>
            </a:r>
            <a:r>
              <a:rPr lang="en-GB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i="1">
                <a:solidFill>
                  <a:srgbClr val="000000"/>
                </a:solidFill>
                <a:latin typeface="Times New Roman" pitchFamily="18" charset="0"/>
              </a:rPr>
              <a:t>    </a:t>
            </a:r>
            <a:r>
              <a:rPr lang="es-ES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s-E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s-ES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s-ES" i="1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s-ES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l-GR">
                <a:solidFill>
                  <a:srgbClr val="000000"/>
                </a:solidFill>
              </a:rPr>
              <a:t>λ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GB" i="1" baseline="-25000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b="1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36092" name="Text Box 252"/>
          <p:cNvSpPr txBox="1">
            <a:spLocks noChangeArrowheads="1"/>
          </p:cNvSpPr>
          <p:nvPr/>
        </p:nvSpPr>
        <p:spPr bwMode="auto">
          <a:xfrm>
            <a:off x="3816350" y="6310313"/>
            <a:ext cx="47529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min </a:t>
            </a:r>
            <a:r>
              <a:rPr lang="en-GB" b="1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 R + </a:t>
            </a:r>
            <a:r>
              <a:rPr lang="el-GR">
                <a:solidFill>
                  <a:srgbClr val="000000"/>
                </a:solidFill>
                <a:latin typeface="Times New Roman" pitchFamily="18" charset="0"/>
              </a:rPr>
              <a:t>λ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en-GB" b="1">
                <a:solidFill>
                  <a:srgbClr val="000000"/>
                </a:solidFill>
                <a:latin typeface="Times New Roman" pitchFamily="18" charset="0"/>
              </a:rPr>
              <a:t> )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 = min</a:t>
            </a:r>
            <a:r>
              <a:rPr lang="en-GB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i="1">
                <a:solidFill>
                  <a:srgbClr val="000000"/>
                </a:solidFill>
                <a:latin typeface="Times New Roman" pitchFamily="18" charset="0"/>
              </a:rPr>
              <a:t>    </a:t>
            </a:r>
            <a:r>
              <a:rPr lang="es-ES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s-E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s-ES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s-ES" i="1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s-ES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l-GR">
                <a:solidFill>
                  <a:srgbClr val="000000"/>
                </a:solidFill>
              </a:rPr>
              <a:t>λ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en-GB" i="1" baseline="-25000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GB" b="1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b="1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en-GB" sz="28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36093" name="Text Box 253"/>
          <p:cNvSpPr txBox="1">
            <a:spLocks noChangeArrowheads="1"/>
          </p:cNvSpPr>
          <p:nvPr/>
        </p:nvSpPr>
        <p:spPr bwMode="auto">
          <a:xfrm>
            <a:off x="3960813" y="5148263"/>
            <a:ext cx="35290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b="1" i="1">
                <a:solidFill>
                  <a:srgbClr val="333333"/>
                </a:solidFill>
                <a:latin typeface="Times New Roman" pitchFamily="18" charset="0"/>
              </a:rPr>
              <a:t>generalized Lagrange multiplier</a:t>
            </a:r>
            <a:endParaRPr lang="en-GB" sz="2800" b="1">
              <a:solidFill>
                <a:srgbClr val="333333"/>
              </a:solidFill>
              <a:latin typeface="Times New Roman" pitchFamily="18" charset="0"/>
            </a:endParaRPr>
          </a:p>
        </p:txBody>
      </p:sp>
      <p:sp>
        <p:nvSpPr>
          <p:cNvPr id="36094" name="Rectangle 254"/>
          <p:cNvSpPr>
            <a:spLocks noChangeArrowheads="1"/>
          </p:cNvSpPr>
          <p:nvPr/>
        </p:nvSpPr>
        <p:spPr bwMode="auto">
          <a:xfrm>
            <a:off x="3816350" y="5219700"/>
            <a:ext cx="3816350" cy="17287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6095" name="Text Box 255"/>
          <p:cNvSpPr txBox="1">
            <a:spLocks noChangeArrowheads="1"/>
          </p:cNvSpPr>
          <p:nvPr/>
        </p:nvSpPr>
        <p:spPr bwMode="auto">
          <a:xfrm>
            <a:off x="2481263" y="2698750"/>
            <a:ext cx="358775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400" b="1" i="1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GB" sz="1400" b="1" i="1" baseline="30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096" name="Text Box 256"/>
          <p:cNvSpPr txBox="1">
            <a:spLocks noChangeArrowheads="1"/>
          </p:cNvSpPr>
          <p:nvPr/>
        </p:nvSpPr>
        <p:spPr bwMode="auto">
          <a:xfrm>
            <a:off x="2800350" y="3203575"/>
            <a:ext cx="358775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400" b="1" i="1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GB" sz="1400" b="1" i="1" baseline="30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097" name="Text Box 257"/>
          <p:cNvSpPr txBox="1">
            <a:spLocks noChangeArrowheads="1"/>
          </p:cNvSpPr>
          <p:nvPr/>
        </p:nvSpPr>
        <p:spPr bwMode="auto">
          <a:xfrm>
            <a:off x="2921000" y="3795713"/>
            <a:ext cx="358775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400" b="1" i="1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GB" sz="1400" b="1" i="1" baseline="30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098" name="Text Box 258"/>
          <p:cNvSpPr txBox="1">
            <a:spLocks noChangeArrowheads="1"/>
          </p:cNvSpPr>
          <p:nvPr/>
        </p:nvSpPr>
        <p:spPr bwMode="auto">
          <a:xfrm>
            <a:off x="3492500" y="4105275"/>
            <a:ext cx="358775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400" b="1" i="1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GB" sz="1400" b="1" i="1" baseline="30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099" name="Text Box 259"/>
          <p:cNvSpPr txBox="1">
            <a:spLocks noChangeArrowheads="1"/>
          </p:cNvSpPr>
          <p:nvPr/>
        </p:nvSpPr>
        <p:spPr bwMode="auto">
          <a:xfrm>
            <a:off x="4611688" y="4438650"/>
            <a:ext cx="358775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400" b="1" i="1">
                <a:solidFill>
                  <a:srgbClr val="000000"/>
                </a:solidFill>
                <a:latin typeface="Times New Roman" pitchFamily="18" charset="0"/>
              </a:rPr>
              <a:t>5</a:t>
            </a:r>
            <a:endParaRPr lang="en-GB" sz="1400" b="1" i="1" baseline="300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6100" name="Group 260"/>
          <p:cNvGrpSpPr>
            <a:grpSpLocks/>
          </p:cNvGrpSpPr>
          <p:nvPr/>
        </p:nvGrpSpPr>
        <p:grpSpPr bwMode="auto">
          <a:xfrm>
            <a:off x="6416675" y="4356100"/>
            <a:ext cx="2295525" cy="457200"/>
            <a:chOff x="4042" y="2744"/>
            <a:chExt cx="1446" cy="288"/>
          </a:xfrm>
        </p:grpSpPr>
        <p:sp>
          <p:nvSpPr>
            <p:cNvPr id="36101" name="Text Box 261"/>
            <p:cNvSpPr txBox="1">
              <a:spLocks noChangeArrowheads="1"/>
            </p:cNvSpPr>
            <p:nvPr/>
          </p:nvSpPr>
          <p:spPr bwMode="auto">
            <a:xfrm>
              <a:off x="4042" y="2744"/>
              <a:ext cx="81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sz="24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PCRD</a:t>
              </a:r>
            </a:p>
          </p:txBody>
        </p:sp>
        <p:sp>
          <p:nvSpPr>
            <p:cNvPr id="36102" name="Line 262"/>
            <p:cNvSpPr>
              <a:spLocks noChangeShapeType="1"/>
            </p:cNvSpPr>
            <p:nvPr/>
          </p:nvSpPr>
          <p:spPr bwMode="auto">
            <a:xfrm flipH="1">
              <a:off x="4842" y="2904"/>
              <a:ext cx="64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69" grpId="0"/>
      <p:bldP spid="36070" grpId="0"/>
      <p:bldP spid="36071" grpId="0"/>
      <p:bldP spid="36072" grpId="0"/>
      <p:bldP spid="36073" grpId="0"/>
      <p:bldP spid="36079" grpId="0" animBg="1"/>
      <p:bldP spid="36080" grpId="0" animBg="1"/>
      <p:bldP spid="36081" grpId="0" animBg="1"/>
      <p:bldP spid="36082" grpId="0" animBg="1"/>
      <p:bldP spid="36083" grpId="0" animBg="1"/>
      <p:bldP spid="36088" grpId="0" animBg="1"/>
      <p:bldP spid="36094" grpId="0" animBg="1"/>
      <p:bldP spid="36095" grpId="0"/>
      <p:bldP spid="36096" grpId="0"/>
      <p:bldP spid="36097" grpId="0"/>
      <p:bldP spid="36098" grpId="0"/>
      <p:bldP spid="3609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37891" name="Line 3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892" name="Rectangle 4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37893" name="Group 5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37894" name="Line 6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895" name="Rectangle 7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37896" name="Group 8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37897" name="Line 9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898" name="Rectangle 10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RATE-DISTORTION OPTIMIZATION</a:t>
            </a: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OVERVIEW</a:t>
            </a:r>
          </a:p>
        </p:txBody>
      </p:sp>
      <p:grpSp>
        <p:nvGrpSpPr>
          <p:cNvPr id="37901" name="Group 13"/>
          <p:cNvGrpSpPr>
            <a:grpSpLocks/>
          </p:cNvGrpSpPr>
          <p:nvPr/>
        </p:nvGrpSpPr>
        <p:grpSpPr bwMode="auto">
          <a:xfrm>
            <a:off x="7777163" y="3778250"/>
            <a:ext cx="2087562" cy="720725"/>
            <a:chOff x="4899" y="2290"/>
            <a:chExt cx="1315" cy="454"/>
          </a:xfrm>
        </p:grpSpPr>
        <p:sp>
          <p:nvSpPr>
            <p:cNvPr id="37902" name="Line 14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903" name="Rectangle 15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TIER-1 CODING</a:t>
              </a:r>
            </a:p>
          </p:txBody>
        </p:sp>
      </p:grpSp>
      <p:sp>
        <p:nvSpPr>
          <p:cNvPr id="37904" name="AutoShape 16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  <p:grpSp>
        <p:nvGrpSpPr>
          <p:cNvPr id="37905" name="Group 17"/>
          <p:cNvGrpSpPr>
            <a:grpSpLocks/>
          </p:cNvGrpSpPr>
          <p:nvPr/>
        </p:nvGrpSpPr>
        <p:grpSpPr bwMode="auto">
          <a:xfrm>
            <a:off x="7777163" y="4498975"/>
            <a:ext cx="2087562" cy="1225550"/>
            <a:chOff x="4899" y="2834"/>
            <a:chExt cx="1315" cy="772"/>
          </a:xfrm>
        </p:grpSpPr>
        <p:grpSp>
          <p:nvGrpSpPr>
            <p:cNvPr id="37906" name="Group 18"/>
            <p:cNvGrpSpPr>
              <a:grpSpLocks/>
            </p:cNvGrpSpPr>
            <p:nvPr/>
          </p:nvGrpSpPr>
          <p:grpSpPr bwMode="auto">
            <a:xfrm>
              <a:off x="4899" y="2834"/>
              <a:ext cx="1315" cy="454"/>
              <a:chOff x="4899" y="2290"/>
              <a:chExt cx="1315" cy="454"/>
            </a:xfrm>
          </p:grpSpPr>
          <p:sp>
            <p:nvSpPr>
              <p:cNvPr id="37907" name="Line 19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7908" name="Rectangle 20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>
                    <a:latin typeface="Verdana" pitchFamily="34" charset="0"/>
                  </a:rPr>
                  <a:t>TIER-2 CODING</a:t>
                </a:r>
              </a:p>
            </p:txBody>
          </p:sp>
        </p:grpSp>
        <p:sp>
          <p:nvSpPr>
            <p:cNvPr id="37909" name="Line 21"/>
            <p:cNvSpPr>
              <a:spLocks noChangeShapeType="1"/>
            </p:cNvSpPr>
            <p:nvPr/>
          </p:nvSpPr>
          <p:spPr bwMode="auto">
            <a:xfrm>
              <a:off x="5534" y="3288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910" name="AutoShape 22"/>
            <p:cNvSpPr>
              <a:spLocks noChangeArrowheads="1"/>
            </p:cNvSpPr>
            <p:nvPr/>
          </p:nvSpPr>
          <p:spPr bwMode="auto">
            <a:xfrm>
              <a:off x="4899" y="3424"/>
              <a:ext cx="1315" cy="182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JP2 code-stream</a:t>
              </a:r>
              <a:endParaRPr lang="es-ES" sz="1400">
                <a:latin typeface="Verdana" pitchFamily="34" charset="0"/>
              </a:endParaRPr>
            </a:p>
          </p:txBody>
        </p:sp>
      </p:grpSp>
      <p:grpSp>
        <p:nvGrpSpPr>
          <p:cNvPr id="37911" name="Group 23"/>
          <p:cNvGrpSpPr>
            <a:grpSpLocks/>
          </p:cNvGrpSpPr>
          <p:nvPr/>
        </p:nvGrpSpPr>
        <p:grpSpPr bwMode="auto">
          <a:xfrm>
            <a:off x="4545013" y="1620838"/>
            <a:ext cx="3473450" cy="5067300"/>
            <a:chOff x="2863" y="1021"/>
            <a:chExt cx="2188" cy="3192"/>
          </a:xfrm>
        </p:grpSpPr>
        <p:sp>
          <p:nvSpPr>
            <p:cNvPr id="37912" name="AutoShape 24"/>
            <p:cNvSpPr>
              <a:spLocks noChangeArrowheads="1"/>
            </p:cNvSpPr>
            <p:nvPr/>
          </p:nvSpPr>
          <p:spPr bwMode="auto">
            <a:xfrm>
              <a:off x="4808" y="2925"/>
              <a:ext cx="51" cy="424"/>
            </a:xfrm>
            <a:prstGeom prst="roundRect">
              <a:avLst>
                <a:gd name="adj" fmla="val 7935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13" name="AutoShape 25"/>
            <p:cNvSpPr>
              <a:spLocks noChangeArrowheads="1"/>
            </p:cNvSpPr>
            <p:nvPr/>
          </p:nvSpPr>
          <p:spPr bwMode="auto">
            <a:xfrm>
              <a:off x="4808" y="2472"/>
              <a:ext cx="51" cy="424"/>
            </a:xfrm>
            <a:prstGeom prst="roundRect">
              <a:avLst>
                <a:gd name="adj" fmla="val 7935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14" name="AutoShape 26"/>
            <p:cNvSpPr>
              <a:spLocks noChangeArrowheads="1"/>
            </p:cNvSpPr>
            <p:nvPr/>
          </p:nvSpPr>
          <p:spPr bwMode="auto">
            <a:xfrm>
              <a:off x="4808" y="1111"/>
              <a:ext cx="45" cy="1315"/>
            </a:xfrm>
            <a:prstGeom prst="roundRect">
              <a:avLst>
                <a:gd name="adj" fmla="val 7935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915" name="Rectangle 27"/>
            <p:cNvSpPr>
              <a:spLocks noChangeArrowheads="1"/>
            </p:cNvSpPr>
            <p:nvPr/>
          </p:nvSpPr>
          <p:spPr bwMode="auto">
            <a:xfrm>
              <a:off x="3629" y="1021"/>
              <a:ext cx="499" cy="589"/>
            </a:xfrm>
            <a:prstGeom prst="rect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000" b="1">
                  <a:latin typeface="Verdana" pitchFamily="34" charset="0"/>
                </a:rPr>
                <a:t>25%</a:t>
              </a:r>
            </a:p>
          </p:txBody>
        </p:sp>
        <p:sp>
          <p:nvSpPr>
            <p:cNvPr id="37916" name="Rectangle 28"/>
            <p:cNvSpPr>
              <a:spLocks noChangeArrowheads="1"/>
            </p:cNvSpPr>
            <p:nvPr/>
          </p:nvSpPr>
          <p:spPr bwMode="auto">
            <a:xfrm>
              <a:off x="3629" y="1655"/>
              <a:ext cx="499" cy="1542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000" b="1">
                  <a:latin typeface="Verdana" pitchFamily="34" charset="0"/>
                </a:rPr>
                <a:t>60%</a:t>
              </a:r>
            </a:p>
          </p:txBody>
        </p:sp>
        <p:sp>
          <p:nvSpPr>
            <p:cNvPr id="37917" name="Rectangle 29"/>
            <p:cNvSpPr>
              <a:spLocks noChangeArrowheads="1"/>
            </p:cNvSpPr>
            <p:nvPr/>
          </p:nvSpPr>
          <p:spPr bwMode="auto">
            <a:xfrm>
              <a:off x="3629" y="3243"/>
              <a:ext cx="499" cy="45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2000" b="1">
                  <a:latin typeface="Verdana" pitchFamily="34" charset="0"/>
                </a:rPr>
                <a:t>15%</a:t>
              </a:r>
            </a:p>
          </p:txBody>
        </p:sp>
        <p:sp>
          <p:nvSpPr>
            <p:cNvPr id="37918" name="Line 30"/>
            <p:cNvSpPr>
              <a:spLocks noChangeShapeType="1"/>
            </p:cNvSpPr>
            <p:nvPr/>
          </p:nvSpPr>
          <p:spPr bwMode="auto">
            <a:xfrm flipH="1" flipV="1">
              <a:off x="4173" y="1383"/>
              <a:ext cx="635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919" name="Line 31"/>
            <p:cNvSpPr>
              <a:spLocks noChangeShapeType="1"/>
            </p:cNvSpPr>
            <p:nvPr/>
          </p:nvSpPr>
          <p:spPr bwMode="auto">
            <a:xfrm flipH="1" flipV="1">
              <a:off x="4173" y="2381"/>
              <a:ext cx="635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920" name="Line 32"/>
            <p:cNvSpPr>
              <a:spLocks noChangeShapeType="1"/>
            </p:cNvSpPr>
            <p:nvPr/>
          </p:nvSpPr>
          <p:spPr bwMode="auto">
            <a:xfrm flipH="1">
              <a:off x="4173" y="3152"/>
              <a:ext cx="635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921" name="Rectangle 33"/>
            <p:cNvSpPr>
              <a:spLocks noChangeArrowheads="1"/>
            </p:cNvSpPr>
            <p:nvPr/>
          </p:nvSpPr>
          <p:spPr bwMode="auto">
            <a:xfrm>
              <a:off x="2863" y="3833"/>
              <a:ext cx="2188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s-ES" b="1" i="1"/>
                <a:t>ENCODING TIME OF THE </a:t>
              </a:r>
            </a:p>
            <a:p>
              <a:pPr algn="ctr"/>
              <a:r>
                <a:rPr lang="es-ES" b="1" i="1"/>
                <a:t>JPEG2000 CODING STAGES</a:t>
              </a:r>
              <a:r>
                <a:rPr lang="es-ES"/>
                <a:t>   </a:t>
              </a:r>
            </a:p>
          </p:txBody>
        </p:sp>
      </p:grpSp>
      <p:grpSp>
        <p:nvGrpSpPr>
          <p:cNvPr id="37922" name="Group 34"/>
          <p:cNvGrpSpPr>
            <a:grpSpLocks/>
          </p:cNvGrpSpPr>
          <p:nvPr/>
        </p:nvGrpSpPr>
        <p:grpSpPr bwMode="auto">
          <a:xfrm>
            <a:off x="4314825" y="4932363"/>
            <a:ext cx="1444625" cy="336550"/>
            <a:chOff x="2718" y="3107"/>
            <a:chExt cx="910" cy="212"/>
          </a:xfrm>
        </p:grpSpPr>
        <p:sp>
          <p:nvSpPr>
            <p:cNvPr id="37923" name="Line 35"/>
            <p:cNvSpPr>
              <a:spLocks noChangeShapeType="1"/>
            </p:cNvSpPr>
            <p:nvPr/>
          </p:nvSpPr>
          <p:spPr bwMode="auto">
            <a:xfrm flipH="1">
              <a:off x="3220" y="3222"/>
              <a:ext cx="4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924" name="Text Box 36"/>
            <p:cNvSpPr txBox="1">
              <a:spLocks noChangeArrowheads="1"/>
            </p:cNvSpPr>
            <p:nvPr/>
          </p:nvSpPr>
          <p:spPr bwMode="auto">
            <a:xfrm>
              <a:off x="2718" y="3107"/>
              <a:ext cx="54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1600" b="1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PCRD</a:t>
              </a:r>
            </a:p>
          </p:txBody>
        </p:sp>
      </p:grpSp>
      <p:sp>
        <p:nvSpPr>
          <p:cNvPr id="37925" name="Line 37"/>
          <p:cNvSpPr>
            <a:spLocks noChangeShapeType="1"/>
          </p:cNvSpPr>
          <p:nvPr/>
        </p:nvSpPr>
        <p:spPr bwMode="auto">
          <a:xfrm>
            <a:off x="5111750" y="1619250"/>
            <a:ext cx="0" cy="3313113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QUALITY SCALABILITY / PROGRESSION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OVERVIEW</a:t>
            </a:r>
          </a:p>
        </p:txBody>
      </p:sp>
      <p:sp>
        <p:nvSpPr>
          <p:cNvPr id="41988" name="AutoShape 4"/>
          <p:cNvSpPr>
            <a:spLocks/>
          </p:cNvSpPr>
          <p:nvPr/>
        </p:nvSpPr>
        <p:spPr bwMode="auto">
          <a:xfrm rot="-5400000">
            <a:off x="2592388" y="-323850"/>
            <a:ext cx="144462" cy="4465638"/>
          </a:xfrm>
          <a:prstGeom prst="leftBracket">
            <a:avLst>
              <a:gd name="adj" fmla="val 48658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498475" y="1812925"/>
            <a:ext cx="149225" cy="120650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1296988" y="1812925"/>
            <a:ext cx="119062" cy="120650"/>
          </a:xfrm>
          <a:prstGeom prst="rect">
            <a:avLst/>
          </a:prstGeom>
          <a:solidFill>
            <a:srgbClr val="61CB96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2376488" y="1812925"/>
            <a:ext cx="174625" cy="120650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3816350" y="1812925"/>
            <a:ext cx="96838" cy="120650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3941763" y="1812925"/>
            <a:ext cx="263525" cy="120650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4248150" y="1812925"/>
            <a:ext cx="111125" cy="120650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682625" y="1812925"/>
            <a:ext cx="215900" cy="120650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936625" y="1812925"/>
            <a:ext cx="112713" cy="120650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1447800" y="1812925"/>
            <a:ext cx="209550" cy="120650"/>
          </a:xfrm>
          <a:prstGeom prst="rect">
            <a:avLst/>
          </a:prstGeom>
          <a:solidFill>
            <a:srgbClr val="61CB96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1081088" y="1812925"/>
            <a:ext cx="179387" cy="120650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1690688" y="1812925"/>
            <a:ext cx="261937" cy="120650"/>
          </a:xfrm>
          <a:prstGeom prst="rect">
            <a:avLst/>
          </a:prstGeom>
          <a:solidFill>
            <a:srgbClr val="61CB96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1987550" y="1814513"/>
            <a:ext cx="338138" cy="120650"/>
          </a:xfrm>
          <a:prstGeom prst="rect">
            <a:avLst/>
          </a:prstGeom>
          <a:solidFill>
            <a:srgbClr val="61CB96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2574925" y="1812925"/>
            <a:ext cx="255588" cy="120650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2862263" y="1812925"/>
            <a:ext cx="155575" cy="120650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3049588" y="1812925"/>
            <a:ext cx="446087" cy="120650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3529013" y="1812925"/>
            <a:ext cx="255587" cy="120650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4392613" y="1812925"/>
            <a:ext cx="196850" cy="120650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4608513" y="1812925"/>
            <a:ext cx="230187" cy="120650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42007" name="Group 23"/>
          <p:cNvGrpSpPr>
            <a:grpSpLocks/>
          </p:cNvGrpSpPr>
          <p:nvPr/>
        </p:nvGrpSpPr>
        <p:grpSpPr bwMode="auto">
          <a:xfrm>
            <a:off x="5184775" y="1758950"/>
            <a:ext cx="4465638" cy="222250"/>
            <a:chOff x="3266" y="1032"/>
            <a:chExt cx="2813" cy="140"/>
          </a:xfrm>
        </p:grpSpPr>
        <p:sp>
          <p:nvSpPr>
            <p:cNvPr id="42008" name="AutoShape 24"/>
            <p:cNvSpPr>
              <a:spLocks/>
            </p:cNvSpPr>
            <p:nvPr/>
          </p:nvSpPr>
          <p:spPr bwMode="auto">
            <a:xfrm rot="-5400000">
              <a:off x="4627" y="-280"/>
              <a:ext cx="91" cy="2813"/>
            </a:xfrm>
            <a:prstGeom prst="leftBracket">
              <a:avLst>
                <a:gd name="adj" fmla="val 48658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09" name="Rectangle 25"/>
            <p:cNvSpPr>
              <a:spLocks noChangeArrowheads="1"/>
            </p:cNvSpPr>
            <p:nvPr/>
          </p:nvSpPr>
          <p:spPr bwMode="auto">
            <a:xfrm>
              <a:off x="3300" y="1066"/>
              <a:ext cx="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10" name="Rectangle 26"/>
            <p:cNvSpPr>
              <a:spLocks noChangeArrowheads="1"/>
            </p:cNvSpPr>
            <p:nvPr/>
          </p:nvSpPr>
          <p:spPr bwMode="auto">
            <a:xfrm>
              <a:off x="3356" y="1066"/>
              <a:ext cx="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11" name="Rectangle 27"/>
            <p:cNvSpPr>
              <a:spLocks noChangeArrowheads="1"/>
            </p:cNvSpPr>
            <p:nvPr/>
          </p:nvSpPr>
          <p:spPr bwMode="auto">
            <a:xfrm>
              <a:off x="3422" y="1066"/>
              <a:ext cx="10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12" name="Rectangle 28"/>
            <p:cNvSpPr>
              <a:spLocks noChangeArrowheads="1"/>
            </p:cNvSpPr>
            <p:nvPr/>
          </p:nvSpPr>
          <p:spPr bwMode="auto">
            <a:xfrm>
              <a:off x="3538" y="1066"/>
              <a:ext cx="4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13" name="Rectangle 29"/>
            <p:cNvSpPr>
              <a:spLocks noChangeArrowheads="1"/>
            </p:cNvSpPr>
            <p:nvPr/>
          </p:nvSpPr>
          <p:spPr bwMode="auto">
            <a:xfrm>
              <a:off x="3604" y="1066"/>
              <a:ext cx="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14" name="Line 30"/>
            <p:cNvSpPr>
              <a:spLocks noChangeShapeType="1"/>
            </p:cNvSpPr>
            <p:nvPr/>
          </p:nvSpPr>
          <p:spPr bwMode="auto">
            <a:xfrm flipV="1">
              <a:off x="3708" y="1032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2015" name="Rectangle 31"/>
            <p:cNvSpPr>
              <a:spLocks noChangeArrowheads="1"/>
            </p:cNvSpPr>
            <p:nvPr/>
          </p:nvSpPr>
          <p:spPr bwMode="auto">
            <a:xfrm>
              <a:off x="3742" y="1066"/>
              <a:ext cx="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16" name="Rectangle 32"/>
            <p:cNvSpPr>
              <a:spLocks noChangeArrowheads="1"/>
            </p:cNvSpPr>
            <p:nvPr/>
          </p:nvSpPr>
          <p:spPr bwMode="auto">
            <a:xfrm>
              <a:off x="3810" y="1066"/>
              <a:ext cx="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17" name="Rectangle 33"/>
            <p:cNvSpPr>
              <a:spLocks noChangeArrowheads="1"/>
            </p:cNvSpPr>
            <p:nvPr/>
          </p:nvSpPr>
          <p:spPr bwMode="auto">
            <a:xfrm>
              <a:off x="3946" y="1066"/>
              <a:ext cx="10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18" name="Rectangle 34"/>
            <p:cNvSpPr>
              <a:spLocks noChangeArrowheads="1"/>
            </p:cNvSpPr>
            <p:nvPr/>
          </p:nvSpPr>
          <p:spPr bwMode="auto">
            <a:xfrm>
              <a:off x="4119" y="1066"/>
              <a:ext cx="4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19" name="Rectangle 35"/>
            <p:cNvSpPr>
              <a:spLocks noChangeArrowheads="1"/>
            </p:cNvSpPr>
            <p:nvPr/>
          </p:nvSpPr>
          <p:spPr bwMode="auto">
            <a:xfrm>
              <a:off x="3867" y="1066"/>
              <a:ext cx="5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20" name="Rectangle 36"/>
            <p:cNvSpPr>
              <a:spLocks noChangeArrowheads="1"/>
            </p:cNvSpPr>
            <p:nvPr/>
          </p:nvSpPr>
          <p:spPr bwMode="auto">
            <a:xfrm>
              <a:off x="4061" y="1066"/>
              <a:ext cx="4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21" name="Rectangle 37"/>
            <p:cNvSpPr>
              <a:spLocks noChangeArrowheads="1"/>
            </p:cNvSpPr>
            <p:nvPr/>
          </p:nvSpPr>
          <p:spPr bwMode="auto">
            <a:xfrm>
              <a:off x="4185" y="1066"/>
              <a:ext cx="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22" name="Line 38"/>
            <p:cNvSpPr>
              <a:spLocks noChangeShapeType="1"/>
            </p:cNvSpPr>
            <p:nvPr/>
          </p:nvSpPr>
          <p:spPr bwMode="auto">
            <a:xfrm flipV="1">
              <a:off x="4288" y="1032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2023" name="Rectangle 39"/>
            <p:cNvSpPr>
              <a:spLocks noChangeArrowheads="1"/>
            </p:cNvSpPr>
            <p:nvPr/>
          </p:nvSpPr>
          <p:spPr bwMode="auto">
            <a:xfrm>
              <a:off x="5080" y="1066"/>
              <a:ext cx="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24" name="Rectangle 40"/>
            <p:cNvSpPr>
              <a:spLocks noChangeArrowheads="1"/>
            </p:cNvSpPr>
            <p:nvPr/>
          </p:nvSpPr>
          <p:spPr bwMode="auto">
            <a:xfrm>
              <a:off x="5277" y="1066"/>
              <a:ext cx="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25" name="Rectangle 41"/>
            <p:cNvSpPr>
              <a:spLocks noChangeArrowheads="1"/>
            </p:cNvSpPr>
            <p:nvPr/>
          </p:nvSpPr>
          <p:spPr bwMode="auto">
            <a:xfrm>
              <a:off x="5479" y="1066"/>
              <a:ext cx="10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26" name="Rectangle 42"/>
            <p:cNvSpPr>
              <a:spLocks noChangeArrowheads="1"/>
            </p:cNvSpPr>
            <p:nvPr/>
          </p:nvSpPr>
          <p:spPr bwMode="auto">
            <a:xfrm>
              <a:off x="5775" y="1066"/>
              <a:ext cx="4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27" name="Rectangle 43"/>
            <p:cNvSpPr>
              <a:spLocks noChangeArrowheads="1"/>
            </p:cNvSpPr>
            <p:nvPr/>
          </p:nvSpPr>
          <p:spPr bwMode="auto">
            <a:xfrm>
              <a:off x="5136" y="1066"/>
              <a:ext cx="6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28" name="Rectangle 44"/>
            <p:cNvSpPr>
              <a:spLocks noChangeArrowheads="1"/>
            </p:cNvSpPr>
            <p:nvPr/>
          </p:nvSpPr>
          <p:spPr bwMode="auto">
            <a:xfrm>
              <a:off x="5218" y="1066"/>
              <a:ext cx="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29" name="Rectangle 45"/>
            <p:cNvSpPr>
              <a:spLocks noChangeArrowheads="1"/>
            </p:cNvSpPr>
            <p:nvPr/>
          </p:nvSpPr>
          <p:spPr bwMode="auto">
            <a:xfrm>
              <a:off x="5334" y="1066"/>
              <a:ext cx="5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30" name="Rectangle 46"/>
            <p:cNvSpPr>
              <a:spLocks noChangeArrowheads="1"/>
            </p:cNvSpPr>
            <p:nvPr/>
          </p:nvSpPr>
          <p:spPr bwMode="auto">
            <a:xfrm>
              <a:off x="5403" y="1066"/>
              <a:ext cx="6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31" name="Rectangle 47"/>
            <p:cNvSpPr>
              <a:spLocks noChangeArrowheads="1"/>
            </p:cNvSpPr>
            <p:nvPr/>
          </p:nvSpPr>
          <p:spPr bwMode="auto">
            <a:xfrm>
              <a:off x="5594" y="1066"/>
              <a:ext cx="4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32" name="Rectangle 48"/>
            <p:cNvSpPr>
              <a:spLocks noChangeArrowheads="1"/>
            </p:cNvSpPr>
            <p:nvPr/>
          </p:nvSpPr>
          <p:spPr bwMode="auto">
            <a:xfrm>
              <a:off x="5841" y="1066"/>
              <a:ext cx="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33" name="Rectangle 49"/>
            <p:cNvSpPr>
              <a:spLocks noChangeArrowheads="1"/>
            </p:cNvSpPr>
            <p:nvPr/>
          </p:nvSpPr>
          <p:spPr bwMode="auto">
            <a:xfrm>
              <a:off x="5932" y="1066"/>
              <a:ext cx="10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34" name="Rectangle 50"/>
            <p:cNvSpPr>
              <a:spLocks noChangeArrowheads="1"/>
            </p:cNvSpPr>
            <p:nvPr/>
          </p:nvSpPr>
          <p:spPr bwMode="auto">
            <a:xfrm>
              <a:off x="4318" y="1066"/>
              <a:ext cx="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35" name="Rectangle 51"/>
            <p:cNvSpPr>
              <a:spLocks noChangeArrowheads="1"/>
            </p:cNvSpPr>
            <p:nvPr/>
          </p:nvSpPr>
          <p:spPr bwMode="auto">
            <a:xfrm>
              <a:off x="4458" y="1066"/>
              <a:ext cx="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36" name="Rectangle 52"/>
            <p:cNvSpPr>
              <a:spLocks noChangeArrowheads="1"/>
            </p:cNvSpPr>
            <p:nvPr/>
          </p:nvSpPr>
          <p:spPr bwMode="auto">
            <a:xfrm>
              <a:off x="4592" y="1066"/>
              <a:ext cx="10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37" name="Rectangle 53"/>
            <p:cNvSpPr>
              <a:spLocks noChangeArrowheads="1"/>
            </p:cNvSpPr>
            <p:nvPr/>
          </p:nvSpPr>
          <p:spPr bwMode="auto">
            <a:xfrm>
              <a:off x="4765" y="1066"/>
              <a:ext cx="4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38" name="Rectangle 54"/>
            <p:cNvSpPr>
              <a:spLocks noChangeArrowheads="1"/>
            </p:cNvSpPr>
            <p:nvPr/>
          </p:nvSpPr>
          <p:spPr bwMode="auto">
            <a:xfrm>
              <a:off x="4374" y="1066"/>
              <a:ext cx="6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39" name="Rectangle 55"/>
            <p:cNvSpPr>
              <a:spLocks noChangeArrowheads="1"/>
            </p:cNvSpPr>
            <p:nvPr/>
          </p:nvSpPr>
          <p:spPr bwMode="auto">
            <a:xfrm>
              <a:off x="4515" y="1066"/>
              <a:ext cx="5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40" name="Rectangle 56"/>
            <p:cNvSpPr>
              <a:spLocks noChangeArrowheads="1"/>
            </p:cNvSpPr>
            <p:nvPr/>
          </p:nvSpPr>
          <p:spPr bwMode="auto">
            <a:xfrm>
              <a:off x="4707" y="1066"/>
              <a:ext cx="4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41" name="Rectangle 57"/>
            <p:cNvSpPr>
              <a:spLocks noChangeArrowheads="1"/>
            </p:cNvSpPr>
            <p:nvPr/>
          </p:nvSpPr>
          <p:spPr bwMode="auto">
            <a:xfrm>
              <a:off x="4831" y="1066"/>
              <a:ext cx="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42" name="Rectangle 58"/>
            <p:cNvSpPr>
              <a:spLocks noChangeArrowheads="1"/>
            </p:cNvSpPr>
            <p:nvPr/>
          </p:nvSpPr>
          <p:spPr bwMode="auto">
            <a:xfrm>
              <a:off x="4922" y="1066"/>
              <a:ext cx="10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2043" name="Line 59"/>
            <p:cNvSpPr>
              <a:spLocks noChangeShapeType="1"/>
            </p:cNvSpPr>
            <p:nvPr/>
          </p:nvSpPr>
          <p:spPr bwMode="auto">
            <a:xfrm flipV="1">
              <a:off x="5056" y="1032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2044" name="Rectangle 60"/>
            <p:cNvSpPr>
              <a:spLocks noChangeArrowheads="1"/>
            </p:cNvSpPr>
            <p:nvPr/>
          </p:nvSpPr>
          <p:spPr bwMode="auto">
            <a:xfrm>
              <a:off x="5655" y="1066"/>
              <a:ext cx="105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42045" name="Line 61"/>
          <p:cNvSpPr>
            <a:spLocks noChangeShapeType="1"/>
          </p:cNvSpPr>
          <p:nvPr/>
        </p:nvSpPr>
        <p:spPr bwMode="auto">
          <a:xfrm>
            <a:off x="5256213" y="2100263"/>
            <a:ext cx="276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42046" name="Group 62"/>
          <p:cNvGrpSpPr>
            <a:grpSpLocks/>
          </p:cNvGrpSpPr>
          <p:nvPr/>
        </p:nvGrpSpPr>
        <p:grpSpPr bwMode="auto">
          <a:xfrm>
            <a:off x="5434013" y="1835150"/>
            <a:ext cx="936625" cy="827088"/>
            <a:chOff x="3423" y="1171"/>
            <a:chExt cx="590" cy="521"/>
          </a:xfrm>
        </p:grpSpPr>
        <p:sp>
          <p:nvSpPr>
            <p:cNvPr id="42047" name="Line 63"/>
            <p:cNvSpPr>
              <a:spLocks noChangeShapeType="1"/>
            </p:cNvSpPr>
            <p:nvPr/>
          </p:nvSpPr>
          <p:spPr bwMode="auto">
            <a:xfrm>
              <a:off x="3707" y="1171"/>
              <a:ext cx="0" cy="25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2048" name="Rectangle 64"/>
            <p:cNvSpPr>
              <a:spLocks noChangeArrowheads="1"/>
            </p:cNvSpPr>
            <p:nvPr/>
          </p:nvSpPr>
          <p:spPr bwMode="auto">
            <a:xfrm>
              <a:off x="3423" y="1415"/>
              <a:ext cx="59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200" b="1">
                  <a:latin typeface="Verdana" pitchFamily="34" charset="0"/>
                </a:rPr>
                <a:t>MAX</a:t>
              </a:r>
            </a:p>
            <a:p>
              <a:pPr algn="ctr"/>
              <a:r>
                <a:rPr lang="es-ES" sz="1200" b="1">
                  <a:latin typeface="Verdana" pitchFamily="34" charset="0"/>
                </a:rPr>
                <a:t>QUALITY</a:t>
              </a:r>
            </a:p>
          </p:txBody>
        </p:sp>
      </p:grpSp>
      <p:grpSp>
        <p:nvGrpSpPr>
          <p:cNvPr id="42049" name="Group 65"/>
          <p:cNvGrpSpPr>
            <a:grpSpLocks/>
          </p:cNvGrpSpPr>
          <p:nvPr/>
        </p:nvGrpSpPr>
        <p:grpSpPr bwMode="auto">
          <a:xfrm>
            <a:off x="6354763" y="1827213"/>
            <a:ext cx="936625" cy="827087"/>
            <a:chOff x="3423" y="1171"/>
            <a:chExt cx="590" cy="521"/>
          </a:xfrm>
        </p:grpSpPr>
        <p:sp>
          <p:nvSpPr>
            <p:cNvPr id="42050" name="Line 66"/>
            <p:cNvSpPr>
              <a:spLocks noChangeShapeType="1"/>
            </p:cNvSpPr>
            <p:nvPr/>
          </p:nvSpPr>
          <p:spPr bwMode="auto">
            <a:xfrm>
              <a:off x="3707" y="1171"/>
              <a:ext cx="0" cy="25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2051" name="Rectangle 67"/>
            <p:cNvSpPr>
              <a:spLocks noChangeArrowheads="1"/>
            </p:cNvSpPr>
            <p:nvPr/>
          </p:nvSpPr>
          <p:spPr bwMode="auto">
            <a:xfrm>
              <a:off x="3423" y="1415"/>
              <a:ext cx="59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200" b="1">
                  <a:latin typeface="Verdana" pitchFamily="34" charset="0"/>
                </a:rPr>
                <a:t>MAX</a:t>
              </a:r>
            </a:p>
            <a:p>
              <a:pPr algn="ctr"/>
              <a:r>
                <a:rPr lang="es-ES" sz="1200" b="1">
                  <a:latin typeface="Verdana" pitchFamily="34" charset="0"/>
                </a:rPr>
                <a:t>QUALITY</a:t>
              </a:r>
            </a:p>
          </p:txBody>
        </p:sp>
      </p:grpSp>
      <p:sp>
        <p:nvSpPr>
          <p:cNvPr id="42052" name="Line 68"/>
          <p:cNvSpPr>
            <a:spLocks noChangeShapeType="1"/>
          </p:cNvSpPr>
          <p:nvPr/>
        </p:nvSpPr>
        <p:spPr bwMode="auto">
          <a:xfrm flipV="1">
            <a:off x="5256213" y="2100263"/>
            <a:ext cx="4359275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2053" name="Line 69"/>
          <p:cNvSpPr>
            <a:spLocks noChangeShapeType="1"/>
          </p:cNvSpPr>
          <p:nvPr/>
        </p:nvSpPr>
        <p:spPr bwMode="auto">
          <a:xfrm>
            <a:off x="5256213" y="2100263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2054" name="Line 70"/>
          <p:cNvSpPr>
            <a:spLocks noChangeShapeType="1"/>
          </p:cNvSpPr>
          <p:nvPr/>
        </p:nvSpPr>
        <p:spPr bwMode="auto">
          <a:xfrm>
            <a:off x="5256213" y="2100263"/>
            <a:ext cx="155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42055" name="Group 71"/>
          <p:cNvGrpSpPr>
            <a:grpSpLocks/>
          </p:cNvGrpSpPr>
          <p:nvPr/>
        </p:nvGrpSpPr>
        <p:grpSpPr bwMode="auto">
          <a:xfrm>
            <a:off x="7575550" y="1812925"/>
            <a:ext cx="936625" cy="827088"/>
            <a:chOff x="3423" y="1171"/>
            <a:chExt cx="590" cy="521"/>
          </a:xfrm>
        </p:grpSpPr>
        <p:sp>
          <p:nvSpPr>
            <p:cNvPr id="42056" name="Line 72"/>
            <p:cNvSpPr>
              <a:spLocks noChangeShapeType="1"/>
            </p:cNvSpPr>
            <p:nvPr/>
          </p:nvSpPr>
          <p:spPr bwMode="auto">
            <a:xfrm>
              <a:off x="3707" y="1171"/>
              <a:ext cx="0" cy="25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2057" name="Rectangle 73"/>
            <p:cNvSpPr>
              <a:spLocks noChangeArrowheads="1"/>
            </p:cNvSpPr>
            <p:nvPr/>
          </p:nvSpPr>
          <p:spPr bwMode="auto">
            <a:xfrm>
              <a:off x="3423" y="1415"/>
              <a:ext cx="59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200" b="1">
                  <a:latin typeface="Verdana" pitchFamily="34" charset="0"/>
                </a:rPr>
                <a:t>MAX</a:t>
              </a:r>
            </a:p>
            <a:p>
              <a:pPr algn="ctr"/>
              <a:r>
                <a:rPr lang="es-ES" sz="1200" b="1">
                  <a:latin typeface="Verdana" pitchFamily="34" charset="0"/>
                </a:rPr>
                <a:t>QUALITY</a:t>
              </a:r>
            </a:p>
          </p:txBody>
        </p:sp>
      </p:grpSp>
      <p:grpSp>
        <p:nvGrpSpPr>
          <p:cNvPr id="42058" name="Group 74"/>
          <p:cNvGrpSpPr>
            <a:grpSpLocks/>
          </p:cNvGrpSpPr>
          <p:nvPr/>
        </p:nvGrpSpPr>
        <p:grpSpPr bwMode="auto">
          <a:xfrm>
            <a:off x="9240838" y="1963738"/>
            <a:ext cx="768350" cy="688975"/>
            <a:chOff x="5775" y="1156"/>
            <a:chExt cx="590" cy="434"/>
          </a:xfrm>
        </p:grpSpPr>
        <p:sp>
          <p:nvSpPr>
            <p:cNvPr id="42059" name="Line 75"/>
            <p:cNvSpPr>
              <a:spLocks noChangeShapeType="1"/>
            </p:cNvSpPr>
            <p:nvPr/>
          </p:nvSpPr>
          <p:spPr bwMode="auto">
            <a:xfrm>
              <a:off x="6059" y="1156"/>
              <a:ext cx="0" cy="17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2060" name="Rectangle 76"/>
            <p:cNvSpPr>
              <a:spLocks noChangeArrowheads="1"/>
            </p:cNvSpPr>
            <p:nvPr/>
          </p:nvSpPr>
          <p:spPr bwMode="auto">
            <a:xfrm>
              <a:off x="5775" y="1313"/>
              <a:ext cx="59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200" b="1">
                  <a:latin typeface="Verdana" pitchFamily="34" charset="0"/>
                </a:rPr>
                <a:t>MAX</a:t>
              </a:r>
            </a:p>
            <a:p>
              <a:pPr algn="ctr"/>
              <a:r>
                <a:rPr lang="es-ES" sz="1200" b="1">
                  <a:latin typeface="Verdana" pitchFamily="34" charset="0"/>
                </a:rPr>
                <a:t>QUALITY</a:t>
              </a:r>
            </a:p>
          </p:txBody>
        </p:sp>
      </p:grpSp>
      <p:grpSp>
        <p:nvGrpSpPr>
          <p:cNvPr id="42061" name="Group 77"/>
          <p:cNvGrpSpPr>
            <a:grpSpLocks/>
          </p:cNvGrpSpPr>
          <p:nvPr/>
        </p:nvGrpSpPr>
        <p:grpSpPr bwMode="auto">
          <a:xfrm>
            <a:off x="360363" y="1403350"/>
            <a:ext cx="9363075" cy="303213"/>
            <a:chOff x="271" y="930"/>
            <a:chExt cx="5898" cy="191"/>
          </a:xfrm>
        </p:grpSpPr>
        <p:sp>
          <p:nvSpPr>
            <p:cNvPr id="42062" name="Text Box 78"/>
            <p:cNvSpPr txBox="1">
              <a:spLocks noChangeArrowheads="1"/>
            </p:cNvSpPr>
            <p:nvPr/>
          </p:nvSpPr>
          <p:spPr bwMode="auto">
            <a:xfrm>
              <a:off x="3220" y="930"/>
              <a:ext cx="2949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n-GB" sz="1400" b="1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MULTIPLE QUALITY LAYERS CODE-STREAM</a:t>
              </a:r>
            </a:p>
          </p:txBody>
        </p:sp>
        <p:sp>
          <p:nvSpPr>
            <p:cNvPr id="42063" name="Text Box 79"/>
            <p:cNvSpPr txBox="1">
              <a:spLocks noChangeArrowheads="1"/>
            </p:cNvSpPr>
            <p:nvPr/>
          </p:nvSpPr>
          <p:spPr bwMode="auto">
            <a:xfrm>
              <a:off x="271" y="930"/>
              <a:ext cx="2949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n-GB" sz="1400" b="1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SINGLE QUALITY LAYER CODE-STREAM</a:t>
              </a:r>
            </a:p>
          </p:txBody>
        </p:sp>
      </p:grpSp>
      <p:grpSp>
        <p:nvGrpSpPr>
          <p:cNvPr id="42064" name="Group 80"/>
          <p:cNvGrpSpPr>
            <a:grpSpLocks/>
          </p:cNvGrpSpPr>
          <p:nvPr/>
        </p:nvGrpSpPr>
        <p:grpSpPr bwMode="auto">
          <a:xfrm>
            <a:off x="1223963" y="2843213"/>
            <a:ext cx="7848600" cy="4321175"/>
            <a:chOff x="771" y="1791"/>
            <a:chExt cx="4944" cy="2722"/>
          </a:xfrm>
        </p:grpSpPr>
        <p:pic>
          <p:nvPicPr>
            <p:cNvPr id="42065" name="Picture 8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791"/>
              <a:ext cx="2274" cy="2449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066" name="Picture 8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6" y="1791"/>
              <a:ext cx="2263" cy="2449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067" name="Text Box 83"/>
            <p:cNvSpPr txBox="1">
              <a:spLocks noChangeArrowheads="1"/>
            </p:cNvSpPr>
            <p:nvPr/>
          </p:nvSpPr>
          <p:spPr bwMode="auto">
            <a:xfrm>
              <a:off x="771" y="4263"/>
              <a:ext cx="204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1 layer - </a:t>
              </a:r>
              <a:r>
                <a:rPr lang="en-GB" sz="2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23.06 dB</a:t>
              </a:r>
              <a:endParaRPr lang="en-GB" sz="20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2068" name="Text Box 84"/>
            <p:cNvSpPr txBox="1">
              <a:spLocks noChangeArrowheads="1"/>
            </p:cNvSpPr>
            <p:nvPr/>
          </p:nvSpPr>
          <p:spPr bwMode="auto">
            <a:xfrm>
              <a:off x="3719" y="4263"/>
              <a:ext cx="19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sz="20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40 layers - </a:t>
              </a:r>
              <a:r>
                <a:rPr lang="en-GB" sz="2000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24.7 dB</a:t>
              </a:r>
              <a:endParaRPr lang="en-GB" sz="20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2069" name="Rectangle 85"/>
            <p:cNvSpPr>
              <a:spLocks noChangeArrowheads="1"/>
            </p:cNvSpPr>
            <p:nvPr/>
          </p:nvSpPr>
          <p:spPr bwMode="auto">
            <a:xfrm>
              <a:off x="2681" y="4014"/>
              <a:ext cx="1122" cy="4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1000"/>
                </a:lnSpc>
              </a:pPr>
              <a:r>
                <a:rPr lang="en-GB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0.03125 bps</a:t>
              </a:r>
            </a:p>
            <a:p>
              <a:pPr algn="ctr">
                <a:lnSpc>
                  <a:spcPct val="101000"/>
                </a:lnSpc>
              </a:pPr>
              <a:r>
                <a:rPr lang="en-GB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(256:1)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2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45" grpId="0" animBg="1"/>
      <p:bldP spid="42052" grpId="0" animBg="1"/>
      <p:bldP spid="42053" grpId="0" animBg="1"/>
      <p:bldP spid="420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7164388"/>
            <a:ext cx="10080625" cy="395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TABLE OF CONTENTS</a:t>
            </a:r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6530975" y="4649788"/>
          <a:ext cx="2130425" cy="950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311525" y="4311650"/>
            <a:ext cx="53276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3. EXPERIMENTS</a:t>
            </a: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5545138" y="5795963"/>
            <a:ext cx="4321175" cy="1225550"/>
            <a:chOff x="3719" y="3696"/>
            <a:chExt cx="2722" cy="772"/>
          </a:xfrm>
        </p:grpSpPr>
        <p:sp>
          <p:nvSpPr>
            <p:cNvPr id="5127" name="Text Box 7"/>
            <p:cNvSpPr txBox="1">
              <a:spLocks noChangeArrowheads="1"/>
            </p:cNvSpPr>
            <p:nvPr/>
          </p:nvSpPr>
          <p:spPr bwMode="auto">
            <a:xfrm>
              <a:off x="4899" y="3940"/>
              <a:ext cx="1542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r>
                <a:rPr lang="en-GB" sz="6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REDUCTION OF COMPUTATIONAL COMPLEXITY</a:t>
              </a:r>
            </a:p>
            <a:p>
              <a:pPr eaLnBrk="1">
                <a:lnSpc>
                  <a:spcPct val="101000"/>
                </a:lnSpc>
              </a:pPr>
              <a:endParaRPr lang="en-GB" sz="6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r>
                <a:rPr lang="en-GB" sz="6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MULTIPLE EXTRACTION</a:t>
              </a: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endParaRPr lang="en-GB" sz="6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r>
                <a:rPr lang="en-GB" sz="6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LAYERS REBUILDING</a:t>
              </a: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endParaRPr lang="en-GB" sz="6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r>
                <a:rPr lang="en-GB" sz="6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CONTROL INTERACTIVE TRANSMISSIONS</a:t>
              </a: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endParaRPr lang="en-GB" sz="6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5128" name="Text Box 8"/>
            <p:cNvSpPr txBox="1">
              <a:spLocks noChangeArrowheads="1"/>
            </p:cNvSpPr>
            <p:nvPr/>
          </p:nvSpPr>
          <p:spPr bwMode="auto">
            <a:xfrm>
              <a:off x="3719" y="3696"/>
              <a:ext cx="2404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4. CONCLUSIONS</a:t>
              </a:r>
            </a:p>
          </p:txBody>
        </p:sp>
      </p:grpSp>
      <p:pic>
        <p:nvPicPr>
          <p:cNvPr id="5129" name="Picture 9" descr="SignificanceLevel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2771775"/>
            <a:ext cx="1944687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511300" y="2771775"/>
            <a:ext cx="597535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2. RATE CONTROL 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METHODS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5832475" y="2555875"/>
            <a:ext cx="1655763" cy="129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CPI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ROC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CoRD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431800" y="1403350"/>
            <a:ext cx="309721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1. OVERVIEW</a:t>
            </a:r>
          </a:p>
        </p:txBody>
      </p:sp>
      <p:sp>
        <p:nvSpPr>
          <p:cNvPr id="5133" name="AutoShape 13"/>
          <p:cNvSpPr>
            <a:spLocks/>
          </p:cNvSpPr>
          <p:nvPr/>
        </p:nvSpPr>
        <p:spPr bwMode="auto">
          <a:xfrm>
            <a:off x="5400675" y="2555875"/>
            <a:ext cx="430213" cy="1296988"/>
          </a:xfrm>
          <a:prstGeom prst="leftBrace">
            <a:avLst>
              <a:gd name="adj1" fmla="val 2512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5134" name="Group 14"/>
          <p:cNvGrpSpPr>
            <a:grpSpLocks/>
          </p:cNvGrpSpPr>
          <p:nvPr/>
        </p:nvGrpSpPr>
        <p:grpSpPr bwMode="auto">
          <a:xfrm>
            <a:off x="1439863" y="1547813"/>
            <a:ext cx="3414712" cy="647700"/>
            <a:chOff x="907" y="975"/>
            <a:chExt cx="2151" cy="408"/>
          </a:xfrm>
        </p:grpSpPr>
        <p:sp>
          <p:nvSpPr>
            <p:cNvPr id="5135" name="Rectangle 15"/>
            <p:cNvSpPr>
              <a:spLocks noChangeArrowheads="1"/>
            </p:cNvSpPr>
            <p:nvPr/>
          </p:nvSpPr>
          <p:spPr bwMode="auto">
            <a:xfrm>
              <a:off x="971" y="1230"/>
              <a:ext cx="478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5136" name="Rectangle 16"/>
            <p:cNvSpPr>
              <a:spLocks noChangeArrowheads="1"/>
            </p:cNvSpPr>
            <p:nvPr/>
          </p:nvSpPr>
          <p:spPr bwMode="auto">
            <a:xfrm>
              <a:off x="1513" y="1230"/>
              <a:ext cx="350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5137" name="Rectangle 17"/>
            <p:cNvSpPr>
              <a:spLocks noChangeArrowheads="1"/>
            </p:cNvSpPr>
            <p:nvPr/>
          </p:nvSpPr>
          <p:spPr bwMode="auto">
            <a:xfrm>
              <a:off x="1927" y="1230"/>
              <a:ext cx="398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5138" name="Rectangle 18"/>
            <p:cNvSpPr>
              <a:spLocks noChangeArrowheads="1"/>
            </p:cNvSpPr>
            <p:nvPr/>
          </p:nvSpPr>
          <p:spPr bwMode="auto">
            <a:xfrm>
              <a:off x="2388" y="1230"/>
              <a:ext cx="271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5139" name="Rectangle 19"/>
            <p:cNvSpPr>
              <a:spLocks noChangeArrowheads="1"/>
            </p:cNvSpPr>
            <p:nvPr/>
          </p:nvSpPr>
          <p:spPr bwMode="auto">
            <a:xfrm>
              <a:off x="2723" y="1230"/>
              <a:ext cx="271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5140" name="Line 20"/>
            <p:cNvSpPr>
              <a:spLocks noChangeShapeType="1"/>
            </p:cNvSpPr>
            <p:nvPr/>
          </p:nvSpPr>
          <p:spPr bwMode="auto">
            <a:xfrm>
              <a:off x="907" y="1315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141" name="Line 21"/>
            <p:cNvSpPr>
              <a:spLocks noChangeShapeType="1"/>
            </p:cNvSpPr>
            <p:nvPr/>
          </p:nvSpPr>
          <p:spPr bwMode="auto">
            <a:xfrm>
              <a:off x="1449" y="1315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142" name="Line 22"/>
            <p:cNvSpPr>
              <a:spLocks noChangeShapeType="1"/>
            </p:cNvSpPr>
            <p:nvPr/>
          </p:nvSpPr>
          <p:spPr bwMode="auto">
            <a:xfrm>
              <a:off x="1863" y="1315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143" name="Line 23"/>
            <p:cNvSpPr>
              <a:spLocks noChangeShapeType="1"/>
            </p:cNvSpPr>
            <p:nvPr/>
          </p:nvSpPr>
          <p:spPr bwMode="auto">
            <a:xfrm>
              <a:off x="2325" y="1315"/>
              <a:ext cx="63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144" name="Line 24"/>
            <p:cNvSpPr>
              <a:spLocks noChangeShapeType="1"/>
            </p:cNvSpPr>
            <p:nvPr/>
          </p:nvSpPr>
          <p:spPr bwMode="auto">
            <a:xfrm>
              <a:off x="2660" y="1315"/>
              <a:ext cx="63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145" name="Rectangle 25"/>
            <p:cNvSpPr>
              <a:spLocks noChangeArrowheads="1"/>
            </p:cNvSpPr>
            <p:nvPr/>
          </p:nvSpPr>
          <p:spPr bwMode="auto">
            <a:xfrm>
              <a:off x="2373" y="975"/>
              <a:ext cx="286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cxnSp>
          <p:nvCxnSpPr>
            <p:cNvPr id="5146" name="AutoShape 26"/>
            <p:cNvCxnSpPr>
              <a:cxnSpLocks noChangeShapeType="1"/>
              <a:stCxn id="5145" idx="1"/>
              <a:endCxn id="5137" idx="0"/>
            </p:cNvCxnSpPr>
            <p:nvPr/>
          </p:nvCxnSpPr>
          <p:spPr bwMode="auto">
            <a:xfrm rot="10800000" flipV="1">
              <a:off x="2126" y="1052"/>
              <a:ext cx="245" cy="176"/>
            </a:xfrm>
            <a:prstGeom prst="bentConnector2">
              <a:avLst/>
            </a:prstGeom>
            <a:noFill/>
            <a:ln w="9525">
              <a:solidFill>
                <a:srgbClr val="696185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47" name="AutoShape 27"/>
            <p:cNvCxnSpPr>
              <a:cxnSpLocks noChangeShapeType="1"/>
              <a:stCxn id="5145" idx="3"/>
              <a:endCxn id="5139" idx="0"/>
            </p:cNvCxnSpPr>
            <p:nvPr/>
          </p:nvCxnSpPr>
          <p:spPr bwMode="auto">
            <a:xfrm>
              <a:off x="2661" y="1052"/>
              <a:ext cx="198" cy="176"/>
            </a:xfrm>
            <a:prstGeom prst="bentConnector2">
              <a:avLst/>
            </a:prstGeom>
            <a:noFill/>
            <a:ln w="9525">
              <a:solidFill>
                <a:srgbClr val="696185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48" name="Line 28"/>
            <p:cNvSpPr>
              <a:spLocks noChangeShapeType="1"/>
            </p:cNvSpPr>
            <p:nvPr/>
          </p:nvSpPr>
          <p:spPr bwMode="auto">
            <a:xfrm>
              <a:off x="2516" y="1128"/>
              <a:ext cx="0" cy="102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149" name="Line 29"/>
            <p:cNvSpPr>
              <a:spLocks noChangeShapeType="1"/>
            </p:cNvSpPr>
            <p:nvPr/>
          </p:nvSpPr>
          <p:spPr bwMode="auto">
            <a:xfrm>
              <a:off x="2994" y="1317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QUALITY SCALABILITY / PROGRESSION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OVERVIEW</a:t>
            </a:r>
          </a:p>
        </p:txBody>
      </p:sp>
      <p:sp>
        <p:nvSpPr>
          <p:cNvPr id="44036" name="AutoShape 4"/>
          <p:cNvSpPr>
            <a:spLocks/>
          </p:cNvSpPr>
          <p:nvPr/>
        </p:nvSpPr>
        <p:spPr bwMode="auto">
          <a:xfrm rot="-5400000">
            <a:off x="2592388" y="-323850"/>
            <a:ext cx="144462" cy="4465638"/>
          </a:xfrm>
          <a:prstGeom prst="leftBracket">
            <a:avLst>
              <a:gd name="adj" fmla="val 48658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498475" y="1812925"/>
            <a:ext cx="149225" cy="120650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1296988" y="1812925"/>
            <a:ext cx="119062" cy="120650"/>
          </a:xfrm>
          <a:prstGeom prst="rect">
            <a:avLst/>
          </a:prstGeom>
          <a:solidFill>
            <a:srgbClr val="61CB96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2376488" y="1812925"/>
            <a:ext cx="174625" cy="120650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3816350" y="1812925"/>
            <a:ext cx="96838" cy="120650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3941763" y="1812925"/>
            <a:ext cx="263525" cy="120650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4248150" y="1812925"/>
            <a:ext cx="111125" cy="120650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682625" y="1812925"/>
            <a:ext cx="215900" cy="120650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936625" y="1812925"/>
            <a:ext cx="112713" cy="120650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1447800" y="1812925"/>
            <a:ext cx="209550" cy="120650"/>
          </a:xfrm>
          <a:prstGeom prst="rect">
            <a:avLst/>
          </a:prstGeom>
          <a:solidFill>
            <a:srgbClr val="61CB96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1081088" y="1812925"/>
            <a:ext cx="179387" cy="120650"/>
          </a:xfrm>
          <a:prstGeom prst="rect">
            <a:avLst/>
          </a:prstGeom>
          <a:solidFill>
            <a:schemeClr val="fol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1690688" y="1812925"/>
            <a:ext cx="261937" cy="120650"/>
          </a:xfrm>
          <a:prstGeom prst="rect">
            <a:avLst/>
          </a:prstGeom>
          <a:solidFill>
            <a:srgbClr val="61CB96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1987550" y="1814513"/>
            <a:ext cx="338138" cy="120650"/>
          </a:xfrm>
          <a:prstGeom prst="rect">
            <a:avLst/>
          </a:prstGeom>
          <a:solidFill>
            <a:srgbClr val="61CB96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2574925" y="1812925"/>
            <a:ext cx="255588" cy="120650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2862263" y="1812925"/>
            <a:ext cx="155575" cy="120650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4051" name="Rectangle 19"/>
          <p:cNvSpPr>
            <a:spLocks noChangeArrowheads="1"/>
          </p:cNvSpPr>
          <p:nvPr/>
        </p:nvSpPr>
        <p:spPr bwMode="auto">
          <a:xfrm>
            <a:off x="3049588" y="1812925"/>
            <a:ext cx="446087" cy="120650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>
            <a:off x="3529013" y="1812925"/>
            <a:ext cx="255587" cy="120650"/>
          </a:xfrm>
          <a:prstGeom prst="rect">
            <a:avLst/>
          </a:prstGeom>
          <a:solidFill>
            <a:srgbClr val="FF9999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4392613" y="1812925"/>
            <a:ext cx="196850" cy="120650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4054" name="Rectangle 22"/>
          <p:cNvSpPr>
            <a:spLocks noChangeArrowheads="1"/>
          </p:cNvSpPr>
          <p:nvPr/>
        </p:nvSpPr>
        <p:spPr bwMode="auto">
          <a:xfrm>
            <a:off x="4608513" y="1812925"/>
            <a:ext cx="230187" cy="120650"/>
          </a:xfrm>
          <a:prstGeom prst="rect">
            <a:avLst/>
          </a:prstGeom>
          <a:solidFill>
            <a:schemeClr val="hlink"/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44055" name="Group 23"/>
          <p:cNvGrpSpPr>
            <a:grpSpLocks/>
          </p:cNvGrpSpPr>
          <p:nvPr/>
        </p:nvGrpSpPr>
        <p:grpSpPr bwMode="auto">
          <a:xfrm>
            <a:off x="5184775" y="1758950"/>
            <a:ext cx="4465638" cy="222250"/>
            <a:chOff x="3266" y="1032"/>
            <a:chExt cx="2813" cy="140"/>
          </a:xfrm>
        </p:grpSpPr>
        <p:sp>
          <p:nvSpPr>
            <p:cNvPr id="44056" name="AutoShape 24"/>
            <p:cNvSpPr>
              <a:spLocks/>
            </p:cNvSpPr>
            <p:nvPr/>
          </p:nvSpPr>
          <p:spPr bwMode="auto">
            <a:xfrm rot="-5400000">
              <a:off x="4627" y="-280"/>
              <a:ext cx="91" cy="2813"/>
            </a:xfrm>
            <a:prstGeom prst="leftBracket">
              <a:avLst>
                <a:gd name="adj" fmla="val 48658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57" name="Rectangle 25"/>
            <p:cNvSpPr>
              <a:spLocks noChangeArrowheads="1"/>
            </p:cNvSpPr>
            <p:nvPr/>
          </p:nvSpPr>
          <p:spPr bwMode="auto">
            <a:xfrm>
              <a:off x="3300" y="1066"/>
              <a:ext cx="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58" name="Rectangle 26"/>
            <p:cNvSpPr>
              <a:spLocks noChangeArrowheads="1"/>
            </p:cNvSpPr>
            <p:nvPr/>
          </p:nvSpPr>
          <p:spPr bwMode="auto">
            <a:xfrm>
              <a:off x="3356" y="1066"/>
              <a:ext cx="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59" name="Rectangle 27"/>
            <p:cNvSpPr>
              <a:spLocks noChangeArrowheads="1"/>
            </p:cNvSpPr>
            <p:nvPr/>
          </p:nvSpPr>
          <p:spPr bwMode="auto">
            <a:xfrm>
              <a:off x="3422" y="1066"/>
              <a:ext cx="10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60" name="Rectangle 28"/>
            <p:cNvSpPr>
              <a:spLocks noChangeArrowheads="1"/>
            </p:cNvSpPr>
            <p:nvPr/>
          </p:nvSpPr>
          <p:spPr bwMode="auto">
            <a:xfrm>
              <a:off x="3538" y="1066"/>
              <a:ext cx="4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61" name="Rectangle 29"/>
            <p:cNvSpPr>
              <a:spLocks noChangeArrowheads="1"/>
            </p:cNvSpPr>
            <p:nvPr/>
          </p:nvSpPr>
          <p:spPr bwMode="auto">
            <a:xfrm>
              <a:off x="3604" y="1066"/>
              <a:ext cx="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62" name="Line 30"/>
            <p:cNvSpPr>
              <a:spLocks noChangeShapeType="1"/>
            </p:cNvSpPr>
            <p:nvPr/>
          </p:nvSpPr>
          <p:spPr bwMode="auto">
            <a:xfrm flipV="1">
              <a:off x="3708" y="1032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063" name="Rectangle 31"/>
            <p:cNvSpPr>
              <a:spLocks noChangeArrowheads="1"/>
            </p:cNvSpPr>
            <p:nvPr/>
          </p:nvSpPr>
          <p:spPr bwMode="auto">
            <a:xfrm>
              <a:off x="3742" y="1066"/>
              <a:ext cx="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64" name="Rectangle 32"/>
            <p:cNvSpPr>
              <a:spLocks noChangeArrowheads="1"/>
            </p:cNvSpPr>
            <p:nvPr/>
          </p:nvSpPr>
          <p:spPr bwMode="auto">
            <a:xfrm>
              <a:off x="3810" y="1066"/>
              <a:ext cx="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65" name="Rectangle 33"/>
            <p:cNvSpPr>
              <a:spLocks noChangeArrowheads="1"/>
            </p:cNvSpPr>
            <p:nvPr/>
          </p:nvSpPr>
          <p:spPr bwMode="auto">
            <a:xfrm>
              <a:off x="3946" y="1066"/>
              <a:ext cx="10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66" name="Rectangle 34"/>
            <p:cNvSpPr>
              <a:spLocks noChangeArrowheads="1"/>
            </p:cNvSpPr>
            <p:nvPr/>
          </p:nvSpPr>
          <p:spPr bwMode="auto">
            <a:xfrm>
              <a:off x="4119" y="1066"/>
              <a:ext cx="4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67" name="Rectangle 35"/>
            <p:cNvSpPr>
              <a:spLocks noChangeArrowheads="1"/>
            </p:cNvSpPr>
            <p:nvPr/>
          </p:nvSpPr>
          <p:spPr bwMode="auto">
            <a:xfrm>
              <a:off x="3867" y="1066"/>
              <a:ext cx="5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68" name="Rectangle 36"/>
            <p:cNvSpPr>
              <a:spLocks noChangeArrowheads="1"/>
            </p:cNvSpPr>
            <p:nvPr/>
          </p:nvSpPr>
          <p:spPr bwMode="auto">
            <a:xfrm>
              <a:off x="4061" y="1066"/>
              <a:ext cx="4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69" name="Rectangle 37"/>
            <p:cNvSpPr>
              <a:spLocks noChangeArrowheads="1"/>
            </p:cNvSpPr>
            <p:nvPr/>
          </p:nvSpPr>
          <p:spPr bwMode="auto">
            <a:xfrm>
              <a:off x="4185" y="1066"/>
              <a:ext cx="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70" name="Line 38"/>
            <p:cNvSpPr>
              <a:spLocks noChangeShapeType="1"/>
            </p:cNvSpPr>
            <p:nvPr/>
          </p:nvSpPr>
          <p:spPr bwMode="auto">
            <a:xfrm flipV="1">
              <a:off x="4288" y="1032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071" name="Rectangle 39"/>
            <p:cNvSpPr>
              <a:spLocks noChangeArrowheads="1"/>
            </p:cNvSpPr>
            <p:nvPr/>
          </p:nvSpPr>
          <p:spPr bwMode="auto">
            <a:xfrm>
              <a:off x="5080" y="1066"/>
              <a:ext cx="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72" name="Rectangle 40"/>
            <p:cNvSpPr>
              <a:spLocks noChangeArrowheads="1"/>
            </p:cNvSpPr>
            <p:nvPr/>
          </p:nvSpPr>
          <p:spPr bwMode="auto">
            <a:xfrm>
              <a:off x="5277" y="1066"/>
              <a:ext cx="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73" name="Rectangle 41"/>
            <p:cNvSpPr>
              <a:spLocks noChangeArrowheads="1"/>
            </p:cNvSpPr>
            <p:nvPr/>
          </p:nvSpPr>
          <p:spPr bwMode="auto">
            <a:xfrm>
              <a:off x="5479" y="1066"/>
              <a:ext cx="10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74" name="Rectangle 42"/>
            <p:cNvSpPr>
              <a:spLocks noChangeArrowheads="1"/>
            </p:cNvSpPr>
            <p:nvPr/>
          </p:nvSpPr>
          <p:spPr bwMode="auto">
            <a:xfrm>
              <a:off x="5775" y="1066"/>
              <a:ext cx="4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75" name="Rectangle 43"/>
            <p:cNvSpPr>
              <a:spLocks noChangeArrowheads="1"/>
            </p:cNvSpPr>
            <p:nvPr/>
          </p:nvSpPr>
          <p:spPr bwMode="auto">
            <a:xfrm>
              <a:off x="5136" y="1066"/>
              <a:ext cx="6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76" name="Rectangle 44"/>
            <p:cNvSpPr>
              <a:spLocks noChangeArrowheads="1"/>
            </p:cNvSpPr>
            <p:nvPr/>
          </p:nvSpPr>
          <p:spPr bwMode="auto">
            <a:xfrm>
              <a:off x="5218" y="1066"/>
              <a:ext cx="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77" name="Rectangle 45"/>
            <p:cNvSpPr>
              <a:spLocks noChangeArrowheads="1"/>
            </p:cNvSpPr>
            <p:nvPr/>
          </p:nvSpPr>
          <p:spPr bwMode="auto">
            <a:xfrm>
              <a:off x="5334" y="1066"/>
              <a:ext cx="5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78" name="Rectangle 46"/>
            <p:cNvSpPr>
              <a:spLocks noChangeArrowheads="1"/>
            </p:cNvSpPr>
            <p:nvPr/>
          </p:nvSpPr>
          <p:spPr bwMode="auto">
            <a:xfrm>
              <a:off x="5403" y="1066"/>
              <a:ext cx="6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79" name="Rectangle 47"/>
            <p:cNvSpPr>
              <a:spLocks noChangeArrowheads="1"/>
            </p:cNvSpPr>
            <p:nvPr/>
          </p:nvSpPr>
          <p:spPr bwMode="auto">
            <a:xfrm>
              <a:off x="5594" y="1066"/>
              <a:ext cx="4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80" name="Rectangle 48"/>
            <p:cNvSpPr>
              <a:spLocks noChangeArrowheads="1"/>
            </p:cNvSpPr>
            <p:nvPr/>
          </p:nvSpPr>
          <p:spPr bwMode="auto">
            <a:xfrm>
              <a:off x="5841" y="1066"/>
              <a:ext cx="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81" name="Rectangle 49"/>
            <p:cNvSpPr>
              <a:spLocks noChangeArrowheads="1"/>
            </p:cNvSpPr>
            <p:nvPr/>
          </p:nvSpPr>
          <p:spPr bwMode="auto">
            <a:xfrm>
              <a:off x="5932" y="1066"/>
              <a:ext cx="10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82" name="Rectangle 50"/>
            <p:cNvSpPr>
              <a:spLocks noChangeArrowheads="1"/>
            </p:cNvSpPr>
            <p:nvPr/>
          </p:nvSpPr>
          <p:spPr bwMode="auto">
            <a:xfrm>
              <a:off x="4318" y="1066"/>
              <a:ext cx="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83" name="Rectangle 51"/>
            <p:cNvSpPr>
              <a:spLocks noChangeArrowheads="1"/>
            </p:cNvSpPr>
            <p:nvPr/>
          </p:nvSpPr>
          <p:spPr bwMode="auto">
            <a:xfrm>
              <a:off x="4458" y="1066"/>
              <a:ext cx="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84" name="Rectangle 52"/>
            <p:cNvSpPr>
              <a:spLocks noChangeArrowheads="1"/>
            </p:cNvSpPr>
            <p:nvPr/>
          </p:nvSpPr>
          <p:spPr bwMode="auto">
            <a:xfrm>
              <a:off x="4592" y="1066"/>
              <a:ext cx="10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85" name="Rectangle 53"/>
            <p:cNvSpPr>
              <a:spLocks noChangeArrowheads="1"/>
            </p:cNvSpPr>
            <p:nvPr/>
          </p:nvSpPr>
          <p:spPr bwMode="auto">
            <a:xfrm>
              <a:off x="4765" y="1066"/>
              <a:ext cx="4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86" name="Rectangle 54"/>
            <p:cNvSpPr>
              <a:spLocks noChangeArrowheads="1"/>
            </p:cNvSpPr>
            <p:nvPr/>
          </p:nvSpPr>
          <p:spPr bwMode="auto">
            <a:xfrm>
              <a:off x="4374" y="1066"/>
              <a:ext cx="6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87" name="Rectangle 55"/>
            <p:cNvSpPr>
              <a:spLocks noChangeArrowheads="1"/>
            </p:cNvSpPr>
            <p:nvPr/>
          </p:nvSpPr>
          <p:spPr bwMode="auto">
            <a:xfrm>
              <a:off x="4515" y="1066"/>
              <a:ext cx="5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88" name="Rectangle 56"/>
            <p:cNvSpPr>
              <a:spLocks noChangeArrowheads="1"/>
            </p:cNvSpPr>
            <p:nvPr/>
          </p:nvSpPr>
          <p:spPr bwMode="auto">
            <a:xfrm>
              <a:off x="4707" y="1066"/>
              <a:ext cx="4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89" name="Rectangle 57"/>
            <p:cNvSpPr>
              <a:spLocks noChangeArrowheads="1"/>
            </p:cNvSpPr>
            <p:nvPr/>
          </p:nvSpPr>
          <p:spPr bwMode="auto">
            <a:xfrm>
              <a:off x="4831" y="1066"/>
              <a:ext cx="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90" name="Rectangle 58"/>
            <p:cNvSpPr>
              <a:spLocks noChangeArrowheads="1"/>
            </p:cNvSpPr>
            <p:nvPr/>
          </p:nvSpPr>
          <p:spPr bwMode="auto">
            <a:xfrm>
              <a:off x="4922" y="1066"/>
              <a:ext cx="10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91" name="Line 59"/>
            <p:cNvSpPr>
              <a:spLocks noChangeShapeType="1"/>
            </p:cNvSpPr>
            <p:nvPr/>
          </p:nvSpPr>
          <p:spPr bwMode="auto">
            <a:xfrm flipV="1">
              <a:off x="5056" y="1032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092" name="Rectangle 60"/>
            <p:cNvSpPr>
              <a:spLocks noChangeArrowheads="1"/>
            </p:cNvSpPr>
            <p:nvPr/>
          </p:nvSpPr>
          <p:spPr bwMode="auto">
            <a:xfrm>
              <a:off x="5655" y="1066"/>
              <a:ext cx="105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44093" name="Group 61"/>
          <p:cNvGrpSpPr>
            <a:grpSpLocks/>
          </p:cNvGrpSpPr>
          <p:nvPr/>
        </p:nvGrpSpPr>
        <p:grpSpPr bwMode="auto">
          <a:xfrm>
            <a:off x="360363" y="1403350"/>
            <a:ext cx="9363075" cy="303213"/>
            <a:chOff x="271" y="930"/>
            <a:chExt cx="5898" cy="191"/>
          </a:xfrm>
        </p:grpSpPr>
        <p:sp>
          <p:nvSpPr>
            <p:cNvPr id="44094" name="Text Box 62"/>
            <p:cNvSpPr txBox="1">
              <a:spLocks noChangeArrowheads="1"/>
            </p:cNvSpPr>
            <p:nvPr/>
          </p:nvSpPr>
          <p:spPr bwMode="auto">
            <a:xfrm>
              <a:off x="3220" y="930"/>
              <a:ext cx="2949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n-GB" sz="14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MULTIPLE QUALITY LAYERS CODE-STREAM</a:t>
              </a:r>
            </a:p>
          </p:txBody>
        </p:sp>
        <p:sp>
          <p:nvSpPr>
            <p:cNvPr id="44095" name="Text Box 63"/>
            <p:cNvSpPr txBox="1">
              <a:spLocks noChangeArrowheads="1"/>
            </p:cNvSpPr>
            <p:nvPr/>
          </p:nvSpPr>
          <p:spPr bwMode="auto">
            <a:xfrm>
              <a:off x="271" y="930"/>
              <a:ext cx="2949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n-GB" sz="14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SINGLE QUALITY LAYER CODE-STREAM</a:t>
              </a:r>
            </a:p>
          </p:txBody>
        </p:sp>
      </p:grpSp>
      <p:pic>
        <p:nvPicPr>
          <p:cNvPr id="44096" name="Picture 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3419475"/>
            <a:ext cx="1590675" cy="171291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97" name="Picture 6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3419475"/>
            <a:ext cx="1584325" cy="17145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98" name="Rectangle 66"/>
          <p:cNvSpPr>
            <a:spLocks noChangeArrowheads="1"/>
          </p:cNvSpPr>
          <p:nvPr/>
        </p:nvSpPr>
        <p:spPr bwMode="auto">
          <a:xfrm>
            <a:off x="647700" y="2355850"/>
            <a:ext cx="4176713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1600" b="1" i="1">
                <a:solidFill>
                  <a:srgbClr val="333333"/>
                </a:solidFill>
                <a:latin typeface="Verdana" pitchFamily="34" charset="0"/>
              </a:rPr>
              <a:t>1) LACK OF QUALITY SCALABILITY</a:t>
            </a:r>
          </a:p>
          <a:p>
            <a:r>
              <a:rPr lang="es-ES" sz="1600" b="1" i="1">
                <a:solidFill>
                  <a:srgbClr val="333333"/>
                </a:solidFill>
                <a:latin typeface="Verdana" pitchFamily="34" charset="0"/>
              </a:rPr>
              <a:t>    IN SINGLE QUALITY LAYERS </a:t>
            </a:r>
          </a:p>
          <a:p>
            <a:r>
              <a:rPr lang="es-ES" sz="1600" b="1" i="1">
                <a:solidFill>
                  <a:srgbClr val="333333"/>
                </a:solidFill>
                <a:latin typeface="Verdana" pitchFamily="34" charset="0"/>
              </a:rPr>
              <a:t>    CODE-STREAMS</a:t>
            </a:r>
          </a:p>
        </p:txBody>
      </p:sp>
      <p:grpSp>
        <p:nvGrpSpPr>
          <p:cNvPr id="44099" name="Group 67"/>
          <p:cNvGrpSpPr>
            <a:grpSpLocks/>
          </p:cNvGrpSpPr>
          <p:nvPr/>
        </p:nvGrpSpPr>
        <p:grpSpPr bwMode="auto">
          <a:xfrm>
            <a:off x="4752975" y="3292475"/>
            <a:ext cx="2128838" cy="1457325"/>
            <a:chOff x="2994" y="2074"/>
            <a:chExt cx="1341" cy="918"/>
          </a:xfrm>
        </p:grpSpPr>
        <p:pic>
          <p:nvPicPr>
            <p:cNvPr id="44100" name="Picture 68" descr="tr5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4" y="2074"/>
              <a:ext cx="1341" cy="918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101" name="Rectangle 69"/>
            <p:cNvSpPr>
              <a:spLocks noChangeArrowheads="1"/>
            </p:cNvSpPr>
            <p:nvPr/>
          </p:nvSpPr>
          <p:spPr bwMode="auto">
            <a:xfrm>
              <a:off x="3356" y="2618"/>
              <a:ext cx="272" cy="3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>
                <a:solidFill>
                  <a:srgbClr val="FF0000"/>
                </a:solidFill>
              </a:endParaRPr>
            </a:p>
          </p:txBody>
        </p:sp>
      </p:grpSp>
      <p:sp>
        <p:nvSpPr>
          <p:cNvPr id="44102" name="Rectangle 70"/>
          <p:cNvSpPr>
            <a:spLocks noChangeArrowheads="1"/>
          </p:cNvSpPr>
          <p:nvPr/>
        </p:nvSpPr>
        <p:spPr bwMode="auto">
          <a:xfrm>
            <a:off x="5256213" y="2355850"/>
            <a:ext cx="4608512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1600" b="1" i="1">
                <a:solidFill>
                  <a:srgbClr val="333333"/>
                </a:solidFill>
                <a:latin typeface="Verdana" pitchFamily="34" charset="0"/>
              </a:rPr>
              <a:t>2) INADEQUATE RATE ALLOCATION OF</a:t>
            </a:r>
          </a:p>
          <a:p>
            <a:r>
              <a:rPr lang="es-ES" sz="1600" b="1" i="1">
                <a:solidFill>
                  <a:srgbClr val="333333"/>
                </a:solidFill>
                <a:latin typeface="Verdana" pitchFamily="34" charset="0"/>
              </a:rPr>
              <a:t>    WINDOWS OF INTEREST (WOI)</a:t>
            </a:r>
          </a:p>
          <a:p>
            <a:r>
              <a:rPr lang="es-ES" sz="1600" b="1" i="1">
                <a:solidFill>
                  <a:srgbClr val="333333"/>
                </a:solidFill>
                <a:latin typeface="Verdana" pitchFamily="34" charset="0"/>
              </a:rPr>
              <a:t>    THROUGHOUT THE QUALITY LAYERS</a:t>
            </a:r>
          </a:p>
        </p:txBody>
      </p:sp>
      <p:grpSp>
        <p:nvGrpSpPr>
          <p:cNvPr id="44103" name="Group 71"/>
          <p:cNvGrpSpPr>
            <a:grpSpLocks/>
          </p:cNvGrpSpPr>
          <p:nvPr/>
        </p:nvGrpSpPr>
        <p:grpSpPr bwMode="auto">
          <a:xfrm>
            <a:off x="5761038" y="4156075"/>
            <a:ext cx="4151312" cy="1712913"/>
            <a:chOff x="3629" y="2618"/>
            <a:chExt cx="2615" cy="1079"/>
          </a:xfrm>
        </p:grpSpPr>
        <p:sp>
          <p:nvSpPr>
            <p:cNvPr id="44104" name="Line 72"/>
            <p:cNvSpPr>
              <a:spLocks noChangeShapeType="1"/>
            </p:cNvSpPr>
            <p:nvPr/>
          </p:nvSpPr>
          <p:spPr bwMode="auto">
            <a:xfrm>
              <a:off x="3629" y="2618"/>
              <a:ext cx="1950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pic>
          <p:nvPicPr>
            <p:cNvPr id="44105" name="Picture 73" descr="tr5m-ro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9" y="2800"/>
              <a:ext cx="665" cy="7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106" name="Rectangle 74"/>
            <p:cNvSpPr>
              <a:spLocks noChangeArrowheads="1"/>
            </p:cNvSpPr>
            <p:nvPr/>
          </p:nvSpPr>
          <p:spPr bwMode="auto">
            <a:xfrm>
              <a:off x="5624" y="3515"/>
              <a:ext cx="544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600" b="1" i="1">
                  <a:latin typeface="Verdana" pitchFamily="34" charset="0"/>
                </a:rPr>
                <a:t>WOI</a:t>
              </a:r>
            </a:p>
          </p:txBody>
        </p:sp>
      </p:grpSp>
      <p:sp>
        <p:nvSpPr>
          <p:cNvPr id="44107" name="Text Box 75"/>
          <p:cNvSpPr txBox="1">
            <a:spLocks noChangeArrowheads="1"/>
          </p:cNvSpPr>
          <p:nvPr/>
        </p:nvSpPr>
        <p:spPr bwMode="auto">
          <a:xfrm>
            <a:off x="792163" y="5940425"/>
            <a:ext cx="85693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NONE OF THE STATE-OF-THE-ART RATE </a:t>
            </a:r>
          </a:p>
          <a:p>
            <a:pPr algn="ctr" eaLnBrk="1">
              <a:lnSpc>
                <a:spcPct val="101000"/>
              </a:lnSpc>
            </a:pPr>
            <a:r>
              <a:rPr lang="en-GB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CONTROL METHODS ADDRESSES THESE POINTS</a:t>
            </a:r>
          </a:p>
        </p:txBody>
      </p:sp>
      <p:grpSp>
        <p:nvGrpSpPr>
          <p:cNvPr id="44108" name="Group 76"/>
          <p:cNvGrpSpPr>
            <a:grpSpLocks/>
          </p:cNvGrpSpPr>
          <p:nvPr/>
        </p:nvGrpSpPr>
        <p:grpSpPr bwMode="auto">
          <a:xfrm>
            <a:off x="7291388" y="3671888"/>
            <a:ext cx="2159000" cy="557212"/>
            <a:chOff x="4593" y="2313"/>
            <a:chExt cx="1360" cy="351"/>
          </a:xfrm>
        </p:grpSpPr>
        <p:sp>
          <p:nvSpPr>
            <p:cNvPr id="44109" name="AutoShape 77"/>
            <p:cNvSpPr>
              <a:spLocks/>
            </p:cNvSpPr>
            <p:nvPr/>
          </p:nvSpPr>
          <p:spPr bwMode="auto">
            <a:xfrm rot="-5400000">
              <a:off x="5244" y="1956"/>
              <a:ext cx="91" cy="1326"/>
            </a:xfrm>
            <a:prstGeom prst="leftBracket">
              <a:avLst>
                <a:gd name="adj" fmla="val 22937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110" name="Rectangle 78"/>
            <p:cNvSpPr>
              <a:spLocks noChangeArrowheads="1"/>
            </p:cNvSpPr>
            <p:nvPr/>
          </p:nvSpPr>
          <p:spPr bwMode="auto">
            <a:xfrm>
              <a:off x="4661" y="2558"/>
              <a:ext cx="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111" name="Line 79"/>
            <p:cNvSpPr>
              <a:spLocks noChangeShapeType="1"/>
            </p:cNvSpPr>
            <p:nvPr/>
          </p:nvSpPr>
          <p:spPr bwMode="auto">
            <a:xfrm flipV="1">
              <a:off x="4728" y="2524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112" name="Rectangle 80"/>
            <p:cNvSpPr>
              <a:spLocks noChangeArrowheads="1"/>
            </p:cNvSpPr>
            <p:nvPr/>
          </p:nvSpPr>
          <p:spPr bwMode="auto">
            <a:xfrm>
              <a:off x="4763" y="2558"/>
              <a:ext cx="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113" name="Line 81"/>
            <p:cNvSpPr>
              <a:spLocks noChangeShapeType="1"/>
            </p:cNvSpPr>
            <p:nvPr/>
          </p:nvSpPr>
          <p:spPr bwMode="auto">
            <a:xfrm flipV="1">
              <a:off x="4832" y="2524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114" name="Rectangle 82"/>
            <p:cNvSpPr>
              <a:spLocks noChangeArrowheads="1"/>
            </p:cNvSpPr>
            <p:nvPr/>
          </p:nvSpPr>
          <p:spPr bwMode="auto">
            <a:xfrm>
              <a:off x="4865" y="2558"/>
              <a:ext cx="65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115" name="Rectangle 83"/>
            <p:cNvSpPr>
              <a:spLocks noChangeArrowheads="1"/>
            </p:cNvSpPr>
            <p:nvPr/>
          </p:nvSpPr>
          <p:spPr bwMode="auto">
            <a:xfrm>
              <a:off x="5142" y="2558"/>
              <a:ext cx="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116" name="Rectangle 84"/>
            <p:cNvSpPr>
              <a:spLocks noChangeArrowheads="1"/>
            </p:cNvSpPr>
            <p:nvPr/>
          </p:nvSpPr>
          <p:spPr bwMode="auto">
            <a:xfrm>
              <a:off x="5344" y="2558"/>
              <a:ext cx="10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117" name="Rectangle 85"/>
            <p:cNvSpPr>
              <a:spLocks noChangeArrowheads="1"/>
            </p:cNvSpPr>
            <p:nvPr/>
          </p:nvSpPr>
          <p:spPr bwMode="auto">
            <a:xfrm>
              <a:off x="5640" y="2558"/>
              <a:ext cx="4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118" name="Rectangle 86"/>
            <p:cNvSpPr>
              <a:spLocks noChangeArrowheads="1"/>
            </p:cNvSpPr>
            <p:nvPr/>
          </p:nvSpPr>
          <p:spPr bwMode="auto">
            <a:xfrm>
              <a:off x="4942" y="2558"/>
              <a:ext cx="6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119" name="Rectangle 87"/>
            <p:cNvSpPr>
              <a:spLocks noChangeArrowheads="1"/>
            </p:cNvSpPr>
            <p:nvPr/>
          </p:nvSpPr>
          <p:spPr bwMode="auto">
            <a:xfrm>
              <a:off x="5024" y="2558"/>
              <a:ext cx="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120" name="Rectangle 88"/>
            <p:cNvSpPr>
              <a:spLocks noChangeArrowheads="1"/>
            </p:cNvSpPr>
            <p:nvPr/>
          </p:nvSpPr>
          <p:spPr bwMode="auto">
            <a:xfrm>
              <a:off x="5199" y="2558"/>
              <a:ext cx="5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121" name="Rectangle 89"/>
            <p:cNvSpPr>
              <a:spLocks noChangeArrowheads="1"/>
            </p:cNvSpPr>
            <p:nvPr/>
          </p:nvSpPr>
          <p:spPr bwMode="auto">
            <a:xfrm>
              <a:off x="5268" y="2558"/>
              <a:ext cx="6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122" name="Rectangle 90"/>
            <p:cNvSpPr>
              <a:spLocks noChangeArrowheads="1"/>
            </p:cNvSpPr>
            <p:nvPr/>
          </p:nvSpPr>
          <p:spPr bwMode="auto">
            <a:xfrm>
              <a:off x="5459" y="2558"/>
              <a:ext cx="4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123" name="Rectangle 91"/>
            <p:cNvSpPr>
              <a:spLocks noChangeArrowheads="1"/>
            </p:cNvSpPr>
            <p:nvPr/>
          </p:nvSpPr>
          <p:spPr bwMode="auto">
            <a:xfrm>
              <a:off x="5706" y="2558"/>
              <a:ext cx="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124" name="Rectangle 92"/>
            <p:cNvSpPr>
              <a:spLocks noChangeArrowheads="1"/>
            </p:cNvSpPr>
            <p:nvPr/>
          </p:nvSpPr>
          <p:spPr bwMode="auto">
            <a:xfrm>
              <a:off x="5797" y="2558"/>
              <a:ext cx="10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125" name="Rectangle 93"/>
            <p:cNvSpPr>
              <a:spLocks noChangeArrowheads="1"/>
            </p:cNvSpPr>
            <p:nvPr/>
          </p:nvSpPr>
          <p:spPr bwMode="auto">
            <a:xfrm>
              <a:off x="5520" y="2558"/>
              <a:ext cx="105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126" name="Rectangle 94"/>
            <p:cNvSpPr>
              <a:spLocks noChangeArrowheads="1"/>
            </p:cNvSpPr>
            <p:nvPr/>
          </p:nvSpPr>
          <p:spPr bwMode="auto">
            <a:xfrm>
              <a:off x="5083" y="2559"/>
              <a:ext cx="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127" name="Line 95"/>
            <p:cNvSpPr>
              <a:spLocks noChangeShapeType="1"/>
            </p:cNvSpPr>
            <p:nvPr/>
          </p:nvSpPr>
          <p:spPr bwMode="auto">
            <a:xfrm flipV="1">
              <a:off x="4593" y="2482"/>
              <a:ext cx="12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128" name="Line 96"/>
            <p:cNvSpPr>
              <a:spLocks noChangeShapeType="1"/>
            </p:cNvSpPr>
            <p:nvPr/>
          </p:nvSpPr>
          <p:spPr bwMode="auto">
            <a:xfrm flipV="1">
              <a:off x="4729" y="2481"/>
              <a:ext cx="12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129" name="Line 97"/>
            <p:cNvSpPr>
              <a:spLocks noChangeShapeType="1"/>
            </p:cNvSpPr>
            <p:nvPr/>
          </p:nvSpPr>
          <p:spPr bwMode="auto">
            <a:xfrm flipV="1">
              <a:off x="4865" y="2482"/>
              <a:ext cx="107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130" name="Rectangle 98"/>
            <p:cNvSpPr>
              <a:spLocks noChangeArrowheads="1"/>
            </p:cNvSpPr>
            <p:nvPr/>
          </p:nvSpPr>
          <p:spPr bwMode="auto">
            <a:xfrm>
              <a:off x="5271" y="2313"/>
              <a:ext cx="181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600" b="1" i="1">
                  <a:latin typeface="Verdana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02" grpId="0"/>
      <p:bldP spid="4410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RESEARCH PURPOSES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OVERVIEW</a:t>
            </a:r>
          </a:p>
        </p:txBody>
      </p:sp>
      <p:grpSp>
        <p:nvGrpSpPr>
          <p:cNvPr id="46084" name="Group 4"/>
          <p:cNvGrpSpPr>
            <a:grpSpLocks/>
          </p:cNvGrpSpPr>
          <p:nvPr/>
        </p:nvGrpSpPr>
        <p:grpSpPr bwMode="auto">
          <a:xfrm>
            <a:off x="5976938" y="2357438"/>
            <a:ext cx="3959225" cy="215900"/>
            <a:chOff x="3266" y="1032"/>
            <a:chExt cx="2813" cy="140"/>
          </a:xfrm>
        </p:grpSpPr>
        <p:sp>
          <p:nvSpPr>
            <p:cNvPr id="46085" name="AutoShape 5"/>
            <p:cNvSpPr>
              <a:spLocks/>
            </p:cNvSpPr>
            <p:nvPr/>
          </p:nvSpPr>
          <p:spPr bwMode="auto">
            <a:xfrm rot="-5400000">
              <a:off x="4627" y="-280"/>
              <a:ext cx="91" cy="2813"/>
            </a:xfrm>
            <a:prstGeom prst="leftBracket">
              <a:avLst>
                <a:gd name="adj" fmla="val 48658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86" name="Rectangle 6"/>
            <p:cNvSpPr>
              <a:spLocks noChangeArrowheads="1"/>
            </p:cNvSpPr>
            <p:nvPr/>
          </p:nvSpPr>
          <p:spPr bwMode="auto">
            <a:xfrm>
              <a:off x="3300" y="1066"/>
              <a:ext cx="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87" name="Rectangle 7"/>
            <p:cNvSpPr>
              <a:spLocks noChangeArrowheads="1"/>
            </p:cNvSpPr>
            <p:nvPr/>
          </p:nvSpPr>
          <p:spPr bwMode="auto">
            <a:xfrm>
              <a:off x="3356" y="1066"/>
              <a:ext cx="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88" name="Rectangle 8"/>
            <p:cNvSpPr>
              <a:spLocks noChangeArrowheads="1"/>
            </p:cNvSpPr>
            <p:nvPr/>
          </p:nvSpPr>
          <p:spPr bwMode="auto">
            <a:xfrm>
              <a:off x="3422" y="1066"/>
              <a:ext cx="10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89" name="Rectangle 9"/>
            <p:cNvSpPr>
              <a:spLocks noChangeArrowheads="1"/>
            </p:cNvSpPr>
            <p:nvPr/>
          </p:nvSpPr>
          <p:spPr bwMode="auto">
            <a:xfrm>
              <a:off x="3538" y="1066"/>
              <a:ext cx="4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90" name="Rectangle 10"/>
            <p:cNvSpPr>
              <a:spLocks noChangeArrowheads="1"/>
            </p:cNvSpPr>
            <p:nvPr/>
          </p:nvSpPr>
          <p:spPr bwMode="auto">
            <a:xfrm>
              <a:off x="3604" y="1066"/>
              <a:ext cx="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91" name="Line 11"/>
            <p:cNvSpPr>
              <a:spLocks noChangeShapeType="1"/>
            </p:cNvSpPr>
            <p:nvPr/>
          </p:nvSpPr>
          <p:spPr bwMode="auto">
            <a:xfrm flipV="1">
              <a:off x="3708" y="1032"/>
              <a:ext cx="0" cy="1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092" name="Rectangle 12"/>
            <p:cNvSpPr>
              <a:spLocks noChangeArrowheads="1"/>
            </p:cNvSpPr>
            <p:nvPr/>
          </p:nvSpPr>
          <p:spPr bwMode="auto">
            <a:xfrm>
              <a:off x="3742" y="1066"/>
              <a:ext cx="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93" name="Rectangle 13"/>
            <p:cNvSpPr>
              <a:spLocks noChangeArrowheads="1"/>
            </p:cNvSpPr>
            <p:nvPr/>
          </p:nvSpPr>
          <p:spPr bwMode="auto">
            <a:xfrm>
              <a:off x="3810" y="1066"/>
              <a:ext cx="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94" name="Rectangle 14"/>
            <p:cNvSpPr>
              <a:spLocks noChangeArrowheads="1"/>
            </p:cNvSpPr>
            <p:nvPr/>
          </p:nvSpPr>
          <p:spPr bwMode="auto">
            <a:xfrm>
              <a:off x="3946" y="1066"/>
              <a:ext cx="10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95" name="Rectangle 15"/>
            <p:cNvSpPr>
              <a:spLocks noChangeArrowheads="1"/>
            </p:cNvSpPr>
            <p:nvPr/>
          </p:nvSpPr>
          <p:spPr bwMode="auto">
            <a:xfrm>
              <a:off x="4119" y="1066"/>
              <a:ext cx="4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96" name="Rectangle 16"/>
            <p:cNvSpPr>
              <a:spLocks noChangeArrowheads="1"/>
            </p:cNvSpPr>
            <p:nvPr/>
          </p:nvSpPr>
          <p:spPr bwMode="auto">
            <a:xfrm>
              <a:off x="3867" y="1066"/>
              <a:ext cx="5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97" name="Rectangle 17"/>
            <p:cNvSpPr>
              <a:spLocks noChangeArrowheads="1"/>
            </p:cNvSpPr>
            <p:nvPr/>
          </p:nvSpPr>
          <p:spPr bwMode="auto">
            <a:xfrm>
              <a:off x="4061" y="1066"/>
              <a:ext cx="4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98" name="Rectangle 18"/>
            <p:cNvSpPr>
              <a:spLocks noChangeArrowheads="1"/>
            </p:cNvSpPr>
            <p:nvPr/>
          </p:nvSpPr>
          <p:spPr bwMode="auto">
            <a:xfrm>
              <a:off x="4185" y="1066"/>
              <a:ext cx="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99" name="Line 19"/>
            <p:cNvSpPr>
              <a:spLocks noChangeShapeType="1"/>
            </p:cNvSpPr>
            <p:nvPr/>
          </p:nvSpPr>
          <p:spPr bwMode="auto">
            <a:xfrm flipV="1">
              <a:off x="4288" y="1032"/>
              <a:ext cx="0" cy="1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00" name="Rectangle 20"/>
            <p:cNvSpPr>
              <a:spLocks noChangeArrowheads="1"/>
            </p:cNvSpPr>
            <p:nvPr/>
          </p:nvSpPr>
          <p:spPr bwMode="auto">
            <a:xfrm>
              <a:off x="5080" y="1066"/>
              <a:ext cx="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01" name="Rectangle 21"/>
            <p:cNvSpPr>
              <a:spLocks noChangeArrowheads="1"/>
            </p:cNvSpPr>
            <p:nvPr/>
          </p:nvSpPr>
          <p:spPr bwMode="auto">
            <a:xfrm>
              <a:off x="5277" y="1066"/>
              <a:ext cx="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02" name="Rectangle 22"/>
            <p:cNvSpPr>
              <a:spLocks noChangeArrowheads="1"/>
            </p:cNvSpPr>
            <p:nvPr/>
          </p:nvSpPr>
          <p:spPr bwMode="auto">
            <a:xfrm>
              <a:off x="5479" y="1066"/>
              <a:ext cx="10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03" name="Rectangle 23"/>
            <p:cNvSpPr>
              <a:spLocks noChangeArrowheads="1"/>
            </p:cNvSpPr>
            <p:nvPr/>
          </p:nvSpPr>
          <p:spPr bwMode="auto">
            <a:xfrm>
              <a:off x="5775" y="1066"/>
              <a:ext cx="4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04" name="Rectangle 24"/>
            <p:cNvSpPr>
              <a:spLocks noChangeArrowheads="1"/>
            </p:cNvSpPr>
            <p:nvPr/>
          </p:nvSpPr>
          <p:spPr bwMode="auto">
            <a:xfrm>
              <a:off x="5136" y="1066"/>
              <a:ext cx="6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05" name="Rectangle 25"/>
            <p:cNvSpPr>
              <a:spLocks noChangeArrowheads="1"/>
            </p:cNvSpPr>
            <p:nvPr/>
          </p:nvSpPr>
          <p:spPr bwMode="auto">
            <a:xfrm>
              <a:off x="5218" y="1066"/>
              <a:ext cx="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06" name="Rectangle 26"/>
            <p:cNvSpPr>
              <a:spLocks noChangeArrowheads="1"/>
            </p:cNvSpPr>
            <p:nvPr/>
          </p:nvSpPr>
          <p:spPr bwMode="auto">
            <a:xfrm>
              <a:off x="5334" y="1066"/>
              <a:ext cx="5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07" name="Rectangle 27"/>
            <p:cNvSpPr>
              <a:spLocks noChangeArrowheads="1"/>
            </p:cNvSpPr>
            <p:nvPr/>
          </p:nvSpPr>
          <p:spPr bwMode="auto">
            <a:xfrm>
              <a:off x="5403" y="1066"/>
              <a:ext cx="6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08" name="Rectangle 28"/>
            <p:cNvSpPr>
              <a:spLocks noChangeArrowheads="1"/>
            </p:cNvSpPr>
            <p:nvPr/>
          </p:nvSpPr>
          <p:spPr bwMode="auto">
            <a:xfrm>
              <a:off x="5594" y="1066"/>
              <a:ext cx="4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09" name="Rectangle 29"/>
            <p:cNvSpPr>
              <a:spLocks noChangeArrowheads="1"/>
            </p:cNvSpPr>
            <p:nvPr/>
          </p:nvSpPr>
          <p:spPr bwMode="auto">
            <a:xfrm>
              <a:off x="5841" y="1066"/>
              <a:ext cx="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10" name="Rectangle 30"/>
            <p:cNvSpPr>
              <a:spLocks noChangeArrowheads="1"/>
            </p:cNvSpPr>
            <p:nvPr/>
          </p:nvSpPr>
          <p:spPr bwMode="auto">
            <a:xfrm>
              <a:off x="5932" y="1066"/>
              <a:ext cx="10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11" name="Rectangle 31"/>
            <p:cNvSpPr>
              <a:spLocks noChangeArrowheads="1"/>
            </p:cNvSpPr>
            <p:nvPr/>
          </p:nvSpPr>
          <p:spPr bwMode="auto">
            <a:xfrm>
              <a:off x="4318" y="1066"/>
              <a:ext cx="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12" name="Rectangle 32"/>
            <p:cNvSpPr>
              <a:spLocks noChangeArrowheads="1"/>
            </p:cNvSpPr>
            <p:nvPr/>
          </p:nvSpPr>
          <p:spPr bwMode="auto">
            <a:xfrm>
              <a:off x="4458" y="1066"/>
              <a:ext cx="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13" name="Rectangle 33"/>
            <p:cNvSpPr>
              <a:spLocks noChangeArrowheads="1"/>
            </p:cNvSpPr>
            <p:nvPr/>
          </p:nvSpPr>
          <p:spPr bwMode="auto">
            <a:xfrm>
              <a:off x="4592" y="1066"/>
              <a:ext cx="10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14" name="Rectangle 34"/>
            <p:cNvSpPr>
              <a:spLocks noChangeArrowheads="1"/>
            </p:cNvSpPr>
            <p:nvPr/>
          </p:nvSpPr>
          <p:spPr bwMode="auto">
            <a:xfrm>
              <a:off x="4765" y="1066"/>
              <a:ext cx="4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15" name="Rectangle 35"/>
            <p:cNvSpPr>
              <a:spLocks noChangeArrowheads="1"/>
            </p:cNvSpPr>
            <p:nvPr/>
          </p:nvSpPr>
          <p:spPr bwMode="auto">
            <a:xfrm>
              <a:off x="4374" y="1066"/>
              <a:ext cx="6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16" name="Rectangle 36"/>
            <p:cNvSpPr>
              <a:spLocks noChangeArrowheads="1"/>
            </p:cNvSpPr>
            <p:nvPr/>
          </p:nvSpPr>
          <p:spPr bwMode="auto">
            <a:xfrm>
              <a:off x="4515" y="1066"/>
              <a:ext cx="5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17" name="Rectangle 37"/>
            <p:cNvSpPr>
              <a:spLocks noChangeArrowheads="1"/>
            </p:cNvSpPr>
            <p:nvPr/>
          </p:nvSpPr>
          <p:spPr bwMode="auto">
            <a:xfrm>
              <a:off x="4707" y="1066"/>
              <a:ext cx="4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18" name="Rectangle 38"/>
            <p:cNvSpPr>
              <a:spLocks noChangeArrowheads="1"/>
            </p:cNvSpPr>
            <p:nvPr/>
          </p:nvSpPr>
          <p:spPr bwMode="auto">
            <a:xfrm>
              <a:off x="4831" y="1066"/>
              <a:ext cx="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19" name="Rectangle 39"/>
            <p:cNvSpPr>
              <a:spLocks noChangeArrowheads="1"/>
            </p:cNvSpPr>
            <p:nvPr/>
          </p:nvSpPr>
          <p:spPr bwMode="auto">
            <a:xfrm>
              <a:off x="4922" y="1066"/>
              <a:ext cx="10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20" name="Line 40"/>
            <p:cNvSpPr>
              <a:spLocks noChangeShapeType="1"/>
            </p:cNvSpPr>
            <p:nvPr/>
          </p:nvSpPr>
          <p:spPr bwMode="auto">
            <a:xfrm flipV="1">
              <a:off x="5056" y="1032"/>
              <a:ext cx="0" cy="1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21" name="Rectangle 41"/>
            <p:cNvSpPr>
              <a:spLocks noChangeArrowheads="1"/>
            </p:cNvSpPr>
            <p:nvPr/>
          </p:nvSpPr>
          <p:spPr bwMode="auto">
            <a:xfrm>
              <a:off x="5655" y="1066"/>
              <a:ext cx="105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46122" name="Line 42"/>
          <p:cNvSpPr>
            <a:spLocks noChangeShapeType="1"/>
          </p:cNvSpPr>
          <p:nvPr/>
        </p:nvSpPr>
        <p:spPr bwMode="auto">
          <a:xfrm flipV="1">
            <a:off x="4395788" y="2484438"/>
            <a:ext cx="1436687" cy="949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4405313" y="3060700"/>
            <a:ext cx="3749675" cy="503238"/>
            <a:chOff x="2775" y="1928"/>
            <a:chExt cx="2362" cy="317"/>
          </a:xfrm>
        </p:grpSpPr>
        <p:sp>
          <p:nvSpPr>
            <p:cNvPr id="46124" name="Line 44"/>
            <p:cNvSpPr>
              <a:spLocks noChangeShapeType="1"/>
            </p:cNvSpPr>
            <p:nvPr/>
          </p:nvSpPr>
          <p:spPr bwMode="auto">
            <a:xfrm>
              <a:off x="2775" y="2166"/>
              <a:ext cx="945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25" name="AutoShape 45"/>
            <p:cNvSpPr>
              <a:spLocks/>
            </p:cNvSpPr>
            <p:nvPr/>
          </p:nvSpPr>
          <p:spPr bwMode="auto">
            <a:xfrm rot="-5400000">
              <a:off x="4428" y="1537"/>
              <a:ext cx="91" cy="1326"/>
            </a:xfrm>
            <a:prstGeom prst="leftBracket">
              <a:avLst>
                <a:gd name="adj" fmla="val 22937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26" name="Rectangle 46"/>
            <p:cNvSpPr>
              <a:spLocks noChangeArrowheads="1"/>
            </p:cNvSpPr>
            <p:nvPr/>
          </p:nvSpPr>
          <p:spPr bwMode="auto">
            <a:xfrm>
              <a:off x="3845" y="2139"/>
              <a:ext cx="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27" name="Line 47"/>
            <p:cNvSpPr>
              <a:spLocks noChangeShapeType="1"/>
            </p:cNvSpPr>
            <p:nvPr/>
          </p:nvSpPr>
          <p:spPr bwMode="auto">
            <a:xfrm flipV="1">
              <a:off x="4081" y="2105"/>
              <a:ext cx="0" cy="1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28" name="Rectangle 48"/>
            <p:cNvSpPr>
              <a:spLocks noChangeArrowheads="1"/>
            </p:cNvSpPr>
            <p:nvPr/>
          </p:nvSpPr>
          <p:spPr bwMode="auto">
            <a:xfrm>
              <a:off x="3903" y="2139"/>
              <a:ext cx="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29" name="Line 49"/>
            <p:cNvSpPr>
              <a:spLocks noChangeShapeType="1"/>
            </p:cNvSpPr>
            <p:nvPr/>
          </p:nvSpPr>
          <p:spPr bwMode="auto">
            <a:xfrm flipV="1">
              <a:off x="4490" y="2105"/>
              <a:ext cx="0" cy="1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30" name="Rectangle 50"/>
            <p:cNvSpPr>
              <a:spLocks noChangeArrowheads="1"/>
            </p:cNvSpPr>
            <p:nvPr/>
          </p:nvSpPr>
          <p:spPr bwMode="auto">
            <a:xfrm>
              <a:off x="4114" y="2139"/>
              <a:ext cx="65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31" name="Rectangle 51"/>
            <p:cNvSpPr>
              <a:spLocks noChangeArrowheads="1"/>
            </p:cNvSpPr>
            <p:nvPr/>
          </p:nvSpPr>
          <p:spPr bwMode="auto">
            <a:xfrm>
              <a:off x="4292" y="2139"/>
              <a:ext cx="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32" name="Rectangle 52"/>
            <p:cNvSpPr>
              <a:spLocks noChangeArrowheads="1"/>
            </p:cNvSpPr>
            <p:nvPr/>
          </p:nvSpPr>
          <p:spPr bwMode="auto">
            <a:xfrm>
              <a:off x="4365" y="2139"/>
              <a:ext cx="10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33" name="Rectangle 53"/>
            <p:cNvSpPr>
              <a:spLocks noChangeArrowheads="1"/>
            </p:cNvSpPr>
            <p:nvPr/>
          </p:nvSpPr>
          <p:spPr bwMode="auto">
            <a:xfrm>
              <a:off x="4972" y="2139"/>
              <a:ext cx="4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34" name="Rectangle 54"/>
            <p:cNvSpPr>
              <a:spLocks noChangeArrowheads="1"/>
            </p:cNvSpPr>
            <p:nvPr/>
          </p:nvSpPr>
          <p:spPr bwMode="auto">
            <a:xfrm>
              <a:off x="4194" y="2139"/>
              <a:ext cx="6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35" name="Rectangle 55"/>
            <p:cNvSpPr>
              <a:spLocks noChangeArrowheads="1"/>
            </p:cNvSpPr>
            <p:nvPr/>
          </p:nvSpPr>
          <p:spPr bwMode="auto">
            <a:xfrm>
              <a:off x="4514" y="2139"/>
              <a:ext cx="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36" name="Rectangle 56"/>
            <p:cNvSpPr>
              <a:spLocks noChangeArrowheads="1"/>
            </p:cNvSpPr>
            <p:nvPr/>
          </p:nvSpPr>
          <p:spPr bwMode="auto">
            <a:xfrm>
              <a:off x="4704" y="2139"/>
              <a:ext cx="5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37" name="Rectangle 57"/>
            <p:cNvSpPr>
              <a:spLocks noChangeArrowheads="1"/>
            </p:cNvSpPr>
            <p:nvPr/>
          </p:nvSpPr>
          <p:spPr bwMode="auto">
            <a:xfrm>
              <a:off x="4773" y="2139"/>
              <a:ext cx="6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38" name="Rectangle 58"/>
            <p:cNvSpPr>
              <a:spLocks noChangeArrowheads="1"/>
            </p:cNvSpPr>
            <p:nvPr/>
          </p:nvSpPr>
          <p:spPr bwMode="auto">
            <a:xfrm>
              <a:off x="3971" y="2139"/>
              <a:ext cx="6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39" name="Rectangle 59"/>
            <p:cNvSpPr>
              <a:spLocks noChangeArrowheads="1"/>
            </p:cNvSpPr>
            <p:nvPr/>
          </p:nvSpPr>
          <p:spPr bwMode="auto">
            <a:xfrm>
              <a:off x="5038" y="2139"/>
              <a:ext cx="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40" name="Rectangle 60"/>
            <p:cNvSpPr>
              <a:spLocks noChangeArrowheads="1"/>
            </p:cNvSpPr>
            <p:nvPr/>
          </p:nvSpPr>
          <p:spPr bwMode="auto">
            <a:xfrm>
              <a:off x="4852" y="2139"/>
              <a:ext cx="105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41" name="Rectangle 61"/>
            <p:cNvSpPr>
              <a:spLocks noChangeArrowheads="1"/>
            </p:cNvSpPr>
            <p:nvPr/>
          </p:nvSpPr>
          <p:spPr bwMode="auto">
            <a:xfrm>
              <a:off x="4642" y="2140"/>
              <a:ext cx="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42" name="Rectangle 62"/>
            <p:cNvSpPr>
              <a:spLocks noChangeArrowheads="1"/>
            </p:cNvSpPr>
            <p:nvPr/>
          </p:nvSpPr>
          <p:spPr bwMode="auto">
            <a:xfrm>
              <a:off x="3537" y="1928"/>
              <a:ext cx="544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600" b="1" i="1">
                  <a:latin typeface="Verdana" pitchFamily="34" charset="0"/>
                </a:rPr>
                <a:t>WOI</a:t>
              </a:r>
            </a:p>
          </p:txBody>
        </p:sp>
        <p:sp>
          <p:nvSpPr>
            <p:cNvPr id="46143" name="Rectangle 63"/>
            <p:cNvSpPr>
              <a:spLocks noChangeArrowheads="1"/>
            </p:cNvSpPr>
            <p:nvPr/>
          </p:nvSpPr>
          <p:spPr bwMode="auto">
            <a:xfrm>
              <a:off x="4581" y="2139"/>
              <a:ext cx="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46144" name="Group 64"/>
          <p:cNvGrpSpPr>
            <a:grpSpLocks/>
          </p:cNvGrpSpPr>
          <p:nvPr/>
        </p:nvGrpSpPr>
        <p:grpSpPr bwMode="auto">
          <a:xfrm>
            <a:off x="576263" y="1619250"/>
            <a:ext cx="7416800" cy="1439863"/>
            <a:chOff x="363" y="1020"/>
            <a:chExt cx="4672" cy="907"/>
          </a:xfrm>
        </p:grpSpPr>
        <p:grpSp>
          <p:nvGrpSpPr>
            <p:cNvPr id="46145" name="Group 65"/>
            <p:cNvGrpSpPr>
              <a:grpSpLocks/>
            </p:cNvGrpSpPr>
            <p:nvPr/>
          </p:nvGrpSpPr>
          <p:grpSpPr bwMode="auto">
            <a:xfrm>
              <a:off x="363" y="1821"/>
              <a:ext cx="2449" cy="106"/>
              <a:chOff x="272" y="1142"/>
              <a:chExt cx="2813" cy="106"/>
            </a:xfrm>
          </p:grpSpPr>
          <p:sp>
            <p:nvSpPr>
              <p:cNvPr id="46146" name="AutoShape 66"/>
              <p:cNvSpPr>
                <a:spLocks/>
              </p:cNvSpPr>
              <p:nvPr/>
            </p:nvSpPr>
            <p:spPr bwMode="auto">
              <a:xfrm rot="-5400000">
                <a:off x="1633" y="-204"/>
                <a:ext cx="91" cy="2813"/>
              </a:xfrm>
              <a:prstGeom prst="leftBracket">
                <a:avLst>
                  <a:gd name="adj" fmla="val 48658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147" name="Rectangle 67"/>
              <p:cNvSpPr>
                <a:spLocks noChangeArrowheads="1"/>
              </p:cNvSpPr>
              <p:nvPr/>
            </p:nvSpPr>
            <p:spPr bwMode="auto">
              <a:xfrm>
                <a:off x="314" y="1142"/>
                <a:ext cx="94" cy="76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148" name="Rectangle 68"/>
              <p:cNvSpPr>
                <a:spLocks noChangeArrowheads="1"/>
              </p:cNvSpPr>
              <p:nvPr/>
            </p:nvSpPr>
            <p:spPr bwMode="auto">
              <a:xfrm>
                <a:off x="817" y="1142"/>
                <a:ext cx="75" cy="76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149" name="Rectangle 69"/>
              <p:cNvSpPr>
                <a:spLocks noChangeArrowheads="1"/>
              </p:cNvSpPr>
              <p:nvPr/>
            </p:nvSpPr>
            <p:spPr bwMode="auto">
              <a:xfrm>
                <a:off x="1497" y="1142"/>
                <a:ext cx="110" cy="76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150" name="Rectangle 70"/>
              <p:cNvSpPr>
                <a:spLocks noChangeArrowheads="1"/>
              </p:cNvSpPr>
              <p:nvPr/>
            </p:nvSpPr>
            <p:spPr bwMode="auto">
              <a:xfrm>
                <a:off x="2404" y="1142"/>
                <a:ext cx="61" cy="76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151" name="Rectangle 71"/>
              <p:cNvSpPr>
                <a:spLocks noChangeArrowheads="1"/>
              </p:cNvSpPr>
              <p:nvPr/>
            </p:nvSpPr>
            <p:spPr bwMode="auto">
              <a:xfrm>
                <a:off x="2483" y="1142"/>
                <a:ext cx="166" cy="76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152" name="Rectangle 72"/>
              <p:cNvSpPr>
                <a:spLocks noChangeArrowheads="1"/>
              </p:cNvSpPr>
              <p:nvPr/>
            </p:nvSpPr>
            <p:spPr bwMode="auto">
              <a:xfrm>
                <a:off x="2676" y="1142"/>
                <a:ext cx="70" cy="76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153" name="Rectangle 73"/>
              <p:cNvSpPr>
                <a:spLocks noChangeArrowheads="1"/>
              </p:cNvSpPr>
              <p:nvPr/>
            </p:nvSpPr>
            <p:spPr bwMode="auto">
              <a:xfrm>
                <a:off x="430" y="1142"/>
                <a:ext cx="136" cy="76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154" name="Rectangle 74"/>
              <p:cNvSpPr>
                <a:spLocks noChangeArrowheads="1"/>
              </p:cNvSpPr>
              <p:nvPr/>
            </p:nvSpPr>
            <p:spPr bwMode="auto">
              <a:xfrm>
                <a:off x="590" y="1142"/>
                <a:ext cx="71" cy="76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155" name="Rectangle 75"/>
              <p:cNvSpPr>
                <a:spLocks noChangeArrowheads="1"/>
              </p:cNvSpPr>
              <p:nvPr/>
            </p:nvSpPr>
            <p:spPr bwMode="auto">
              <a:xfrm>
                <a:off x="912" y="1142"/>
                <a:ext cx="132" cy="76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156" name="Rectangle 76"/>
              <p:cNvSpPr>
                <a:spLocks noChangeArrowheads="1"/>
              </p:cNvSpPr>
              <p:nvPr/>
            </p:nvSpPr>
            <p:spPr bwMode="auto">
              <a:xfrm>
                <a:off x="681" y="1142"/>
                <a:ext cx="113" cy="76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157" name="Rectangle 77"/>
              <p:cNvSpPr>
                <a:spLocks noChangeArrowheads="1"/>
              </p:cNvSpPr>
              <p:nvPr/>
            </p:nvSpPr>
            <p:spPr bwMode="auto">
              <a:xfrm>
                <a:off x="1065" y="1142"/>
                <a:ext cx="165" cy="76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158" name="Rectangle 78"/>
              <p:cNvSpPr>
                <a:spLocks noChangeArrowheads="1"/>
              </p:cNvSpPr>
              <p:nvPr/>
            </p:nvSpPr>
            <p:spPr bwMode="auto">
              <a:xfrm>
                <a:off x="1252" y="1143"/>
                <a:ext cx="213" cy="76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159" name="Rectangle 79"/>
              <p:cNvSpPr>
                <a:spLocks noChangeArrowheads="1"/>
              </p:cNvSpPr>
              <p:nvPr/>
            </p:nvSpPr>
            <p:spPr bwMode="auto">
              <a:xfrm>
                <a:off x="1622" y="1142"/>
                <a:ext cx="161" cy="76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160" name="Rectangle 80"/>
              <p:cNvSpPr>
                <a:spLocks noChangeArrowheads="1"/>
              </p:cNvSpPr>
              <p:nvPr/>
            </p:nvSpPr>
            <p:spPr bwMode="auto">
              <a:xfrm>
                <a:off x="1803" y="1142"/>
                <a:ext cx="98" cy="76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161" name="Rectangle 81"/>
              <p:cNvSpPr>
                <a:spLocks noChangeArrowheads="1"/>
              </p:cNvSpPr>
              <p:nvPr/>
            </p:nvSpPr>
            <p:spPr bwMode="auto">
              <a:xfrm>
                <a:off x="1921" y="1142"/>
                <a:ext cx="281" cy="76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162" name="Rectangle 82"/>
              <p:cNvSpPr>
                <a:spLocks noChangeArrowheads="1"/>
              </p:cNvSpPr>
              <p:nvPr/>
            </p:nvSpPr>
            <p:spPr bwMode="auto">
              <a:xfrm>
                <a:off x="2223" y="1142"/>
                <a:ext cx="161" cy="76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163" name="Rectangle 83"/>
              <p:cNvSpPr>
                <a:spLocks noChangeArrowheads="1"/>
              </p:cNvSpPr>
              <p:nvPr/>
            </p:nvSpPr>
            <p:spPr bwMode="auto">
              <a:xfrm>
                <a:off x="2767" y="1142"/>
                <a:ext cx="124" cy="76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164" name="Rectangle 84"/>
              <p:cNvSpPr>
                <a:spLocks noChangeArrowheads="1"/>
              </p:cNvSpPr>
              <p:nvPr/>
            </p:nvSpPr>
            <p:spPr bwMode="auto">
              <a:xfrm>
                <a:off x="2903" y="1142"/>
                <a:ext cx="145" cy="76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46165" name="Rectangle 85"/>
            <p:cNvSpPr>
              <a:spLocks noChangeArrowheads="1"/>
            </p:cNvSpPr>
            <p:nvPr/>
          </p:nvSpPr>
          <p:spPr bwMode="auto">
            <a:xfrm>
              <a:off x="453" y="1020"/>
              <a:ext cx="4582" cy="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s-ES" sz="2000" b="1" i="1">
                  <a:solidFill>
                    <a:srgbClr val="333333"/>
                  </a:solidFill>
                  <a:latin typeface="Verdana" pitchFamily="34" charset="0"/>
                </a:rPr>
                <a:t>1) TO PROVIDE QUALITY SCALABILITY TO ALREADY </a:t>
              </a:r>
            </a:p>
            <a:p>
              <a:r>
                <a:rPr lang="es-ES" sz="2000" b="1" i="1">
                  <a:solidFill>
                    <a:srgbClr val="333333"/>
                  </a:solidFill>
                  <a:latin typeface="Verdana" pitchFamily="34" charset="0"/>
                </a:rPr>
                <a:t>    ENCODED CODE-STREAMS</a:t>
              </a:r>
            </a:p>
          </p:txBody>
        </p:sp>
      </p:grpSp>
      <p:sp>
        <p:nvSpPr>
          <p:cNvPr id="46166" name="Rectangle 86"/>
          <p:cNvSpPr>
            <a:spLocks noChangeArrowheads="1"/>
          </p:cNvSpPr>
          <p:nvPr/>
        </p:nvSpPr>
        <p:spPr bwMode="auto">
          <a:xfrm>
            <a:off x="792163" y="6515100"/>
            <a:ext cx="403383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2000" b="1" i="1">
                <a:solidFill>
                  <a:srgbClr val="333333"/>
                </a:solidFill>
                <a:latin typeface="Verdana" pitchFamily="34" charset="0"/>
              </a:rPr>
              <a:t>3) JPEG2000 COMPLIANT</a:t>
            </a:r>
          </a:p>
        </p:txBody>
      </p:sp>
      <p:sp>
        <p:nvSpPr>
          <p:cNvPr id="46167" name="Rectangle 87"/>
          <p:cNvSpPr>
            <a:spLocks noChangeArrowheads="1"/>
          </p:cNvSpPr>
          <p:nvPr/>
        </p:nvSpPr>
        <p:spPr bwMode="auto">
          <a:xfrm>
            <a:off x="719138" y="3924300"/>
            <a:ext cx="87852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2000" b="1" i="1">
                <a:solidFill>
                  <a:srgbClr val="333333"/>
                </a:solidFill>
                <a:latin typeface="Verdana" pitchFamily="34" charset="0"/>
              </a:rPr>
              <a:t>2) LOW COMPUTATIONAL COMPLEXITY - coder / decoder</a:t>
            </a:r>
          </a:p>
        </p:txBody>
      </p:sp>
      <p:grpSp>
        <p:nvGrpSpPr>
          <p:cNvPr id="46168" name="Group 88"/>
          <p:cNvGrpSpPr>
            <a:grpSpLocks/>
          </p:cNvGrpSpPr>
          <p:nvPr/>
        </p:nvGrpSpPr>
        <p:grpSpPr bwMode="auto">
          <a:xfrm>
            <a:off x="719138" y="3059113"/>
            <a:ext cx="3673475" cy="544512"/>
            <a:chOff x="453" y="1927"/>
            <a:chExt cx="2314" cy="343"/>
          </a:xfrm>
        </p:grpSpPr>
        <p:sp>
          <p:nvSpPr>
            <p:cNvPr id="46169" name="Rectangle 89"/>
            <p:cNvSpPr>
              <a:spLocks noChangeArrowheads="1"/>
            </p:cNvSpPr>
            <p:nvPr/>
          </p:nvSpPr>
          <p:spPr bwMode="auto">
            <a:xfrm>
              <a:off x="453" y="2063"/>
              <a:ext cx="2314" cy="207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/>
            </a:p>
          </p:txBody>
        </p:sp>
        <p:sp>
          <p:nvSpPr>
            <p:cNvPr id="46170" name="AutoShape 90"/>
            <p:cNvSpPr>
              <a:spLocks noChangeArrowheads="1"/>
            </p:cNvSpPr>
            <p:nvPr/>
          </p:nvSpPr>
          <p:spPr bwMode="auto">
            <a:xfrm>
              <a:off x="474" y="2087"/>
              <a:ext cx="342" cy="157"/>
            </a:xfrm>
            <a:custGeom>
              <a:avLst/>
              <a:gdLst>
                <a:gd name="G0" fmla="+- 18852 0 0"/>
                <a:gd name="G1" fmla="+- 5604 0 0"/>
                <a:gd name="G2" fmla="+- 21600 0 5604"/>
                <a:gd name="G3" fmla="+- 10800 0 5604"/>
                <a:gd name="G4" fmla="+- 21600 0 18852"/>
                <a:gd name="G5" fmla="*/ G4 G3 10800"/>
                <a:gd name="G6" fmla="+- 21600 0 G5"/>
                <a:gd name="T0" fmla="*/ 18852 w 21600"/>
                <a:gd name="T1" fmla="*/ 0 h 21600"/>
                <a:gd name="T2" fmla="*/ 0 w 21600"/>
                <a:gd name="T3" fmla="*/ 10800 h 21600"/>
                <a:gd name="T4" fmla="*/ 1885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852" y="0"/>
                  </a:moveTo>
                  <a:lnTo>
                    <a:pt x="18852" y="5604"/>
                  </a:lnTo>
                  <a:lnTo>
                    <a:pt x="3375" y="5604"/>
                  </a:lnTo>
                  <a:lnTo>
                    <a:pt x="3375" y="15996"/>
                  </a:lnTo>
                  <a:lnTo>
                    <a:pt x="18852" y="15996"/>
                  </a:lnTo>
                  <a:lnTo>
                    <a:pt x="1885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604"/>
                  </a:moveTo>
                  <a:lnTo>
                    <a:pt x="1350" y="15996"/>
                  </a:lnTo>
                  <a:lnTo>
                    <a:pt x="2700" y="15996"/>
                  </a:lnTo>
                  <a:lnTo>
                    <a:pt x="2700" y="5604"/>
                  </a:lnTo>
                  <a:close/>
                </a:path>
                <a:path w="21600" h="21600">
                  <a:moveTo>
                    <a:pt x="0" y="5604"/>
                  </a:moveTo>
                  <a:lnTo>
                    <a:pt x="0" y="15996"/>
                  </a:lnTo>
                  <a:lnTo>
                    <a:pt x="675" y="15996"/>
                  </a:lnTo>
                  <a:lnTo>
                    <a:pt x="675" y="56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rgbClr val="FF505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71" name="Line 91"/>
            <p:cNvSpPr>
              <a:spLocks noChangeShapeType="1"/>
            </p:cNvSpPr>
            <p:nvPr/>
          </p:nvSpPr>
          <p:spPr bwMode="auto">
            <a:xfrm>
              <a:off x="453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72" name="Line 92"/>
            <p:cNvSpPr>
              <a:spLocks noChangeShapeType="1"/>
            </p:cNvSpPr>
            <p:nvPr/>
          </p:nvSpPr>
          <p:spPr bwMode="auto">
            <a:xfrm>
              <a:off x="544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73" name="Line 93"/>
            <p:cNvSpPr>
              <a:spLocks noChangeShapeType="1"/>
            </p:cNvSpPr>
            <p:nvPr/>
          </p:nvSpPr>
          <p:spPr bwMode="auto">
            <a:xfrm>
              <a:off x="635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74" name="Line 94"/>
            <p:cNvSpPr>
              <a:spLocks noChangeShapeType="1"/>
            </p:cNvSpPr>
            <p:nvPr/>
          </p:nvSpPr>
          <p:spPr bwMode="auto">
            <a:xfrm>
              <a:off x="726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75" name="Line 95"/>
            <p:cNvSpPr>
              <a:spLocks noChangeShapeType="1"/>
            </p:cNvSpPr>
            <p:nvPr/>
          </p:nvSpPr>
          <p:spPr bwMode="auto">
            <a:xfrm>
              <a:off x="815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76" name="Line 96"/>
            <p:cNvSpPr>
              <a:spLocks noChangeShapeType="1"/>
            </p:cNvSpPr>
            <p:nvPr/>
          </p:nvSpPr>
          <p:spPr bwMode="auto">
            <a:xfrm>
              <a:off x="906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77" name="Line 97"/>
            <p:cNvSpPr>
              <a:spLocks noChangeShapeType="1"/>
            </p:cNvSpPr>
            <p:nvPr/>
          </p:nvSpPr>
          <p:spPr bwMode="auto">
            <a:xfrm>
              <a:off x="997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78" name="Line 98"/>
            <p:cNvSpPr>
              <a:spLocks noChangeShapeType="1"/>
            </p:cNvSpPr>
            <p:nvPr/>
          </p:nvSpPr>
          <p:spPr bwMode="auto">
            <a:xfrm>
              <a:off x="1088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79" name="Line 99"/>
            <p:cNvSpPr>
              <a:spLocks noChangeShapeType="1"/>
            </p:cNvSpPr>
            <p:nvPr/>
          </p:nvSpPr>
          <p:spPr bwMode="auto">
            <a:xfrm>
              <a:off x="1179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80" name="Line 100"/>
            <p:cNvSpPr>
              <a:spLocks noChangeShapeType="1"/>
            </p:cNvSpPr>
            <p:nvPr/>
          </p:nvSpPr>
          <p:spPr bwMode="auto">
            <a:xfrm>
              <a:off x="1270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81" name="Line 101"/>
            <p:cNvSpPr>
              <a:spLocks noChangeShapeType="1"/>
            </p:cNvSpPr>
            <p:nvPr/>
          </p:nvSpPr>
          <p:spPr bwMode="auto">
            <a:xfrm>
              <a:off x="1361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82" name="Line 102"/>
            <p:cNvSpPr>
              <a:spLocks noChangeShapeType="1"/>
            </p:cNvSpPr>
            <p:nvPr/>
          </p:nvSpPr>
          <p:spPr bwMode="auto">
            <a:xfrm>
              <a:off x="1452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83" name="Line 103"/>
            <p:cNvSpPr>
              <a:spLocks noChangeShapeType="1"/>
            </p:cNvSpPr>
            <p:nvPr/>
          </p:nvSpPr>
          <p:spPr bwMode="auto">
            <a:xfrm>
              <a:off x="1541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84" name="Line 104"/>
            <p:cNvSpPr>
              <a:spLocks noChangeShapeType="1"/>
            </p:cNvSpPr>
            <p:nvPr/>
          </p:nvSpPr>
          <p:spPr bwMode="auto">
            <a:xfrm>
              <a:off x="1632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85" name="Line 105"/>
            <p:cNvSpPr>
              <a:spLocks noChangeShapeType="1"/>
            </p:cNvSpPr>
            <p:nvPr/>
          </p:nvSpPr>
          <p:spPr bwMode="auto">
            <a:xfrm>
              <a:off x="1723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86" name="Line 106"/>
            <p:cNvSpPr>
              <a:spLocks noChangeShapeType="1"/>
            </p:cNvSpPr>
            <p:nvPr/>
          </p:nvSpPr>
          <p:spPr bwMode="auto">
            <a:xfrm>
              <a:off x="1814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87" name="Line 107"/>
            <p:cNvSpPr>
              <a:spLocks noChangeShapeType="1"/>
            </p:cNvSpPr>
            <p:nvPr/>
          </p:nvSpPr>
          <p:spPr bwMode="auto">
            <a:xfrm>
              <a:off x="1905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88" name="Line 108"/>
            <p:cNvSpPr>
              <a:spLocks noChangeShapeType="1"/>
            </p:cNvSpPr>
            <p:nvPr/>
          </p:nvSpPr>
          <p:spPr bwMode="auto">
            <a:xfrm>
              <a:off x="1996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89" name="Line 109"/>
            <p:cNvSpPr>
              <a:spLocks noChangeShapeType="1"/>
            </p:cNvSpPr>
            <p:nvPr/>
          </p:nvSpPr>
          <p:spPr bwMode="auto">
            <a:xfrm>
              <a:off x="2087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90" name="Line 110"/>
            <p:cNvSpPr>
              <a:spLocks noChangeShapeType="1"/>
            </p:cNvSpPr>
            <p:nvPr/>
          </p:nvSpPr>
          <p:spPr bwMode="auto">
            <a:xfrm>
              <a:off x="2178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91" name="Line 111"/>
            <p:cNvSpPr>
              <a:spLocks noChangeShapeType="1"/>
            </p:cNvSpPr>
            <p:nvPr/>
          </p:nvSpPr>
          <p:spPr bwMode="auto">
            <a:xfrm>
              <a:off x="2267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92" name="Line 112"/>
            <p:cNvSpPr>
              <a:spLocks noChangeShapeType="1"/>
            </p:cNvSpPr>
            <p:nvPr/>
          </p:nvSpPr>
          <p:spPr bwMode="auto">
            <a:xfrm>
              <a:off x="2358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93" name="Line 113"/>
            <p:cNvSpPr>
              <a:spLocks noChangeShapeType="1"/>
            </p:cNvSpPr>
            <p:nvPr/>
          </p:nvSpPr>
          <p:spPr bwMode="auto">
            <a:xfrm>
              <a:off x="2449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94" name="Line 114"/>
            <p:cNvSpPr>
              <a:spLocks noChangeShapeType="1"/>
            </p:cNvSpPr>
            <p:nvPr/>
          </p:nvSpPr>
          <p:spPr bwMode="auto">
            <a:xfrm>
              <a:off x="2540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95" name="Line 115"/>
            <p:cNvSpPr>
              <a:spLocks noChangeShapeType="1"/>
            </p:cNvSpPr>
            <p:nvPr/>
          </p:nvSpPr>
          <p:spPr bwMode="auto">
            <a:xfrm>
              <a:off x="2631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96" name="Line 116"/>
            <p:cNvSpPr>
              <a:spLocks noChangeShapeType="1"/>
            </p:cNvSpPr>
            <p:nvPr/>
          </p:nvSpPr>
          <p:spPr bwMode="auto">
            <a:xfrm>
              <a:off x="2722" y="192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197" name="AutoShape 117"/>
            <p:cNvSpPr>
              <a:spLocks noChangeArrowheads="1"/>
            </p:cNvSpPr>
            <p:nvPr/>
          </p:nvSpPr>
          <p:spPr bwMode="auto">
            <a:xfrm>
              <a:off x="862" y="2085"/>
              <a:ext cx="342" cy="157"/>
            </a:xfrm>
            <a:custGeom>
              <a:avLst/>
              <a:gdLst>
                <a:gd name="G0" fmla="+- 18852 0 0"/>
                <a:gd name="G1" fmla="+- 5604 0 0"/>
                <a:gd name="G2" fmla="+- 21600 0 5604"/>
                <a:gd name="G3" fmla="+- 10800 0 5604"/>
                <a:gd name="G4" fmla="+- 21600 0 18852"/>
                <a:gd name="G5" fmla="*/ G4 G3 10800"/>
                <a:gd name="G6" fmla="+- 21600 0 G5"/>
                <a:gd name="T0" fmla="*/ 18852 w 21600"/>
                <a:gd name="T1" fmla="*/ 0 h 21600"/>
                <a:gd name="T2" fmla="*/ 0 w 21600"/>
                <a:gd name="T3" fmla="*/ 10800 h 21600"/>
                <a:gd name="T4" fmla="*/ 1885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852" y="0"/>
                  </a:moveTo>
                  <a:lnTo>
                    <a:pt x="18852" y="5604"/>
                  </a:lnTo>
                  <a:lnTo>
                    <a:pt x="3375" y="5604"/>
                  </a:lnTo>
                  <a:lnTo>
                    <a:pt x="3375" y="15996"/>
                  </a:lnTo>
                  <a:lnTo>
                    <a:pt x="18852" y="15996"/>
                  </a:lnTo>
                  <a:lnTo>
                    <a:pt x="1885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604"/>
                  </a:moveTo>
                  <a:lnTo>
                    <a:pt x="1350" y="15996"/>
                  </a:lnTo>
                  <a:lnTo>
                    <a:pt x="2700" y="15996"/>
                  </a:lnTo>
                  <a:lnTo>
                    <a:pt x="2700" y="5604"/>
                  </a:lnTo>
                  <a:close/>
                </a:path>
                <a:path w="21600" h="21600">
                  <a:moveTo>
                    <a:pt x="0" y="5604"/>
                  </a:moveTo>
                  <a:lnTo>
                    <a:pt x="0" y="15996"/>
                  </a:lnTo>
                  <a:lnTo>
                    <a:pt x="675" y="15996"/>
                  </a:lnTo>
                  <a:lnTo>
                    <a:pt x="675" y="56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rgbClr val="FF505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98" name="AutoShape 118"/>
            <p:cNvSpPr>
              <a:spLocks noChangeArrowheads="1"/>
            </p:cNvSpPr>
            <p:nvPr/>
          </p:nvSpPr>
          <p:spPr bwMode="auto">
            <a:xfrm>
              <a:off x="1245" y="2088"/>
              <a:ext cx="342" cy="157"/>
            </a:xfrm>
            <a:custGeom>
              <a:avLst/>
              <a:gdLst>
                <a:gd name="G0" fmla="+- 18852 0 0"/>
                <a:gd name="G1" fmla="+- 5604 0 0"/>
                <a:gd name="G2" fmla="+- 21600 0 5604"/>
                <a:gd name="G3" fmla="+- 10800 0 5604"/>
                <a:gd name="G4" fmla="+- 21600 0 18852"/>
                <a:gd name="G5" fmla="*/ G4 G3 10800"/>
                <a:gd name="G6" fmla="+- 21600 0 G5"/>
                <a:gd name="T0" fmla="*/ 18852 w 21600"/>
                <a:gd name="T1" fmla="*/ 0 h 21600"/>
                <a:gd name="T2" fmla="*/ 0 w 21600"/>
                <a:gd name="T3" fmla="*/ 10800 h 21600"/>
                <a:gd name="T4" fmla="*/ 1885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852" y="0"/>
                  </a:moveTo>
                  <a:lnTo>
                    <a:pt x="18852" y="5604"/>
                  </a:lnTo>
                  <a:lnTo>
                    <a:pt x="3375" y="5604"/>
                  </a:lnTo>
                  <a:lnTo>
                    <a:pt x="3375" y="15996"/>
                  </a:lnTo>
                  <a:lnTo>
                    <a:pt x="18852" y="15996"/>
                  </a:lnTo>
                  <a:lnTo>
                    <a:pt x="1885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604"/>
                  </a:moveTo>
                  <a:lnTo>
                    <a:pt x="1350" y="15996"/>
                  </a:lnTo>
                  <a:lnTo>
                    <a:pt x="2700" y="15996"/>
                  </a:lnTo>
                  <a:lnTo>
                    <a:pt x="2700" y="5604"/>
                  </a:lnTo>
                  <a:close/>
                </a:path>
                <a:path w="21600" h="21600">
                  <a:moveTo>
                    <a:pt x="0" y="5604"/>
                  </a:moveTo>
                  <a:lnTo>
                    <a:pt x="0" y="15996"/>
                  </a:lnTo>
                  <a:lnTo>
                    <a:pt x="675" y="15996"/>
                  </a:lnTo>
                  <a:lnTo>
                    <a:pt x="675" y="56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rgbClr val="FF505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199" name="AutoShape 119"/>
            <p:cNvSpPr>
              <a:spLocks noChangeArrowheads="1"/>
            </p:cNvSpPr>
            <p:nvPr/>
          </p:nvSpPr>
          <p:spPr bwMode="auto">
            <a:xfrm>
              <a:off x="1633" y="2086"/>
              <a:ext cx="342" cy="157"/>
            </a:xfrm>
            <a:custGeom>
              <a:avLst/>
              <a:gdLst>
                <a:gd name="G0" fmla="+- 18852 0 0"/>
                <a:gd name="G1" fmla="+- 5604 0 0"/>
                <a:gd name="G2" fmla="+- 21600 0 5604"/>
                <a:gd name="G3" fmla="+- 10800 0 5604"/>
                <a:gd name="G4" fmla="+- 21600 0 18852"/>
                <a:gd name="G5" fmla="*/ G4 G3 10800"/>
                <a:gd name="G6" fmla="+- 21600 0 G5"/>
                <a:gd name="T0" fmla="*/ 18852 w 21600"/>
                <a:gd name="T1" fmla="*/ 0 h 21600"/>
                <a:gd name="T2" fmla="*/ 0 w 21600"/>
                <a:gd name="T3" fmla="*/ 10800 h 21600"/>
                <a:gd name="T4" fmla="*/ 1885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852" y="0"/>
                  </a:moveTo>
                  <a:lnTo>
                    <a:pt x="18852" y="5604"/>
                  </a:lnTo>
                  <a:lnTo>
                    <a:pt x="3375" y="5604"/>
                  </a:lnTo>
                  <a:lnTo>
                    <a:pt x="3375" y="15996"/>
                  </a:lnTo>
                  <a:lnTo>
                    <a:pt x="18852" y="15996"/>
                  </a:lnTo>
                  <a:lnTo>
                    <a:pt x="1885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604"/>
                  </a:moveTo>
                  <a:lnTo>
                    <a:pt x="1350" y="15996"/>
                  </a:lnTo>
                  <a:lnTo>
                    <a:pt x="2700" y="15996"/>
                  </a:lnTo>
                  <a:lnTo>
                    <a:pt x="2700" y="5604"/>
                  </a:lnTo>
                  <a:close/>
                </a:path>
                <a:path w="21600" h="21600">
                  <a:moveTo>
                    <a:pt x="0" y="5604"/>
                  </a:moveTo>
                  <a:lnTo>
                    <a:pt x="0" y="15996"/>
                  </a:lnTo>
                  <a:lnTo>
                    <a:pt x="675" y="15996"/>
                  </a:lnTo>
                  <a:lnTo>
                    <a:pt x="675" y="56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rgbClr val="FF505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200" name="AutoShape 120"/>
            <p:cNvSpPr>
              <a:spLocks noChangeArrowheads="1"/>
            </p:cNvSpPr>
            <p:nvPr/>
          </p:nvSpPr>
          <p:spPr bwMode="auto">
            <a:xfrm>
              <a:off x="2009" y="2088"/>
              <a:ext cx="342" cy="157"/>
            </a:xfrm>
            <a:custGeom>
              <a:avLst/>
              <a:gdLst>
                <a:gd name="G0" fmla="+- 18852 0 0"/>
                <a:gd name="G1" fmla="+- 5604 0 0"/>
                <a:gd name="G2" fmla="+- 21600 0 5604"/>
                <a:gd name="G3" fmla="+- 10800 0 5604"/>
                <a:gd name="G4" fmla="+- 21600 0 18852"/>
                <a:gd name="G5" fmla="*/ G4 G3 10800"/>
                <a:gd name="G6" fmla="+- 21600 0 G5"/>
                <a:gd name="T0" fmla="*/ 18852 w 21600"/>
                <a:gd name="T1" fmla="*/ 0 h 21600"/>
                <a:gd name="T2" fmla="*/ 0 w 21600"/>
                <a:gd name="T3" fmla="*/ 10800 h 21600"/>
                <a:gd name="T4" fmla="*/ 1885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852" y="0"/>
                  </a:moveTo>
                  <a:lnTo>
                    <a:pt x="18852" y="5604"/>
                  </a:lnTo>
                  <a:lnTo>
                    <a:pt x="3375" y="5604"/>
                  </a:lnTo>
                  <a:lnTo>
                    <a:pt x="3375" y="15996"/>
                  </a:lnTo>
                  <a:lnTo>
                    <a:pt x="18852" y="15996"/>
                  </a:lnTo>
                  <a:lnTo>
                    <a:pt x="1885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604"/>
                  </a:moveTo>
                  <a:lnTo>
                    <a:pt x="1350" y="15996"/>
                  </a:lnTo>
                  <a:lnTo>
                    <a:pt x="2700" y="15996"/>
                  </a:lnTo>
                  <a:lnTo>
                    <a:pt x="2700" y="5604"/>
                  </a:lnTo>
                  <a:close/>
                </a:path>
                <a:path w="21600" h="21600">
                  <a:moveTo>
                    <a:pt x="0" y="5604"/>
                  </a:moveTo>
                  <a:lnTo>
                    <a:pt x="0" y="15996"/>
                  </a:lnTo>
                  <a:lnTo>
                    <a:pt x="675" y="15996"/>
                  </a:lnTo>
                  <a:lnTo>
                    <a:pt x="675" y="56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rgbClr val="FF505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201" name="AutoShape 121"/>
            <p:cNvSpPr>
              <a:spLocks noChangeArrowheads="1"/>
            </p:cNvSpPr>
            <p:nvPr/>
          </p:nvSpPr>
          <p:spPr bwMode="auto">
            <a:xfrm>
              <a:off x="2404" y="2086"/>
              <a:ext cx="342" cy="157"/>
            </a:xfrm>
            <a:custGeom>
              <a:avLst/>
              <a:gdLst>
                <a:gd name="G0" fmla="+- 18852 0 0"/>
                <a:gd name="G1" fmla="+- 5604 0 0"/>
                <a:gd name="G2" fmla="+- 21600 0 5604"/>
                <a:gd name="G3" fmla="+- 10800 0 5604"/>
                <a:gd name="G4" fmla="+- 21600 0 18852"/>
                <a:gd name="G5" fmla="*/ G4 G3 10800"/>
                <a:gd name="G6" fmla="+- 21600 0 G5"/>
                <a:gd name="T0" fmla="*/ 18852 w 21600"/>
                <a:gd name="T1" fmla="*/ 0 h 21600"/>
                <a:gd name="T2" fmla="*/ 0 w 21600"/>
                <a:gd name="T3" fmla="*/ 10800 h 21600"/>
                <a:gd name="T4" fmla="*/ 1885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852" y="0"/>
                  </a:moveTo>
                  <a:lnTo>
                    <a:pt x="18852" y="5604"/>
                  </a:lnTo>
                  <a:lnTo>
                    <a:pt x="3375" y="5604"/>
                  </a:lnTo>
                  <a:lnTo>
                    <a:pt x="3375" y="15996"/>
                  </a:lnTo>
                  <a:lnTo>
                    <a:pt x="18852" y="15996"/>
                  </a:lnTo>
                  <a:lnTo>
                    <a:pt x="1885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604"/>
                  </a:moveTo>
                  <a:lnTo>
                    <a:pt x="1350" y="15996"/>
                  </a:lnTo>
                  <a:lnTo>
                    <a:pt x="2700" y="15996"/>
                  </a:lnTo>
                  <a:lnTo>
                    <a:pt x="2700" y="5604"/>
                  </a:lnTo>
                  <a:close/>
                </a:path>
                <a:path w="21600" h="21600">
                  <a:moveTo>
                    <a:pt x="0" y="5604"/>
                  </a:moveTo>
                  <a:lnTo>
                    <a:pt x="0" y="15996"/>
                  </a:lnTo>
                  <a:lnTo>
                    <a:pt x="675" y="15996"/>
                  </a:lnTo>
                  <a:lnTo>
                    <a:pt x="675" y="56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rgbClr val="FF505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46202" name="Group 122"/>
          <p:cNvGrpSpPr>
            <a:grpSpLocks/>
          </p:cNvGrpSpPr>
          <p:nvPr/>
        </p:nvGrpSpPr>
        <p:grpSpPr bwMode="auto">
          <a:xfrm>
            <a:off x="576263" y="4438650"/>
            <a:ext cx="7488237" cy="1789113"/>
            <a:chOff x="363" y="2796"/>
            <a:chExt cx="4717" cy="1127"/>
          </a:xfrm>
        </p:grpSpPr>
        <p:sp>
          <p:nvSpPr>
            <p:cNvPr id="46203" name="AutoShape 123"/>
            <p:cNvSpPr>
              <a:spLocks noChangeArrowheads="1"/>
            </p:cNvSpPr>
            <p:nvPr/>
          </p:nvSpPr>
          <p:spPr bwMode="auto">
            <a:xfrm>
              <a:off x="4763" y="3152"/>
              <a:ext cx="181" cy="22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204" name="Line 124"/>
            <p:cNvSpPr>
              <a:spLocks noChangeShapeType="1"/>
            </p:cNvSpPr>
            <p:nvPr/>
          </p:nvSpPr>
          <p:spPr bwMode="auto">
            <a:xfrm flipV="1">
              <a:off x="2721" y="3132"/>
              <a:ext cx="1812" cy="701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205" name="Rectangle 125"/>
            <p:cNvSpPr>
              <a:spLocks noChangeArrowheads="1"/>
            </p:cNvSpPr>
            <p:nvPr/>
          </p:nvSpPr>
          <p:spPr bwMode="auto">
            <a:xfrm>
              <a:off x="3176" y="3560"/>
              <a:ext cx="1224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i="1">
                  <a:latin typeface="Verdana" pitchFamily="34" charset="0"/>
                </a:rPr>
                <a:t>interactive</a:t>
              </a:r>
            </a:p>
            <a:p>
              <a:pPr algn="ctr"/>
              <a:r>
                <a:rPr lang="es-ES" sz="1400" i="1">
                  <a:latin typeface="Verdana" pitchFamily="34" charset="0"/>
                </a:rPr>
                <a:t>transmission</a:t>
              </a:r>
            </a:p>
          </p:txBody>
        </p:sp>
        <p:pic>
          <p:nvPicPr>
            <p:cNvPr id="46206" name="Picture 126" descr="tr5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" y="2796"/>
              <a:ext cx="862" cy="591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207" name="Rectangle 127"/>
            <p:cNvSpPr>
              <a:spLocks noChangeArrowheads="1"/>
            </p:cNvSpPr>
            <p:nvPr/>
          </p:nvSpPr>
          <p:spPr bwMode="auto">
            <a:xfrm>
              <a:off x="4627" y="2925"/>
              <a:ext cx="453" cy="3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pic>
          <p:nvPicPr>
            <p:cNvPr id="46208" name="Picture 128" descr="tr5m-roi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5" y="2976"/>
              <a:ext cx="370" cy="26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209" name="Group 129"/>
            <p:cNvGrpSpPr>
              <a:grpSpLocks/>
            </p:cNvGrpSpPr>
            <p:nvPr/>
          </p:nvGrpSpPr>
          <p:grpSpPr bwMode="auto">
            <a:xfrm>
              <a:off x="363" y="3474"/>
              <a:ext cx="2449" cy="106"/>
              <a:chOff x="272" y="1142"/>
              <a:chExt cx="2813" cy="106"/>
            </a:xfrm>
          </p:grpSpPr>
          <p:sp>
            <p:nvSpPr>
              <p:cNvPr id="46210" name="AutoShape 130"/>
              <p:cNvSpPr>
                <a:spLocks/>
              </p:cNvSpPr>
              <p:nvPr/>
            </p:nvSpPr>
            <p:spPr bwMode="auto">
              <a:xfrm rot="-5400000">
                <a:off x="1633" y="-204"/>
                <a:ext cx="91" cy="2813"/>
              </a:xfrm>
              <a:prstGeom prst="leftBracket">
                <a:avLst>
                  <a:gd name="adj" fmla="val 48658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11" name="Rectangle 131"/>
              <p:cNvSpPr>
                <a:spLocks noChangeArrowheads="1"/>
              </p:cNvSpPr>
              <p:nvPr/>
            </p:nvSpPr>
            <p:spPr bwMode="auto">
              <a:xfrm>
                <a:off x="314" y="1142"/>
                <a:ext cx="94" cy="76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12" name="Rectangle 132"/>
              <p:cNvSpPr>
                <a:spLocks noChangeArrowheads="1"/>
              </p:cNvSpPr>
              <p:nvPr/>
            </p:nvSpPr>
            <p:spPr bwMode="auto">
              <a:xfrm>
                <a:off x="817" y="1142"/>
                <a:ext cx="75" cy="76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13" name="Rectangle 133"/>
              <p:cNvSpPr>
                <a:spLocks noChangeArrowheads="1"/>
              </p:cNvSpPr>
              <p:nvPr/>
            </p:nvSpPr>
            <p:spPr bwMode="auto">
              <a:xfrm>
                <a:off x="1497" y="1142"/>
                <a:ext cx="110" cy="76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14" name="Rectangle 134"/>
              <p:cNvSpPr>
                <a:spLocks noChangeArrowheads="1"/>
              </p:cNvSpPr>
              <p:nvPr/>
            </p:nvSpPr>
            <p:spPr bwMode="auto">
              <a:xfrm>
                <a:off x="2404" y="1142"/>
                <a:ext cx="61" cy="76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15" name="Rectangle 135"/>
              <p:cNvSpPr>
                <a:spLocks noChangeArrowheads="1"/>
              </p:cNvSpPr>
              <p:nvPr/>
            </p:nvSpPr>
            <p:spPr bwMode="auto">
              <a:xfrm>
                <a:off x="2483" y="1142"/>
                <a:ext cx="166" cy="76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16" name="Rectangle 136"/>
              <p:cNvSpPr>
                <a:spLocks noChangeArrowheads="1"/>
              </p:cNvSpPr>
              <p:nvPr/>
            </p:nvSpPr>
            <p:spPr bwMode="auto">
              <a:xfrm>
                <a:off x="2676" y="1142"/>
                <a:ext cx="70" cy="76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17" name="Rectangle 137"/>
              <p:cNvSpPr>
                <a:spLocks noChangeArrowheads="1"/>
              </p:cNvSpPr>
              <p:nvPr/>
            </p:nvSpPr>
            <p:spPr bwMode="auto">
              <a:xfrm>
                <a:off x="430" y="1142"/>
                <a:ext cx="136" cy="76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18" name="Rectangle 138"/>
              <p:cNvSpPr>
                <a:spLocks noChangeArrowheads="1"/>
              </p:cNvSpPr>
              <p:nvPr/>
            </p:nvSpPr>
            <p:spPr bwMode="auto">
              <a:xfrm>
                <a:off x="590" y="1142"/>
                <a:ext cx="71" cy="76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19" name="Rectangle 139"/>
              <p:cNvSpPr>
                <a:spLocks noChangeArrowheads="1"/>
              </p:cNvSpPr>
              <p:nvPr/>
            </p:nvSpPr>
            <p:spPr bwMode="auto">
              <a:xfrm>
                <a:off x="912" y="1142"/>
                <a:ext cx="132" cy="76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20" name="Rectangle 140"/>
              <p:cNvSpPr>
                <a:spLocks noChangeArrowheads="1"/>
              </p:cNvSpPr>
              <p:nvPr/>
            </p:nvSpPr>
            <p:spPr bwMode="auto">
              <a:xfrm>
                <a:off x="681" y="1142"/>
                <a:ext cx="113" cy="76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21" name="Rectangle 141"/>
              <p:cNvSpPr>
                <a:spLocks noChangeArrowheads="1"/>
              </p:cNvSpPr>
              <p:nvPr/>
            </p:nvSpPr>
            <p:spPr bwMode="auto">
              <a:xfrm>
                <a:off x="1065" y="1142"/>
                <a:ext cx="165" cy="76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22" name="Rectangle 142"/>
              <p:cNvSpPr>
                <a:spLocks noChangeArrowheads="1"/>
              </p:cNvSpPr>
              <p:nvPr/>
            </p:nvSpPr>
            <p:spPr bwMode="auto">
              <a:xfrm>
                <a:off x="1252" y="1143"/>
                <a:ext cx="213" cy="76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23" name="Rectangle 143"/>
              <p:cNvSpPr>
                <a:spLocks noChangeArrowheads="1"/>
              </p:cNvSpPr>
              <p:nvPr/>
            </p:nvSpPr>
            <p:spPr bwMode="auto">
              <a:xfrm>
                <a:off x="1622" y="1142"/>
                <a:ext cx="161" cy="76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24" name="Rectangle 144"/>
              <p:cNvSpPr>
                <a:spLocks noChangeArrowheads="1"/>
              </p:cNvSpPr>
              <p:nvPr/>
            </p:nvSpPr>
            <p:spPr bwMode="auto">
              <a:xfrm>
                <a:off x="1803" y="1142"/>
                <a:ext cx="98" cy="76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25" name="Rectangle 145"/>
              <p:cNvSpPr>
                <a:spLocks noChangeArrowheads="1"/>
              </p:cNvSpPr>
              <p:nvPr/>
            </p:nvSpPr>
            <p:spPr bwMode="auto">
              <a:xfrm>
                <a:off x="1921" y="1142"/>
                <a:ext cx="281" cy="76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26" name="Rectangle 146"/>
              <p:cNvSpPr>
                <a:spLocks noChangeArrowheads="1"/>
              </p:cNvSpPr>
              <p:nvPr/>
            </p:nvSpPr>
            <p:spPr bwMode="auto">
              <a:xfrm>
                <a:off x="2223" y="1142"/>
                <a:ext cx="161" cy="76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27" name="Rectangle 147"/>
              <p:cNvSpPr>
                <a:spLocks noChangeArrowheads="1"/>
              </p:cNvSpPr>
              <p:nvPr/>
            </p:nvSpPr>
            <p:spPr bwMode="auto">
              <a:xfrm>
                <a:off x="2767" y="1142"/>
                <a:ext cx="124" cy="76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28" name="Rectangle 148"/>
              <p:cNvSpPr>
                <a:spLocks noChangeArrowheads="1"/>
              </p:cNvSpPr>
              <p:nvPr/>
            </p:nvSpPr>
            <p:spPr bwMode="auto">
              <a:xfrm>
                <a:off x="2903" y="1142"/>
                <a:ext cx="145" cy="76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46229" name="Group 149"/>
            <p:cNvGrpSpPr>
              <a:grpSpLocks/>
            </p:cNvGrpSpPr>
            <p:nvPr/>
          </p:nvGrpSpPr>
          <p:grpSpPr bwMode="auto">
            <a:xfrm>
              <a:off x="408" y="3580"/>
              <a:ext cx="2314" cy="343"/>
              <a:chOff x="453" y="1927"/>
              <a:chExt cx="2314" cy="343"/>
            </a:xfrm>
          </p:grpSpPr>
          <p:sp>
            <p:nvSpPr>
              <p:cNvPr id="46230" name="Rectangle 150"/>
              <p:cNvSpPr>
                <a:spLocks noChangeArrowheads="1"/>
              </p:cNvSpPr>
              <p:nvPr/>
            </p:nvSpPr>
            <p:spPr bwMode="auto">
              <a:xfrm>
                <a:off x="453" y="2063"/>
                <a:ext cx="2314" cy="20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5764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/>
              </a:p>
            </p:txBody>
          </p:sp>
          <p:sp>
            <p:nvSpPr>
              <p:cNvPr id="46231" name="AutoShape 151"/>
              <p:cNvSpPr>
                <a:spLocks noChangeArrowheads="1"/>
              </p:cNvSpPr>
              <p:nvPr/>
            </p:nvSpPr>
            <p:spPr bwMode="auto">
              <a:xfrm>
                <a:off x="474" y="2087"/>
                <a:ext cx="342" cy="157"/>
              </a:xfrm>
              <a:custGeom>
                <a:avLst/>
                <a:gdLst>
                  <a:gd name="G0" fmla="+- 18852 0 0"/>
                  <a:gd name="G1" fmla="+- 5604 0 0"/>
                  <a:gd name="G2" fmla="+- 21600 0 5604"/>
                  <a:gd name="G3" fmla="+- 10800 0 5604"/>
                  <a:gd name="G4" fmla="+- 21600 0 18852"/>
                  <a:gd name="G5" fmla="*/ G4 G3 10800"/>
                  <a:gd name="G6" fmla="+- 21600 0 G5"/>
                  <a:gd name="T0" fmla="*/ 18852 w 21600"/>
                  <a:gd name="T1" fmla="*/ 0 h 21600"/>
                  <a:gd name="T2" fmla="*/ 0 w 21600"/>
                  <a:gd name="T3" fmla="*/ 10800 h 21600"/>
                  <a:gd name="T4" fmla="*/ 18852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852" y="0"/>
                    </a:moveTo>
                    <a:lnTo>
                      <a:pt x="18852" y="5604"/>
                    </a:lnTo>
                    <a:lnTo>
                      <a:pt x="3375" y="5604"/>
                    </a:lnTo>
                    <a:lnTo>
                      <a:pt x="3375" y="15996"/>
                    </a:lnTo>
                    <a:lnTo>
                      <a:pt x="18852" y="15996"/>
                    </a:lnTo>
                    <a:lnTo>
                      <a:pt x="1885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604"/>
                    </a:moveTo>
                    <a:lnTo>
                      <a:pt x="1350" y="15996"/>
                    </a:lnTo>
                    <a:lnTo>
                      <a:pt x="2700" y="15996"/>
                    </a:lnTo>
                    <a:lnTo>
                      <a:pt x="2700" y="5604"/>
                    </a:lnTo>
                    <a:close/>
                  </a:path>
                  <a:path w="21600" h="21600">
                    <a:moveTo>
                      <a:pt x="0" y="5604"/>
                    </a:moveTo>
                    <a:lnTo>
                      <a:pt x="0" y="15996"/>
                    </a:lnTo>
                    <a:lnTo>
                      <a:pt x="675" y="15996"/>
                    </a:lnTo>
                    <a:lnTo>
                      <a:pt x="675" y="56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505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32" name="Line 152"/>
              <p:cNvSpPr>
                <a:spLocks noChangeShapeType="1"/>
              </p:cNvSpPr>
              <p:nvPr/>
            </p:nvSpPr>
            <p:spPr bwMode="auto">
              <a:xfrm>
                <a:off x="453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33" name="Line 153"/>
              <p:cNvSpPr>
                <a:spLocks noChangeShapeType="1"/>
              </p:cNvSpPr>
              <p:nvPr/>
            </p:nvSpPr>
            <p:spPr bwMode="auto">
              <a:xfrm>
                <a:off x="544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34" name="Line 154"/>
              <p:cNvSpPr>
                <a:spLocks noChangeShapeType="1"/>
              </p:cNvSpPr>
              <p:nvPr/>
            </p:nvSpPr>
            <p:spPr bwMode="auto">
              <a:xfrm>
                <a:off x="635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35" name="Line 155"/>
              <p:cNvSpPr>
                <a:spLocks noChangeShapeType="1"/>
              </p:cNvSpPr>
              <p:nvPr/>
            </p:nvSpPr>
            <p:spPr bwMode="auto">
              <a:xfrm>
                <a:off x="726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36" name="Line 156"/>
              <p:cNvSpPr>
                <a:spLocks noChangeShapeType="1"/>
              </p:cNvSpPr>
              <p:nvPr/>
            </p:nvSpPr>
            <p:spPr bwMode="auto">
              <a:xfrm>
                <a:off x="815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37" name="Line 157"/>
              <p:cNvSpPr>
                <a:spLocks noChangeShapeType="1"/>
              </p:cNvSpPr>
              <p:nvPr/>
            </p:nvSpPr>
            <p:spPr bwMode="auto">
              <a:xfrm>
                <a:off x="906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38" name="Line 158"/>
              <p:cNvSpPr>
                <a:spLocks noChangeShapeType="1"/>
              </p:cNvSpPr>
              <p:nvPr/>
            </p:nvSpPr>
            <p:spPr bwMode="auto">
              <a:xfrm>
                <a:off x="997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39" name="Line 159"/>
              <p:cNvSpPr>
                <a:spLocks noChangeShapeType="1"/>
              </p:cNvSpPr>
              <p:nvPr/>
            </p:nvSpPr>
            <p:spPr bwMode="auto">
              <a:xfrm>
                <a:off x="1088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40" name="Line 160"/>
              <p:cNvSpPr>
                <a:spLocks noChangeShapeType="1"/>
              </p:cNvSpPr>
              <p:nvPr/>
            </p:nvSpPr>
            <p:spPr bwMode="auto">
              <a:xfrm>
                <a:off x="1179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41" name="Line 161"/>
              <p:cNvSpPr>
                <a:spLocks noChangeShapeType="1"/>
              </p:cNvSpPr>
              <p:nvPr/>
            </p:nvSpPr>
            <p:spPr bwMode="auto">
              <a:xfrm>
                <a:off x="1270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42" name="Line 162"/>
              <p:cNvSpPr>
                <a:spLocks noChangeShapeType="1"/>
              </p:cNvSpPr>
              <p:nvPr/>
            </p:nvSpPr>
            <p:spPr bwMode="auto">
              <a:xfrm>
                <a:off x="1361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43" name="Line 163"/>
              <p:cNvSpPr>
                <a:spLocks noChangeShapeType="1"/>
              </p:cNvSpPr>
              <p:nvPr/>
            </p:nvSpPr>
            <p:spPr bwMode="auto">
              <a:xfrm>
                <a:off x="1452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44" name="Line 164"/>
              <p:cNvSpPr>
                <a:spLocks noChangeShapeType="1"/>
              </p:cNvSpPr>
              <p:nvPr/>
            </p:nvSpPr>
            <p:spPr bwMode="auto">
              <a:xfrm>
                <a:off x="1541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45" name="Line 165"/>
              <p:cNvSpPr>
                <a:spLocks noChangeShapeType="1"/>
              </p:cNvSpPr>
              <p:nvPr/>
            </p:nvSpPr>
            <p:spPr bwMode="auto">
              <a:xfrm>
                <a:off x="1632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46" name="Line 166"/>
              <p:cNvSpPr>
                <a:spLocks noChangeShapeType="1"/>
              </p:cNvSpPr>
              <p:nvPr/>
            </p:nvSpPr>
            <p:spPr bwMode="auto">
              <a:xfrm>
                <a:off x="1723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47" name="Line 167"/>
              <p:cNvSpPr>
                <a:spLocks noChangeShapeType="1"/>
              </p:cNvSpPr>
              <p:nvPr/>
            </p:nvSpPr>
            <p:spPr bwMode="auto">
              <a:xfrm>
                <a:off x="1814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48" name="Line 168"/>
              <p:cNvSpPr>
                <a:spLocks noChangeShapeType="1"/>
              </p:cNvSpPr>
              <p:nvPr/>
            </p:nvSpPr>
            <p:spPr bwMode="auto">
              <a:xfrm>
                <a:off x="1905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49" name="Line 169"/>
              <p:cNvSpPr>
                <a:spLocks noChangeShapeType="1"/>
              </p:cNvSpPr>
              <p:nvPr/>
            </p:nvSpPr>
            <p:spPr bwMode="auto">
              <a:xfrm>
                <a:off x="1996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50" name="Line 170"/>
              <p:cNvSpPr>
                <a:spLocks noChangeShapeType="1"/>
              </p:cNvSpPr>
              <p:nvPr/>
            </p:nvSpPr>
            <p:spPr bwMode="auto">
              <a:xfrm>
                <a:off x="2087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51" name="Line 171"/>
              <p:cNvSpPr>
                <a:spLocks noChangeShapeType="1"/>
              </p:cNvSpPr>
              <p:nvPr/>
            </p:nvSpPr>
            <p:spPr bwMode="auto">
              <a:xfrm>
                <a:off x="2178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52" name="Line 172"/>
              <p:cNvSpPr>
                <a:spLocks noChangeShapeType="1"/>
              </p:cNvSpPr>
              <p:nvPr/>
            </p:nvSpPr>
            <p:spPr bwMode="auto">
              <a:xfrm>
                <a:off x="2267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53" name="Line 173"/>
              <p:cNvSpPr>
                <a:spLocks noChangeShapeType="1"/>
              </p:cNvSpPr>
              <p:nvPr/>
            </p:nvSpPr>
            <p:spPr bwMode="auto">
              <a:xfrm>
                <a:off x="2358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54" name="Line 174"/>
              <p:cNvSpPr>
                <a:spLocks noChangeShapeType="1"/>
              </p:cNvSpPr>
              <p:nvPr/>
            </p:nvSpPr>
            <p:spPr bwMode="auto">
              <a:xfrm>
                <a:off x="2449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55" name="Line 175"/>
              <p:cNvSpPr>
                <a:spLocks noChangeShapeType="1"/>
              </p:cNvSpPr>
              <p:nvPr/>
            </p:nvSpPr>
            <p:spPr bwMode="auto">
              <a:xfrm>
                <a:off x="2540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56" name="Line 176"/>
              <p:cNvSpPr>
                <a:spLocks noChangeShapeType="1"/>
              </p:cNvSpPr>
              <p:nvPr/>
            </p:nvSpPr>
            <p:spPr bwMode="auto">
              <a:xfrm>
                <a:off x="2631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57" name="Line 177"/>
              <p:cNvSpPr>
                <a:spLocks noChangeShapeType="1"/>
              </p:cNvSpPr>
              <p:nvPr/>
            </p:nvSpPr>
            <p:spPr bwMode="auto">
              <a:xfrm>
                <a:off x="2722" y="1927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46258" name="AutoShape 178"/>
              <p:cNvSpPr>
                <a:spLocks noChangeArrowheads="1"/>
              </p:cNvSpPr>
              <p:nvPr/>
            </p:nvSpPr>
            <p:spPr bwMode="auto">
              <a:xfrm>
                <a:off x="862" y="2085"/>
                <a:ext cx="342" cy="157"/>
              </a:xfrm>
              <a:custGeom>
                <a:avLst/>
                <a:gdLst>
                  <a:gd name="G0" fmla="+- 18852 0 0"/>
                  <a:gd name="G1" fmla="+- 5604 0 0"/>
                  <a:gd name="G2" fmla="+- 21600 0 5604"/>
                  <a:gd name="G3" fmla="+- 10800 0 5604"/>
                  <a:gd name="G4" fmla="+- 21600 0 18852"/>
                  <a:gd name="G5" fmla="*/ G4 G3 10800"/>
                  <a:gd name="G6" fmla="+- 21600 0 G5"/>
                  <a:gd name="T0" fmla="*/ 18852 w 21600"/>
                  <a:gd name="T1" fmla="*/ 0 h 21600"/>
                  <a:gd name="T2" fmla="*/ 0 w 21600"/>
                  <a:gd name="T3" fmla="*/ 10800 h 21600"/>
                  <a:gd name="T4" fmla="*/ 18852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852" y="0"/>
                    </a:moveTo>
                    <a:lnTo>
                      <a:pt x="18852" y="5604"/>
                    </a:lnTo>
                    <a:lnTo>
                      <a:pt x="3375" y="5604"/>
                    </a:lnTo>
                    <a:lnTo>
                      <a:pt x="3375" y="15996"/>
                    </a:lnTo>
                    <a:lnTo>
                      <a:pt x="18852" y="15996"/>
                    </a:lnTo>
                    <a:lnTo>
                      <a:pt x="1885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604"/>
                    </a:moveTo>
                    <a:lnTo>
                      <a:pt x="1350" y="15996"/>
                    </a:lnTo>
                    <a:lnTo>
                      <a:pt x="2700" y="15996"/>
                    </a:lnTo>
                    <a:lnTo>
                      <a:pt x="2700" y="5604"/>
                    </a:lnTo>
                    <a:close/>
                  </a:path>
                  <a:path w="21600" h="21600">
                    <a:moveTo>
                      <a:pt x="0" y="5604"/>
                    </a:moveTo>
                    <a:lnTo>
                      <a:pt x="0" y="15996"/>
                    </a:lnTo>
                    <a:lnTo>
                      <a:pt x="675" y="15996"/>
                    </a:lnTo>
                    <a:lnTo>
                      <a:pt x="675" y="56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505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59" name="AutoShape 179"/>
              <p:cNvSpPr>
                <a:spLocks noChangeArrowheads="1"/>
              </p:cNvSpPr>
              <p:nvPr/>
            </p:nvSpPr>
            <p:spPr bwMode="auto">
              <a:xfrm>
                <a:off x="1245" y="2088"/>
                <a:ext cx="342" cy="157"/>
              </a:xfrm>
              <a:custGeom>
                <a:avLst/>
                <a:gdLst>
                  <a:gd name="G0" fmla="+- 18852 0 0"/>
                  <a:gd name="G1" fmla="+- 5604 0 0"/>
                  <a:gd name="G2" fmla="+- 21600 0 5604"/>
                  <a:gd name="G3" fmla="+- 10800 0 5604"/>
                  <a:gd name="G4" fmla="+- 21600 0 18852"/>
                  <a:gd name="G5" fmla="*/ G4 G3 10800"/>
                  <a:gd name="G6" fmla="+- 21600 0 G5"/>
                  <a:gd name="T0" fmla="*/ 18852 w 21600"/>
                  <a:gd name="T1" fmla="*/ 0 h 21600"/>
                  <a:gd name="T2" fmla="*/ 0 w 21600"/>
                  <a:gd name="T3" fmla="*/ 10800 h 21600"/>
                  <a:gd name="T4" fmla="*/ 18852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852" y="0"/>
                    </a:moveTo>
                    <a:lnTo>
                      <a:pt x="18852" y="5604"/>
                    </a:lnTo>
                    <a:lnTo>
                      <a:pt x="3375" y="5604"/>
                    </a:lnTo>
                    <a:lnTo>
                      <a:pt x="3375" y="15996"/>
                    </a:lnTo>
                    <a:lnTo>
                      <a:pt x="18852" y="15996"/>
                    </a:lnTo>
                    <a:lnTo>
                      <a:pt x="1885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604"/>
                    </a:moveTo>
                    <a:lnTo>
                      <a:pt x="1350" y="15996"/>
                    </a:lnTo>
                    <a:lnTo>
                      <a:pt x="2700" y="15996"/>
                    </a:lnTo>
                    <a:lnTo>
                      <a:pt x="2700" y="5604"/>
                    </a:lnTo>
                    <a:close/>
                  </a:path>
                  <a:path w="21600" h="21600">
                    <a:moveTo>
                      <a:pt x="0" y="5604"/>
                    </a:moveTo>
                    <a:lnTo>
                      <a:pt x="0" y="15996"/>
                    </a:lnTo>
                    <a:lnTo>
                      <a:pt x="675" y="15996"/>
                    </a:lnTo>
                    <a:lnTo>
                      <a:pt x="675" y="56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505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60" name="AutoShape 180"/>
              <p:cNvSpPr>
                <a:spLocks noChangeArrowheads="1"/>
              </p:cNvSpPr>
              <p:nvPr/>
            </p:nvSpPr>
            <p:spPr bwMode="auto">
              <a:xfrm>
                <a:off x="1633" y="2086"/>
                <a:ext cx="342" cy="157"/>
              </a:xfrm>
              <a:custGeom>
                <a:avLst/>
                <a:gdLst>
                  <a:gd name="G0" fmla="+- 18852 0 0"/>
                  <a:gd name="G1" fmla="+- 5604 0 0"/>
                  <a:gd name="G2" fmla="+- 21600 0 5604"/>
                  <a:gd name="G3" fmla="+- 10800 0 5604"/>
                  <a:gd name="G4" fmla="+- 21600 0 18852"/>
                  <a:gd name="G5" fmla="*/ G4 G3 10800"/>
                  <a:gd name="G6" fmla="+- 21600 0 G5"/>
                  <a:gd name="T0" fmla="*/ 18852 w 21600"/>
                  <a:gd name="T1" fmla="*/ 0 h 21600"/>
                  <a:gd name="T2" fmla="*/ 0 w 21600"/>
                  <a:gd name="T3" fmla="*/ 10800 h 21600"/>
                  <a:gd name="T4" fmla="*/ 18852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852" y="0"/>
                    </a:moveTo>
                    <a:lnTo>
                      <a:pt x="18852" y="5604"/>
                    </a:lnTo>
                    <a:lnTo>
                      <a:pt x="3375" y="5604"/>
                    </a:lnTo>
                    <a:lnTo>
                      <a:pt x="3375" y="15996"/>
                    </a:lnTo>
                    <a:lnTo>
                      <a:pt x="18852" y="15996"/>
                    </a:lnTo>
                    <a:lnTo>
                      <a:pt x="1885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604"/>
                    </a:moveTo>
                    <a:lnTo>
                      <a:pt x="1350" y="15996"/>
                    </a:lnTo>
                    <a:lnTo>
                      <a:pt x="2700" y="15996"/>
                    </a:lnTo>
                    <a:lnTo>
                      <a:pt x="2700" y="5604"/>
                    </a:lnTo>
                    <a:close/>
                  </a:path>
                  <a:path w="21600" h="21600">
                    <a:moveTo>
                      <a:pt x="0" y="5604"/>
                    </a:moveTo>
                    <a:lnTo>
                      <a:pt x="0" y="15996"/>
                    </a:lnTo>
                    <a:lnTo>
                      <a:pt x="675" y="15996"/>
                    </a:lnTo>
                    <a:lnTo>
                      <a:pt x="675" y="56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505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61" name="AutoShape 181"/>
              <p:cNvSpPr>
                <a:spLocks noChangeArrowheads="1"/>
              </p:cNvSpPr>
              <p:nvPr/>
            </p:nvSpPr>
            <p:spPr bwMode="auto">
              <a:xfrm>
                <a:off x="2009" y="2088"/>
                <a:ext cx="342" cy="157"/>
              </a:xfrm>
              <a:custGeom>
                <a:avLst/>
                <a:gdLst>
                  <a:gd name="G0" fmla="+- 18852 0 0"/>
                  <a:gd name="G1" fmla="+- 5604 0 0"/>
                  <a:gd name="G2" fmla="+- 21600 0 5604"/>
                  <a:gd name="G3" fmla="+- 10800 0 5604"/>
                  <a:gd name="G4" fmla="+- 21600 0 18852"/>
                  <a:gd name="G5" fmla="*/ G4 G3 10800"/>
                  <a:gd name="G6" fmla="+- 21600 0 G5"/>
                  <a:gd name="T0" fmla="*/ 18852 w 21600"/>
                  <a:gd name="T1" fmla="*/ 0 h 21600"/>
                  <a:gd name="T2" fmla="*/ 0 w 21600"/>
                  <a:gd name="T3" fmla="*/ 10800 h 21600"/>
                  <a:gd name="T4" fmla="*/ 18852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852" y="0"/>
                    </a:moveTo>
                    <a:lnTo>
                      <a:pt x="18852" y="5604"/>
                    </a:lnTo>
                    <a:lnTo>
                      <a:pt x="3375" y="5604"/>
                    </a:lnTo>
                    <a:lnTo>
                      <a:pt x="3375" y="15996"/>
                    </a:lnTo>
                    <a:lnTo>
                      <a:pt x="18852" y="15996"/>
                    </a:lnTo>
                    <a:lnTo>
                      <a:pt x="1885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604"/>
                    </a:moveTo>
                    <a:lnTo>
                      <a:pt x="1350" y="15996"/>
                    </a:lnTo>
                    <a:lnTo>
                      <a:pt x="2700" y="15996"/>
                    </a:lnTo>
                    <a:lnTo>
                      <a:pt x="2700" y="5604"/>
                    </a:lnTo>
                    <a:close/>
                  </a:path>
                  <a:path w="21600" h="21600">
                    <a:moveTo>
                      <a:pt x="0" y="5604"/>
                    </a:moveTo>
                    <a:lnTo>
                      <a:pt x="0" y="15996"/>
                    </a:lnTo>
                    <a:lnTo>
                      <a:pt x="675" y="15996"/>
                    </a:lnTo>
                    <a:lnTo>
                      <a:pt x="675" y="56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505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6262" name="AutoShape 182"/>
              <p:cNvSpPr>
                <a:spLocks noChangeArrowheads="1"/>
              </p:cNvSpPr>
              <p:nvPr/>
            </p:nvSpPr>
            <p:spPr bwMode="auto">
              <a:xfrm>
                <a:off x="2404" y="2086"/>
                <a:ext cx="342" cy="157"/>
              </a:xfrm>
              <a:custGeom>
                <a:avLst/>
                <a:gdLst>
                  <a:gd name="G0" fmla="+- 18852 0 0"/>
                  <a:gd name="G1" fmla="+- 5604 0 0"/>
                  <a:gd name="G2" fmla="+- 21600 0 5604"/>
                  <a:gd name="G3" fmla="+- 10800 0 5604"/>
                  <a:gd name="G4" fmla="+- 21600 0 18852"/>
                  <a:gd name="G5" fmla="*/ G4 G3 10800"/>
                  <a:gd name="G6" fmla="+- 21600 0 G5"/>
                  <a:gd name="T0" fmla="*/ 18852 w 21600"/>
                  <a:gd name="T1" fmla="*/ 0 h 21600"/>
                  <a:gd name="T2" fmla="*/ 0 w 21600"/>
                  <a:gd name="T3" fmla="*/ 10800 h 21600"/>
                  <a:gd name="T4" fmla="*/ 18852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8852" y="0"/>
                    </a:moveTo>
                    <a:lnTo>
                      <a:pt x="18852" y="5604"/>
                    </a:lnTo>
                    <a:lnTo>
                      <a:pt x="3375" y="5604"/>
                    </a:lnTo>
                    <a:lnTo>
                      <a:pt x="3375" y="15996"/>
                    </a:lnTo>
                    <a:lnTo>
                      <a:pt x="18852" y="15996"/>
                    </a:lnTo>
                    <a:lnTo>
                      <a:pt x="1885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604"/>
                    </a:moveTo>
                    <a:lnTo>
                      <a:pt x="1350" y="15996"/>
                    </a:lnTo>
                    <a:lnTo>
                      <a:pt x="2700" y="15996"/>
                    </a:lnTo>
                    <a:lnTo>
                      <a:pt x="2700" y="5604"/>
                    </a:lnTo>
                    <a:close/>
                  </a:path>
                  <a:path w="21600" h="21600">
                    <a:moveTo>
                      <a:pt x="0" y="5604"/>
                    </a:moveTo>
                    <a:lnTo>
                      <a:pt x="0" y="15996"/>
                    </a:lnTo>
                    <a:lnTo>
                      <a:pt x="675" y="15996"/>
                    </a:lnTo>
                    <a:lnTo>
                      <a:pt x="675" y="56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505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6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2" grpId="0" animBg="1"/>
      <p:bldP spid="46166" grpId="0"/>
      <p:bldP spid="4616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7164388"/>
            <a:ext cx="10080625" cy="395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TABLE OF CONTENTS</a:t>
            </a:r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6530975" y="4649788"/>
          <a:ext cx="2130425" cy="950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3311525" y="4311650"/>
            <a:ext cx="53276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3. EXPERIMENTS</a:t>
            </a:r>
          </a:p>
        </p:txBody>
      </p:sp>
      <p:grpSp>
        <p:nvGrpSpPr>
          <p:cNvPr id="48134" name="Group 6"/>
          <p:cNvGrpSpPr>
            <a:grpSpLocks/>
          </p:cNvGrpSpPr>
          <p:nvPr/>
        </p:nvGrpSpPr>
        <p:grpSpPr bwMode="auto">
          <a:xfrm>
            <a:off x="5545138" y="5795963"/>
            <a:ext cx="4321175" cy="1225550"/>
            <a:chOff x="3719" y="3696"/>
            <a:chExt cx="2722" cy="772"/>
          </a:xfrm>
        </p:grpSpPr>
        <p:sp>
          <p:nvSpPr>
            <p:cNvPr id="48135" name="Text Box 7"/>
            <p:cNvSpPr txBox="1">
              <a:spLocks noChangeArrowheads="1"/>
            </p:cNvSpPr>
            <p:nvPr/>
          </p:nvSpPr>
          <p:spPr bwMode="auto">
            <a:xfrm>
              <a:off x="4899" y="3940"/>
              <a:ext cx="1542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r>
                <a:rPr lang="en-GB" sz="6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REDUCTION OF COMPUTATIONAL COMPLEXITY</a:t>
              </a:r>
            </a:p>
            <a:p>
              <a:pPr eaLnBrk="1">
                <a:lnSpc>
                  <a:spcPct val="101000"/>
                </a:lnSpc>
              </a:pPr>
              <a:endParaRPr lang="en-GB" sz="6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r>
                <a:rPr lang="en-GB" sz="6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MULTIPLE EXTRACTION</a:t>
              </a: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endParaRPr lang="en-GB" sz="6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r>
                <a:rPr lang="en-GB" sz="6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LAYERS REBUILDING</a:t>
              </a: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endParaRPr lang="en-GB" sz="6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r>
                <a:rPr lang="en-GB" sz="6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CONTROL INTERACTIVE TRANSMISSIONS</a:t>
              </a: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endParaRPr lang="en-GB" sz="6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8136" name="Text Box 8"/>
            <p:cNvSpPr txBox="1">
              <a:spLocks noChangeArrowheads="1"/>
            </p:cNvSpPr>
            <p:nvPr/>
          </p:nvSpPr>
          <p:spPr bwMode="auto">
            <a:xfrm>
              <a:off x="3719" y="3696"/>
              <a:ext cx="2404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4. CONCLUSIONS</a:t>
              </a:r>
            </a:p>
          </p:txBody>
        </p:sp>
      </p:grpSp>
      <p:pic>
        <p:nvPicPr>
          <p:cNvPr id="48137" name="Picture 9" descr="SignificanceLevel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2771775"/>
            <a:ext cx="1944687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1511300" y="2771775"/>
            <a:ext cx="597535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2. RATE CONTROL 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METHODS</a:t>
            </a: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5832475" y="2555875"/>
            <a:ext cx="1655763" cy="129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CPI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ROC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CoRD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431800" y="1403350"/>
            <a:ext cx="309721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1. OVERVIEW</a:t>
            </a:r>
          </a:p>
        </p:txBody>
      </p:sp>
      <p:sp>
        <p:nvSpPr>
          <p:cNvPr id="48141" name="AutoShape 13"/>
          <p:cNvSpPr>
            <a:spLocks/>
          </p:cNvSpPr>
          <p:nvPr/>
        </p:nvSpPr>
        <p:spPr bwMode="auto">
          <a:xfrm>
            <a:off x="5400675" y="2555875"/>
            <a:ext cx="430213" cy="1296988"/>
          </a:xfrm>
          <a:prstGeom prst="leftBrace">
            <a:avLst>
              <a:gd name="adj1" fmla="val 2512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48142" name="Group 14"/>
          <p:cNvGrpSpPr>
            <a:grpSpLocks/>
          </p:cNvGrpSpPr>
          <p:nvPr/>
        </p:nvGrpSpPr>
        <p:grpSpPr bwMode="auto">
          <a:xfrm>
            <a:off x="1439863" y="1547813"/>
            <a:ext cx="3414712" cy="647700"/>
            <a:chOff x="907" y="975"/>
            <a:chExt cx="2151" cy="408"/>
          </a:xfrm>
        </p:grpSpPr>
        <p:sp>
          <p:nvSpPr>
            <p:cNvPr id="48143" name="Rectangle 15"/>
            <p:cNvSpPr>
              <a:spLocks noChangeArrowheads="1"/>
            </p:cNvSpPr>
            <p:nvPr/>
          </p:nvSpPr>
          <p:spPr bwMode="auto">
            <a:xfrm>
              <a:off x="971" y="1230"/>
              <a:ext cx="478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48144" name="Rectangle 16"/>
            <p:cNvSpPr>
              <a:spLocks noChangeArrowheads="1"/>
            </p:cNvSpPr>
            <p:nvPr/>
          </p:nvSpPr>
          <p:spPr bwMode="auto">
            <a:xfrm>
              <a:off x="1513" y="1230"/>
              <a:ext cx="350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48145" name="Rectangle 17"/>
            <p:cNvSpPr>
              <a:spLocks noChangeArrowheads="1"/>
            </p:cNvSpPr>
            <p:nvPr/>
          </p:nvSpPr>
          <p:spPr bwMode="auto">
            <a:xfrm>
              <a:off x="1927" y="1230"/>
              <a:ext cx="398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48146" name="Rectangle 18"/>
            <p:cNvSpPr>
              <a:spLocks noChangeArrowheads="1"/>
            </p:cNvSpPr>
            <p:nvPr/>
          </p:nvSpPr>
          <p:spPr bwMode="auto">
            <a:xfrm>
              <a:off x="2388" y="1230"/>
              <a:ext cx="271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48147" name="Rectangle 19"/>
            <p:cNvSpPr>
              <a:spLocks noChangeArrowheads="1"/>
            </p:cNvSpPr>
            <p:nvPr/>
          </p:nvSpPr>
          <p:spPr bwMode="auto">
            <a:xfrm>
              <a:off x="2723" y="1230"/>
              <a:ext cx="271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48148" name="Line 20"/>
            <p:cNvSpPr>
              <a:spLocks noChangeShapeType="1"/>
            </p:cNvSpPr>
            <p:nvPr/>
          </p:nvSpPr>
          <p:spPr bwMode="auto">
            <a:xfrm>
              <a:off x="907" y="1315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149" name="Line 21"/>
            <p:cNvSpPr>
              <a:spLocks noChangeShapeType="1"/>
            </p:cNvSpPr>
            <p:nvPr/>
          </p:nvSpPr>
          <p:spPr bwMode="auto">
            <a:xfrm>
              <a:off x="1449" y="1315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150" name="Line 22"/>
            <p:cNvSpPr>
              <a:spLocks noChangeShapeType="1"/>
            </p:cNvSpPr>
            <p:nvPr/>
          </p:nvSpPr>
          <p:spPr bwMode="auto">
            <a:xfrm>
              <a:off x="1863" y="1315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151" name="Line 23"/>
            <p:cNvSpPr>
              <a:spLocks noChangeShapeType="1"/>
            </p:cNvSpPr>
            <p:nvPr/>
          </p:nvSpPr>
          <p:spPr bwMode="auto">
            <a:xfrm>
              <a:off x="2325" y="1315"/>
              <a:ext cx="63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152" name="Line 24"/>
            <p:cNvSpPr>
              <a:spLocks noChangeShapeType="1"/>
            </p:cNvSpPr>
            <p:nvPr/>
          </p:nvSpPr>
          <p:spPr bwMode="auto">
            <a:xfrm>
              <a:off x="2660" y="1315"/>
              <a:ext cx="63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153" name="Rectangle 25"/>
            <p:cNvSpPr>
              <a:spLocks noChangeArrowheads="1"/>
            </p:cNvSpPr>
            <p:nvPr/>
          </p:nvSpPr>
          <p:spPr bwMode="auto">
            <a:xfrm>
              <a:off x="2373" y="975"/>
              <a:ext cx="286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cxnSp>
          <p:nvCxnSpPr>
            <p:cNvPr id="48154" name="AutoShape 26"/>
            <p:cNvCxnSpPr>
              <a:cxnSpLocks noChangeShapeType="1"/>
              <a:stCxn id="48153" idx="1"/>
              <a:endCxn id="48145" idx="0"/>
            </p:cNvCxnSpPr>
            <p:nvPr/>
          </p:nvCxnSpPr>
          <p:spPr bwMode="auto">
            <a:xfrm rot="10800000" flipV="1">
              <a:off x="2126" y="1052"/>
              <a:ext cx="245" cy="176"/>
            </a:xfrm>
            <a:prstGeom prst="bentConnector2">
              <a:avLst/>
            </a:prstGeom>
            <a:noFill/>
            <a:ln w="9525">
              <a:solidFill>
                <a:srgbClr val="696185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155" name="AutoShape 27"/>
            <p:cNvCxnSpPr>
              <a:cxnSpLocks noChangeShapeType="1"/>
              <a:stCxn id="48153" idx="3"/>
              <a:endCxn id="48147" idx="0"/>
            </p:cNvCxnSpPr>
            <p:nvPr/>
          </p:nvCxnSpPr>
          <p:spPr bwMode="auto">
            <a:xfrm>
              <a:off x="2661" y="1052"/>
              <a:ext cx="198" cy="176"/>
            </a:xfrm>
            <a:prstGeom prst="bentConnector2">
              <a:avLst/>
            </a:prstGeom>
            <a:noFill/>
            <a:ln w="9525">
              <a:solidFill>
                <a:srgbClr val="696185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8156" name="Line 28"/>
            <p:cNvSpPr>
              <a:spLocks noChangeShapeType="1"/>
            </p:cNvSpPr>
            <p:nvPr/>
          </p:nvSpPr>
          <p:spPr bwMode="auto">
            <a:xfrm>
              <a:off x="2516" y="1128"/>
              <a:ext cx="0" cy="102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157" name="Line 29"/>
            <p:cNvSpPr>
              <a:spLocks noChangeShapeType="1"/>
            </p:cNvSpPr>
            <p:nvPr/>
          </p:nvSpPr>
          <p:spPr bwMode="auto">
            <a:xfrm>
              <a:off x="2994" y="1317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48158" name="Rectangle 30"/>
          <p:cNvSpPr>
            <a:spLocks noChangeArrowheads="1"/>
          </p:cNvSpPr>
          <p:nvPr/>
        </p:nvSpPr>
        <p:spPr bwMode="auto">
          <a:xfrm>
            <a:off x="1008063" y="4211638"/>
            <a:ext cx="8856662" cy="29527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8159" name="Rectangle 31"/>
          <p:cNvSpPr>
            <a:spLocks noChangeArrowheads="1"/>
          </p:cNvSpPr>
          <p:nvPr/>
        </p:nvSpPr>
        <p:spPr bwMode="auto">
          <a:xfrm>
            <a:off x="431800" y="1258888"/>
            <a:ext cx="4895850" cy="10810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95773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CODING PASSES INTERLEAVING (CPI)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</a:t>
            </a:r>
          </a:p>
        </p:txBody>
      </p:sp>
      <p:grpSp>
        <p:nvGrpSpPr>
          <p:cNvPr id="50180" name="Group 4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50181" name="Line 5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182" name="Rectangle 6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50183" name="Group 7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50184" name="Line 8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185" name="Rectangle 9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50186" name="Group 10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50187" name="Line 11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0188" name="Rectangle 12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50189" name="AutoShape 13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  <p:pic>
        <p:nvPicPr>
          <p:cNvPr id="50190" name="Picture 14" descr="codingLevel2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6276975" y="5003800"/>
            <a:ext cx="38036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coding level:</a:t>
            </a:r>
          </a:p>
          <a:p>
            <a:pPr eaLnBrk="1">
              <a:lnSpc>
                <a:spcPct val="101000"/>
              </a:lnSpc>
            </a:pPr>
            <a:r>
              <a:rPr lang="en-GB" i="1">
                <a:solidFill>
                  <a:srgbClr val="000000"/>
                </a:solidFill>
                <a:latin typeface="Verdana" pitchFamily="34" charset="0"/>
              </a:rPr>
              <a:t>coding passes of the </a:t>
            </a:r>
          </a:p>
          <a:p>
            <a:pPr eaLnBrk="1">
              <a:lnSpc>
                <a:spcPct val="101000"/>
              </a:lnSpc>
            </a:pPr>
            <a:r>
              <a:rPr lang="en-GB" i="1">
                <a:solidFill>
                  <a:srgbClr val="000000"/>
                </a:solidFill>
                <a:latin typeface="Verdana" pitchFamily="34" charset="0"/>
              </a:rPr>
              <a:t>code-blocks selected by the transparent red boxes</a:t>
            </a:r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 flipH="1" flipV="1">
            <a:off x="5327650" y="4859338"/>
            <a:ext cx="936625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50193" name="Line 17"/>
          <p:cNvSpPr>
            <a:spLocks noChangeShapeType="1"/>
          </p:cNvSpPr>
          <p:nvPr/>
        </p:nvSpPr>
        <p:spPr bwMode="auto">
          <a:xfrm flipH="1" flipV="1">
            <a:off x="5832475" y="4356100"/>
            <a:ext cx="431800" cy="792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95773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CODING PASSES INTERLEAVING (CPI)</a:t>
            </a:r>
          </a:p>
        </p:txBody>
      </p:sp>
      <p:grpSp>
        <p:nvGrpSpPr>
          <p:cNvPr id="52227" name="Group 3"/>
          <p:cNvGrpSpPr>
            <a:grpSpLocks/>
          </p:cNvGrpSpPr>
          <p:nvPr/>
        </p:nvGrpSpPr>
        <p:grpSpPr bwMode="auto">
          <a:xfrm>
            <a:off x="7777163" y="3779838"/>
            <a:ext cx="2087562" cy="1081087"/>
            <a:chOff x="4899" y="2743"/>
            <a:chExt cx="1315" cy="681"/>
          </a:xfrm>
        </p:grpSpPr>
        <p:sp>
          <p:nvSpPr>
            <p:cNvPr id="52228" name="Line 4"/>
            <p:cNvSpPr>
              <a:spLocks noChangeShapeType="1"/>
            </p:cNvSpPr>
            <p:nvPr/>
          </p:nvSpPr>
          <p:spPr bwMode="auto">
            <a:xfrm>
              <a:off x="5534" y="274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2229" name="Rectangle 5"/>
            <p:cNvSpPr>
              <a:spLocks noChangeArrowheads="1"/>
            </p:cNvSpPr>
            <p:nvPr/>
          </p:nvSpPr>
          <p:spPr bwMode="auto">
            <a:xfrm>
              <a:off x="4899" y="2879"/>
              <a:ext cx="1315" cy="54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solidFill>
                    <a:srgbClr val="FF0000"/>
                  </a:solidFill>
                </a:rPr>
                <a:t>CPI RATE CONTROL</a:t>
              </a:r>
            </a:p>
            <a:p>
              <a:pPr algn="ctr"/>
              <a:endParaRPr lang="es-ES" sz="1400" b="1">
                <a:solidFill>
                  <a:srgbClr val="FF0000"/>
                </a:solidFill>
              </a:endParaRPr>
            </a:p>
            <a:p>
              <a:pPr algn="ctr"/>
              <a:endParaRPr lang="es-ES" sz="800" b="1">
                <a:latin typeface="Verdana" pitchFamily="34" charset="0"/>
              </a:endParaRPr>
            </a:p>
            <a:p>
              <a:pPr algn="ctr"/>
              <a:r>
                <a:rPr lang="es-ES" sz="1400" b="1">
                  <a:latin typeface="Verdana" pitchFamily="34" charset="0"/>
                </a:rPr>
                <a:t>TIER-1 CODING</a:t>
              </a:r>
              <a:endParaRPr lang="es-ES" sz="1400" b="1">
                <a:solidFill>
                  <a:srgbClr val="FF0000"/>
                </a:solidFill>
                <a:latin typeface="Verdana" pitchFamily="34" charset="0"/>
              </a:endParaRPr>
            </a:p>
          </p:txBody>
        </p:sp>
        <p:sp>
          <p:nvSpPr>
            <p:cNvPr id="52230" name="Rectangle 6"/>
            <p:cNvSpPr>
              <a:spLocks noChangeArrowheads="1"/>
            </p:cNvSpPr>
            <p:nvPr/>
          </p:nvSpPr>
          <p:spPr bwMode="auto">
            <a:xfrm>
              <a:off x="5029" y="3225"/>
              <a:ext cx="1043" cy="1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231" name="Line 7"/>
            <p:cNvSpPr>
              <a:spLocks noChangeShapeType="1"/>
            </p:cNvSpPr>
            <p:nvPr/>
          </p:nvSpPr>
          <p:spPr bwMode="auto">
            <a:xfrm>
              <a:off x="5262" y="3061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2232" name="Line 8"/>
            <p:cNvSpPr>
              <a:spLocks noChangeShapeType="1"/>
            </p:cNvSpPr>
            <p:nvPr/>
          </p:nvSpPr>
          <p:spPr bwMode="auto">
            <a:xfrm>
              <a:off x="5398" y="3061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2233" name="Line 9"/>
            <p:cNvSpPr>
              <a:spLocks noChangeShapeType="1"/>
            </p:cNvSpPr>
            <p:nvPr/>
          </p:nvSpPr>
          <p:spPr bwMode="auto">
            <a:xfrm>
              <a:off x="5534" y="3061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2234" name="Line 10"/>
            <p:cNvSpPr>
              <a:spLocks noChangeShapeType="1"/>
            </p:cNvSpPr>
            <p:nvPr/>
          </p:nvSpPr>
          <p:spPr bwMode="auto">
            <a:xfrm>
              <a:off x="5670" y="3061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2235" name="Line 11"/>
            <p:cNvSpPr>
              <a:spLocks noChangeShapeType="1"/>
            </p:cNvSpPr>
            <p:nvPr/>
          </p:nvSpPr>
          <p:spPr bwMode="auto">
            <a:xfrm>
              <a:off x="5806" y="3061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</a:t>
            </a:r>
          </a:p>
        </p:txBody>
      </p:sp>
      <p:grpSp>
        <p:nvGrpSpPr>
          <p:cNvPr id="52237" name="Group 13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52238" name="Line 14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2239" name="Rectangle 15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52240" name="Group 16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52241" name="Line 17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2242" name="Rectangle 18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52243" name="Group 19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52244" name="Line 20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2245" name="Rectangle 21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52246" name="AutoShape 22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  <p:pic>
        <p:nvPicPr>
          <p:cNvPr id="52249" name="CPIalgorithm.avi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7620000" cy="571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34" fill="hold"/>
                                        <p:tgtEl>
                                          <p:spTgt spid="52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24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2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2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4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95773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CODING PASSES INTERLEAVING (CPI)</a:t>
            </a:r>
          </a:p>
        </p:txBody>
      </p:sp>
      <p:grpSp>
        <p:nvGrpSpPr>
          <p:cNvPr id="54275" name="Group 3"/>
          <p:cNvGrpSpPr>
            <a:grpSpLocks/>
          </p:cNvGrpSpPr>
          <p:nvPr/>
        </p:nvGrpSpPr>
        <p:grpSpPr bwMode="auto">
          <a:xfrm>
            <a:off x="7777163" y="3779838"/>
            <a:ext cx="2087562" cy="1081087"/>
            <a:chOff x="4899" y="2743"/>
            <a:chExt cx="1315" cy="681"/>
          </a:xfrm>
        </p:grpSpPr>
        <p:sp>
          <p:nvSpPr>
            <p:cNvPr id="54276" name="Line 4"/>
            <p:cNvSpPr>
              <a:spLocks noChangeShapeType="1"/>
            </p:cNvSpPr>
            <p:nvPr/>
          </p:nvSpPr>
          <p:spPr bwMode="auto">
            <a:xfrm>
              <a:off x="5534" y="274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4277" name="Rectangle 5"/>
            <p:cNvSpPr>
              <a:spLocks noChangeArrowheads="1"/>
            </p:cNvSpPr>
            <p:nvPr/>
          </p:nvSpPr>
          <p:spPr bwMode="auto">
            <a:xfrm>
              <a:off x="4899" y="2879"/>
              <a:ext cx="1315" cy="54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solidFill>
                    <a:srgbClr val="FF0000"/>
                  </a:solidFill>
                </a:rPr>
                <a:t>CPI RATE CONTROL</a:t>
              </a:r>
            </a:p>
            <a:p>
              <a:pPr algn="ctr"/>
              <a:endParaRPr lang="es-ES" sz="1400" b="1">
                <a:solidFill>
                  <a:srgbClr val="FF0000"/>
                </a:solidFill>
              </a:endParaRPr>
            </a:p>
            <a:p>
              <a:pPr algn="ctr"/>
              <a:endParaRPr lang="es-ES" sz="800" b="1">
                <a:latin typeface="Verdana" pitchFamily="34" charset="0"/>
              </a:endParaRPr>
            </a:p>
            <a:p>
              <a:pPr algn="ctr"/>
              <a:r>
                <a:rPr lang="es-ES" sz="1400" b="1">
                  <a:latin typeface="Verdana" pitchFamily="34" charset="0"/>
                </a:rPr>
                <a:t>TIER-1 CODING</a:t>
              </a:r>
              <a:endParaRPr lang="es-ES" sz="1400" b="1">
                <a:solidFill>
                  <a:srgbClr val="FF0000"/>
                </a:solidFill>
                <a:latin typeface="Verdana" pitchFamily="34" charset="0"/>
              </a:endParaRPr>
            </a:p>
          </p:txBody>
        </p:sp>
        <p:sp>
          <p:nvSpPr>
            <p:cNvPr id="54278" name="Rectangle 6"/>
            <p:cNvSpPr>
              <a:spLocks noChangeArrowheads="1"/>
            </p:cNvSpPr>
            <p:nvPr/>
          </p:nvSpPr>
          <p:spPr bwMode="auto">
            <a:xfrm>
              <a:off x="5029" y="3225"/>
              <a:ext cx="1043" cy="1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279" name="Line 7"/>
            <p:cNvSpPr>
              <a:spLocks noChangeShapeType="1"/>
            </p:cNvSpPr>
            <p:nvPr/>
          </p:nvSpPr>
          <p:spPr bwMode="auto">
            <a:xfrm>
              <a:off x="5262" y="3061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4280" name="Line 8"/>
            <p:cNvSpPr>
              <a:spLocks noChangeShapeType="1"/>
            </p:cNvSpPr>
            <p:nvPr/>
          </p:nvSpPr>
          <p:spPr bwMode="auto">
            <a:xfrm>
              <a:off x="5398" y="3061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4281" name="Line 9"/>
            <p:cNvSpPr>
              <a:spLocks noChangeShapeType="1"/>
            </p:cNvSpPr>
            <p:nvPr/>
          </p:nvSpPr>
          <p:spPr bwMode="auto">
            <a:xfrm>
              <a:off x="5534" y="3061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4282" name="Line 10"/>
            <p:cNvSpPr>
              <a:spLocks noChangeShapeType="1"/>
            </p:cNvSpPr>
            <p:nvPr/>
          </p:nvSpPr>
          <p:spPr bwMode="auto">
            <a:xfrm>
              <a:off x="5670" y="3061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4283" name="Line 11"/>
            <p:cNvSpPr>
              <a:spLocks noChangeShapeType="1"/>
            </p:cNvSpPr>
            <p:nvPr/>
          </p:nvSpPr>
          <p:spPr bwMode="auto">
            <a:xfrm>
              <a:off x="5806" y="3061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</a:t>
            </a:r>
          </a:p>
        </p:txBody>
      </p:sp>
      <p:grpSp>
        <p:nvGrpSpPr>
          <p:cNvPr id="54285" name="Group 13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54286" name="Line 14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4287" name="Rectangle 15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54288" name="Group 16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54289" name="Line 17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4290" name="Rectangle 18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54291" name="Group 19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54292" name="Line 20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4293" name="Rectangle 21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54294" name="AutoShape 22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  <p:sp>
        <p:nvSpPr>
          <p:cNvPr id="54295" name="Text Box 23"/>
          <p:cNvSpPr txBox="1">
            <a:spLocks noChangeArrowheads="1"/>
          </p:cNvSpPr>
          <p:nvPr/>
        </p:nvSpPr>
        <p:spPr bwMode="auto">
          <a:xfrm>
            <a:off x="9288463" y="7262813"/>
            <a:ext cx="50800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s-ES" sz="1200" b="1">
                <a:solidFill>
                  <a:srgbClr val="333333"/>
                </a:solidFill>
                <a:latin typeface="Verdana" pitchFamily="34" charset="0"/>
              </a:rPr>
              <a:t>11</a:t>
            </a:r>
          </a:p>
        </p:txBody>
      </p:sp>
      <p:pic>
        <p:nvPicPr>
          <p:cNvPr id="3" name="CPIalgorithm-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" y="1305197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95773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CODING PASSES INTERLEAVING (CPI)</a:t>
            </a:r>
          </a:p>
        </p:txBody>
      </p:sp>
      <p:grpSp>
        <p:nvGrpSpPr>
          <p:cNvPr id="56323" name="Group 3"/>
          <p:cNvGrpSpPr>
            <a:grpSpLocks/>
          </p:cNvGrpSpPr>
          <p:nvPr/>
        </p:nvGrpSpPr>
        <p:grpSpPr bwMode="auto">
          <a:xfrm>
            <a:off x="7777163" y="3779838"/>
            <a:ext cx="2087562" cy="1081087"/>
            <a:chOff x="4899" y="2743"/>
            <a:chExt cx="1315" cy="681"/>
          </a:xfrm>
        </p:grpSpPr>
        <p:sp>
          <p:nvSpPr>
            <p:cNvPr id="56324" name="Line 4"/>
            <p:cNvSpPr>
              <a:spLocks noChangeShapeType="1"/>
            </p:cNvSpPr>
            <p:nvPr/>
          </p:nvSpPr>
          <p:spPr bwMode="auto">
            <a:xfrm>
              <a:off x="5534" y="274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6325" name="Rectangle 5"/>
            <p:cNvSpPr>
              <a:spLocks noChangeArrowheads="1"/>
            </p:cNvSpPr>
            <p:nvPr/>
          </p:nvSpPr>
          <p:spPr bwMode="auto">
            <a:xfrm>
              <a:off x="4899" y="2879"/>
              <a:ext cx="1315" cy="5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/>
                <a:t>CPI RATE CONTROL</a:t>
              </a:r>
            </a:p>
            <a:p>
              <a:pPr algn="ctr"/>
              <a:endParaRPr lang="es-ES" sz="1400" b="1"/>
            </a:p>
            <a:p>
              <a:pPr algn="ctr"/>
              <a:endParaRPr lang="es-ES" sz="800" b="1">
                <a:latin typeface="Verdana" pitchFamily="34" charset="0"/>
              </a:endParaRPr>
            </a:p>
            <a:p>
              <a:pPr algn="ctr"/>
              <a:r>
                <a:rPr lang="es-ES" sz="1400" b="1">
                  <a:latin typeface="Verdana" pitchFamily="34" charset="0"/>
                </a:rPr>
                <a:t>TIER-1 CODING</a:t>
              </a:r>
              <a:endParaRPr lang="es-ES" sz="1400" b="1">
                <a:solidFill>
                  <a:srgbClr val="FF0000"/>
                </a:solidFill>
                <a:latin typeface="Verdana" pitchFamily="34" charset="0"/>
              </a:endParaRPr>
            </a:p>
          </p:txBody>
        </p:sp>
        <p:sp>
          <p:nvSpPr>
            <p:cNvPr id="56326" name="Rectangle 6"/>
            <p:cNvSpPr>
              <a:spLocks noChangeArrowheads="1"/>
            </p:cNvSpPr>
            <p:nvPr/>
          </p:nvSpPr>
          <p:spPr bwMode="auto">
            <a:xfrm>
              <a:off x="5029" y="3225"/>
              <a:ext cx="1043" cy="1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327" name="Line 7"/>
            <p:cNvSpPr>
              <a:spLocks noChangeShapeType="1"/>
            </p:cNvSpPr>
            <p:nvPr/>
          </p:nvSpPr>
          <p:spPr bwMode="auto">
            <a:xfrm>
              <a:off x="5262" y="3061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6328" name="Line 8"/>
            <p:cNvSpPr>
              <a:spLocks noChangeShapeType="1"/>
            </p:cNvSpPr>
            <p:nvPr/>
          </p:nvSpPr>
          <p:spPr bwMode="auto">
            <a:xfrm>
              <a:off x="5398" y="3061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6329" name="Line 9"/>
            <p:cNvSpPr>
              <a:spLocks noChangeShapeType="1"/>
            </p:cNvSpPr>
            <p:nvPr/>
          </p:nvSpPr>
          <p:spPr bwMode="auto">
            <a:xfrm>
              <a:off x="5534" y="3061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6330" name="Line 10"/>
            <p:cNvSpPr>
              <a:spLocks noChangeShapeType="1"/>
            </p:cNvSpPr>
            <p:nvPr/>
          </p:nvSpPr>
          <p:spPr bwMode="auto">
            <a:xfrm>
              <a:off x="5670" y="3061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6331" name="Line 11"/>
            <p:cNvSpPr>
              <a:spLocks noChangeShapeType="1"/>
            </p:cNvSpPr>
            <p:nvPr/>
          </p:nvSpPr>
          <p:spPr bwMode="auto">
            <a:xfrm>
              <a:off x="5806" y="3061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</a:t>
            </a:r>
          </a:p>
        </p:txBody>
      </p:sp>
      <p:grpSp>
        <p:nvGrpSpPr>
          <p:cNvPr id="56333" name="Group 13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56334" name="Line 14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6335" name="Rectangle 15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56336" name="Group 16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56337" name="Line 17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6338" name="Rectangle 18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56339" name="Group 19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56340" name="Line 20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6341" name="Rectangle 21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56342" name="AutoShape 22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  <p:pic>
        <p:nvPicPr>
          <p:cNvPr id="56343" name="Picture 23" descr="CPIalgorithm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WTblocks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913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CODING PASSES INTERLEAVING (CPI)</a:t>
            </a:r>
          </a:p>
        </p:txBody>
      </p:sp>
      <p:grpSp>
        <p:nvGrpSpPr>
          <p:cNvPr id="58372" name="Group 4"/>
          <p:cNvGrpSpPr>
            <a:grpSpLocks/>
          </p:cNvGrpSpPr>
          <p:nvPr/>
        </p:nvGrpSpPr>
        <p:grpSpPr bwMode="auto">
          <a:xfrm>
            <a:off x="1665288" y="2189163"/>
            <a:ext cx="973137" cy="966787"/>
            <a:chOff x="1049" y="1379"/>
            <a:chExt cx="613" cy="609"/>
          </a:xfrm>
        </p:grpSpPr>
        <p:sp>
          <p:nvSpPr>
            <p:cNvPr id="58373" name="Rectangle 5"/>
            <p:cNvSpPr>
              <a:spLocks noChangeArrowheads="1"/>
            </p:cNvSpPr>
            <p:nvPr/>
          </p:nvSpPr>
          <p:spPr bwMode="auto">
            <a:xfrm>
              <a:off x="1049" y="1379"/>
              <a:ext cx="613" cy="609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374" name="Text Box 6"/>
            <p:cNvSpPr txBox="1">
              <a:spLocks noChangeArrowheads="1"/>
            </p:cNvSpPr>
            <p:nvPr/>
          </p:nvSpPr>
          <p:spPr bwMode="auto">
            <a:xfrm>
              <a:off x="1224" y="1474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1</a:t>
              </a:r>
            </a:p>
          </p:txBody>
        </p:sp>
      </p:grpSp>
      <p:grpSp>
        <p:nvGrpSpPr>
          <p:cNvPr id="58375" name="Group 7"/>
          <p:cNvGrpSpPr>
            <a:grpSpLocks/>
          </p:cNvGrpSpPr>
          <p:nvPr/>
        </p:nvGrpSpPr>
        <p:grpSpPr bwMode="auto">
          <a:xfrm>
            <a:off x="2771775" y="2195513"/>
            <a:ext cx="973138" cy="966787"/>
            <a:chOff x="1049" y="1379"/>
            <a:chExt cx="613" cy="609"/>
          </a:xfrm>
        </p:grpSpPr>
        <p:sp>
          <p:nvSpPr>
            <p:cNvPr id="58376" name="Rectangle 8"/>
            <p:cNvSpPr>
              <a:spLocks noChangeArrowheads="1"/>
            </p:cNvSpPr>
            <p:nvPr/>
          </p:nvSpPr>
          <p:spPr bwMode="auto">
            <a:xfrm>
              <a:off x="1049" y="1379"/>
              <a:ext cx="613" cy="609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377" name="Text Box 9"/>
            <p:cNvSpPr txBox="1">
              <a:spLocks noChangeArrowheads="1"/>
            </p:cNvSpPr>
            <p:nvPr/>
          </p:nvSpPr>
          <p:spPr bwMode="auto">
            <a:xfrm>
              <a:off x="1224" y="1474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2</a:t>
              </a:r>
            </a:p>
          </p:txBody>
        </p:sp>
      </p:grpSp>
      <p:grpSp>
        <p:nvGrpSpPr>
          <p:cNvPr id="58378" name="Group 10"/>
          <p:cNvGrpSpPr>
            <a:grpSpLocks/>
          </p:cNvGrpSpPr>
          <p:nvPr/>
        </p:nvGrpSpPr>
        <p:grpSpPr bwMode="auto">
          <a:xfrm>
            <a:off x="1655763" y="3275013"/>
            <a:ext cx="973137" cy="966787"/>
            <a:chOff x="1049" y="1379"/>
            <a:chExt cx="613" cy="609"/>
          </a:xfrm>
        </p:grpSpPr>
        <p:sp>
          <p:nvSpPr>
            <p:cNvPr id="58379" name="Rectangle 11"/>
            <p:cNvSpPr>
              <a:spLocks noChangeArrowheads="1"/>
            </p:cNvSpPr>
            <p:nvPr/>
          </p:nvSpPr>
          <p:spPr bwMode="auto">
            <a:xfrm>
              <a:off x="1049" y="1379"/>
              <a:ext cx="613" cy="609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380" name="Text Box 12"/>
            <p:cNvSpPr txBox="1">
              <a:spLocks noChangeArrowheads="1"/>
            </p:cNvSpPr>
            <p:nvPr/>
          </p:nvSpPr>
          <p:spPr bwMode="auto">
            <a:xfrm>
              <a:off x="1224" y="1474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3</a:t>
              </a:r>
            </a:p>
          </p:txBody>
        </p:sp>
      </p:grpSp>
      <p:grpSp>
        <p:nvGrpSpPr>
          <p:cNvPr id="58381" name="Group 13"/>
          <p:cNvGrpSpPr>
            <a:grpSpLocks/>
          </p:cNvGrpSpPr>
          <p:nvPr/>
        </p:nvGrpSpPr>
        <p:grpSpPr bwMode="auto">
          <a:xfrm>
            <a:off x="2771775" y="3275013"/>
            <a:ext cx="973138" cy="966787"/>
            <a:chOff x="1049" y="1379"/>
            <a:chExt cx="613" cy="609"/>
          </a:xfrm>
        </p:grpSpPr>
        <p:sp>
          <p:nvSpPr>
            <p:cNvPr id="58382" name="Rectangle 14"/>
            <p:cNvSpPr>
              <a:spLocks noChangeArrowheads="1"/>
            </p:cNvSpPr>
            <p:nvPr/>
          </p:nvSpPr>
          <p:spPr bwMode="auto">
            <a:xfrm>
              <a:off x="1049" y="1379"/>
              <a:ext cx="613" cy="609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383" name="Text Box 15"/>
            <p:cNvSpPr txBox="1">
              <a:spLocks noChangeArrowheads="1"/>
            </p:cNvSpPr>
            <p:nvPr/>
          </p:nvSpPr>
          <p:spPr bwMode="auto">
            <a:xfrm>
              <a:off x="1224" y="1474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4</a:t>
              </a:r>
            </a:p>
          </p:txBody>
        </p:sp>
      </p:grpSp>
      <p:grpSp>
        <p:nvGrpSpPr>
          <p:cNvPr id="58384" name="Group 16"/>
          <p:cNvGrpSpPr>
            <a:grpSpLocks/>
          </p:cNvGrpSpPr>
          <p:nvPr/>
        </p:nvGrpSpPr>
        <p:grpSpPr bwMode="auto">
          <a:xfrm>
            <a:off x="3887788" y="2195513"/>
            <a:ext cx="1884362" cy="1870075"/>
            <a:chOff x="2449" y="1383"/>
            <a:chExt cx="1187" cy="1178"/>
          </a:xfrm>
        </p:grpSpPr>
        <p:sp>
          <p:nvSpPr>
            <p:cNvPr id="58385" name="Rectangle 17"/>
            <p:cNvSpPr>
              <a:spLocks noChangeArrowheads="1"/>
            </p:cNvSpPr>
            <p:nvPr/>
          </p:nvSpPr>
          <p:spPr bwMode="auto">
            <a:xfrm>
              <a:off x="2449" y="1383"/>
              <a:ext cx="1187" cy="117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386" name="Text Box 18"/>
            <p:cNvSpPr txBox="1">
              <a:spLocks noChangeArrowheads="1"/>
            </p:cNvSpPr>
            <p:nvPr/>
          </p:nvSpPr>
          <p:spPr bwMode="auto">
            <a:xfrm>
              <a:off x="2903" y="1746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5</a:t>
              </a:r>
            </a:p>
          </p:txBody>
        </p:sp>
      </p:grpSp>
      <p:grpSp>
        <p:nvGrpSpPr>
          <p:cNvPr id="58387" name="Group 19"/>
          <p:cNvGrpSpPr>
            <a:grpSpLocks/>
          </p:cNvGrpSpPr>
          <p:nvPr/>
        </p:nvGrpSpPr>
        <p:grpSpPr bwMode="auto">
          <a:xfrm>
            <a:off x="3887788" y="4430713"/>
            <a:ext cx="1884362" cy="1870075"/>
            <a:chOff x="2449" y="1383"/>
            <a:chExt cx="1187" cy="1178"/>
          </a:xfrm>
        </p:grpSpPr>
        <p:sp>
          <p:nvSpPr>
            <p:cNvPr id="58388" name="Rectangle 20"/>
            <p:cNvSpPr>
              <a:spLocks noChangeArrowheads="1"/>
            </p:cNvSpPr>
            <p:nvPr/>
          </p:nvSpPr>
          <p:spPr bwMode="auto">
            <a:xfrm>
              <a:off x="2449" y="1383"/>
              <a:ext cx="1187" cy="117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389" name="Text Box 21"/>
            <p:cNvSpPr txBox="1">
              <a:spLocks noChangeArrowheads="1"/>
            </p:cNvSpPr>
            <p:nvPr/>
          </p:nvSpPr>
          <p:spPr bwMode="auto">
            <a:xfrm>
              <a:off x="2903" y="1746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7</a:t>
              </a:r>
            </a:p>
          </p:txBody>
        </p:sp>
      </p:grpSp>
      <p:grpSp>
        <p:nvGrpSpPr>
          <p:cNvPr id="58390" name="Group 22"/>
          <p:cNvGrpSpPr>
            <a:grpSpLocks/>
          </p:cNvGrpSpPr>
          <p:nvPr/>
        </p:nvGrpSpPr>
        <p:grpSpPr bwMode="auto">
          <a:xfrm>
            <a:off x="1655763" y="4427538"/>
            <a:ext cx="1884362" cy="1870075"/>
            <a:chOff x="2449" y="1383"/>
            <a:chExt cx="1187" cy="1178"/>
          </a:xfrm>
        </p:grpSpPr>
        <p:sp>
          <p:nvSpPr>
            <p:cNvPr id="58391" name="Rectangle 23"/>
            <p:cNvSpPr>
              <a:spLocks noChangeArrowheads="1"/>
            </p:cNvSpPr>
            <p:nvPr/>
          </p:nvSpPr>
          <p:spPr bwMode="auto">
            <a:xfrm>
              <a:off x="2449" y="1383"/>
              <a:ext cx="1187" cy="117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392" name="Text Box 24"/>
            <p:cNvSpPr txBox="1">
              <a:spLocks noChangeArrowheads="1"/>
            </p:cNvSpPr>
            <p:nvPr/>
          </p:nvSpPr>
          <p:spPr bwMode="auto">
            <a:xfrm>
              <a:off x="2903" y="1746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6</a:t>
              </a:r>
            </a:p>
          </p:txBody>
        </p:sp>
      </p:grpSp>
      <p:grpSp>
        <p:nvGrpSpPr>
          <p:cNvPr id="58393" name="Group 25"/>
          <p:cNvGrpSpPr>
            <a:grpSpLocks/>
          </p:cNvGrpSpPr>
          <p:nvPr/>
        </p:nvGrpSpPr>
        <p:grpSpPr bwMode="auto">
          <a:xfrm>
            <a:off x="2157413" y="2643188"/>
            <a:ext cx="2673350" cy="2684462"/>
            <a:chOff x="1359" y="1665"/>
            <a:chExt cx="1684" cy="1691"/>
          </a:xfrm>
        </p:grpSpPr>
        <p:sp>
          <p:nvSpPr>
            <p:cNvPr id="58394" name="Freeform 26"/>
            <p:cNvSpPr>
              <a:spLocks/>
            </p:cNvSpPr>
            <p:nvPr/>
          </p:nvSpPr>
          <p:spPr bwMode="auto">
            <a:xfrm>
              <a:off x="1359" y="1665"/>
              <a:ext cx="1684" cy="1691"/>
            </a:xfrm>
            <a:custGeom>
              <a:avLst/>
              <a:gdLst>
                <a:gd name="T0" fmla="*/ 18 w 1684"/>
                <a:gd name="T1" fmla="*/ 0 h 1691"/>
                <a:gd name="T2" fmla="*/ 732 w 1684"/>
                <a:gd name="T3" fmla="*/ 0 h 1691"/>
                <a:gd name="T4" fmla="*/ 0 w 1684"/>
                <a:gd name="T5" fmla="*/ 689 h 1691"/>
                <a:gd name="T6" fmla="*/ 726 w 1684"/>
                <a:gd name="T7" fmla="*/ 689 h 1691"/>
                <a:gd name="T8" fmla="*/ 1684 w 1684"/>
                <a:gd name="T9" fmla="*/ 263 h 1691"/>
                <a:gd name="T10" fmla="*/ 281 w 1684"/>
                <a:gd name="T11" fmla="*/ 1691 h 1691"/>
                <a:gd name="T12" fmla="*/ 1684 w 1684"/>
                <a:gd name="T13" fmla="*/ 1691 h 1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4" h="1691">
                  <a:moveTo>
                    <a:pt x="18" y="0"/>
                  </a:moveTo>
                  <a:lnTo>
                    <a:pt x="732" y="0"/>
                  </a:lnTo>
                  <a:lnTo>
                    <a:pt x="0" y="689"/>
                  </a:lnTo>
                  <a:lnTo>
                    <a:pt x="726" y="689"/>
                  </a:lnTo>
                  <a:lnTo>
                    <a:pt x="1684" y="263"/>
                  </a:lnTo>
                  <a:lnTo>
                    <a:pt x="281" y="1691"/>
                  </a:lnTo>
                  <a:lnTo>
                    <a:pt x="1684" y="1691"/>
                  </a:lnTo>
                </a:path>
              </a:pathLst>
            </a:custGeom>
            <a:noFill/>
            <a:ln w="34925" cmpd="sng">
              <a:solidFill>
                <a:srgbClr val="FF00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395" name="Line 27"/>
            <p:cNvSpPr>
              <a:spLocks noChangeShapeType="1"/>
            </p:cNvSpPr>
            <p:nvPr/>
          </p:nvSpPr>
          <p:spPr bwMode="auto">
            <a:xfrm flipH="1">
              <a:off x="1939" y="2354"/>
              <a:ext cx="137" cy="0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 type="triangle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58396" name="Text Box 28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</a:t>
            </a:r>
          </a:p>
        </p:txBody>
      </p:sp>
      <p:grpSp>
        <p:nvGrpSpPr>
          <p:cNvPr id="58397" name="Group 29"/>
          <p:cNvGrpSpPr>
            <a:grpSpLocks/>
          </p:cNvGrpSpPr>
          <p:nvPr/>
        </p:nvGrpSpPr>
        <p:grpSpPr bwMode="auto">
          <a:xfrm>
            <a:off x="7777163" y="3781425"/>
            <a:ext cx="2087562" cy="1081088"/>
            <a:chOff x="4899" y="2743"/>
            <a:chExt cx="1315" cy="681"/>
          </a:xfrm>
        </p:grpSpPr>
        <p:sp>
          <p:nvSpPr>
            <p:cNvPr id="58398" name="Line 30"/>
            <p:cNvSpPr>
              <a:spLocks noChangeShapeType="1"/>
            </p:cNvSpPr>
            <p:nvPr/>
          </p:nvSpPr>
          <p:spPr bwMode="auto">
            <a:xfrm>
              <a:off x="5534" y="274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399" name="Rectangle 31"/>
            <p:cNvSpPr>
              <a:spLocks noChangeArrowheads="1"/>
            </p:cNvSpPr>
            <p:nvPr/>
          </p:nvSpPr>
          <p:spPr bwMode="auto">
            <a:xfrm>
              <a:off x="4899" y="2879"/>
              <a:ext cx="1315" cy="5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/>
                <a:t>CPI RATE CONTROL</a:t>
              </a:r>
            </a:p>
            <a:p>
              <a:pPr algn="ctr"/>
              <a:endParaRPr lang="es-ES" sz="1400" b="1"/>
            </a:p>
            <a:p>
              <a:pPr algn="ctr"/>
              <a:endParaRPr lang="es-ES" sz="800" b="1">
                <a:latin typeface="Verdana" pitchFamily="34" charset="0"/>
              </a:endParaRPr>
            </a:p>
            <a:p>
              <a:pPr algn="ctr"/>
              <a:r>
                <a:rPr lang="es-ES" sz="1400" b="1">
                  <a:latin typeface="Verdana" pitchFamily="34" charset="0"/>
                </a:rPr>
                <a:t>TIER-1 CODING</a:t>
              </a:r>
              <a:endParaRPr lang="es-ES" sz="1400" b="1">
                <a:solidFill>
                  <a:srgbClr val="FF0000"/>
                </a:solidFill>
                <a:latin typeface="Verdana" pitchFamily="34" charset="0"/>
              </a:endParaRPr>
            </a:p>
          </p:txBody>
        </p:sp>
        <p:sp>
          <p:nvSpPr>
            <p:cNvPr id="58400" name="Rectangle 32"/>
            <p:cNvSpPr>
              <a:spLocks noChangeArrowheads="1"/>
            </p:cNvSpPr>
            <p:nvPr/>
          </p:nvSpPr>
          <p:spPr bwMode="auto">
            <a:xfrm>
              <a:off x="5029" y="3225"/>
              <a:ext cx="1043" cy="1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401" name="Line 33"/>
            <p:cNvSpPr>
              <a:spLocks noChangeShapeType="1"/>
            </p:cNvSpPr>
            <p:nvPr/>
          </p:nvSpPr>
          <p:spPr bwMode="auto">
            <a:xfrm>
              <a:off x="5262" y="3061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402" name="Line 34"/>
            <p:cNvSpPr>
              <a:spLocks noChangeShapeType="1"/>
            </p:cNvSpPr>
            <p:nvPr/>
          </p:nvSpPr>
          <p:spPr bwMode="auto">
            <a:xfrm>
              <a:off x="5398" y="3061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403" name="Line 35"/>
            <p:cNvSpPr>
              <a:spLocks noChangeShapeType="1"/>
            </p:cNvSpPr>
            <p:nvPr/>
          </p:nvSpPr>
          <p:spPr bwMode="auto">
            <a:xfrm>
              <a:off x="5534" y="3061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404" name="Line 36"/>
            <p:cNvSpPr>
              <a:spLocks noChangeShapeType="1"/>
            </p:cNvSpPr>
            <p:nvPr/>
          </p:nvSpPr>
          <p:spPr bwMode="auto">
            <a:xfrm>
              <a:off x="5670" y="3061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405" name="Line 37"/>
            <p:cNvSpPr>
              <a:spLocks noChangeShapeType="1"/>
            </p:cNvSpPr>
            <p:nvPr/>
          </p:nvSpPr>
          <p:spPr bwMode="auto">
            <a:xfrm>
              <a:off x="5806" y="3061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58406" name="Group 38"/>
          <p:cNvGrpSpPr>
            <a:grpSpLocks/>
          </p:cNvGrpSpPr>
          <p:nvPr/>
        </p:nvGrpSpPr>
        <p:grpSpPr bwMode="auto">
          <a:xfrm>
            <a:off x="7777163" y="1620838"/>
            <a:ext cx="2087562" cy="720725"/>
            <a:chOff x="4899" y="1383"/>
            <a:chExt cx="1315" cy="454"/>
          </a:xfrm>
        </p:grpSpPr>
        <p:sp>
          <p:nvSpPr>
            <p:cNvPr id="58407" name="Line 3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408" name="Rectangle 4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58409" name="Group 41"/>
          <p:cNvGrpSpPr>
            <a:grpSpLocks/>
          </p:cNvGrpSpPr>
          <p:nvPr/>
        </p:nvGrpSpPr>
        <p:grpSpPr bwMode="auto">
          <a:xfrm>
            <a:off x="7777163" y="2341563"/>
            <a:ext cx="2087562" cy="720725"/>
            <a:chOff x="4899" y="1837"/>
            <a:chExt cx="1315" cy="454"/>
          </a:xfrm>
        </p:grpSpPr>
        <p:sp>
          <p:nvSpPr>
            <p:cNvPr id="58410" name="Line 42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411" name="Rectangle 43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58412" name="Group 44"/>
          <p:cNvGrpSpPr>
            <a:grpSpLocks/>
          </p:cNvGrpSpPr>
          <p:nvPr/>
        </p:nvGrpSpPr>
        <p:grpSpPr bwMode="auto">
          <a:xfrm>
            <a:off x="7777163" y="3060700"/>
            <a:ext cx="2087562" cy="720725"/>
            <a:chOff x="4899" y="2290"/>
            <a:chExt cx="1315" cy="454"/>
          </a:xfrm>
        </p:grpSpPr>
        <p:sp>
          <p:nvSpPr>
            <p:cNvPr id="58413" name="Line 45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414" name="Rectangle 46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58415" name="AutoShape 47"/>
          <p:cNvSpPr>
            <a:spLocks noChangeArrowheads="1"/>
          </p:cNvSpPr>
          <p:nvPr/>
        </p:nvSpPr>
        <p:spPr bwMode="auto">
          <a:xfrm>
            <a:off x="7777163" y="1331913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8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"/>
          <p:cNvGrpSpPr>
            <a:grpSpLocks/>
          </p:cNvGrpSpPr>
          <p:nvPr/>
        </p:nvGrpSpPr>
        <p:grpSpPr bwMode="auto">
          <a:xfrm>
            <a:off x="7777163" y="1331913"/>
            <a:ext cx="2087562" cy="3530600"/>
            <a:chOff x="4899" y="884"/>
            <a:chExt cx="1315" cy="2224"/>
          </a:xfrm>
        </p:grpSpPr>
        <p:grpSp>
          <p:nvGrpSpPr>
            <p:cNvPr id="60419" name="Group 3"/>
            <p:cNvGrpSpPr>
              <a:grpSpLocks/>
            </p:cNvGrpSpPr>
            <p:nvPr/>
          </p:nvGrpSpPr>
          <p:grpSpPr bwMode="auto">
            <a:xfrm>
              <a:off x="4899" y="2427"/>
              <a:ext cx="1315" cy="681"/>
              <a:chOff x="4899" y="2743"/>
              <a:chExt cx="1315" cy="681"/>
            </a:xfrm>
          </p:grpSpPr>
          <p:sp>
            <p:nvSpPr>
              <p:cNvPr id="60420" name="Line 4"/>
              <p:cNvSpPr>
                <a:spLocks noChangeShapeType="1"/>
              </p:cNvSpPr>
              <p:nvPr/>
            </p:nvSpPr>
            <p:spPr bwMode="auto">
              <a:xfrm>
                <a:off x="5534" y="2743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0421" name="Rectangle 5"/>
              <p:cNvSpPr>
                <a:spLocks noChangeArrowheads="1"/>
              </p:cNvSpPr>
              <p:nvPr/>
            </p:nvSpPr>
            <p:spPr bwMode="auto">
              <a:xfrm>
                <a:off x="4899" y="2879"/>
                <a:ext cx="1315" cy="54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/>
                  <a:t>CPI RATE CONTROL</a:t>
                </a:r>
              </a:p>
              <a:p>
                <a:pPr algn="ctr"/>
                <a:endParaRPr lang="es-ES" sz="1400" b="1"/>
              </a:p>
              <a:p>
                <a:pPr algn="ctr"/>
                <a:endParaRPr lang="es-ES" sz="800" b="1">
                  <a:latin typeface="Verdana" pitchFamily="34" charset="0"/>
                </a:endParaRPr>
              </a:p>
              <a:p>
                <a:pPr algn="ctr"/>
                <a:r>
                  <a:rPr lang="es-ES" sz="1400" b="1">
                    <a:latin typeface="Verdana" pitchFamily="34" charset="0"/>
                  </a:rPr>
                  <a:t>TIER-1 CODING</a:t>
                </a:r>
                <a:endParaRPr lang="es-ES" sz="1400" b="1">
                  <a:solidFill>
                    <a:srgbClr val="FF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60422" name="Rectangle 6"/>
              <p:cNvSpPr>
                <a:spLocks noChangeArrowheads="1"/>
              </p:cNvSpPr>
              <p:nvPr/>
            </p:nvSpPr>
            <p:spPr bwMode="auto">
              <a:xfrm>
                <a:off x="5029" y="3225"/>
                <a:ext cx="1043" cy="16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0423" name="Line 7"/>
              <p:cNvSpPr>
                <a:spLocks noChangeShapeType="1"/>
              </p:cNvSpPr>
              <p:nvPr/>
            </p:nvSpPr>
            <p:spPr bwMode="auto">
              <a:xfrm>
                <a:off x="5262" y="3061"/>
                <a:ext cx="0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0424" name="Line 8"/>
              <p:cNvSpPr>
                <a:spLocks noChangeShapeType="1"/>
              </p:cNvSpPr>
              <p:nvPr/>
            </p:nvSpPr>
            <p:spPr bwMode="auto">
              <a:xfrm>
                <a:off x="5398" y="3061"/>
                <a:ext cx="0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0425" name="Line 9"/>
              <p:cNvSpPr>
                <a:spLocks noChangeShapeType="1"/>
              </p:cNvSpPr>
              <p:nvPr/>
            </p:nvSpPr>
            <p:spPr bwMode="auto">
              <a:xfrm>
                <a:off x="5534" y="3061"/>
                <a:ext cx="0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0426" name="Line 10"/>
              <p:cNvSpPr>
                <a:spLocks noChangeShapeType="1"/>
              </p:cNvSpPr>
              <p:nvPr/>
            </p:nvSpPr>
            <p:spPr bwMode="auto">
              <a:xfrm>
                <a:off x="5670" y="3061"/>
                <a:ext cx="0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0427" name="Line 11"/>
              <p:cNvSpPr>
                <a:spLocks noChangeShapeType="1"/>
              </p:cNvSpPr>
              <p:nvPr/>
            </p:nvSpPr>
            <p:spPr bwMode="auto">
              <a:xfrm>
                <a:off x="5806" y="3061"/>
                <a:ext cx="0" cy="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60428" name="Group 12"/>
            <p:cNvGrpSpPr>
              <a:grpSpLocks/>
            </p:cNvGrpSpPr>
            <p:nvPr/>
          </p:nvGrpSpPr>
          <p:grpSpPr bwMode="auto">
            <a:xfrm>
              <a:off x="4899" y="1066"/>
              <a:ext cx="1315" cy="454"/>
              <a:chOff x="4899" y="1383"/>
              <a:chExt cx="1315" cy="454"/>
            </a:xfrm>
          </p:grpSpPr>
          <p:sp>
            <p:nvSpPr>
              <p:cNvPr id="60429" name="Line 13"/>
              <p:cNvSpPr>
                <a:spLocks noChangeShapeType="1"/>
              </p:cNvSpPr>
              <p:nvPr/>
            </p:nvSpPr>
            <p:spPr bwMode="auto">
              <a:xfrm>
                <a:off x="5534" y="1383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0430" name="Rectangle 14"/>
              <p:cNvSpPr>
                <a:spLocks noChangeArrowheads="1"/>
              </p:cNvSpPr>
              <p:nvPr/>
            </p:nvSpPr>
            <p:spPr bwMode="auto">
              <a:xfrm>
                <a:off x="4899" y="1519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>
                    <a:latin typeface="Verdana" pitchFamily="34" charset="0"/>
                  </a:rPr>
                  <a:t>MULTI-COMPONENT</a:t>
                </a:r>
              </a:p>
              <a:p>
                <a:pPr algn="ctr"/>
                <a:r>
                  <a:rPr lang="es-ES" sz="1400" b="1">
                    <a:latin typeface="Verdana" pitchFamily="34" charset="0"/>
                  </a:rPr>
                  <a:t>TRANSFORM</a:t>
                </a:r>
              </a:p>
            </p:txBody>
          </p:sp>
        </p:grpSp>
        <p:grpSp>
          <p:nvGrpSpPr>
            <p:cNvPr id="60431" name="Group 15"/>
            <p:cNvGrpSpPr>
              <a:grpSpLocks/>
            </p:cNvGrpSpPr>
            <p:nvPr/>
          </p:nvGrpSpPr>
          <p:grpSpPr bwMode="auto">
            <a:xfrm>
              <a:off x="4899" y="1520"/>
              <a:ext cx="1315" cy="454"/>
              <a:chOff x="4899" y="1837"/>
              <a:chExt cx="1315" cy="454"/>
            </a:xfrm>
          </p:grpSpPr>
          <p:sp>
            <p:nvSpPr>
              <p:cNvPr id="60432" name="Line 16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0433" name="Rectangle 17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>
                    <a:latin typeface="Verdana" pitchFamily="34" charset="0"/>
                  </a:rPr>
                  <a:t>WAVELET</a:t>
                </a:r>
              </a:p>
              <a:p>
                <a:pPr algn="ctr"/>
                <a:r>
                  <a:rPr lang="es-ES" sz="1400" b="1">
                    <a:latin typeface="Verdana" pitchFamily="34" charset="0"/>
                  </a:rPr>
                  <a:t>TRANSFORM</a:t>
                </a:r>
              </a:p>
            </p:txBody>
          </p:sp>
        </p:grpSp>
        <p:grpSp>
          <p:nvGrpSpPr>
            <p:cNvPr id="60434" name="Group 18"/>
            <p:cNvGrpSpPr>
              <a:grpSpLocks/>
            </p:cNvGrpSpPr>
            <p:nvPr/>
          </p:nvGrpSpPr>
          <p:grpSpPr bwMode="auto">
            <a:xfrm>
              <a:off x="4899" y="1973"/>
              <a:ext cx="1315" cy="454"/>
              <a:chOff x="4899" y="2290"/>
              <a:chExt cx="1315" cy="454"/>
            </a:xfrm>
          </p:grpSpPr>
          <p:sp>
            <p:nvSpPr>
              <p:cNvPr id="60435" name="Line 19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0436" name="Rectangle 20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>
                    <a:latin typeface="Verdana" pitchFamily="34" charset="0"/>
                  </a:rPr>
                  <a:t>QUANTIZATION</a:t>
                </a:r>
              </a:p>
            </p:txBody>
          </p:sp>
        </p:grpSp>
        <p:sp>
          <p:nvSpPr>
            <p:cNvPr id="60437" name="AutoShape 21"/>
            <p:cNvSpPr>
              <a:spLocks noChangeArrowheads="1"/>
            </p:cNvSpPr>
            <p:nvPr/>
          </p:nvSpPr>
          <p:spPr bwMode="auto">
            <a:xfrm>
              <a:off x="4899" y="884"/>
              <a:ext cx="1315" cy="182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ORIGINAL IMAGE</a:t>
              </a:r>
              <a:endParaRPr lang="es-ES" sz="1400">
                <a:latin typeface="Verdana" pitchFamily="34" charset="0"/>
              </a:endParaRPr>
            </a:p>
          </p:txBody>
        </p:sp>
      </p:grpSp>
      <p:sp>
        <p:nvSpPr>
          <p:cNvPr id="60438" name="Rectangle 22"/>
          <p:cNvSpPr>
            <a:spLocks noChangeArrowheads="1"/>
          </p:cNvSpPr>
          <p:nvPr/>
        </p:nvSpPr>
        <p:spPr bwMode="auto">
          <a:xfrm>
            <a:off x="936625" y="1258888"/>
            <a:ext cx="8999538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pic>
        <p:nvPicPr>
          <p:cNvPr id="60439" name="Picture 23" descr="WTblocks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913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40" name="Text Box 24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CODING PASSES INTERLEAVING (CPI)</a:t>
            </a:r>
          </a:p>
        </p:txBody>
      </p:sp>
      <p:grpSp>
        <p:nvGrpSpPr>
          <p:cNvPr id="60441" name="Group 25"/>
          <p:cNvGrpSpPr>
            <a:grpSpLocks/>
          </p:cNvGrpSpPr>
          <p:nvPr/>
        </p:nvGrpSpPr>
        <p:grpSpPr bwMode="auto">
          <a:xfrm>
            <a:off x="1665288" y="2189163"/>
            <a:ext cx="973137" cy="966787"/>
            <a:chOff x="1049" y="1379"/>
            <a:chExt cx="613" cy="609"/>
          </a:xfrm>
        </p:grpSpPr>
        <p:sp>
          <p:nvSpPr>
            <p:cNvPr id="60442" name="Rectangle 26"/>
            <p:cNvSpPr>
              <a:spLocks noChangeArrowheads="1"/>
            </p:cNvSpPr>
            <p:nvPr/>
          </p:nvSpPr>
          <p:spPr bwMode="auto">
            <a:xfrm>
              <a:off x="1049" y="1379"/>
              <a:ext cx="613" cy="609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0443" name="Text Box 27"/>
            <p:cNvSpPr txBox="1">
              <a:spLocks noChangeArrowheads="1"/>
            </p:cNvSpPr>
            <p:nvPr/>
          </p:nvSpPr>
          <p:spPr bwMode="auto">
            <a:xfrm>
              <a:off x="1224" y="1474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1</a:t>
              </a:r>
            </a:p>
          </p:txBody>
        </p:sp>
      </p:grpSp>
      <p:grpSp>
        <p:nvGrpSpPr>
          <p:cNvPr id="60444" name="Group 28"/>
          <p:cNvGrpSpPr>
            <a:grpSpLocks/>
          </p:cNvGrpSpPr>
          <p:nvPr/>
        </p:nvGrpSpPr>
        <p:grpSpPr bwMode="auto">
          <a:xfrm>
            <a:off x="2771775" y="2195513"/>
            <a:ext cx="973138" cy="966787"/>
            <a:chOff x="1049" y="1379"/>
            <a:chExt cx="613" cy="609"/>
          </a:xfrm>
        </p:grpSpPr>
        <p:sp>
          <p:nvSpPr>
            <p:cNvPr id="60445" name="Rectangle 29"/>
            <p:cNvSpPr>
              <a:spLocks noChangeArrowheads="1"/>
            </p:cNvSpPr>
            <p:nvPr/>
          </p:nvSpPr>
          <p:spPr bwMode="auto">
            <a:xfrm>
              <a:off x="1049" y="1379"/>
              <a:ext cx="613" cy="609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0446" name="Text Box 30"/>
            <p:cNvSpPr txBox="1">
              <a:spLocks noChangeArrowheads="1"/>
            </p:cNvSpPr>
            <p:nvPr/>
          </p:nvSpPr>
          <p:spPr bwMode="auto">
            <a:xfrm>
              <a:off x="1224" y="1474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2</a:t>
              </a:r>
            </a:p>
          </p:txBody>
        </p:sp>
      </p:grpSp>
      <p:grpSp>
        <p:nvGrpSpPr>
          <p:cNvPr id="60447" name="Group 31"/>
          <p:cNvGrpSpPr>
            <a:grpSpLocks/>
          </p:cNvGrpSpPr>
          <p:nvPr/>
        </p:nvGrpSpPr>
        <p:grpSpPr bwMode="auto">
          <a:xfrm>
            <a:off x="1655763" y="3275013"/>
            <a:ext cx="973137" cy="966787"/>
            <a:chOff x="1049" y="1379"/>
            <a:chExt cx="613" cy="609"/>
          </a:xfrm>
        </p:grpSpPr>
        <p:sp>
          <p:nvSpPr>
            <p:cNvPr id="60448" name="Rectangle 32"/>
            <p:cNvSpPr>
              <a:spLocks noChangeArrowheads="1"/>
            </p:cNvSpPr>
            <p:nvPr/>
          </p:nvSpPr>
          <p:spPr bwMode="auto">
            <a:xfrm>
              <a:off x="1049" y="1379"/>
              <a:ext cx="613" cy="609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0449" name="Text Box 33"/>
            <p:cNvSpPr txBox="1">
              <a:spLocks noChangeArrowheads="1"/>
            </p:cNvSpPr>
            <p:nvPr/>
          </p:nvSpPr>
          <p:spPr bwMode="auto">
            <a:xfrm>
              <a:off x="1224" y="1474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3</a:t>
              </a:r>
            </a:p>
          </p:txBody>
        </p:sp>
      </p:grpSp>
      <p:grpSp>
        <p:nvGrpSpPr>
          <p:cNvPr id="60450" name="Group 34"/>
          <p:cNvGrpSpPr>
            <a:grpSpLocks/>
          </p:cNvGrpSpPr>
          <p:nvPr/>
        </p:nvGrpSpPr>
        <p:grpSpPr bwMode="auto">
          <a:xfrm>
            <a:off x="2771775" y="3275013"/>
            <a:ext cx="973138" cy="966787"/>
            <a:chOff x="1049" y="1379"/>
            <a:chExt cx="613" cy="609"/>
          </a:xfrm>
        </p:grpSpPr>
        <p:sp>
          <p:nvSpPr>
            <p:cNvPr id="60451" name="Rectangle 35"/>
            <p:cNvSpPr>
              <a:spLocks noChangeArrowheads="1"/>
            </p:cNvSpPr>
            <p:nvPr/>
          </p:nvSpPr>
          <p:spPr bwMode="auto">
            <a:xfrm>
              <a:off x="1049" y="1379"/>
              <a:ext cx="613" cy="609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0452" name="Text Box 36"/>
            <p:cNvSpPr txBox="1">
              <a:spLocks noChangeArrowheads="1"/>
            </p:cNvSpPr>
            <p:nvPr/>
          </p:nvSpPr>
          <p:spPr bwMode="auto">
            <a:xfrm>
              <a:off x="1224" y="1474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4</a:t>
              </a:r>
            </a:p>
          </p:txBody>
        </p:sp>
      </p:grpSp>
      <p:grpSp>
        <p:nvGrpSpPr>
          <p:cNvPr id="60453" name="Group 37"/>
          <p:cNvGrpSpPr>
            <a:grpSpLocks/>
          </p:cNvGrpSpPr>
          <p:nvPr/>
        </p:nvGrpSpPr>
        <p:grpSpPr bwMode="auto">
          <a:xfrm>
            <a:off x="3887788" y="2195513"/>
            <a:ext cx="1884362" cy="1870075"/>
            <a:chOff x="2449" y="1383"/>
            <a:chExt cx="1187" cy="1178"/>
          </a:xfrm>
        </p:grpSpPr>
        <p:sp>
          <p:nvSpPr>
            <p:cNvPr id="60454" name="Rectangle 38"/>
            <p:cNvSpPr>
              <a:spLocks noChangeArrowheads="1"/>
            </p:cNvSpPr>
            <p:nvPr/>
          </p:nvSpPr>
          <p:spPr bwMode="auto">
            <a:xfrm>
              <a:off x="2449" y="1383"/>
              <a:ext cx="1187" cy="117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0455" name="Text Box 39"/>
            <p:cNvSpPr txBox="1">
              <a:spLocks noChangeArrowheads="1"/>
            </p:cNvSpPr>
            <p:nvPr/>
          </p:nvSpPr>
          <p:spPr bwMode="auto">
            <a:xfrm>
              <a:off x="2903" y="1746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5</a:t>
              </a:r>
            </a:p>
          </p:txBody>
        </p:sp>
      </p:grpSp>
      <p:grpSp>
        <p:nvGrpSpPr>
          <p:cNvPr id="60456" name="Group 40"/>
          <p:cNvGrpSpPr>
            <a:grpSpLocks/>
          </p:cNvGrpSpPr>
          <p:nvPr/>
        </p:nvGrpSpPr>
        <p:grpSpPr bwMode="auto">
          <a:xfrm>
            <a:off x="3887788" y="4430713"/>
            <a:ext cx="1884362" cy="1870075"/>
            <a:chOff x="2449" y="1383"/>
            <a:chExt cx="1187" cy="1178"/>
          </a:xfrm>
        </p:grpSpPr>
        <p:sp>
          <p:nvSpPr>
            <p:cNvPr id="60457" name="Rectangle 41"/>
            <p:cNvSpPr>
              <a:spLocks noChangeArrowheads="1"/>
            </p:cNvSpPr>
            <p:nvPr/>
          </p:nvSpPr>
          <p:spPr bwMode="auto">
            <a:xfrm>
              <a:off x="2449" y="1383"/>
              <a:ext cx="1187" cy="117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0458" name="Text Box 42"/>
            <p:cNvSpPr txBox="1">
              <a:spLocks noChangeArrowheads="1"/>
            </p:cNvSpPr>
            <p:nvPr/>
          </p:nvSpPr>
          <p:spPr bwMode="auto">
            <a:xfrm>
              <a:off x="2903" y="1746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7</a:t>
              </a:r>
            </a:p>
          </p:txBody>
        </p:sp>
      </p:grpSp>
      <p:grpSp>
        <p:nvGrpSpPr>
          <p:cNvPr id="60459" name="Group 43"/>
          <p:cNvGrpSpPr>
            <a:grpSpLocks/>
          </p:cNvGrpSpPr>
          <p:nvPr/>
        </p:nvGrpSpPr>
        <p:grpSpPr bwMode="auto">
          <a:xfrm>
            <a:off x="1655763" y="4427538"/>
            <a:ext cx="1884362" cy="1870075"/>
            <a:chOff x="2449" y="1383"/>
            <a:chExt cx="1187" cy="1178"/>
          </a:xfrm>
        </p:grpSpPr>
        <p:sp>
          <p:nvSpPr>
            <p:cNvPr id="60460" name="Rectangle 44"/>
            <p:cNvSpPr>
              <a:spLocks noChangeArrowheads="1"/>
            </p:cNvSpPr>
            <p:nvPr/>
          </p:nvSpPr>
          <p:spPr bwMode="auto">
            <a:xfrm>
              <a:off x="2449" y="1383"/>
              <a:ext cx="1187" cy="117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0461" name="Text Box 45"/>
            <p:cNvSpPr txBox="1">
              <a:spLocks noChangeArrowheads="1"/>
            </p:cNvSpPr>
            <p:nvPr/>
          </p:nvSpPr>
          <p:spPr bwMode="auto">
            <a:xfrm>
              <a:off x="2903" y="1746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6</a:t>
              </a:r>
            </a:p>
          </p:txBody>
        </p:sp>
      </p:grpSp>
      <p:grpSp>
        <p:nvGrpSpPr>
          <p:cNvPr id="60462" name="Group 46"/>
          <p:cNvGrpSpPr>
            <a:grpSpLocks/>
          </p:cNvGrpSpPr>
          <p:nvPr/>
        </p:nvGrpSpPr>
        <p:grpSpPr bwMode="auto">
          <a:xfrm>
            <a:off x="2157413" y="2643188"/>
            <a:ext cx="2673350" cy="2684462"/>
            <a:chOff x="1359" y="1665"/>
            <a:chExt cx="1684" cy="1691"/>
          </a:xfrm>
        </p:grpSpPr>
        <p:sp>
          <p:nvSpPr>
            <p:cNvPr id="60463" name="Freeform 47"/>
            <p:cNvSpPr>
              <a:spLocks/>
            </p:cNvSpPr>
            <p:nvPr/>
          </p:nvSpPr>
          <p:spPr bwMode="auto">
            <a:xfrm>
              <a:off x="1359" y="1665"/>
              <a:ext cx="1684" cy="1691"/>
            </a:xfrm>
            <a:custGeom>
              <a:avLst/>
              <a:gdLst>
                <a:gd name="T0" fmla="*/ 18 w 1684"/>
                <a:gd name="T1" fmla="*/ 0 h 1691"/>
                <a:gd name="T2" fmla="*/ 732 w 1684"/>
                <a:gd name="T3" fmla="*/ 0 h 1691"/>
                <a:gd name="T4" fmla="*/ 0 w 1684"/>
                <a:gd name="T5" fmla="*/ 689 h 1691"/>
                <a:gd name="T6" fmla="*/ 726 w 1684"/>
                <a:gd name="T7" fmla="*/ 689 h 1691"/>
                <a:gd name="T8" fmla="*/ 1684 w 1684"/>
                <a:gd name="T9" fmla="*/ 263 h 1691"/>
                <a:gd name="T10" fmla="*/ 281 w 1684"/>
                <a:gd name="T11" fmla="*/ 1691 h 1691"/>
                <a:gd name="T12" fmla="*/ 1684 w 1684"/>
                <a:gd name="T13" fmla="*/ 1691 h 1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4" h="1691">
                  <a:moveTo>
                    <a:pt x="18" y="0"/>
                  </a:moveTo>
                  <a:lnTo>
                    <a:pt x="732" y="0"/>
                  </a:lnTo>
                  <a:lnTo>
                    <a:pt x="0" y="689"/>
                  </a:lnTo>
                  <a:lnTo>
                    <a:pt x="726" y="689"/>
                  </a:lnTo>
                  <a:lnTo>
                    <a:pt x="1684" y="263"/>
                  </a:lnTo>
                  <a:lnTo>
                    <a:pt x="281" y="1691"/>
                  </a:lnTo>
                  <a:lnTo>
                    <a:pt x="1684" y="1691"/>
                  </a:lnTo>
                </a:path>
              </a:pathLst>
            </a:custGeom>
            <a:noFill/>
            <a:ln w="34925" cmpd="sng">
              <a:solidFill>
                <a:srgbClr val="FF00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464" name="Line 48"/>
            <p:cNvSpPr>
              <a:spLocks noChangeShapeType="1"/>
            </p:cNvSpPr>
            <p:nvPr/>
          </p:nvSpPr>
          <p:spPr bwMode="auto">
            <a:xfrm flipH="1">
              <a:off x="1939" y="2354"/>
              <a:ext cx="137" cy="0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 type="triangle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aphicFrame>
        <p:nvGraphicFramePr>
          <p:cNvPr id="2" name="Object 49"/>
          <p:cNvGraphicFramePr>
            <a:graphicFrameLocks noGrp="1" noChangeAspect="1"/>
          </p:cNvGraphicFramePr>
          <p:nvPr>
            <p:ph/>
          </p:nvPr>
        </p:nvGraphicFramePr>
        <p:xfrm>
          <a:off x="914400" y="1865313"/>
          <a:ext cx="8970963" cy="4456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0466" name="Group 50"/>
          <p:cNvGrpSpPr>
            <a:grpSpLocks/>
          </p:cNvGrpSpPr>
          <p:nvPr/>
        </p:nvGrpSpPr>
        <p:grpSpPr bwMode="auto">
          <a:xfrm>
            <a:off x="3527425" y="3275013"/>
            <a:ext cx="6122988" cy="2305050"/>
            <a:chOff x="2222" y="2063"/>
            <a:chExt cx="3857" cy="1452"/>
          </a:xfrm>
        </p:grpSpPr>
        <p:sp>
          <p:nvSpPr>
            <p:cNvPr id="60467" name="Line 51"/>
            <p:cNvSpPr>
              <a:spLocks noChangeShapeType="1"/>
            </p:cNvSpPr>
            <p:nvPr/>
          </p:nvSpPr>
          <p:spPr bwMode="auto">
            <a:xfrm>
              <a:off x="5534" y="2063"/>
              <a:ext cx="545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468" name="Line 52"/>
            <p:cNvSpPr>
              <a:spLocks noChangeShapeType="1"/>
            </p:cNvSpPr>
            <p:nvPr/>
          </p:nvSpPr>
          <p:spPr bwMode="auto">
            <a:xfrm>
              <a:off x="4432" y="2063"/>
              <a:ext cx="515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469" name="Line 53"/>
            <p:cNvSpPr>
              <a:spLocks noChangeShapeType="1"/>
            </p:cNvSpPr>
            <p:nvPr/>
          </p:nvSpPr>
          <p:spPr bwMode="auto">
            <a:xfrm>
              <a:off x="3410" y="2063"/>
              <a:ext cx="421" cy="1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470" name="Line 54"/>
            <p:cNvSpPr>
              <a:spLocks noChangeShapeType="1"/>
            </p:cNvSpPr>
            <p:nvPr/>
          </p:nvSpPr>
          <p:spPr bwMode="auto">
            <a:xfrm>
              <a:off x="2585" y="2063"/>
              <a:ext cx="310" cy="1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471" name="Line 55"/>
            <p:cNvSpPr>
              <a:spLocks noChangeShapeType="1"/>
            </p:cNvSpPr>
            <p:nvPr/>
          </p:nvSpPr>
          <p:spPr bwMode="auto">
            <a:xfrm flipH="1">
              <a:off x="2709" y="2075"/>
              <a:ext cx="12" cy="1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472" name="Line 56"/>
            <p:cNvSpPr>
              <a:spLocks noChangeShapeType="1"/>
            </p:cNvSpPr>
            <p:nvPr/>
          </p:nvSpPr>
          <p:spPr bwMode="auto">
            <a:xfrm flipH="1">
              <a:off x="2798" y="2081"/>
              <a:ext cx="831" cy="1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473" name="Line 57"/>
            <p:cNvSpPr>
              <a:spLocks noChangeShapeType="1"/>
            </p:cNvSpPr>
            <p:nvPr/>
          </p:nvSpPr>
          <p:spPr bwMode="auto">
            <a:xfrm flipH="1">
              <a:off x="2886" y="2082"/>
              <a:ext cx="1831" cy="1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474" name="Line 58"/>
            <p:cNvSpPr>
              <a:spLocks noChangeShapeType="1"/>
            </p:cNvSpPr>
            <p:nvPr/>
          </p:nvSpPr>
          <p:spPr bwMode="auto">
            <a:xfrm flipH="1">
              <a:off x="2975" y="2076"/>
              <a:ext cx="2831" cy="11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475" name="Rectangle 59"/>
            <p:cNvSpPr>
              <a:spLocks noChangeArrowheads="1"/>
            </p:cNvSpPr>
            <p:nvPr/>
          </p:nvSpPr>
          <p:spPr bwMode="auto">
            <a:xfrm>
              <a:off x="2222" y="3243"/>
              <a:ext cx="753" cy="27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600" b="1">
                  <a:latin typeface="Verdana" pitchFamily="34" charset="0"/>
                </a:rPr>
                <a:t>MRP+CP</a:t>
              </a:r>
            </a:p>
          </p:txBody>
        </p:sp>
      </p:grpSp>
      <p:grpSp>
        <p:nvGrpSpPr>
          <p:cNvPr id="60476" name="Group 60"/>
          <p:cNvGrpSpPr>
            <a:grpSpLocks/>
          </p:cNvGrpSpPr>
          <p:nvPr/>
        </p:nvGrpSpPr>
        <p:grpSpPr bwMode="auto">
          <a:xfrm>
            <a:off x="3600450" y="1835150"/>
            <a:ext cx="6234113" cy="936625"/>
            <a:chOff x="2244" y="1156"/>
            <a:chExt cx="3973" cy="590"/>
          </a:xfrm>
        </p:grpSpPr>
        <p:sp>
          <p:nvSpPr>
            <p:cNvPr id="60477" name="Line 61"/>
            <p:cNvSpPr>
              <a:spLocks noChangeShapeType="1"/>
            </p:cNvSpPr>
            <p:nvPr/>
          </p:nvSpPr>
          <p:spPr bwMode="auto">
            <a:xfrm>
              <a:off x="5035" y="1734"/>
              <a:ext cx="367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478" name="Line 62"/>
            <p:cNvSpPr>
              <a:spLocks noChangeShapeType="1"/>
            </p:cNvSpPr>
            <p:nvPr/>
          </p:nvSpPr>
          <p:spPr bwMode="auto">
            <a:xfrm>
              <a:off x="3920" y="1746"/>
              <a:ext cx="437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479" name="Line 63"/>
            <p:cNvSpPr>
              <a:spLocks noChangeShapeType="1"/>
            </p:cNvSpPr>
            <p:nvPr/>
          </p:nvSpPr>
          <p:spPr bwMode="auto">
            <a:xfrm>
              <a:off x="2931" y="1734"/>
              <a:ext cx="413" cy="1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480" name="Line 64"/>
            <p:cNvSpPr>
              <a:spLocks noChangeShapeType="1"/>
            </p:cNvSpPr>
            <p:nvPr/>
          </p:nvSpPr>
          <p:spPr bwMode="auto">
            <a:xfrm>
              <a:off x="2244" y="1735"/>
              <a:ext cx="286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481" name="Line 65"/>
            <p:cNvSpPr>
              <a:spLocks noChangeShapeType="1"/>
            </p:cNvSpPr>
            <p:nvPr/>
          </p:nvSpPr>
          <p:spPr bwMode="auto">
            <a:xfrm flipV="1">
              <a:off x="2365" y="1398"/>
              <a:ext cx="3266" cy="31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482" name="Line 66"/>
            <p:cNvSpPr>
              <a:spLocks noChangeShapeType="1"/>
            </p:cNvSpPr>
            <p:nvPr/>
          </p:nvSpPr>
          <p:spPr bwMode="auto">
            <a:xfrm flipV="1">
              <a:off x="3145" y="1403"/>
              <a:ext cx="2631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483" name="Line 67"/>
            <p:cNvSpPr>
              <a:spLocks noChangeShapeType="1"/>
            </p:cNvSpPr>
            <p:nvPr/>
          </p:nvSpPr>
          <p:spPr bwMode="auto">
            <a:xfrm flipV="1">
              <a:off x="4138" y="1449"/>
              <a:ext cx="1678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484" name="Line 68"/>
            <p:cNvSpPr>
              <a:spLocks noChangeShapeType="1"/>
            </p:cNvSpPr>
            <p:nvPr/>
          </p:nvSpPr>
          <p:spPr bwMode="auto">
            <a:xfrm flipV="1">
              <a:off x="5235" y="1431"/>
              <a:ext cx="726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0485" name="Rectangle 69"/>
            <p:cNvSpPr>
              <a:spLocks noChangeArrowheads="1"/>
            </p:cNvSpPr>
            <p:nvPr/>
          </p:nvSpPr>
          <p:spPr bwMode="auto">
            <a:xfrm>
              <a:off x="5809" y="1156"/>
              <a:ext cx="408" cy="27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600" b="1">
                  <a:latin typeface="Verdana" pitchFamily="34" charset="0"/>
                </a:rPr>
                <a:t>SPP</a:t>
              </a:r>
            </a:p>
          </p:txBody>
        </p:sp>
      </p:grpSp>
      <p:sp>
        <p:nvSpPr>
          <p:cNvPr id="60486" name="Text Box 70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0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8" grpId="0" animBg="1"/>
      <p:bldGraphic spid="2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936625" y="1258888"/>
            <a:ext cx="8999538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pic>
        <p:nvPicPr>
          <p:cNvPr id="62467" name="Picture 3" descr="WTblocks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913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CODING PASSES INTERLEAVING (CPI)</a:t>
            </a:r>
          </a:p>
        </p:txBody>
      </p:sp>
      <p:grpSp>
        <p:nvGrpSpPr>
          <p:cNvPr id="62469" name="Group 5"/>
          <p:cNvGrpSpPr>
            <a:grpSpLocks/>
          </p:cNvGrpSpPr>
          <p:nvPr/>
        </p:nvGrpSpPr>
        <p:grpSpPr bwMode="auto">
          <a:xfrm>
            <a:off x="1665288" y="2189163"/>
            <a:ext cx="973137" cy="966787"/>
            <a:chOff x="1049" y="1379"/>
            <a:chExt cx="613" cy="609"/>
          </a:xfrm>
        </p:grpSpPr>
        <p:sp>
          <p:nvSpPr>
            <p:cNvPr id="62470" name="Rectangle 6"/>
            <p:cNvSpPr>
              <a:spLocks noChangeArrowheads="1"/>
            </p:cNvSpPr>
            <p:nvPr/>
          </p:nvSpPr>
          <p:spPr bwMode="auto">
            <a:xfrm>
              <a:off x="1049" y="1379"/>
              <a:ext cx="613" cy="609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2471" name="Text Box 7"/>
            <p:cNvSpPr txBox="1">
              <a:spLocks noChangeArrowheads="1"/>
            </p:cNvSpPr>
            <p:nvPr/>
          </p:nvSpPr>
          <p:spPr bwMode="auto">
            <a:xfrm>
              <a:off x="1224" y="1474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1</a:t>
              </a:r>
            </a:p>
          </p:txBody>
        </p:sp>
      </p:grpSp>
      <p:grpSp>
        <p:nvGrpSpPr>
          <p:cNvPr id="62472" name="Group 8"/>
          <p:cNvGrpSpPr>
            <a:grpSpLocks/>
          </p:cNvGrpSpPr>
          <p:nvPr/>
        </p:nvGrpSpPr>
        <p:grpSpPr bwMode="auto">
          <a:xfrm>
            <a:off x="2771775" y="2195513"/>
            <a:ext cx="973138" cy="966787"/>
            <a:chOff x="1049" y="1379"/>
            <a:chExt cx="613" cy="609"/>
          </a:xfrm>
        </p:grpSpPr>
        <p:sp>
          <p:nvSpPr>
            <p:cNvPr id="62473" name="Rectangle 9"/>
            <p:cNvSpPr>
              <a:spLocks noChangeArrowheads="1"/>
            </p:cNvSpPr>
            <p:nvPr/>
          </p:nvSpPr>
          <p:spPr bwMode="auto">
            <a:xfrm>
              <a:off x="1049" y="1379"/>
              <a:ext cx="613" cy="609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2474" name="Text Box 10"/>
            <p:cNvSpPr txBox="1">
              <a:spLocks noChangeArrowheads="1"/>
            </p:cNvSpPr>
            <p:nvPr/>
          </p:nvSpPr>
          <p:spPr bwMode="auto">
            <a:xfrm>
              <a:off x="1224" y="1474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2</a:t>
              </a:r>
            </a:p>
          </p:txBody>
        </p:sp>
      </p:grpSp>
      <p:grpSp>
        <p:nvGrpSpPr>
          <p:cNvPr id="62475" name="Group 11"/>
          <p:cNvGrpSpPr>
            <a:grpSpLocks/>
          </p:cNvGrpSpPr>
          <p:nvPr/>
        </p:nvGrpSpPr>
        <p:grpSpPr bwMode="auto">
          <a:xfrm>
            <a:off x="1655763" y="3275013"/>
            <a:ext cx="973137" cy="966787"/>
            <a:chOff x="1049" y="1379"/>
            <a:chExt cx="613" cy="609"/>
          </a:xfrm>
        </p:grpSpPr>
        <p:sp>
          <p:nvSpPr>
            <p:cNvPr id="62476" name="Rectangle 12"/>
            <p:cNvSpPr>
              <a:spLocks noChangeArrowheads="1"/>
            </p:cNvSpPr>
            <p:nvPr/>
          </p:nvSpPr>
          <p:spPr bwMode="auto">
            <a:xfrm>
              <a:off x="1049" y="1379"/>
              <a:ext cx="613" cy="609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2477" name="Text Box 13"/>
            <p:cNvSpPr txBox="1">
              <a:spLocks noChangeArrowheads="1"/>
            </p:cNvSpPr>
            <p:nvPr/>
          </p:nvSpPr>
          <p:spPr bwMode="auto">
            <a:xfrm>
              <a:off x="1224" y="1474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3</a:t>
              </a:r>
            </a:p>
          </p:txBody>
        </p:sp>
      </p:grpSp>
      <p:grpSp>
        <p:nvGrpSpPr>
          <p:cNvPr id="62478" name="Group 14"/>
          <p:cNvGrpSpPr>
            <a:grpSpLocks/>
          </p:cNvGrpSpPr>
          <p:nvPr/>
        </p:nvGrpSpPr>
        <p:grpSpPr bwMode="auto">
          <a:xfrm>
            <a:off x="2771775" y="3275013"/>
            <a:ext cx="973138" cy="966787"/>
            <a:chOff x="1049" y="1379"/>
            <a:chExt cx="613" cy="609"/>
          </a:xfrm>
        </p:grpSpPr>
        <p:sp>
          <p:nvSpPr>
            <p:cNvPr id="62479" name="Rectangle 15"/>
            <p:cNvSpPr>
              <a:spLocks noChangeArrowheads="1"/>
            </p:cNvSpPr>
            <p:nvPr/>
          </p:nvSpPr>
          <p:spPr bwMode="auto">
            <a:xfrm>
              <a:off x="1049" y="1379"/>
              <a:ext cx="613" cy="609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2480" name="Text Box 16"/>
            <p:cNvSpPr txBox="1">
              <a:spLocks noChangeArrowheads="1"/>
            </p:cNvSpPr>
            <p:nvPr/>
          </p:nvSpPr>
          <p:spPr bwMode="auto">
            <a:xfrm>
              <a:off x="1224" y="1474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4</a:t>
              </a:r>
            </a:p>
          </p:txBody>
        </p:sp>
      </p:grpSp>
      <p:grpSp>
        <p:nvGrpSpPr>
          <p:cNvPr id="62481" name="Group 17"/>
          <p:cNvGrpSpPr>
            <a:grpSpLocks/>
          </p:cNvGrpSpPr>
          <p:nvPr/>
        </p:nvGrpSpPr>
        <p:grpSpPr bwMode="auto">
          <a:xfrm>
            <a:off x="3887788" y="2195513"/>
            <a:ext cx="1884362" cy="1870075"/>
            <a:chOff x="2449" y="1383"/>
            <a:chExt cx="1187" cy="1178"/>
          </a:xfrm>
        </p:grpSpPr>
        <p:sp>
          <p:nvSpPr>
            <p:cNvPr id="62482" name="Rectangle 18"/>
            <p:cNvSpPr>
              <a:spLocks noChangeArrowheads="1"/>
            </p:cNvSpPr>
            <p:nvPr/>
          </p:nvSpPr>
          <p:spPr bwMode="auto">
            <a:xfrm>
              <a:off x="2449" y="1383"/>
              <a:ext cx="1187" cy="117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2483" name="Text Box 19"/>
            <p:cNvSpPr txBox="1">
              <a:spLocks noChangeArrowheads="1"/>
            </p:cNvSpPr>
            <p:nvPr/>
          </p:nvSpPr>
          <p:spPr bwMode="auto">
            <a:xfrm>
              <a:off x="2903" y="1746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5</a:t>
              </a:r>
            </a:p>
          </p:txBody>
        </p:sp>
      </p:grpSp>
      <p:grpSp>
        <p:nvGrpSpPr>
          <p:cNvPr id="62484" name="Group 20"/>
          <p:cNvGrpSpPr>
            <a:grpSpLocks/>
          </p:cNvGrpSpPr>
          <p:nvPr/>
        </p:nvGrpSpPr>
        <p:grpSpPr bwMode="auto">
          <a:xfrm>
            <a:off x="3887788" y="4430713"/>
            <a:ext cx="1884362" cy="1870075"/>
            <a:chOff x="2449" y="1383"/>
            <a:chExt cx="1187" cy="1178"/>
          </a:xfrm>
        </p:grpSpPr>
        <p:sp>
          <p:nvSpPr>
            <p:cNvPr id="62485" name="Rectangle 21"/>
            <p:cNvSpPr>
              <a:spLocks noChangeArrowheads="1"/>
            </p:cNvSpPr>
            <p:nvPr/>
          </p:nvSpPr>
          <p:spPr bwMode="auto">
            <a:xfrm>
              <a:off x="2449" y="1383"/>
              <a:ext cx="1187" cy="117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2486" name="Text Box 22"/>
            <p:cNvSpPr txBox="1">
              <a:spLocks noChangeArrowheads="1"/>
            </p:cNvSpPr>
            <p:nvPr/>
          </p:nvSpPr>
          <p:spPr bwMode="auto">
            <a:xfrm>
              <a:off x="2903" y="1746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7</a:t>
              </a:r>
            </a:p>
          </p:txBody>
        </p:sp>
      </p:grpSp>
      <p:grpSp>
        <p:nvGrpSpPr>
          <p:cNvPr id="62487" name="Group 23"/>
          <p:cNvGrpSpPr>
            <a:grpSpLocks/>
          </p:cNvGrpSpPr>
          <p:nvPr/>
        </p:nvGrpSpPr>
        <p:grpSpPr bwMode="auto">
          <a:xfrm>
            <a:off x="1655763" y="4427538"/>
            <a:ext cx="1884362" cy="1870075"/>
            <a:chOff x="2449" y="1383"/>
            <a:chExt cx="1187" cy="1178"/>
          </a:xfrm>
        </p:grpSpPr>
        <p:sp>
          <p:nvSpPr>
            <p:cNvPr id="62488" name="Rectangle 24"/>
            <p:cNvSpPr>
              <a:spLocks noChangeArrowheads="1"/>
            </p:cNvSpPr>
            <p:nvPr/>
          </p:nvSpPr>
          <p:spPr bwMode="auto">
            <a:xfrm>
              <a:off x="2449" y="1383"/>
              <a:ext cx="1187" cy="117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2489" name="Text Box 25"/>
            <p:cNvSpPr txBox="1">
              <a:spLocks noChangeArrowheads="1"/>
            </p:cNvSpPr>
            <p:nvPr/>
          </p:nvSpPr>
          <p:spPr bwMode="auto">
            <a:xfrm>
              <a:off x="2903" y="1746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6</a:t>
              </a:r>
            </a:p>
          </p:txBody>
        </p:sp>
      </p:grpSp>
      <p:grpSp>
        <p:nvGrpSpPr>
          <p:cNvPr id="62490" name="Group 26"/>
          <p:cNvGrpSpPr>
            <a:grpSpLocks/>
          </p:cNvGrpSpPr>
          <p:nvPr/>
        </p:nvGrpSpPr>
        <p:grpSpPr bwMode="auto">
          <a:xfrm>
            <a:off x="2157413" y="2643188"/>
            <a:ext cx="2673350" cy="2684462"/>
            <a:chOff x="1359" y="1665"/>
            <a:chExt cx="1684" cy="1691"/>
          </a:xfrm>
        </p:grpSpPr>
        <p:sp>
          <p:nvSpPr>
            <p:cNvPr id="62491" name="Freeform 27"/>
            <p:cNvSpPr>
              <a:spLocks/>
            </p:cNvSpPr>
            <p:nvPr/>
          </p:nvSpPr>
          <p:spPr bwMode="auto">
            <a:xfrm>
              <a:off x="1359" y="1665"/>
              <a:ext cx="1684" cy="1691"/>
            </a:xfrm>
            <a:custGeom>
              <a:avLst/>
              <a:gdLst>
                <a:gd name="T0" fmla="*/ 18 w 1684"/>
                <a:gd name="T1" fmla="*/ 0 h 1691"/>
                <a:gd name="T2" fmla="*/ 732 w 1684"/>
                <a:gd name="T3" fmla="*/ 0 h 1691"/>
                <a:gd name="T4" fmla="*/ 0 w 1684"/>
                <a:gd name="T5" fmla="*/ 689 h 1691"/>
                <a:gd name="T6" fmla="*/ 726 w 1684"/>
                <a:gd name="T7" fmla="*/ 689 h 1691"/>
                <a:gd name="T8" fmla="*/ 1684 w 1684"/>
                <a:gd name="T9" fmla="*/ 263 h 1691"/>
                <a:gd name="T10" fmla="*/ 281 w 1684"/>
                <a:gd name="T11" fmla="*/ 1691 h 1691"/>
                <a:gd name="T12" fmla="*/ 1684 w 1684"/>
                <a:gd name="T13" fmla="*/ 1691 h 1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4" h="1691">
                  <a:moveTo>
                    <a:pt x="18" y="0"/>
                  </a:moveTo>
                  <a:lnTo>
                    <a:pt x="732" y="0"/>
                  </a:lnTo>
                  <a:lnTo>
                    <a:pt x="0" y="689"/>
                  </a:lnTo>
                  <a:lnTo>
                    <a:pt x="726" y="689"/>
                  </a:lnTo>
                  <a:lnTo>
                    <a:pt x="1684" y="263"/>
                  </a:lnTo>
                  <a:lnTo>
                    <a:pt x="281" y="1691"/>
                  </a:lnTo>
                  <a:lnTo>
                    <a:pt x="1684" y="1691"/>
                  </a:lnTo>
                </a:path>
              </a:pathLst>
            </a:custGeom>
            <a:noFill/>
            <a:ln w="34925" cmpd="sng">
              <a:solidFill>
                <a:srgbClr val="FF0000"/>
              </a:solidFill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2492" name="Line 28"/>
            <p:cNvSpPr>
              <a:spLocks noChangeShapeType="1"/>
            </p:cNvSpPr>
            <p:nvPr/>
          </p:nvSpPr>
          <p:spPr bwMode="auto">
            <a:xfrm flipH="1">
              <a:off x="1939" y="2354"/>
              <a:ext cx="137" cy="0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 type="triangle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aphicFrame>
        <p:nvGraphicFramePr>
          <p:cNvPr id="2" name="Object 29"/>
          <p:cNvGraphicFramePr>
            <a:graphicFrameLocks noGrp="1" noChangeAspect="1"/>
          </p:cNvGraphicFramePr>
          <p:nvPr>
            <p:ph/>
          </p:nvPr>
        </p:nvGraphicFramePr>
        <p:xfrm>
          <a:off x="903288" y="1865313"/>
          <a:ext cx="8970962" cy="4456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2494" name="Group 30"/>
          <p:cNvGrpSpPr>
            <a:grpSpLocks/>
          </p:cNvGrpSpPr>
          <p:nvPr/>
        </p:nvGrpSpPr>
        <p:grpSpPr bwMode="auto">
          <a:xfrm>
            <a:off x="3527425" y="3275013"/>
            <a:ext cx="6122988" cy="2305050"/>
            <a:chOff x="2222" y="2063"/>
            <a:chExt cx="3857" cy="1452"/>
          </a:xfrm>
        </p:grpSpPr>
        <p:sp>
          <p:nvSpPr>
            <p:cNvPr id="62495" name="Line 31"/>
            <p:cNvSpPr>
              <a:spLocks noChangeShapeType="1"/>
            </p:cNvSpPr>
            <p:nvPr/>
          </p:nvSpPr>
          <p:spPr bwMode="auto">
            <a:xfrm>
              <a:off x="5534" y="2063"/>
              <a:ext cx="545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2496" name="Line 32"/>
            <p:cNvSpPr>
              <a:spLocks noChangeShapeType="1"/>
            </p:cNvSpPr>
            <p:nvPr/>
          </p:nvSpPr>
          <p:spPr bwMode="auto">
            <a:xfrm>
              <a:off x="4432" y="2063"/>
              <a:ext cx="515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2497" name="Line 33"/>
            <p:cNvSpPr>
              <a:spLocks noChangeShapeType="1"/>
            </p:cNvSpPr>
            <p:nvPr/>
          </p:nvSpPr>
          <p:spPr bwMode="auto">
            <a:xfrm>
              <a:off x="3410" y="2063"/>
              <a:ext cx="421" cy="1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2498" name="Line 34"/>
            <p:cNvSpPr>
              <a:spLocks noChangeShapeType="1"/>
            </p:cNvSpPr>
            <p:nvPr/>
          </p:nvSpPr>
          <p:spPr bwMode="auto">
            <a:xfrm>
              <a:off x="2585" y="2063"/>
              <a:ext cx="310" cy="1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2499" name="Line 35"/>
            <p:cNvSpPr>
              <a:spLocks noChangeShapeType="1"/>
            </p:cNvSpPr>
            <p:nvPr/>
          </p:nvSpPr>
          <p:spPr bwMode="auto">
            <a:xfrm flipH="1">
              <a:off x="2709" y="2075"/>
              <a:ext cx="12" cy="1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2500" name="Line 36"/>
            <p:cNvSpPr>
              <a:spLocks noChangeShapeType="1"/>
            </p:cNvSpPr>
            <p:nvPr/>
          </p:nvSpPr>
          <p:spPr bwMode="auto">
            <a:xfrm flipH="1">
              <a:off x="2798" y="2081"/>
              <a:ext cx="831" cy="1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2501" name="Line 37"/>
            <p:cNvSpPr>
              <a:spLocks noChangeShapeType="1"/>
            </p:cNvSpPr>
            <p:nvPr/>
          </p:nvSpPr>
          <p:spPr bwMode="auto">
            <a:xfrm flipH="1">
              <a:off x="2886" y="2082"/>
              <a:ext cx="1831" cy="1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2502" name="Line 38"/>
            <p:cNvSpPr>
              <a:spLocks noChangeShapeType="1"/>
            </p:cNvSpPr>
            <p:nvPr/>
          </p:nvSpPr>
          <p:spPr bwMode="auto">
            <a:xfrm flipH="1">
              <a:off x="2975" y="2076"/>
              <a:ext cx="2831" cy="11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2503" name="Rectangle 39"/>
            <p:cNvSpPr>
              <a:spLocks noChangeArrowheads="1"/>
            </p:cNvSpPr>
            <p:nvPr/>
          </p:nvSpPr>
          <p:spPr bwMode="auto">
            <a:xfrm>
              <a:off x="2222" y="3243"/>
              <a:ext cx="753" cy="27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600" b="1">
                  <a:latin typeface="Verdana" pitchFamily="34" charset="0"/>
                </a:rPr>
                <a:t>MRP+CP</a:t>
              </a:r>
            </a:p>
          </p:txBody>
        </p:sp>
      </p:grpSp>
      <p:grpSp>
        <p:nvGrpSpPr>
          <p:cNvPr id="62504" name="Group 40"/>
          <p:cNvGrpSpPr>
            <a:grpSpLocks/>
          </p:cNvGrpSpPr>
          <p:nvPr/>
        </p:nvGrpSpPr>
        <p:grpSpPr bwMode="auto">
          <a:xfrm>
            <a:off x="3600450" y="1835150"/>
            <a:ext cx="6234113" cy="936625"/>
            <a:chOff x="2244" y="1156"/>
            <a:chExt cx="3973" cy="590"/>
          </a:xfrm>
        </p:grpSpPr>
        <p:sp>
          <p:nvSpPr>
            <p:cNvPr id="62505" name="Line 41"/>
            <p:cNvSpPr>
              <a:spLocks noChangeShapeType="1"/>
            </p:cNvSpPr>
            <p:nvPr/>
          </p:nvSpPr>
          <p:spPr bwMode="auto">
            <a:xfrm>
              <a:off x="5035" y="1734"/>
              <a:ext cx="367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2506" name="Line 42"/>
            <p:cNvSpPr>
              <a:spLocks noChangeShapeType="1"/>
            </p:cNvSpPr>
            <p:nvPr/>
          </p:nvSpPr>
          <p:spPr bwMode="auto">
            <a:xfrm>
              <a:off x="3920" y="1746"/>
              <a:ext cx="437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2507" name="Line 43"/>
            <p:cNvSpPr>
              <a:spLocks noChangeShapeType="1"/>
            </p:cNvSpPr>
            <p:nvPr/>
          </p:nvSpPr>
          <p:spPr bwMode="auto">
            <a:xfrm>
              <a:off x="2931" y="1734"/>
              <a:ext cx="413" cy="1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2508" name="Line 44"/>
            <p:cNvSpPr>
              <a:spLocks noChangeShapeType="1"/>
            </p:cNvSpPr>
            <p:nvPr/>
          </p:nvSpPr>
          <p:spPr bwMode="auto">
            <a:xfrm>
              <a:off x="2244" y="1735"/>
              <a:ext cx="286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2509" name="Line 45"/>
            <p:cNvSpPr>
              <a:spLocks noChangeShapeType="1"/>
            </p:cNvSpPr>
            <p:nvPr/>
          </p:nvSpPr>
          <p:spPr bwMode="auto">
            <a:xfrm flipV="1">
              <a:off x="2365" y="1398"/>
              <a:ext cx="3266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2510" name="Line 46"/>
            <p:cNvSpPr>
              <a:spLocks noChangeShapeType="1"/>
            </p:cNvSpPr>
            <p:nvPr/>
          </p:nvSpPr>
          <p:spPr bwMode="auto">
            <a:xfrm flipV="1">
              <a:off x="3145" y="1403"/>
              <a:ext cx="2631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2511" name="Line 47"/>
            <p:cNvSpPr>
              <a:spLocks noChangeShapeType="1"/>
            </p:cNvSpPr>
            <p:nvPr/>
          </p:nvSpPr>
          <p:spPr bwMode="auto">
            <a:xfrm flipV="1">
              <a:off x="4138" y="1449"/>
              <a:ext cx="1678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2512" name="Line 48"/>
            <p:cNvSpPr>
              <a:spLocks noChangeShapeType="1"/>
            </p:cNvSpPr>
            <p:nvPr/>
          </p:nvSpPr>
          <p:spPr bwMode="auto">
            <a:xfrm flipV="1">
              <a:off x="5235" y="1431"/>
              <a:ext cx="726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2513" name="Rectangle 49"/>
            <p:cNvSpPr>
              <a:spLocks noChangeArrowheads="1"/>
            </p:cNvSpPr>
            <p:nvPr/>
          </p:nvSpPr>
          <p:spPr bwMode="auto">
            <a:xfrm>
              <a:off x="5809" y="1156"/>
              <a:ext cx="408" cy="27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600" b="1">
                  <a:latin typeface="Verdana" pitchFamily="34" charset="0"/>
                </a:rPr>
                <a:t>SPP</a:t>
              </a:r>
            </a:p>
          </p:txBody>
        </p:sp>
      </p:grpSp>
      <p:sp>
        <p:nvSpPr>
          <p:cNvPr id="62514" name="Text Box 50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2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2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2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2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2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2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2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2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2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2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animBg="1"/>
      <p:bldGraphic spid="2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7164388"/>
            <a:ext cx="10080625" cy="395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TABLE OF CONTENTS</a:t>
            </a:r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6530975" y="4649788"/>
          <a:ext cx="2130425" cy="950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311525" y="4311650"/>
            <a:ext cx="53276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3. EXPERIMENTS</a:t>
            </a:r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5545138" y="5795963"/>
            <a:ext cx="4321175" cy="1225550"/>
            <a:chOff x="3719" y="3696"/>
            <a:chExt cx="2722" cy="772"/>
          </a:xfrm>
        </p:grpSpPr>
        <p:sp>
          <p:nvSpPr>
            <p:cNvPr id="7175" name="Text Box 7"/>
            <p:cNvSpPr txBox="1">
              <a:spLocks noChangeArrowheads="1"/>
            </p:cNvSpPr>
            <p:nvPr/>
          </p:nvSpPr>
          <p:spPr bwMode="auto">
            <a:xfrm>
              <a:off x="4899" y="3940"/>
              <a:ext cx="1542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r>
                <a:rPr lang="en-GB" sz="6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REDUCTION OF COMPUTATIONAL COMPLEXITY</a:t>
              </a:r>
            </a:p>
            <a:p>
              <a:pPr eaLnBrk="1">
                <a:lnSpc>
                  <a:spcPct val="101000"/>
                </a:lnSpc>
              </a:pPr>
              <a:endParaRPr lang="en-GB" sz="6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r>
                <a:rPr lang="en-GB" sz="6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MULTIPLE EXTRACTION</a:t>
              </a: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endParaRPr lang="en-GB" sz="6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r>
                <a:rPr lang="en-GB" sz="6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LAYERS REBUILDING</a:t>
              </a: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endParaRPr lang="en-GB" sz="6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r>
                <a:rPr lang="en-GB" sz="6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CONTROL INTERACTIVE TRANSMISSIONS</a:t>
              </a: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endParaRPr lang="en-GB" sz="6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7176" name="Text Box 8"/>
            <p:cNvSpPr txBox="1">
              <a:spLocks noChangeArrowheads="1"/>
            </p:cNvSpPr>
            <p:nvPr/>
          </p:nvSpPr>
          <p:spPr bwMode="auto">
            <a:xfrm>
              <a:off x="3719" y="3696"/>
              <a:ext cx="2404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4. CONCLUSIONS</a:t>
              </a:r>
            </a:p>
          </p:txBody>
        </p:sp>
      </p:grpSp>
      <p:pic>
        <p:nvPicPr>
          <p:cNvPr id="7177" name="Picture 9" descr="SignificanceLevel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2771775"/>
            <a:ext cx="1944687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1511300" y="2771775"/>
            <a:ext cx="597535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2. RATE CONTROL 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METHODS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832475" y="2555875"/>
            <a:ext cx="1655763" cy="129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CPI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ROC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CoRD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431800" y="1403350"/>
            <a:ext cx="309721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1. OVERVIEW</a:t>
            </a:r>
          </a:p>
        </p:txBody>
      </p:sp>
      <p:sp>
        <p:nvSpPr>
          <p:cNvPr id="7181" name="AutoShape 13"/>
          <p:cNvSpPr>
            <a:spLocks/>
          </p:cNvSpPr>
          <p:nvPr/>
        </p:nvSpPr>
        <p:spPr bwMode="auto">
          <a:xfrm>
            <a:off x="5400675" y="2555875"/>
            <a:ext cx="430213" cy="1296988"/>
          </a:xfrm>
          <a:prstGeom prst="leftBrace">
            <a:avLst>
              <a:gd name="adj1" fmla="val 2512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7182" name="Group 14"/>
          <p:cNvGrpSpPr>
            <a:grpSpLocks/>
          </p:cNvGrpSpPr>
          <p:nvPr/>
        </p:nvGrpSpPr>
        <p:grpSpPr bwMode="auto">
          <a:xfrm>
            <a:off x="1439863" y="1547813"/>
            <a:ext cx="3414712" cy="647700"/>
            <a:chOff x="907" y="975"/>
            <a:chExt cx="2151" cy="408"/>
          </a:xfrm>
        </p:grpSpPr>
        <p:sp>
          <p:nvSpPr>
            <p:cNvPr id="7183" name="Rectangle 15"/>
            <p:cNvSpPr>
              <a:spLocks noChangeArrowheads="1"/>
            </p:cNvSpPr>
            <p:nvPr/>
          </p:nvSpPr>
          <p:spPr bwMode="auto">
            <a:xfrm>
              <a:off x="971" y="1230"/>
              <a:ext cx="478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7184" name="Rectangle 16"/>
            <p:cNvSpPr>
              <a:spLocks noChangeArrowheads="1"/>
            </p:cNvSpPr>
            <p:nvPr/>
          </p:nvSpPr>
          <p:spPr bwMode="auto">
            <a:xfrm>
              <a:off x="1513" y="1230"/>
              <a:ext cx="350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7185" name="Rectangle 17"/>
            <p:cNvSpPr>
              <a:spLocks noChangeArrowheads="1"/>
            </p:cNvSpPr>
            <p:nvPr/>
          </p:nvSpPr>
          <p:spPr bwMode="auto">
            <a:xfrm>
              <a:off x="1927" y="1230"/>
              <a:ext cx="398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7186" name="Rectangle 18"/>
            <p:cNvSpPr>
              <a:spLocks noChangeArrowheads="1"/>
            </p:cNvSpPr>
            <p:nvPr/>
          </p:nvSpPr>
          <p:spPr bwMode="auto">
            <a:xfrm>
              <a:off x="2388" y="1230"/>
              <a:ext cx="271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7187" name="Rectangle 19"/>
            <p:cNvSpPr>
              <a:spLocks noChangeArrowheads="1"/>
            </p:cNvSpPr>
            <p:nvPr/>
          </p:nvSpPr>
          <p:spPr bwMode="auto">
            <a:xfrm>
              <a:off x="2723" y="1230"/>
              <a:ext cx="271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7188" name="Line 20"/>
            <p:cNvSpPr>
              <a:spLocks noChangeShapeType="1"/>
            </p:cNvSpPr>
            <p:nvPr/>
          </p:nvSpPr>
          <p:spPr bwMode="auto">
            <a:xfrm>
              <a:off x="907" y="1315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189" name="Line 21"/>
            <p:cNvSpPr>
              <a:spLocks noChangeShapeType="1"/>
            </p:cNvSpPr>
            <p:nvPr/>
          </p:nvSpPr>
          <p:spPr bwMode="auto">
            <a:xfrm>
              <a:off x="1449" y="1315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190" name="Line 22"/>
            <p:cNvSpPr>
              <a:spLocks noChangeShapeType="1"/>
            </p:cNvSpPr>
            <p:nvPr/>
          </p:nvSpPr>
          <p:spPr bwMode="auto">
            <a:xfrm>
              <a:off x="1863" y="1315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191" name="Line 23"/>
            <p:cNvSpPr>
              <a:spLocks noChangeShapeType="1"/>
            </p:cNvSpPr>
            <p:nvPr/>
          </p:nvSpPr>
          <p:spPr bwMode="auto">
            <a:xfrm>
              <a:off x="2325" y="1315"/>
              <a:ext cx="63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192" name="Line 24"/>
            <p:cNvSpPr>
              <a:spLocks noChangeShapeType="1"/>
            </p:cNvSpPr>
            <p:nvPr/>
          </p:nvSpPr>
          <p:spPr bwMode="auto">
            <a:xfrm>
              <a:off x="2660" y="1315"/>
              <a:ext cx="63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193" name="Rectangle 25"/>
            <p:cNvSpPr>
              <a:spLocks noChangeArrowheads="1"/>
            </p:cNvSpPr>
            <p:nvPr/>
          </p:nvSpPr>
          <p:spPr bwMode="auto">
            <a:xfrm>
              <a:off x="2373" y="975"/>
              <a:ext cx="286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cxnSp>
          <p:nvCxnSpPr>
            <p:cNvPr id="7194" name="AutoShape 26"/>
            <p:cNvCxnSpPr>
              <a:cxnSpLocks noChangeShapeType="1"/>
              <a:stCxn id="7193" idx="1"/>
              <a:endCxn id="7185" idx="0"/>
            </p:cNvCxnSpPr>
            <p:nvPr/>
          </p:nvCxnSpPr>
          <p:spPr bwMode="auto">
            <a:xfrm rot="10800000" flipV="1">
              <a:off x="2126" y="1052"/>
              <a:ext cx="245" cy="176"/>
            </a:xfrm>
            <a:prstGeom prst="bentConnector2">
              <a:avLst/>
            </a:prstGeom>
            <a:noFill/>
            <a:ln w="9525">
              <a:solidFill>
                <a:srgbClr val="696185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95" name="AutoShape 27"/>
            <p:cNvCxnSpPr>
              <a:cxnSpLocks noChangeShapeType="1"/>
              <a:stCxn id="7193" idx="3"/>
              <a:endCxn id="7187" idx="0"/>
            </p:cNvCxnSpPr>
            <p:nvPr/>
          </p:nvCxnSpPr>
          <p:spPr bwMode="auto">
            <a:xfrm>
              <a:off x="2661" y="1052"/>
              <a:ext cx="198" cy="176"/>
            </a:xfrm>
            <a:prstGeom prst="bentConnector2">
              <a:avLst/>
            </a:prstGeom>
            <a:noFill/>
            <a:ln w="9525">
              <a:solidFill>
                <a:srgbClr val="696185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96" name="Line 28"/>
            <p:cNvSpPr>
              <a:spLocks noChangeShapeType="1"/>
            </p:cNvSpPr>
            <p:nvPr/>
          </p:nvSpPr>
          <p:spPr bwMode="auto">
            <a:xfrm>
              <a:off x="2516" y="1128"/>
              <a:ext cx="0" cy="102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197" name="Line 29"/>
            <p:cNvSpPr>
              <a:spLocks noChangeShapeType="1"/>
            </p:cNvSpPr>
            <p:nvPr/>
          </p:nvSpPr>
          <p:spPr bwMode="auto">
            <a:xfrm>
              <a:off x="2994" y="1317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7198" name="Rectangle 30"/>
          <p:cNvSpPr>
            <a:spLocks noChangeArrowheads="1"/>
          </p:cNvSpPr>
          <p:nvPr/>
        </p:nvSpPr>
        <p:spPr bwMode="auto">
          <a:xfrm>
            <a:off x="1008063" y="2339975"/>
            <a:ext cx="8856662" cy="482441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WTblocks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913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515" name="Group 3"/>
          <p:cNvGrpSpPr>
            <a:grpSpLocks/>
          </p:cNvGrpSpPr>
          <p:nvPr/>
        </p:nvGrpSpPr>
        <p:grpSpPr bwMode="auto">
          <a:xfrm>
            <a:off x="1665288" y="2189163"/>
            <a:ext cx="973137" cy="966787"/>
            <a:chOff x="1049" y="1379"/>
            <a:chExt cx="613" cy="609"/>
          </a:xfrm>
        </p:grpSpPr>
        <p:sp>
          <p:nvSpPr>
            <p:cNvPr id="64516" name="Rectangle 4"/>
            <p:cNvSpPr>
              <a:spLocks noChangeArrowheads="1"/>
            </p:cNvSpPr>
            <p:nvPr/>
          </p:nvSpPr>
          <p:spPr bwMode="auto">
            <a:xfrm>
              <a:off x="1049" y="1379"/>
              <a:ext cx="613" cy="609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17" name="Text Box 5"/>
            <p:cNvSpPr txBox="1">
              <a:spLocks noChangeArrowheads="1"/>
            </p:cNvSpPr>
            <p:nvPr/>
          </p:nvSpPr>
          <p:spPr bwMode="auto">
            <a:xfrm>
              <a:off x="1224" y="1474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5</a:t>
              </a:r>
            </a:p>
          </p:txBody>
        </p:sp>
      </p:grpSp>
      <p:grpSp>
        <p:nvGrpSpPr>
          <p:cNvPr id="64518" name="Group 6"/>
          <p:cNvGrpSpPr>
            <a:grpSpLocks/>
          </p:cNvGrpSpPr>
          <p:nvPr/>
        </p:nvGrpSpPr>
        <p:grpSpPr bwMode="auto">
          <a:xfrm>
            <a:off x="2771775" y="2195513"/>
            <a:ext cx="973138" cy="966787"/>
            <a:chOff x="1049" y="1379"/>
            <a:chExt cx="613" cy="609"/>
          </a:xfrm>
        </p:grpSpPr>
        <p:sp>
          <p:nvSpPr>
            <p:cNvPr id="64519" name="Rectangle 7"/>
            <p:cNvSpPr>
              <a:spLocks noChangeArrowheads="1"/>
            </p:cNvSpPr>
            <p:nvPr/>
          </p:nvSpPr>
          <p:spPr bwMode="auto">
            <a:xfrm>
              <a:off x="1049" y="1379"/>
              <a:ext cx="613" cy="609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20" name="Text Box 8"/>
            <p:cNvSpPr txBox="1">
              <a:spLocks noChangeArrowheads="1"/>
            </p:cNvSpPr>
            <p:nvPr/>
          </p:nvSpPr>
          <p:spPr bwMode="auto">
            <a:xfrm>
              <a:off x="1224" y="1474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4</a:t>
              </a:r>
            </a:p>
          </p:txBody>
        </p:sp>
      </p:grpSp>
      <p:grpSp>
        <p:nvGrpSpPr>
          <p:cNvPr id="64521" name="Group 9"/>
          <p:cNvGrpSpPr>
            <a:grpSpLocks/>
          </p:cNvGrpSpPr>
          <p:nvPr/>
        </p:nvGrpSpPr>
        <p:grpSpPr bwMode="auto">
          <a:xfrm>
            <a:off x="1655763" y="3275013"/>
            <a:ext cx="973137" cy="966787"/>
            <a:chOff x="1049" y="1379"/>
            <a:chExt cx="613" cy="609"/>
          </a:xfrm>
        </p:grpSpPr>
        <p:sp>
          <p:nvSpPr>
            <p:cNvPr id="64522" name="Rectangle 10"/>
            <p:cNvSpPr>
              <a:spLocks noChangeArrowheads="1"/>
            </p:cNvSpPr>
            <p:nvPr/>
          </p:nvSpPr>
          <p:spPr bwMode="auto">
            <a:xfrm>
              <a:off x="1049" y="1379"/>
              <a:ext cx="613" cy="609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23" name="Text Box 11"/>
            <p:cNvSpPr txBox="1">
              <a:spLocks noChangeArrowheads="1"/>
            </p:cNvSpPr>
            <p:nvPr/>
          </p:nvSpPr>
          <p:spPr bwMode="auto">
            <a:xfrm>
              <a:off x="1224" y="1474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4</a:t>
              </a:r>
            </a:p>
          </p:txBody>
        </p:sp>
      </p:grpSp>
      <p:grpSp>
        <p:nvGrpSpPr>
          <p:cNvPr id="64524" name="Group 12"/>
          <p:cNvGrpSpPr>
            <a:grpSpLocks/>
          </p:cNvGrpSpPr>
          <p:nvPr/>
        </p:nvGrpSpPr>
        <p:grpSpPr bwMode="auto">
          <a:xfrm>
            <a:off x="2771775" y="3275013"/>
            <a:ext cx="973138" cy="966787"/>
            <a:chOff x="1049" y="1379"/>
            <a:chExt cx="613" cy="609"/>
          </a:xfrm>
        </p:grpSpPr>
        <p:sp>
          <p:nvSpPr>
            <p:cNvPr id="64525" name="Rectangle 13"/>
            <p:cNvSpPr>
              <a:spLocks noChangeArrowheads="1"/>
            </p:cNvSpPr>
            <p:nvPr/>
          </p:nvSpPr>
          <p:spPr bwMode="auto">
            <a:xfrm>
              <a:off x="1049" y="1379"/>
              <a:ext cx="613" cy="609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26" name="Text Box 14"/>
            <p:cNvSpPr txBox="1">
              <a:spLocks noChangeArrowheads="1"/>
            </p:cNvSpPr>
            <p:nvPr/>
          </p:nvSpPr>
          <p:spPr bwMode="auto">
            <a:xfrm>
              <a:off x="1224" y="1474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3</a:t>
              </a:r>
            </a:p>
          </p:txBody>
        </p:sp>
      </p:grpSp>
      <p:grpSp>
        <p:nvGrpSpPr>
          <p:cNvPr id="64527" name="Group 15"/>
          <p:cNvGrpSpPr>
            <a:grpSpLocks/>
          </p:cNvGrpSpPr>
          <p:nvPr/>
        </p:nvGrpSpPr>
        <p:grpSpPr bwMode="auto">
          <a:xfrm>
            <a:off x="3887788" y="2195513"/>
            <a:ext cx="1884362" cy="1870075"/>
            <a:chOff x="2449" y="1383"/>
            <a:chExt cx="1187" cy="1178"/>
          </a:xfrm>
        </p:grpSpPr>
        <p:sp>
          <p:nvSpPr>
            <p:cNvPr id="64528" name="Rectangle 16"/>
            <p:cNvSpPr>
              <a:spLocks noChangeArrowheads="1"/>
            </p:cNvSpPr>
            <p:nvPr/>
          </p:nvSpPr>
          <p:spPr bwMode="auto">
            <a:xfrm>
              <a:off x="2449" y="1383"/>
              <a:ext cx="1187" cy="117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29" name="Text Box 17"/>
            <p:cNvSpPr txBox="1">
              <a:spLocks noChangeArrowheads="1"/>
            </p:cNvSpPr>
            <p:nvPr/>
          </p:nvSpPr>
          <p:spPr bwMode="auto">
            <a:xfrm>
              <a:off x="2903" y="1746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2</a:t>
              </a:r>
            </a:p>
          </p:txBody>
        </p:sp>
      </p:grpSp>
      <p:grpSp>
        <p:nvGrpSpPr>
          <p:cNvPr id="64530" name="Group 18"/>
          <p:cNvGrpSpPr>
            <a:grpSpLocks/>
          </p:cNvGrpSpPr>
          <p:nvPr/>
        </p:nvGrpSpPr>
        <p:grpSpPr bwMode="auto">
          <a:xfrm>
            <a:off x="3887788" y="4430713"/>
            <a:ext cx="1884362" cy="1870075"/>
            <a:chOff x="2449" y="1383"/>
            <a:chExt cx="1187" cy="1178"/>
          </a:xfrm>
        </p:grpSpPr>
        <p:sp>
          <p:nvSpPr>
            <p:cNvPr id="64531" name="Rectangle 19"/>
            <p:cNvSpPr>
              <a:spLocks noChangeArrowheads="1"/>
            </p:cNvSpPr>
            <p:nvPr/>
          </p:nvSpPr>
          <p:spPr bwMode="auto">
            <a:xfrm>
              <a:off x="2449" y="1383"/>
              <a:ext cx="1187" cy="117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32" name="Text Box 20"/>
            <p:cNvSpPr txBox="1">
              <a:spLocks noChangeArrowheads="1"/>
            </p:cNvSpPr>
            <p:nvPr/>
          </p:nvSpPr>
          <p:spPr bwMode="auto">
            <a:xfrm>
              <a:off x="2903" y="1746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1</a:t>
              </a:r>
            </a:p>
          </p:txBody>
        </p:sp>
      </p:grpSp>
      <p:grpSp>
        <p:nvGrpSpPr>
          <p:cNvPr id="64533" name="Group 21"/>
          <p:cNvGrpSpPr>
            <a:grpSpLocks/>
          </p:cNvGrpSpPr>
          <p:nvPr/>
        </p:nvGrpSpPr>
        <p:grpSpPr bwMode="auto">
          <a:xfrm>
            <a:off x="1655763" y="4427538"/>
            <a:ext cx="1884362" cy="1870075"/>
            <a:chOff x="2449" y="1383"/>
            <a:chExt cx="1187" cy="1178"/>
          </a:xfrm>
        </p:grpSpPr>
        <p:sp>
          <p:nvSpPr>
            <p:cNvPr id="64534" name="Rectangle 22"/>
            <p:cNvSpPr>
              <a:spLocks noChangeArrowheads="1"/>
            </p:cNvSpPr>
            <p:nvPr/>
          </p:nvSpPr>
          <p:spPr bwMode="auto">
            <a:xfrm>
              <a:off x="2449" y="1383"/>
              <a:ext cx="1187" cy="117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535" name="Text Box 23"/>
            <p:cNvSpPr txBox="1">
              <a:spLocks noChangeArrowheads="1"/>
            </p:cNvSpPr>
            <p:nvPr/>
          </p:nvSpPr>
          <p:spPr bwMode="auto">
            <a:xfrm>
              <a:off x="2903" y="1746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2</a:t>
              </a:r>
            </a:p>
          </p:txBody>
        </p:sp>
      </p:grpSp>
      <p:sp>
        <p:nvSpPr>
          <p:cNvPr id="64536" name="Text Box 24"/>
          <p:cNvSpPr txBox="1">
            <a:spLocks noChangeArrowheads="1"/>
          </p:cNvSpPr>
          <p:nvPr/>
        </p:nvSpPr>
        <p:spPr bwMode="auto">
          <a:xfrm>
            <a:off x="5903913" y="2124075"/>
            <a:ext cx="4103687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Changes to CPI from a particular bit-rate onward:</a:t>
            </a:r>
          </a:p>
        </p:txBody>
      </p:sp>
      <p:sp>
        <p:nvSpPr>
          <p:cNvPr id="64537" name="Text Box 25"/>
          <p:cNvSpPr txBox="1">
            <a:spLocks noChangeArrowheads="1"/>
          </p:cNvSpPr>
          <p:nvPr/>
        </p:nvSpPr>
        <p:spPr bwMode="auto">
          <a:xfrm>
            <a:off x="6048375" y="3059113"/>
            <a:ext cx="4032250" cy="193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 Resolution level scanning order </a:t>
            </a:r>
          </a:p>
          <a:p>
            <a:pPr eaLnBrk="1">
              <a:lnSpc>
                <a:spcPct val="101000"/>
              </a:lnSpc>
              <a:buFont typeface="StarSymbol" charset="0"/>
              <a:buChar char="●"/>
            </a:pPr>
            <a:endParaRPr lang="en-GB" sz="1000" b="1" i="1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 Subband scanning order</a:t>
            </a:r>
          </a:p>
          <a:p>
            <a:pPr eaLnBrk="1">
              <a:lnSpc>
                <a:spcPct val="101000"/>
              </a:lnSpc>
              <a:buFont typeface="StarSymbol" charset="0"/>
              <a:buChar char="●"/>
            </a:pPr>
            <a:endParaRPr lang="en-GB" sz="1000" b="1" i="1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 Concatenation of MRP and CP of each code-block</a:t>
            </a:r>
          </a:p>
        </p:txBody>
      </p:sp>
      <p:grpSp>
        <p:nvGrpSpPr>
          <p:cNvPr id="64538" name="Group 26"/>
          <p:cNvGrpSpPr>
            <a:grpSpLocks/>
          </p:cNvGrpSpPr>
          <p:nvPr/>
        </p:nvGrpSpPr>
        <p:grpSpPr bwMode="auto">
          <a:xfrm>
            <a:off x="2160588" y="2700338"/>
            <a:ext cx="2663825" cy="2606675"/>
            <a:chOff x="1361" y="1701"/>
            <a:chExt cx="1678" cy="1642"/>
          </a:xfrm>
        </p:grpSpPr>
        <p:sp>
          <p:nvSpPr>
            <p:cNvPr id="64539" name="Line 27"/>
            <p:cNvSpPr>
              <a:spLocks noChangeShapeType="1"/>
            </p:cNvSpPr>
            <p:nvPr/>
          </p:nvSpPr>
          <p:spPr bwMode="auto">
            <a:xfrm flipV="1">
              <a:off x="1678" y="3334"/>
              <a:ext cx="1361" cy="0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 type="triangle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40" name="Line 28"/>
            <p:cNvSpPr>
              <a:spLocks noChangeShapeType="1"/>
            </p:cNvSpPr>
            <p:nvPr/>
          </p:nvSpPr>
          <p:spPr bwMode="auto">
            <a:xfrm flipV="1">
              <a:off x="3039" y="1927"/>
              <a:ext cx="0" cy="1416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41" name="Line 29"/>
            <p:cNvSpPr>
              <a:spLocks noChangeShapeType="1"/>
            </p:cNvSpPr>
            <p:nvPr/>
          </p:nvSpPr>
          <p:spPr bwMode="auto">
            <a:xfrm flipH="1">
              <a:off x="2086" y="1927"/>
              <a:ext cx="953" cy="409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42" name="Line 30"/>
            <p:cNvSpPr>
              <a:spLocks noChangeShapeType="1"/>
            </p:cNvSpPr>
            <p:nvPr/>
          </p:nvSpPr>
          <p:spPr bwMode="auto">
            <a:xfrm flipV="1">
              <a:off x="1678" y="2381"/>
              <a:ext cx="408" cy="953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43" name="Line 31"/>
            <p:cNvSpPr>
              <a:spLocks noChangeShapeType="1"/>
            </p:cNvSpPr>
            <p:nvPr/>
          </p:nvSpPr>
          <p:spPr bwMode="auto">
            <a:xfrm>
              <a:off x="1451" y="2336"/>
              <a:ext cx="590" cy="1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 type="triangle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44" name="Line 32"/>
            <p:cNvSpPr>
              <a:spLocks noChangeShapeType="1"/>
            </p:cNvSpPr>
            <p:nvPr/>
          </p:nvSpPr>
          <p:spPr bwMode="auto">
            <a:xfrm flipV="1">
              <a:off x="2041" y="1746"/>
              <a:ext cx="0" cy="600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45" name="Line 33"/>
            <p:cNvSpPr>
              <a:spLocks noChangeShapeType="1"/>
            </p:cNvSpPr>
            <p:nvPr/>
          </p:nvSpPr>
          <p:spPr bwMode="auto">
            <a:xfrm flipH="1">
              <a:off x="1451" y="1701"/>
              <a:ext cx="499" cy="0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46" name="Line 34"/>
            <p:cNvSpPr>
              <a:spLocks noChangeShapeType="1"/>
            </p:cNvSpPr>
            <p:nvPr/>
          </p:nvSpPr>
          <p:spPr bwMode="auto">
            <a:xfrm flipV="1">
              <a:off x="1361" y="1791"/>
              <a:ext cx="0" cy="454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64547" name="Text Box 35"/>
          <p:cNvSpPr txBox="1">
            <a:spLocks noChangeArrowheads="1"/>
          </p:cNvSpPr>
          <p:nvPr/>
        </p:nvSpPr>
        <p:spPr bwMode="auto">
          <a:xfrm>
            <a:off x="287338" y="827088"/>
            <a:ext cx="8929687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REVERSE SUBBAND SCANNING ORDER, CODING PASSES CONCATENATION (ROC)</a:t>
            </a:r>
          </a:p>
        </p:txBody>
      </p:sp>
      <p:sp>
        <p:nvSpPr>
          <p:cNvPr id="64548" name="Text Box 36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64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WTblocks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913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563" name="Group 3"/>
          <p:cNvGrpSpPr>
            <a:grpSpLocks/>
          </p:cNvGrpSpPr>
          <p:nvPr/>
        </p:nvGrpSpPr>
        <p:grpSpPr bwMode="auto">
          <a:xfrm>
            <a:off x="1665288" y="2189163"/>
            <a:ext cx="973137" cy="966787"/>
            <a:chOff x="1049" y="1379"/>
            <a:chExt cx="613" cy="609"/>
          </a:xfrm>
        </p:grpSpPr>
        <p:sp>
          <p:nvSpPr>
            <p:cNvPr id="66564" name="Rectangle 4"/>
            <p:cNvSpPr>
              <a:spLocks noChangeArrowheads="1"/>
            </p:cNvSpPr>
            <p:nvPr/>
          </p:nvSpPr>
          <p:spPr bwMode="auto">
            <a:xfrm>
              <a:off x="1049" y="1379"/>
              <a:ext cx="613" cy="609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565" name="Text Box 5"/>
            <p:cNvSpPr txBox="1">
              <a:spLocks noChangeArrowheads="1"/>
            </p:cNvSpPr>
            <p:nvPr/>
          </p:nvSpPr>
          <p:spPr bwMode="auto">
            <a:xfrm>
              <a:off x="1224" y="1474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5</a:t>
              </a:r>
            </a:p>
          </p:txBody>
        </p:sp>
      </p:grpSp>
      <p:grpSp>
        <p:nvGrpSpPr>
          <p:cNvPr id="66566" name="Group 6"/>
          <p:cNvGrpSpPr>
            <a:grpSpLocks/>
          </p:cNvGrpSpPr>
          <p:nvPr/>
        </p:nvGrpSpPr>
        <p:grpSpPr bwMode="auto">
          <a:xfrm>
            <a:off x="2771775" y="2195513"/>
            <a:ext cx="973138" cy="966787"/>
            <a:chOff x="1049" y="1379"/>
            <a:chExt cx="613" cy="609"/>
          </a:xfrm>
        </p:grpSpPr>
        <p:sp>
          <p:nvSpPr>
            <p:cNvPr id="66567" name="Rectangle 7"/>
            <p:cNvSpPr>
              <a:spLocks noChangeArrowheads="1"/>
            </p:cNvSpPr>
            <p:nvPr/>
          </p:nvSpPr>
          <p:spPr bwMode="auto">
            <a:xfrm>
              <a:off x="1049" y="1379"/>
              <a:ext cx="613" cy="609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568" name="Text Box 8"/>
            <p:cNvSpPr txBox="1">
              <a:spLocks noChangeArrowheads="1"/>
            </p:cNvSpPr>
            <p:nvPr/>
          </p:nvSpPr>
          <p:spPr bwMode="auto">
            <a:xfrm>
              <a:off x="1224" y="1474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4</a:t>
              </a:r>
            </a:p>
          </p:txBody>
        </p:sp>
      </p:grpSp>
      <p:grpSp>
        <p:nvGrpSpPr>
          <p:cNvPr id="66569" name="Group 9"/>
          <p:cNvGrpSpPr>
            <a:grpSpLocks/>
          </p:cNvGrpSpPr>
          <p:nvPr/>
        </p:nvGrpSpPr>
        <p:grpSpPr bwMode="auto">
          <a:xfrm>
            <a:off x="1655763" y="3275013"/>
            <a:ext cx="973137" cy="966787"/>
            <a:chOff x="1049" y="1379"/>
            <a:chExt cx="613" cy="609"/>
          </a:xfrm>
        </p:grpSpPr>
        <p:sp>
          <p:nvSpPr>
            <p:cNvPr id="66570" name="Rectangle 10"/>
            <p:cNvSpPr>
              <a:spLocks noChangeArrowheads="1"/>
            </p:cNvSpPr>
            <p:nvPr/>
          </p:nvSpPr>
          <p:spPr bwMode="auto">
            <a:xfrm>
              <a:off x="1049" y="1379"/>
              <a:ext cx="613" cy="609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571" name="Text Box 11"/>
            <p:cNvSpPr txBox="1">
              <a:spLocks noChangeArrowheads="1"/>
            </p:cNvSpPr>
            <p:nvPr/>
          </p:nvSpPr>
          <p:spPr bwMode="auto">
            <a:xfrm>
              <a:off x="1224" y="1474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4</a:t>
              </a:r>
            </a:p>
          </p:txBody>
        </p:sp>
      </p:grpSp>
      <p:grpSp>
        <p:nvGrpSpPr>
          <p:cNvPr id="66572" name="Group 12"/>
          <p:cNvGrpSpPr>
            <a:grpSpLocks/>
          </p:cNvGrpSpPr>
          <p:nvPr/>
        </p:nvGrpSpPr>
        <p:grpSpPr bwMode="auto">
          <a:xfrm>
            <a:off x="2771775" y="3275013"/>
            <a:ext cx="973138" cy="966787"/>
            <a:chOff x="1049" y="1379"/>
            <a:chExt cx="613" cy="609"/>
          </a:xfrm>
        </p:grpSpPr>
        <p:sp>
          <p:nvSpPr>
            <p:cNvPr id="66573" name="Rectangle 13"/>
            <p:cNvSpPr>
              <a:spLocks noChangeArrowheads="1"/>
            </p:cNvSpPr>
            <p:nvPr/>
          </p:nvSpPr>
          <p:spPr bwMode="auto">
            <a:xfrm>
              <a:off x="1049" y="1379"/>
              <a:ext cx="613" cy="609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574" name="Text Box 14"/>
            <p:cNvSpPr txBox="1">
              <a:spLocks noChangeArrowheads="1"/>
            </p:cNvSpPr>
            <p:nvPr/>
          </p:nvSpPr>
          <p:spPr bwMode="auto">
            <a:xfrm>
              <a:off x="1224" y="1474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3</a:t>
              </a:r>
            </a:p>
          </p:txBody>
        </p:sp>
      </p:grpSp>
      <p:grpSp>
        <p:nvGrpSpPr>
          <p:cNvPr id="66575" name="Group 15"/>
          <p:cNvGrpSpPr>
            <a:grpSpLocks/>
          </p:cNvGrpSpPr>
          <p:nvPr/>
        </p:nvGrpSpPr>
        <p:grpSpPr bwMode="auto">
          <a:xfrm>
            <a:off x="3887788" y="2195513"/>
            <a:ext cx="1884362" cy="1870075"/>
            <a:chOff x="2449" y="1383"/>
            <a:chExt cx="1187" cy="1178"/>
          </a:xfrm>
        </p:grpSpPr>
        <p:sp>
          <p:nvSpPr>
            <p:cNvPr id="66576" name="Rectangle 16"/>
            <p:cNvSpPr>
              <a:spLocks noChangeArrowheads="1"/>
            </p:cNvSpPr>
            <p:nvPr/>
          </p:nvSpPr>
          <p:spPr bwMode="auto">
            <a:xfrm>
              <a:off x="2449" y="1383"/>
              <a:ext cx="1187" cy="117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577" name="Text Box 17"/>
            <p:cNvSpPr txBox="1">
              <a:spLocks noChangeArrowheads="1"/>
            </p:cNvSpPr>
            <p:nvPr/>
          </p:nvSpPr>
          <p:spPr bwMode="auto">
            <a:xfrm>
              <a:off x="2903" y="1746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2</a:t>
              </a:r>
            </a:p>
          </p:txBody>
        </p:sp>
      </p:grpSp>
      <p:grpSp>
        <p:nvGrpSpPr>
          <p:cNvPr id="66578" name="Group 18"/>
          <p:cNvGrpSpPr>
            <a:grpSpLocks/>
          </p:cNvGrpSpPr>
          <p:nvPr/>
        </p:nvGrpSpPr>
        <p:grpSpPr bwMode="auto">
          <a:xfrm>
            <a:off x="3887788" y="4430713"/>
            <a:ext cx="1884362" cy="1870075"/>
            <a:chOff x="2449" y="1383"/>
            <a:chExt cx="1187" cy="1178"/>
          </a:xfrm>
        </p:grpSpPr>
        <p:sp>
          <p:nvSpPr>
            <p:cNvPr id="66579" name="Rectangle 19"/>
            <p:cNvSpPr>
              <a:spLocks noChangeArrowheads="1"/>
            </p:cNvSpPr>
            <p:nvPr/>
          </p:nvSpPr>
          <p:spPr bwMode="auto">
            <a:xfrm>
              <a:off x="2449" y="1383"/>
              <a:ext cx="1187" cy="117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580" name="Text Box 20"/>
            <p:cNvSpPr txBox="1">
              <a:spLocks noChangeArrowheads="1"/>
            </p:cNvSpPr>
            <p:nvPr/>
          </p:nvSpPr>
          <p:spPr bwMode="auto">
            <a:xfrm>
              <a:off x="2903" y="1746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1</a:t>
              </a:r>
            </a:p>
          </p:txBody>
        </p:sp>
      </p:grpSp>
      <p:grpSp>
        <p:nvGrpSpPr>
          <p:cNvPr id="66581" name="Group 21"/>
          <p:cNvGrpSpPr>
            <a:grpSpLocks/>
          </p:cNvGrpSpPr>
          <p:nvPr/>
        </p:nvGrpSpPr>
        <p:grpSpPr bwMode="auto">
          <a:xfrm>
            <a:off x="1655763" y="4427538"/>
            <a:ext cx="1884362" cy="1870075"/>
            <a:chOff x="2449" y="1383"/>
            <a:chExt cx="1187" cy="1178"/>
          </a:xfrm>
        </p:grpSpPr>
        <p:sp>
          <p:nvSpPr>
            <p:cNvPr id="66582" name="Rectangle 22"/>
            <p:cNvSpPr>
              <a:spLocks noChangeArrowheads="1"/>
            </p:cNvSpPr>
            <p:nvPr/>
          </p:nvSpPr>
          <p:spPr bwMode="auto">
            <a:xfrm>
              <a:off x="2449" y="1383"/>
              <a:ext cx="1187" cy="117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9216"/>
                    <a:invGamma/>
                    <a:alpha val="57001"/>
                  </a:schemeClr>
                </a:gs>
                <a:gs pos="50000">
                  <a:schemeClr val="hlink">
                    <a:alpha val="58000"/>
                  </a:schemeClr>
                </a:gs>
                <a:gs pos="100000">
                  <a:schemeClr val="hlink">
                    <a:gamma/>
                    <a:shade val="79216"/>
                    <a:invGamma/>
                    <a:alpha val="57001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583" name="Text Box 23"/>
            <p:cNvSpPr txBox="1">
              <a:spLocks noChangeArrowheads="1"/>
            </p:cNvSpPr>
            <p:nvPr/>
          </p:nvSpPr>
          <p:spPr bwMode="auto">
            <a:xfrm>
              <a:off x="2903" y="1746"/>
              <a:ext cx="22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3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2</a:t>
              </a:r>
            </a:p>
          </p:txBody>
        </p:sp>
      </p:grpSp>
      <p:grpSp>
        <p:nvGrpSpPr>
          <p:cNvPr id="66584" name="Group 24"/>
          <p:cNvGrpSpPr>
            <a:grpSpLocks/>
          </p:cNvGrpSpPr>
          <p:nvPr/>
        </p:nvGrpSpPr>
        <p:grpSpPr bwMode="auto">
          <a:xfrm>
            <a:off x="2160588" y="2700338"/>
            <a:ext cx="2663825" cy="2606675"/>
            <a:chOff x="1361" y="1701"/>
            <a:chExt cx="1678" cy="1642"/>
          </a:xfrm>
        </p:grpSpPr>
        <p:sp>
          <p:nvSpPr>
            <p:cNvPr id="66585" name="Line 25"/>
            <p:cNvSpPr>
              <a:spLocks noChangeShapeType="1"/>
            </p:cNvSpPr>
            <p:nvPr/>
          </p:nvSpPr>
          <p:spPr bwMode="auto">
            <a:xfrm flipV="1">
              <a:off x="1678" y="3334"/>
              <a:ext cx="1361" cy="0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 type="triangle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6586" name="Line 26"/>
            <p:cNvSpPr>
              <a:spLocks noChangeShapeType="1"/>
            </p:cNvSpPr>
            <p:nvPr/>
          </p:nvSpPr>
          <p:spPr bwMode="auto">
            <a:xfrm flipV="1">
              <a:off x="3039" y="1927"/>
              <a:ext cx="0" cy="1416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6587" name="Line 27"/>
            <p:cNvSpPr>
              <a:spLocks noChangeShapeType="1"/>
            </p:cNvSpPr>
            <p:nvPr/>
          </p:nvSpPr>
          <p:spPr bwMode="auto">
            <a:xfrm flipH="1">
              <a:off x="2086" y="1927"/>
              <a:ext cx="953" cy="409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6588" name="Line 28"/>
            <p:cNvSpPr>
              <a:spLocks noChangeShapeType="1"/>
            </p:cNvSpPr>
            <p:nvPr/>
          </p:nvSpPr>
          <p:spPr bwMode="auto">
            <a:xfrm flipV="1">
              <a:off x="1678" y="2381"/>
              <a:ext cx="408" cy="953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6589" name="Line 29"/>
            <p:cNvSpPr>
              <a:spLocks noChangeShapeType="1"/>
            </p:cNvSpPr>
            <p:nvPr/>
          </p:nvSpPr>
          <p:spPr bwMode="auto">
            <a:xfrm>
              <a:off x="1451" y="2336"/>
              <a:ext cx="590" cy="1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 type="triangle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6590" name="Line 30"/>
            <p:cNvSpPr>
              <a:spLocks noChangeShapeType="1"/>
            </p:cNvSpPr>
            <p:nvPr/>
          </p:nvSpPr>
          <p:spPr bwMode="auto">
            <a:xfrm flipV="1">
              <a:off x="2041" y="1746"/>
              <a:ext cx="0" cy="600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6591" name="Line 31"/>
            <p:cNvSpPr>
              <a:spLocks noChangeShapeType="1"/>
            </p:cNvSpPr>
            <p:nvPr/>
          </p:nvSpPr>
          <p:spPr bwMode="auto">
            <a:xfrm flipH="1">
              <a:off x="1451" y="1701"/>
              <a:ext cx="499" cy="0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6592" name="Line 32"/>
            <p:cNvSpPr>
              <a:spLocks noChangeShapeType="1"/>
            </p:cNvSpPr>
            <p:nvPr/>
          </p:nvSpPr>
          <p:spPr bwMode="auto">
            <a:xfrm flipV="1">
              <a:off x="1361" y="1791"/>
              <a:ext cx="0" cy="454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pic>
        <p:nvPicPr>
          <p:cNvPr id="66593" name="Picture 33" descr="CPI_ROC-Ph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94" name="Text Box 34"/>
          <p:cNvSpPr txBox="1">
            <a:spLocks noChangeArrowheads="1"/>
          </p:cNvSpPr>
          <p:nvPr/>
        </p:nvSpPr>
        <p:spPr bwMode="auto">
          <a:xfrm>
            <a:off x="5688013" y="1908175"/>
            <a:ext cx="4176712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HIGH LEVELS:</a:t>
            </a:r>
            <a:r>
              <a:rPr lang="en-GB" sz="2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en-GB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CPI</a:t>
            </a:r>
          </a:p>
          <a:p>
            <a:pPr eaLnBrk="1">
              <a:lnSpc>
                <a:spcPct val="101000"/>
              </a:lnSpc>
            </a:pPr>
            <a:endParaRPr lang="en-GB" sz="2000" b="1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MEDIUM/LOW LEVELS:</a:t>
            </a:r>
            <a:r>
              <a:rPr lang="en-GB" sz="2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en-GB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ROC</a:t>
            </a:r>
            <a:endParaRPr lang="en-GB" sz="1000" b="1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grpSp>
        <p:nvGrpSpPr>
          <p:cNvPr id="66595" name="Group 35"/>
          <p:cNvGrpSpPr>
            <a:grpSpLocks/>
          </p:cNvGrpSpPr>
          <p:nvPr/>
        </p:nvGrpSpPr>
        <p:grpSpPr bwMode="auto">
          <a:xfrm>
            <a:off x="503238" y="2627313"/>
            <a:ext cx="1368425" cy="366712"/>
            <a:chOff x="317" y="1655"/>
            <a:chExt cx="862" cy="231"/>
          </a:xfrm>
        </p:grpSpPr>
        <p:sp>
          <p:nvSpPr>
            <p:cNvPr id="66596" name="Text Box 36"/>
            <p:cNvSpPr txBox="1">
              <a:spLocks noChangeArrowheads="1"/>
            </p:cNvSpPr>
            <p:nvPr/>
          </p:nvSpPr>
          <p:spPr bwMode="auto">
            <a:xfrm>
              <a:off x="317" y="1655"/>
              <a:ext cx="5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ROC</a:t>
              </a:r>
            </a:p>
          </p:txBody>
        </p:sp>
        <p:sp>
          <p:nvSpPr>
            <p:cNvPr id="66597" name="Line 37"/>
            <p:cNvSpPr>
              <a:spLocks noChangeShapeType="1"/>
            </p:cNvSpPr>
            <p:nvPr/>
          </p:nvSpPr>
          <p:spPr bwMode="auto">
            <a:xfrm>
              <a:off x="907" y="1791"/>
              <a:ext cx="272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66598" name="Group 38"/>
          <p:cNvGrpSpPr>
            <a:grpSpLocks/>
          </p:cNvGrpSpPr>
          <p:nvPr/>
        </p:nvGrpSpPr>
        <p:grpSpPr bwMode="auto">
          <a:xfrm>
            <a:off x="0" y="1908175"/>
            <a:ext cx="2592388" cy="366713"/>
            <a:chOff x="272" y="1383"/>
            <a:chExt cx="1361" cy="231"/>
          </a:xfrm>
        </p:grpSpPr>
        <p:sp>
          <p:nvSpPr>
            <p:cNvPr id="66599" name="Text Box 39"/>
            <p:cNvSpPr txBox="1">
              <a:spLocks noChangeArrowheads="1"/>
            </p:cNvSpPr>
            <p:nvPr/>
          </p:nvSpPr>
          <p:spPr bwMode="auto">
            <a:xfrm>
              <a:off x="272" y="1383"/>
              <a:ext cx="10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CPI</a:t>
              </a:r>
            </a:p>
          </p:txBody>
        </p:sp>
        <p:sp>
          <p:nvSpPr>
            <p:cNvPr id="66600" name="Line 40"/>
            <p:cNvSpPr>
              <a:spLocks noChangeShapeType="1"/>
            </p:cNvSpPr>
            <p:nvPr/>
          </p:nvSpPr>
          <p:spPr bwMode="auto">
            <a:xfrm>
              <a:off x="1361" y="1519"/>
              <a:ext cx="272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66601" name="Text Box 41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</a:t>
            </a:r>
          </a:p>
        </p:txBody>
      </p:sp>
      <p:sp>
        <p:nvSpPr>
          <p:cNvPr id="66602" name="Text Box 42"/>
          <p:cNvSpPr txBox="1">
            <a:spLocks noChangeArrowheads="1"/>
          </p:cNvSpPr>
          <p:nvPr/>
        </p:nvSpPr>
        <p:spPr bwMode="auto">
          <a:xfrm>
            <a:off x="287338" y="827088"/>
            <a:ext cx="8929687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REVERSE SUBBAND SCANNING ORDER, CODING PASSES CONCATENATION (ROC)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9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PI_ROC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611" name="Group 3"/>
          <p:cNvGrpSpPr>
            <a:grpSpLocks/>
          </p:cNvGrpSpPr>
          <p:nvPr/>
        </p:nvGrpSpPr>
        <p:grpSpPr bwMode="auto">
          <a:xfrm>
            <a:off x="503238" y="2627313"/>
            <a:ext cx="1368425" cy="366712"/>
            <a:chOff x="317" y="1655"/>
            <a:chExt cx="862" cy="231"/>
          </a:xfrm>
        </p:grpSpPr>
        <p:sp>
          <p:nvSpPr>
            <p:cNvPr id="68612" name="Text Box 4"/>
            <p:cNvSpPr txBox="1">
              <a:spLocks noChangeArrowheads="1"/>
            </p:cNvSpPr>
            <p:nvPr/>
          </p:nvSpPr>
          <p:spPr bwMode="auto">
            <a:xfrm>
              <a:off x="317" y="1655"/>
              <a:ext cx="5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ROC</a:t>
              </a:r>
            </a:p>
          </p:txBody>
        </p:sp>
        <p:sp>
          <p:nvSpPr>
            <p:cNvPr id="68613" name="Line 5"/>
            <p:cNvSpPr>
              <a:spLocks noChangeShapeType="1"/>
            </p:cNvSpPr>
            <p:nvPr/>
          </p:nvSpPr>
          <p:spPr bwMode="auto">
            <a:xfrm>
              <a:off x="907" y="1791"/>
              <a:ext cx="272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68614" name="Group 6"/>
          <p:cNvGrpSpPr>
            <a:grpSpLocks/>
          </p:cNvGrpSpPr>
          <p:nvPr/>
        </p:nvGrpSpPr>
        <p:grpSpPr bwMode="auto">
          <a:xfrm>
            <a:off x="0" y="1908175"/>
            <a:ext cx="2592388" cy="366713"/>
            <a:chOff x="272" y="1383"/>
            <a:chExt cx="1361" cy="231"/>
          </a:xfrm>
        </p:grpSpPr>
        <p:sp>
          <p:nvSpPr>
            <p:cNvPr id="68615" name="Text Box 7"/>
            <p:cNvSpPr txBox="1">
              <a:spLocks noChangeArrowheads="1"/>
            </p:cNvSpPr>
            <p:nvPr/>
          </p:nvSpPr>
          <p:spPr bwMode="auto">
            <a:xfrm>
              <a:off x="272" y="1383"/>
              <a:ext cx="10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CPI</a:t>
              </a:r>
            </a:p>
          </p:txBody>
        </p:sp>
        <p:sp>
          <p:nvSpPr>
            <p:cNvPr id="68616" name="Line 8"/>
            <p:cNvSpPr>
              <a:spLocks noChangeShapeType="1"/>
            </p:cNvSpPr>
            <p:nvPr/>
          </p:nvSpPr>
          <p:spPr bwMode="auto">
            <a:xfrm>
              <a:off x="1361" y="1519"/>
              <a:ext cx="272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5688013" y="1908175"/>
            <a:ext cx="4176712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HIGH LEVELS: </a:t>
            </a:r>
            <a:r>
              <a:rPr lang="en-GB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CPI</a:t>
            </a:r>
          </a:p>
          <a:p>
            <a:pPr eaLnBrk="1">
              <a:lnSpc>
                <a:spcPct val="101000"/>
              </a:lnSpc>
            </a:pPr>
            <a:endParaRPr lang="en-GB" sz="2000" b="1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MEDIUM/LOW LEVELS: </a:t>
            </a:r>
            <a:r>
              <a:rPr lang="en-GB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ROC</a:t>
            </a:r>
            <a:endParaRPr lang="en-GB" sz="1000" b="1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2519363" y="6011863"/>
            <a:ext cx="2233612" cy="1152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8619" name="Text Box 11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</a:t>
            </a:r>
          </a:p>
        </p:txBody>
      </p:sp>
      <p:sp>
        <p:nvSpPr>
          <p:cNvPr id="68620" name="Text Box 12"/>
          <p:cNvSpPr txBox="1">
            <a:spLocks noChangeArrowheads="1"/>
          </p:cNvSpPr>
          <p:nvPr/>
        </p:nvSpPr>
        <p:spPr bwMode="auto">
          <a:xfrm>
            <a:off x="287338" y="827088"/>
            <a:ext cx="8929687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REVERSE SUBBAND SCANNING ORDER, CODING PASSES CONCATENATION (ROC)</a:t>
            </a:r>
          </a:p>
        </p:txBody>
      </p:sp>
      <p:graphicFrame>
        <p:nvGraphicFramePr>
          <p:cNvPr id="2" name="Object 13"/>
          <p:cNvGraphicFramePr>
            <a:graphicFrameLocks noGrp="1" noChangeAspect="1"/>
          </p:cNvGraphicFramePr>
          <p:nvPr>
            <p:ph/>
          </p:nvPr>
        </p:nvGraphicFramePr>
        <p:xfrm>
          <a:off x="771525" y="2012950"/>
          <a:ext cx="8970963" cy="4452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8" grpId="0" animBg="1"/>
      <p:bldGraphic spid="2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PI_ROC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0659" name="Group 3"/>
          <p:cNvGrpSpPr>
            <a:grpSpLocks/>
          </p:cNvGrpSpPr>
          <p:nvPr/>
        </p:nvGrpSpPr>
        <p:grpSpPr bwMode="auto">
          <a:xfrm>
            <a:off x="503238" y="2627313"/>
            <a:ext cx="1368425" cy="366712"/>
            <a:chOff x="317" y="1655"/>
            <a:chExt cx="862" cy="231"/>
          </a:xfrm>
        </p:grpSpPr>
        <p:sp>
          <p:nvSpPr>
            <p:cNvPr id="70660" name="Text Box 4"/>
            <p:cNvSpPr txBox="1">
              <a:spLocks noChangeArrowheads="1"/>
            </p:cNvSpPr>
            <p:nvPr/>
          </p:nvSpPr>
          <p:spPr bwMode="auto">
            <a:xfrm>
              <a:off x="317" y="1655"/>
              <a:ext cx="5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ROC</a:t>
              </a:r>
            </a:p>
          </p:txBody>
        </p:sp>
        <p:sp>
          <p:nvSpPr>
            <p:cNvPr id="70661" name="Line 5"/>
            <p:cNvSpPr>
              <a:spLocks noChangeShapeType="1"/>
            </p:cNvSpPr>
            <p:nvPr/>
          </p:nvSpPr>
          <p:spPr bwMode="auto">
            <a:xfrm>
              <a:off x="907" y="1791"/>
              <a:ext cx="272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70662" name="Group 6"/>
          <p:cNvGrpSpPr>
            <a:grpSpLocks/>
          </p:cNvGrpSpPr>
          <p:nvPr/>
        </p:nvGrpSpPr>
        <p:grpSpPr bwMode="auto">
          <a:xfrm>
            <a:off x="0" y="1908175"/>
            <a:ext cx="2592388" cy="366713"/>
            <a:chOff x="272" y="1383"/>
            <a:chExt cx="1361" cy="231"/>
          </a:xfrm>
        </p:grpSpPr>
        <p:sp>
          <p:nvSpPr>
            <p:cNvPr id="70663" name="Text Box 7"/>
            <p:cNvSpPr txBox="1">
              <a:spLocks noChangeArrowheads="1"/>
            </p:cNvSpPr>
            <p:nvPr/>
          </p:nvSpPr>
          <p:spPr bwMode="auto">
            <a:xfrm>
              <a:off x="272" y="1383"/>
              <a:ext cx="10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CPI</a:t>
              </a:r>
            </a:p>
          </p:txBody>
        </p:sp>
        <p:sp>
          <p:nvSpPr>
            <p:cNvPr id="70664" name="Line 8"/>
            <p:cNvSpPr>
              <a:spLocks noChangeShapeType="1"/>
            </p:cNvSpPr>
            <p:nvPr/>
          </p:nvSpPr>
          <p:spPr bwMode="auto">
            <a:xfrm>
              <a:off x="1361" y="1519"/>
              <a:ext cx="272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5688013" y="1908175"/>
            <a:ext cx="4176712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HIGH LEVELS: </a:t>
            </a:r>
            <a:r>
              <a:rPr lang="en-GB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CPI</a:t>
            </a:r>
          </a:p>
          <a:p>
            <a:pPr eaLnBrk="1">
              <a:lnSpc>
                <a:spcPct val="101000"/>
              </a:lnSpc>
            </a:pPr>
            <a:endParaRPr lang="en-GB" sz="2000" b="1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MEDIUM/LOW LEVELS: </a:t>
            </a:r>
            <a:r>
              <a:rPr lang="en-GB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ROC</a:t>
            </a:r>
            <a:endParaRPr lang="en-GB" sz="1000" b="1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2519363" y="6011863"/>
            <a:ext cx="2233612" cy="1152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</a:t>
            </a:r>
          </a:p>
        </p:txBody>
      </p:sp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287338" y="827088"/>
            <a:ext cx="8929687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REVERSE SUBBAND SCANNING ORDER, CODING PASSES CONCATENATION (ROC)</a:t>
            </a:r>
          </a:p>
        </p:txBody>
      </p:sp>
      <p:graphicFrame>
        <p:nvGraphicFramePr>
          <p:cNvPr id="2" name="Object 13"/>
          <p:cNvGraphicFramePr>
            <a:graphicFrameLocks noGrp="1" noChangeAspect="1"/>
          </p:cNvGraphicFramePr>
          <p:nvPr>
            <p:ph/>
          </p:nvPr>
        </p:nvGraphicFramePr>
        <p:xfrm>
          <a:off x="769938" y="2009775"/>
          <a:ext cx="8970962" cy="4456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70670" name="Group 14"/>
          <p:cNvGrpSpPr>
            <a:grpSpLocks/>
          </p:cNvGrpSpPr>
          <p:nvPr/>
        </p:nvGrpSpPr>
        <p:grpSpPr bwMode="auto">
          <a:xfrm>
            <a:off x="2952750" y="2771775"/>
            <a:ext cx="5543550" cy="2951163"/>
            <a:chOff x="1860" y="1746"/>
            <a:chExt cx="3492" cy="1859"/>
          </a:xfrm>
        </p:grpSpPr>
        <p:sp>
          <p:nvSpPr>
            <p:cNvPr id="70671" name="AutoShape 15"/>
            <p:cNvSpPr>
              <a:spLocks/>
            </p:cNvSpPr>
            <p:nvPr/>
          </p:nvSpPr>
          <p:spPr bwMode="auto">
            <a:xfrm rot="16200000">
              <a:off x="2450" y="2653"/>
              <a:ext cx="362" cy="1542"/>
            </a:xfrm>
            <a:prstGeom prst="leftBrace">
              <a:avLst>
                <a:gd name="adj1" fmla="val 3549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672" name="AutoShape 16"/>
            <p:cNvSpPr>
              <a:spLocks/>
            </p:cNvSpPr>
            <p:nvPr/>
          </p:nvSpPr>
          <p:spPr bwMode="auto">
            <a:xfrm rot="16200000">
              <a:off x="4559" y="2812"/>
              <a:ext cx="362" cy="1224"/>
            </a:xfrm>
            <a:prstGeom prst="leftBrace">
              <a:avLst>
                <a:gd name="adj1" fmla="val 2817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673" name="Line 17"/>
            <p:cNvSpPr>
              <a:spLocks noChangeShapeType="1"/>
            </p:cNvSpPr>
            <p:nvPr/>
          </p:nvSpPr>
          <p:spPr bwMode="auto">
            <a:xfrm flipV="1">
              <a:off x="1860" y="1746"/>
              <a:ext cx="0" cy="149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0674" name="Line 18"/>
            <p:cNvSpPr>
              <a:spLocks noChangeShapeType="1"/>
            </p:cNvSpPr>
            <p:nvPr/>
          </p:nvSpPr>
          <p:spPr bwMode="auto">
            <a:xfrm flipV="1">
              <a:off x="3402" y="1746"/>
              <a:ext cx="0" cy="149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0675" name="Line 19"/>
            <p:cNvSpPr>
              <a:spLocks noChangeShapeType="1"/>
            </p:cNvSpPr>
            <p:nvPr/>
          </p:nvSpPr>
          <p:spPr bwMode="auto">
            <a:xfrm flipV="1">
              <a:off x="4128" y="1746"/>
              <a:ext cx="0" cy="149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0676" name="Line 20"/>
            <p:cNvSpPr>
              <a:spLocks noChangeShapeType="1"/>
            </p:cNvSpPr>
            <p:nvPr/>
          </p:nvSpPr>
          <p:spPr bwMode="auto">
            <a:xfrm flipV="1">
              <a:off x="5352" y="1746"/>
              <a:ext cx="0" cy="149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POVchange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287338" y="827088"/>
            <a:ext cx="9793287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CHARACTERIZATION OF THE RATE-DISTORTION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                                                    (CoRD) </a:t>
            </a: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3240088" y="6227763"/>
            <a:ext cx="1152525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aphicFrame>
        <p:nvGraphicFramePr>
          <p:cNvPr id="2" name="Object 6"/>
          <p:cNvGraphicFramePr>
            <a:graphicFrameLocks noGrp="1" noChangeAspect="1"/>
          </p:cNvGraphicFramePr>
          <p:nvPr>
            <p:ph/>
          </p:nvPr>
        </p:nvGraphicFramePr>
        <p:xfrm>
          <a:off x="771525" y="2009775"/>
          <a:ext cx="8970963" cy="4456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72711" name="Group 7"/>
          <p:cNvGrpSpPr>
            <a:grpSpLocks/>
          </p:cNvGrpSpPr>
          <p:nvPr/>
        </p:nvGrpSpPr>
        <p:grpSpPr bwMode="auto">
          <a:xfrm>
            <a:off x="2952750" y="2771775"/>
            <a:ext cx="5543550" cy="2951163"/>
            <a:chOff x="1860" y="1746"/>
            <a:chExt cx="3492" cy="1859"/>
          </a:xfrm>
        </p:grpSpPr>
        <p:sp>
          <p:nvSpPr>
            <p:cNvPr id="72712" name="AutoShape 8"/>
            <p:cNvSpPr>
              <a:spLocks/>
            </p:cNvSpPr>
            <p:nvPr/>
          </p:nvSpPr>
          <p:spPr bwMode="auto">
            <a:xfrm rot="16200000">
              <a:off x="2450" y="2653"/>
              <a:ext cx="362" cy="1542"/>
            </a:xfrm>
            <a:prstGeom prst="leftBrace">
              <a:avLst>
                <a:gd name="adj1" fmla="val 3549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713" name="AutoShape 9"/>
            <p:cNvSpPr>
              <a:spLocks/>
            </p:cNvSpPr>
            <p:nvPr/>
          </p:nvSpPr>
          <p:spPr bwMode="auto">
            <a:xfrm rot="16200000">
              <a:off x="4559" y="2812"/>
              <a:ext cx="362" cy="1224"/>
            </a:xfrm>
            <a:prstGeom prst="leftBrace">
              <a:avLst>
                <a:gd name="adj1" fmla="val 2817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714" name="Line 10"/>
            <p:cNvSpPr>
              <a:spLocks noChangeShapeType="1"/>
            </p:cNvSpPr>
            <p:nvPr/>
          </p:nvSpPr>
          <p:spPr bwMode="auto">
            <a:xfrm flipV="1">
              <a:off x="1860" y="1746"/>
              <a:ext cx="0" cy="149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2715" name="Line 11"/>
            <p:cNvSpPr>
              <a:spLocks noChangeShapeType="1"/>
            </p:cNvSpPr>
            <p:nvPr/>
          </p:nvSpPr>
          <p:spPr bwMode="auto">
            <a:xfrm flipV="1">
              <a:off x="3402" y="1746"/>
              <a:ext cx="0" cy="149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2716" name="Line 12"/>
            <p:cNvSpPr>
              <a:spLocks noChangeShapeType="1"/>
            </p:cNvSpPr>
            <p:nvPr/>
          </p:nvSpPr>
          <p:spPr bwMode="auto">
            <a:xfrm flipV="1">
              <a:off x="4128" y="1746"/>
              <a:ext cx="0" cy="149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2717" name="Line 13"/>
            <p:cNvSpPr>
              <a:spLocks noChangeShapeType="1"/>
            </p:cNvSpPr>
            <p:nvPr/>
          </p:nvSpPr>
          <p:spPr bwMode="auto">
            <a:xfrm flipV="1">
              <a:off x="5352" y="1746"/>
              <a:ext cx="0" cy="149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/>
      <p:bldGraphic spid="2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Vchange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3" descr="HeightsBlocks-Ph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287338" y="827088"/>
            <a:ext cx="9793287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CHARACTERIZATION OF THE RATE-DISTORTION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                                                    (CoRD)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9793287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CHARACTERIZATION OF THE RATE-DISTORTION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                                                    (CoRD) </a:t>
            </a:r>
          </a:p>
        </p:txBody>
      </p:sp>
      <p:pic>
        <p:nvPicPr>
          <p:cNvPr id="3" name="CoRD-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" y="1305197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9793287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CHARACTERIZATION OF THE RATE-DISTORTION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                                                    (CoRD) </a:t>
            </a:r>
          </a:p>
        </p:txBody>
      </p:sp>
      <p:pic>
        <p:nvPicPr>
          <p:cNvPr id="78852" name="Picture 4" descr="CoRD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9793287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CHARACTERIZATION OF THE RATE-DISTORTION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                                                    (CoRD) </a:t>
            </a:r>
          </a:p>
        </p:txBody>
      </p:sp>
      <p:pic>
        <p:nvPicPr>
          <p:cNvPr id="80900" name="Picture 4" descr="CoRD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913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0901" name="Group 5"/>
          <p:cNvGrpSpPr>
            <a:grpSpLocks/>
          </p:cNvGrpSpPr>
          <p:nvPr/>
        </p:nvGrpSpPr>
        <p:grpSpPr bwMode="auto">
          <a:xfrm>
            <a:off x="863600" y="2124075"/>
            <a:ext cx="4968875" cy="4033838"/>
            <a:chOff x="868" y="1338"/>
            <a:chExt cx="3130" cy="2541"/>
          </a:xfrm>
        </p:grpSpPr>
        <p:sp>
          <p:nvSpPr>
            <p:cNvPr id="80902" name="Rectangle 6"/>
            <p:cNvSpPr>
              <a:spLocks noChangeArrowheads="1"/>
            </p:cNvSpPr>
            <p:nvPr/>
          </p:nvSpPr>
          <p:spPr bwMode="auto">
            <a:xfrm>
              <a:off x="868" y="1338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03" name="Rectangle 7"/>
            <p:cNvSpPr>
              <a:spLocks noChangeArrowheads="1"/>
            </p:cNvSpPr>
            <p:nvPr/>
          </p:nvSpPr>
          <p:spPr bwMode="auto">
            <a:xfrm>
              <a:off x="868" y="1474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04" name="Rectangle 8"/>
            <p:cNvSpPr>
              <a:spLocks noChangeArrowheads="1"/>
            </p:cNvSpPr>
            <p:nvPr/>
          </p:nvSpPr>
          <p:spPr bwMode="auto">
            <a:xfrm>
              <a:off x="868" y="1610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05" name="Rectangle 9"/>
            <p:cNvSpPr>
              <a:spLocks noChangeArrowheads="1"/>
            </p:cNvSpPr>
            <p:nvPr/>
          </p:nvSpPr>
          <p:spPr bwMode="auto">
            <a:xfrm>
              <a:off x="868" y="1746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06" name="Rectangle 10"/>
            <p:cNvSpPr>
              <a:spLocks noChangeArrowheads="1"/>
            </p:cNvSpPr>
            <p:nvPr/>
          </p:nvSpPr>
          <p:spPr bwMode="auto">
            <a:xfrm>
              <a:off x="868" y="1882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07" name="Rectangle 11"/>
            <p:cNvSpPr>
              <a:spLocks noChangeArrowheads="1"/>
            </p:cNvSpPr>
            <p:nvPr/>
          </p:nvSpPr>
          <p:spPr bwMode="auto">
            <a:xfrm>
              <a:off x="868" y="2018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08" name="Rectangle 12"/>
            <p:cNvSpPr>
              <a:spLocks noChangeArrowheads="1"/>
            </p:cNvSpPr>
            <p:nvPr/>
          </p:nvSpPr>
          <p:spPr bwMode="auto">
            <a:xfrm>
              <a:off x="868" y="2154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09" name="Rectangle 13"/>
            <p:cNvSpPr>
              <a:spLocks noChangeArrowheads="1"/>
            </p:cNvSpPr>
            <p:nvPr/>
          </p:nvSpPr>
          <p:spPr bwMode="auto">
            <a:xfrm>
              <a:off x="868" y="2290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10" name="Rectangle 14"/>
            <p:cNvSpPr>
              <a:spLocks noChangeArrowheads="1"/>
            </p:cNvSpPr>
            <p:nvPr/>
          </p:nvSpPr>
          <p:spPr bwMode="auto">
            <a:xfrm>
              <a:off x="868" y="2426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11" name="Rectangle 15"/>
            <p:cNvSpPr>
              <a:spLocks noChangeArrowheads="1"/>
            </p:cNvSpPr>
            <p:nvPr/>
          </p:nvSpPr>
          <p:spPr bwMode="auto">
            <a:xfrm>
              <a:off x="868" y="2563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12" name="Rectangle 16"/>
            <p:cNvSpPr>
              <a:spLocks noChangeArrowheads="1"/>
            </p:cNvSpPr>
            <p:nvPr/>
          </p:nvSpPr>
          <p:spPr bwMode="auto">
            <a:xfrm>
              <a:off x="868" y="2699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13" name="Rectangle 17"/>
            <p:cNvSpPr>
              <a:spLocks noChangeArrowheads="1"/>
            </p:cNvSpPr>
            <p:nvPr/>
          </p:nvSpPr>
          <p:spPr bwMode="auto">
            <a:xfrm>
              <a:off x="868" y="2835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14" name="Rectangle 18"/>
            <p:cNvSpPr>
              <a:spLocks noChangeArrowheads="1"/>
            </p:cNvSpPr>
            <p:nvPr/>
          </p:nvSpPr>
          <p:spPr bwMode="auto">
            <a:xfrm>
              <a:off x="868" y="297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15" name="Rectangle 19"/>
            <p:cNvSpPr>
              <a:spLocks noChangeArrowheads="1"/>
            </p:cNvSpPr>
            <p:nvPr/>
          </p:nvSpPr>
          <p:spPr bwMode="auto">
            <a:xfrm>
              <a:off x="868" y="3107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16" name="Rectangle 20"/>
            <p:cNvSpPr>
              <a:spLocks noChangeArrowheads="1"/>
            </p:cNvSpPr>
            <p:nvPr/>
          </p:nvSpPr>
          <p:spPr bwMode="auto">
            <a:xfrm>
              <a:off x="868" y="3243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17" name="Rectangle 21"/>
            <p:cNvSpPr>
              <a:spLocks noChangeArrowheads="1"/>
            </p:cNvSpPr>
            <p:nvPr/>
          </p:nvSpPr>
          <p:spPr bwMode="auto">
            <a:xfrm>
              <a:off x="868" y="3379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18" name="Rectangle 22"/>
            <p:cNvSpPr>
              <a:spLocks noChangeArrowheads="1"/>
            </p:cNvSpPr>
            <p:nvPr/>
          </p:nvSpPr>
          <p:spPr bwMode="auto">
            <a:xfrm>
              <a:off x="868" y="3515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19" name="Rectangle 23"/>
            <p:cNvSpPr>
              <a:spLocks noChangeArrowheads="1"/>
            </p:cNvSpPr>
            <p:nvPr/>
          </p:nvSpPr>
          <p:spPr bwMode="auto">
            <a:xfrm>
              <a:off x="868" y="365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20" name="Rectangle 24"/>
            <p:cNvSpPr>
              <a:spLocks noChangeArrowheads="1"/>
            </p:cNvSpPr>
            <p:nvPr/>
          </p:nvSpPr>
          <p:spPr bwMode="auto">
            <a:xfrm>
              <a:off x="868" y="3788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21" name="Rectangle 25"/>
            <p:cNvSpPr>
              <a:spLocks noChangeArrowheads="1"/>
            </p:cNvSpPr>
            <p:nvPr/>
          </p:nvSpPr>
          <p:spPr bwMode="auto">
            <a:xfrm>
              <a:off x="1685" y="1746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22" name="Rectangle 26"/>
            <p:cNvSpPr>
              <a:spLocks noChangeArrowheads="1"/>
            </p:cNvSpPr>
            <p:nvPr/>
          </p:nvSpPr>
          <p:spPr bwMode="auto">
            <a:xfrm>
              <a:off x="1685" y="1882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23" name="Rectangle 27"/>
            <p:cNvSpPr>
              <a:spLocks noChangeArrowheads="1"/>
            </p:cNvSpPr>
            <p:nvPr/>
          </p:nvSpPr>
          <p:spPr bwMode="auto">
            <a:xfrm>
              <a:off x="1685" y="2018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24" name="Rectangle 28"/>
            <p:cNvSpPr>
              <a:spLocks noChangeArrowheads="1"/>
            </p:cNvSpPr>
            <p:nvPr/>
          </p:nvSpPr>
          <p:spPr bwMode="auto">
            <a:xfrm>
              <a:off x="1685" y="2154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25" name="Rectangle 29"/>
            <p:cNvSpPr>
              <a:spLocks noChangeArrowheads="1"/>
            </p:cNvSpPr>
            <p:nvPr/>
          </p:nvSpPr>
          <p:spPr bwMode="auto">
            <a:xfrm>
              <a:off x="1685" y="2290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26" name="Rectangle 30"/>
            <p:cNvSpPr>
              <a:spLocks noChangeArrowheads="1"/>
            </p:cNvSpPr>
            <p:nvPr/>
          </p:nvSpPr>
          <p:spPr bwMode="auto">
            <a:xfrm>
              <a:off x="1685" y="2426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27" name="Rectangle 31"/>
            <p:cNvSpPr>
              <a:spLocks noChangeArrowheads="1"/>
            </p:cNvSpPr>
            <p:nvPr/>
          </p:nvSpPr>
          <p:spPr bwMode="auto">
            <a:xfrm>
              <a:off x="1685" y="2563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28" name="Rectangle 32"/>
            <p:cNvSpPr>
              <a:spLocks noChangeArrowheads="1"/>
            </p:cNvSpPr>
            <p:nvPr/>
          </p:nvSpPr>
          <p:spPr bwMode="auto">
            <a:xfrm>
              <a:off x="1685" y="2699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29" name="Rectangle 33"/>
            <p:cNvSpPr>
              <a:spLocks noChangeArrowheads="1"/>
            </p:cNvSpPr>
            <p:nvPr/>
          </p:nvSpPr>
          <p:spPr bwMode="auto">
            <a:xfrm>
              <a:off x="1685" y="2835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30" name="Rectangle 34"/>
            <p:cNvSpPr>
              <a:spLocks noChangeArrowheads="1"/>
            </p:cNvSpPr>
            <p:nvPr/>
          </p:nvSpPr>
          <p:spPr bwMode="auto">
            <a:xfrm>
              <a:off x="1685" y="297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31" name="Rectangle 35"/>
            <p:cNvSpPr>
              <a:spLocks noChangeArrowheads="1"/>
            </p:cNvSpPr>
            <p:nvPr/>
          </p:nvSpPr>
          <p:spPr bwMode="auto">
            <a:xfrm>
              <a:off x="1685" y="3107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32" name="Rectangle 36"/>
            <p:cNvSpPr>
              <a:spLocks noChangeArrowheads="1"/>
            </p:cNvSpPr>
            <p:nvPr/>
          </p:nvSpPr>
          <p:spPr bwMode="auto">
            <a:xfrm>
              <a:off x="1685" y="3243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33" name="Rectangle 37"/>
            <p:cNvSpPr>
              <a:spLocks noChangeArrowheads="1"/>
            </p:cNvSpPr>
            <p:nvPr/>
          </p:nvSpPr>
          <p:spPr bwMode="auto">
            <a:xfrm>
              <a:off x="1685" y="3379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34" name="Rectangle 38"/>
            <p:cNvSpPr>
              <a:spLocks noChangeArrowheads="1"/>
            </p:cNvSpPr>
            <p:nvPr/>
          </p:nvSpPr>
          <p:spPr bwMode="auto">
            <a:xfrm>
              <a:off x="1685" y="3515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35" name="Rectangle 39"/>
            <p:cNvSpPr>
              <a:spLocks noChangeArrowheads="1"/>
            </p:cNvSpPr>
            <p:nvPr/>
          </p:nvSpPr>
          <p:spPr bwMode="auto">
            <a:xfrm>
              <a:off x="1685" y="365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36" name="Rectangle 40"/>
            <p:cNvSpPr>
              <a:spLocks noChangeArrowheads="1"/>
            </p:cNvSpPr>
            <p:nvPr/>
          </p:nvSpPr>
          <p:spPr bwMode="auto">
            <a:xfrm>
              <a:off x="1685" y="3788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37" name="Rectangle 41"/>
            <p:cNvSpPr>
              <a:spLocks noChangeArrowheads="1"/>
            </p:cNvSpPr>
            <p:nvPr/>
          </p:nvSpPr>
          <p:spPr bwMode="auto">
            <a:xfrm>
              <a:off x="2501" y="2154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38" name="Rectangle 42"/>
            <p:cNvSpPr>
              <a:spLocks noChangeArrowheads="1"/>
            </p:cNvSpPr>
            <p:nvPr/>
          </p:nvSpPr>
          <p:spPr bwMode="auto">
            <a:xfrm>
              <a:off x="2501" y="2290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39" name="Rectangle 43"/>
            <p:cNvSpPr>
              <a:spLocks noChangeArrowheads="1"/>
            </p:cNvSpPr>
            <p:nvPr/>
          </p:nvSpPr>
          <p:spPr bwMode="auto">
            <a:xfrm>
              <a:off x="2501" y="2426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40" name="Rectangle 44"/>
            <p:cNvSpPr>
              <a:spLocks noChangeArrowheads="1"/>
            </p:cNvSpPr>
            <p:nvPr/>
          </p:nvSpPr>
          <p:spPr bwMode="auto">
            <a:xfrm>
              <a:off x="2501" y="2563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41" name="Rectangle 45"/>
            <p:cNvSpPr>
              <a:spLocks noChangeArrowheads="1"/>
            </p:cNvSpPr>
            <p:nvPr/>
          </p:nvSpPr>
          <p:spPr bwMode="auto">
            <a:xfrm>
              <a:off x="2501" y="2699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42" name="Rectangle 46"/>
            <p:cNvSpPr>
              <a:spLocks noChangeArrowheads="1"/>
            </p:cNvSpPr>
            <p:nvPr/>
          </p:nvSpPr>
          <p:spPr bwMode="auto">
            <a:xfrm>
              <a:off x="2501" y="2835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43" name="Rectangle 47"/>
            <p:cNvSpPr>
              <a:spLocks noChangeArrowheads="1"/>
            </p:cNvSpPr>
            <p:nvPr/>
          </p:nvSpPr>
          <p:spPr bwMode="auto">
            <a:xfrm>
              <a:off x="2501" y="297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44" name="Rectangle 48"/>
            <p:cNvSpPr>
              <a:spLocks noChangeArrowheads="1"/>
            </p:cNvSpPr>
            <p:nvPr/>
          </p:nvSpPr>
          <p:spPr bwMode="auto">
            <a:xfrm>
              <a:off x="2501" y="3107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45" name="Rectangle 49"/>
            <p:cNvSpPr>
              <a:spLocks noChangeArrowheads="1"/>
            </p:cNvSpPr>
            <p:nvPr/>
          </p:nvSpPr>
          <p:spPr bwMode="auto">
            <a:xfrm>
              <a:off x="2501" y="3243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46" name="Rectangle 50"/>
            <p:cNvSpPr>
              <a:spLocks noChangeArrowheads="1"/>
            </p:cNvSpPr>
            <p:nvPr/>
          </p:nvSpPr>
          <p:spPr bwMode="auto">
            <a:xfrm>
              <a:off x="2501" y="3379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47" name="Rectangle 51"/>
            <p:cNvSpPr>
              <a:spLocks noChangeArrowheads="1"/>
            </p:cNvSpPr>
            <p:nvPr/>
          </p:nvSpPr>
          <p:spPr bwMode="auto">
            <a:xfrm>
              <a:off x="2501" y="3515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48" name="Rectangle 52"/>
            <p:cNvSpPr>
              <a:spLocks noChangeArrowheads="1"/>
            </p:cNvSpPr>
            <p:nvPr/>
          </p:nvSpPr>
          <p:spPr bwMode="auto">
            <a:xfrm>
              <a:off x="2501" y="365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49" name="Rectangle 53"/>
            <p:cNvSpPr>
              <a:spLocks noChangeArrowheads="1"/>
            </p:cNvSpPr>
            <p:nvPr/>
          </p:nvSpPr>
          <p:spPr bwMode="auto">
            <a:xfrm>
              <a:off x="2501" y="3788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50" name="Rectangle 54"/>
            <p:cNvSpPr>
              <a:spLocks noChangeArrowheads="1"/>
            </p:cNvSpPr>
            <p:nvPr/>
          </p:nvSpPr>
          <p:spPr bwMode="auto">
            <a:xfrm>
              <a:off x="3318" y="2563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51" name="Rectangle 55"/>
            <p:cNvSpPr>
              <a:spLocks noChangeArrowheads="1"/>
            </p:cNvSpPr>
            <p:nvPr/>
          </p:nvSpPr>
          <p:spPr bwMode="auto">
            <a:xfrm>
              <a:off x="3318" y="2699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52" name="Rectangle 56"/>
            <p:cNvSpPr>
              <a:spLocks noChangeArrowheads="1"/>
            </p:cNvSpPr>
            <p:nvPr/>
          </p:nvSpPr>
          <p:spPr bwMode="auto">
            <a:xfrm>
              <a:off x="3318" y="2835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53" name="Rectangle 57"/>
            <p:cNvSpPr>
              <a:spLocks noChangeArrowheads="1"/>
            </p:cNvSpPr>
            <p:nvPr/>
          </p:nvSpPr>
          <p:spPr bwMode="auto">
            <a:xfrm>
              <a:off x="3318" y="297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54" name="Rectangle 58"/>
            <p:cNvSpPr>
              <a:spLocks noChangeArrowheads="1"/>
            </p:cNvSpPr>
            <p:nvPr/>
          </p:nvSpPr>
          <p:spPr bwMode="auto">
            <a:xfrm>
              <a:off x="3318" y="3107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55" name="Rectangle 59"/>
            <p:cNvSpPr>
              <a:spLocks noChangeArrowheads="1"/>
            </p:cNvSpPr>
            <p:nvPr/>
          </p:nvSpPr>
          <p:spPr bwMode="auto">
            <a:xfrm>
              <a:off x="3318" y="3243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56" name="Rectangle 60"/>
            <p:cNvSpPr>
              <a:spLocks noChangeArrowheads="1"/>
            </p:cNvSpPr>
            <p:nvPr/>
          </p:nvSpPr>
          <p:spPr bwMode="auto">
            <a:xfrm>
              <a:off x="3318" y="3379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57" name="Rectangle 61"/>
            <p:cNvSpPr>
              <a:spLocks noChangeArrowheads="1"/>
            </p:cNvSpPr>
            <p:nvPr/>
          </p:nvSpPr>
          <p:spPr bwMode="auto">
            <a:xfrm>
              <a:off x="3318" y="3515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58" name="Rectangle 62"/>
            <p:cNvSpPr>
              <a:spLocks noChangeArrowheads="1"/>
            </p:cNvSpPr>
            <p:nvPr/>
          </p:nvSpPr>
          <p:spPr bwMode="auto">
            <a:xfrm>
              <a:off x="3318" y="365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0959" name="Rectangle 63"/>
            <p:cNvSpPr>
              <a:spLocks noChangeArrowheads="1"/>
            </p:cNvSpPr>
            <p:nvPr/>
          </p:nvSpPr>
          <p:spPr bwMode="auto">
            <a:xfrm>
              <a:off x="3318" y="3788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80960" name="Group 64"/>
          <p:cNvGrpSpPr>
            <a:grpSpLocks/>
          </p:cNvGrpSpPr>
          <p:nvPr/>
        </p:nvGrpSpPr>
        <p:grpSpPr bwMode="auto">
          <a:xfrm>
            <a:off x="219075" y="2051050"/>
            <a:ext cx="5603875" cy="4249738"/>
            <a:chOff x="462" y="1292"/>
            <a:chExt cx="3530" cy="2677"/>
          </a:xfrm>
        </p:grpSpPr>
        <p:sp>
          <p:nvSpPr>
            <p:cNvPr id="80961" name="Line 65"/>
            <p:cNvSpPr>
              <a:spLocks noChangeShapeType="1"/>
            </p:cNvSpPr>
            <p:nvPr/>
          </p:nvSpPr>
          <p:spPr bwMode="auto">
            <a:xfrm flipH="1">
              <a:off x="589" y="3490"/>
              <a:ext cx="34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0962" name="Line 66"/>
            <p:cNvSpPr>
              <a:spLocks noChangeShapeType="1"/>
            </p:cNvSpPr>
            <p:nvPr/>
          </p:nvSpPr>
          <p:spPr bwMode="auto">
            <a:xfrm flipH="1">
              <a:off x="589" y="3083"/>
              <a:ext cx="34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0963" name="Line 67"/>
            <p:cNvSpPr>
              <a:spLocks noChangeShapeType="1"/>
            </p:cNvSpPr>
            <p:nvPr/>
          </p:nvSpPr>
          <p:spPr bwMode="auto">
            <a:xfrm flipH="1">
              <a:off x="589" y="2678"/>
              <a:ext cx="34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0964" name="Line 68"/>
            <p:cNvSpPr>
              <a:spLocks noChangeShapeType="1"/>
            </p:cNvSpPr>
            <p:nvPr/>
          </p:nvSpPr>
          <p:spPr bwMode="auto">
            <a:xfrm flipH="1">
              <a:off x="589" y="2272"/>
              <a:ext cx="25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0965" name="Line 69"/>
            <p:cNvSpPr>
              <a:spLocks noChangeShapeType="1"/>
            </p:cNvSpPr>
            <p:nvPr/>
          </p:nvSpPr>
          <p:spPr bwMode="auto">
            <a:xfrm flipH="1">
              <a:off x="589" y="1864"/>
              <a:ext cx="177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0966" name="Line 70"/>
            <p:cNvSpPr>
              <a:spLocks noChangeShapeType="1"/>
            </p:cNvSpPr>
            <p:nvPr/>
          </p:nvSpPr>
          <p:spPr bwMode="auto">
            <a:xfrm flipH="1">
              <a:off x="589" y="1453"/>
              <a:ext cx="9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0967" name="Rectangle 71"/>
            <p:cNvSpPr>
              <a:spLocks noChangeArrowheads="1"/>
            </p:cNvSpPr>
            <p:nvPr/>
          </p:nvSpPr>
          <p:spPr bwMode="auto">
            <a:xfrm>
              <a:off x="463" y="3766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CP</a:t>
              </a:r>
            </a:p>
          </p:txBody>
        </p:sp>
        <p:sp>
          <p:nvSpPr>
            <p:cNvPr id="80968" name="Rectangle 72"/>
            <p:cNvSpPr>
              <a:spLocks noChangeArrowheads="1"/>
            </p:cNvSpPr>
            <p:nvPr/>
          </p:nvSpPr>
          <p:spPr bwMode="auto">
            <a:xfrm>
              <a:off x="468" y="3639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MRP</a:t>
              </a:r>
            </a:p>
          </p:txBody>
        </p:sp>
        <p:sp>
          <p:nvSpPr>
            <p:cNvPr id="80969" name="Rectangle 73"/>
            <p:cNvSpPr>
              <a:spLocks noChangeArrowheads="1"/>
            </p:cNvSpPr>
            <p:nvPr/>
          </p:nvSpPr>
          <p:spPr bwMode="auto">
            <a:xfrm>
              <a:off x="468" y="3503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SPP</a:t>
              </a:r>
            </a:p>
          </p:txBody>
        </p:sp>
        <p:sp>
          <p:nvSpPr>
            <p:cNvPr id="80970" name="Rectangle 74"/>
            <p:cNvSpPr>
              <a:spLocks noChangeArrowheads="1"/>
            </p:cNvSpPr>
            <p:nvPr/>
          </p:nvSpPr>
          <p:spPr bwMode="auto">
            <a:xfrm>
              <a:off x="463" y="3358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CP</a:t>
              </a:r>
            </a:p>
          </p:txBody>
        </p:sp>
        <p:sp>
          <p:nvSpPr>
            <p:cNvPr id="80971" name="Rectangle 75"/>
            <p:cNvSpPr>
              <a:spLocks noChangeArrowheads="1"/>
            </p:cNvSpPr>
            <p:nvPr/>
          </p:nvSpPr>
          <p:spPr bwMode="auto">
            <a:xfrm>
              <a:off x="468" y="3237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MRP</a:t>
              </a:r>
            </a:p>
          </p:txBody>
        </p:sp>
        <p:sp>
          <p:nvSpPr>
            <p:cNvPr id="80972" name="Rectangle 76"/>
            <p:cNvSpPr>
              <a:spLocks noChangeArrowheads="1"/>
            </p:cNvSpPr>
            <p:nvPr/>
          </p:nvSpPr>
          <p:spPr bwMode="auto">
            <a:xfrm>
              <a:off x="468" y="3101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SPP</a:t>
              </a:r>
            </a:p>
          </p:txBody>
        </p:sp>
        <p:sp>
          <p:nvSpPr>
            <p:cNvPr id="80973" name="Rectangle 77"/>
            <p:cNvSpPr>
              <a:spLocks noChangeArrowheads="1"/>
            </p:cNvSpPr>
            <p:nvPr/>
          </p:nvSpPr>
          <p:spPr bwMode="auto">
            <a:xfrm>
              <a:off x="463" y="2950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CP</a:t>
              </a:r>
            </a:p>
          </p:txBody>
        </p:sp>
        <p:sp>
          <p:nvSpPr>
            <p:cNvPr id="80974" name="Rectangle 78"/>
            <p:cNvSpPr>
              <a:spLocks noChangeArrowheads="1"/>
            </p:cNvSpPr>
            <p:nvPr/>
          </p:nvSpPr>
          <p:spPr bwMode="auto">
            <a:xfrm>
              <a:off x="462" y="2826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MRP</a:t>
              </a:r>
            </a:p>
          </p:txBody>
        </p:sp>
        <p:sp>
          <p:nvSpPr>
            <p:cNvPr id="80975" name="Rectangle 79"/>
            <p:cNvSpPr>
              <a:spLocks noChangeArrowheads="1"/>
            </p:cNvSpPr>
            <p:nvPr/>
          </p:nvSpPr>
          <p:spPr bwMode="auto">
            <a:xfrm>
              <a:off x="462" y="2690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SPP</a:t>
              </a:r>
            </a:p>
          </p:txBody>
        </p:sp>
        <p:sp>
          <p:nvSpPr>
            <p:cNvPr id="80976" name="Rectangle 80"/>
            <p:cNvSpPr>
              <a:spLocks noChangeArrowheads="1"/>
            </p:cNvSpPr>
            <p:nvPr/>
          </p:nvSpPr>
          <p:spPr bwMode="auto">
            <a:xfrm>
              <a:off x="463" y="2541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CP</a:t>
              </a:r>
            </a:p>
          </p:txBody>
        </p:sp>
        <p:sp>
          <p:nvSpPr>
            <p:cNvPr id="80977" name="Rectangle 81"/>
            <p:cNvSpPr>
              <a:spLocks noChangeArrowheads="1"/>
            </p:cNvSpPr>
            <p:nvPr/>
          </p:nvSpPr>
          <p:spPr bwMode="auto">
            <a:xfrm>
              <a:off x="468" y="2423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MRP</a:t>
              </a:r>
            </a:p>
          </p:txBody>
        </p:sp>
        <p:sp>
          <p:nvSpPr>
            <p:cNvPr id="80978" name="Rectangle 82"/>
            <p:cNvSpPr>
              <a:spLocks noChangeArrowheads="1"/>
            </p:cNvSpPr>
            <p:nvPr/>
          </p:nvSpPr>
          <p:spPr bwMode="auto">
            <a:xfrm>
              <a:off x="468" y="2287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SPP</a:t>
              </a:r>
            </a:p>
          </p:txBody>
        </p:sp>
        <p:sp>
          <p:nvSpPr>
            <p:cNvPr id="80979" name="Rectangle 83"/>
            <p:cNvSpPr>
              <a:spLocks noChangeArrowheads="1"/>
            </p:cNvSpPr>
            <p:nvPr/>
          </p:nvSpPr>
          <p:spPr bwMode="auto">
            <a:xfrm>
              <a:off x="463" y="2133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CP</a:t>
              </a:r>
            </a:p>
          </p:txBody>
        </p:sp>
        <p:sp>
          <p:nvSpPr>
            <p:cNvPr id="80980" name="Rectangle 84"/>
            <p:cNvSpPr>
              <a:spLocks noChangeArrowheads="1"/>
            </p:cNvSpPr>
            <p:nvPr/>
          </p:nvSpPr>
          <p:spPr bwMode="auto">
            <a:xfrm>
              <a:off x="471" y="2003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MRP</a:t>
              </a:r>
            </a:p>
          </p:txBody>
        </p:sp>
        <p:sp>
          <p:nvSpPr>
            <p:cNvPr id="80981" name="Rectangle 85"/>
            <p:cNvSpPr>
              <a:spLocks noChangeArrowheads="1"/>
            </p:cNvSpPr>
            <p:nvPr/>
          </p:nvSpPr>
          <p:spPr bwMode="auto">
            <a:xfrm>
              <a:off x="471" y="1867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SPP</a:t>
              </a:r>
            </a:p>
          </p:txBody>
        </p:sp>
        <p:sp>
          <p:nvSpPr>
            <p:cNvPr id="80982" name="Rectangle 86"/>
            <p:cNvSpPr>
              <a:spLocks noChangeArrowheads="1"/>
            </p:cNvSpPr>
            <p:nvPr/>
          </p:nvSpPr>
          <p:spPr bwMode="auto">
            <a:xfrm>
              <a:off x="463" y="1725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CP</a:t>
              </a:r>
            </a:p>
          </p:txBody>
        </p:sp>
        <p:sp>
          <p:nvSpPr>
            <p:cNvPr id="80983" name="Rectangle 87"/>
            <p:cNvSpPr>
              <a:spLocks noChangeArrowheads="1"/>
            </p:cNvSpPr>
            <p:nvPr/>
          </p:nvSpPr>
          <p:spPr bwMode="auto">
            <a:xfrm>
              <a:off x="462" y="1604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MRP</a:t>
              </a:r>
            </a:p>
          </p:txBody>
        </p:sp>
        <p:sp>
          <p:nvSpPr>
            <p:cNvPr id="80984" name="Rectangle 88"/>
            <p:cNvSpPr>
              <a:spLocks noChangeArrowheads="1"/>
            </p:cNvSpPr>
            <p:nvPr/>
          </p:nvSpPr>
          <p:spPr bwMode="auto">
            <a:xfrm>
              <a:off x="462" y="1468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SPP</a:t>
              </a:r>
            </a:p>
          </p:txBody>
        </p:sp>
        <p:sp>
          <p:nvSpPr>
            <p:cNvPr id="80985" name="Rectangle 89"/>
            <p:cNvSpPr>
              <a:spLocks noChangeArrowheads="1"/>
            </p:cNvSpPr>
            <p:nvPr/>
          </p:nvSpPr>
          <p:spPr bwMode="auto">
            <a:xfrm>
              <a:off x="463" y="1317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CP</a:t>
              </a:r>
            </a:p>
          </p:txBody>
        </p:sp>
        <p:sp>
          <p:nvSpPr>
            <p:cNvPr id="80986" name="Line 90"/>
            <p:cNvSpPr>
              <a:spLocks noChangeShapeType="1"/>
            </p:cNvSpPr>
            <p:nvPr/>
          </p:nvSpPr>
          <p:spPr bwMode="auto">
            <a:xfrm flipH="1">
              <a:off x="590" y="3904"/>
              <a:ext cx="34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0987" name="Line 91"/>
            <p:cNvSpPr>
              <a:spLocks noChangeShapeType="1"/>
            </p:cNvSpPr>
            <p:nvPr/>
          </p:nvSpPr>
          <p:spPr bwMode="auto">
            <a:xfrm flipH="1">
              <a:off x="783" y="1292"/>
              <a:ext cx="0" cy="26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9793287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CHARACTERIZATION OF THE RATE-DISTORTION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                                                    (CoRD) </a:t>
            </a:r>
          </a:p>
        </p:txBody>
      </p:sp>
      <p:grpSp>
        <p:nvGrpSpPr>
          <p:cNvPr id="82948" name="Group 4"/>
          <p:cNvGrpSpPr>
            <a:grpSpLocks/>
          </p:cNvGrpSpPr>
          <p:nvPr/>
        </p:nvGrpSpPr>
        <p:grpSpPr bwMode="auto">
          <a:xfrm>
            <a:off x="219075" y="2051050"/>
            <a:ext cx="5613400" cy="4249738"/>
            <a:chOff x="138" y="1292"/>
            <a:chExt cx="3536" cy="2677"/>
          </a:xfrm>
        </p:grpSpPr>
        <p:sp>
          <p:nvSpPr>
            <p:cNvPr id="82949" name="Rectangle 5"/>
            <p:cNvSpPr>
              <a:spLocks noChangeArrowheads="1"/>
            </p:cNvSpPr>
            <p:nvPr/>
          </p:nvSpPr>
          <p:spPr bwMode="auto">
            <a:xfrm>
              <a:off x="544" y="1338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50" name="Rectangle 6"/>
            <p:cNvSpPr>
              <a:spLocks noChangeArrowheads="1"/>
            </p:cNvSpPr>
            <p:nvPr/>
          </p:nvSpPr>
          <p:spPr bwMode="auto">
            <a:xfrm>
              <a:off x="544" y="1474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51" name="Rectangle 7"/>
            <p:cNvSpPr>
              <a:spLocks noChangeArrowheads="1"/>
            </p:cNvSpPr>
            <p:nvPr/>
          </p:nvSpPr>
          <p:spPr bwMode="auto">
            <a:xfrm>
              <a:off x="544" y="1610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52" name="Rectangle 8"/>
            <p:cNvSpPr>
              <a:spLocks noChangeArrowheads="1"/>
            </p:cNvSpPr>
            <p:nvPr/>
          </p:nvSpPr>
          <p:spPr bwMode="auto">
            <a:xfrm>
              <a:off x="544" y="1746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53" name="Rectangle 9"/>
            <p:cNvSpPr>
              <a:spLocks noChangeArrowheads="1"/>
            </p:cNvSpPr>
            <p:nvPr/>
          </p:nvSpPr>
          <p:spPr bwMode="auto">
            <a:xfrm>
              <a:off x="544" y="1882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54" name="Rectangle 10"/>
            <p:cNvSpPr>
              <a:spLocks noChangeArrowheads="1"/>
            </p:cNvSpPr>
            <p:nvPr/>
          </p:nvSpPr>
          <p:spPr bwMode="auto">
            <a:xfrm>
              <a:off x="544" y="2018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55" name="Rectangle 11"/>
            <p:cNvSpPr>
              <a:spLocks noChangeArrowheads="1"/>
            </p:cNvSpPr>
            <p:nvPr/>
          </p:nvSpPr>
          <p:spPr bwMode="auto">
            <a:xfrm>
              <a:off x="544" y="2154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56" name="Rectangle 12"/>
            <p:cNvSpPr>
              <a:spLocks noChangeArrowheads="1"/>
            </p:cNvSpPr>
            <p:nvPr/>
          </p:nvSpPr>
          <p:spPr bwMode="auto">
            <a:xfrm>
              <a:off x="544" y="2290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57" name="Rectangle 13"/>
            <p:cNvSpPr>
              <a:spLocks noChangeArrowheads="1"/>
            </p:cNvSpPr>
            <p:nvPr/>
          </p:nvSpPr>
          <p:spPr bwMode="auto">
            <a:xfrm>
              <a:off x="544" y="2426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58" name="Rectangle 14"/>
            <p:cNvSpPr>
              <a:spLocks noChangeArrowheads="1"/>
            </p:cNvSpPr>
            <p:nvPr/>
          </p:nvSpPr>
          <p:spPr bwMode="auto">
            <a:xfrm>
              <a:off x="544" y="2563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59" name="Rectangle 15"/>
            <p:cNvSpPr>
              <a:spLocks noChangeArrowheads="1"/>
            </p:cNvSpPr>
            <p:nvPr/>
          </p:nvSpPr>
          <p:spPr bwMode="auto">
            <a:xfrm>
              <a:off x="544" y="2699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60" name="Rectangle 16"/>
            <p:cNvSpPr>
              <a:spLocks noChangeArrowheads="1"/>
            </p:cNvSpPr>
            <p:nvPr/>
          </p:nvSpPr>
          <p:spPr bwMode="auto">
            <a:xfrm>
              <a:off x="544" y="2835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61" name="Rectangle 17"/>
            <p:cNvSpPr>
              <a:spLocks noChangeArrowheads="1"/>
            </p:cNvSpPr>
            <p:nvPr/>
          </p:nvSpPr>
          <p:spPr bwMode="auto">
            <a:xfrm>
              <a:off x="544" y="297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62" name="Rectangle 18"/>
            <p:cNvSpPr>
              <a:spLocks noChangeArrowheads="1"/>
            </p:cNvSpPr>
            <p:nvPr/>
          </p:nvSpPr>
          <p:spPr bwMode="auto">
            <a:xfrm>
              <a:off x="544" y="3107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63" name="Rectangle 19"/>
            <p:cNvSpPr>
              <a:spLocks noChangeArrowheads="1"/>
            </p:cNvSpPr>
            <p:nvPr/>
          </p:nvSpPr>
          <p:spPr bwMode="auto">
            <a:xfrm>
              <a:off x="544" y="3243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64" name="Rectangle 20"/>
            <p:cNvSpPr>
              <a:spLocks noChangeArrowheads="1"/>
            </p:cNvSpPr>
            <p:nvPr/>
          </p:nvSpPr>
          <p:spPr bwMode="auto">
            <a:xfrm>
              <a:off x="544" y="3379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65" name="Rectangle 21"/>
            <p:cNvSpPr>
              <a:spLocks noChangeArrowheads="1"/>
            </p:cNvSpPr>
            <p:nvPr/>
          </p:nvSpPr>
          <p:spPr bwMode="auto">
            <a:xfrm>
              <a:off x="544" y="3515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66" name="Rectangle 22"/>
            <p:cNvSpPr>
              <a:spLocks noChangeArrowheads="1"/>
            </p:cNvSpPr>
            <p:nvPr/>
          </p:nvSpPr>
          <p:spPr bwMode="auto">
            <a:xfrm>
              <a:off x="544" y="365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67" name="Rectangle 23"/>
            <p:cNvSpPr>
              <a:spLocks noChangeArrowheads="1"/>
            </p:cNvSpPr>
            <p:nvPr/>
          </p:nvSpPr>
          <p:spPr bwMode="auto">
            <a:xfrm>
              <a:off x="544" y="3788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68" name="Rectangle 24"/>
            <p:cNvSpPr>
              <a:spLocks noChangeArrowheads="1"/>
            </p:cNvSpPr>
            <p:nvPr/>
          </p:nvSpPr>
          <p:spPr bwMode="auto">
            <a:xfrm>
              <a:off x="1361" y="1746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69" name="Rectangle 25"/>
            <p:cNvSpPr>
              <a:spLocks noChangeArrowheads="1"/>
            </p:cNvSpPr>
            <p:nvPr/>
          </p:nvSpPr>
          <p:spPr bwMode="auto">
            <a:xfrm>
              <a:off x="1361" y="1882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70" name="Rectangle 26"/>
            <p:cNvSpPr>
              <a:spLocks noChangeArrowheads="1"/>
            </p:cNvSpPr>
            <p:nvPr/>
          </p:nvSpPr>
          <p:spPr bwMode="auto">
            <a:xfrm>
              <a:off x="1361" y="2018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71" name="Rectangle 27"/>
            <p:cNvSpPr>
              <a:spLocks noChangeArrowheads="1"/>
            </p:cNvSpPr>
            <p:nvPr/>
          </p:nvSpPr>
          <p:spPr bwMode="auto">
            <a:xfrm>
              <a:off x="1361" y="2154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72" name="Rectangle 28"/>
            <p:cNvSpPr>
              <a:spLocks noChangeArrowheads="1"/>
            </p:cNvSpPr>
            <p:nvPr/>
          </p:nvSpPr>
          <p:spPr bwMode="auto">
            <a:xfrm>
              <a:off x="1361" y="2290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73" name="Rectangle 29"/>
            <p:cNvSpPr>
              <a:spLocks noChangeArrowheads="1"/>
            </p:cNvSpPr>
            <p:nvPr/>
          </p:nvSpPr>
          <p:spPr bwMode="auto">
            <a:xfrm>
              <a:off x="1361" y="2426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74" name="Rectangle 30"/>
            <p:cNvSpPr>
              <a:spLocks noChangeArrowheads="1"/>
            </p:cNvSpPr>
            <p:nvPr/>
          </p:nvSpPr>
          <p:spPr bwMode="auto">
            <a:xfrm>
              <a:off x="1361" y="2563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75" name="Rectangle 31"/>
            <p:cNvSpPr>
              <a:spLocks noChangeArrowheads="1"/>
            </p:cNvSpPr>
            <p:nvPr/>
          </p:nvSpPr>
          <p:spPr bwMode="auto">
            <a:xfrm>
              <a:off x="1361" y="2699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76" name="Rectangle 32"/>
            <p:cNvSpPr>
              <a:spLocks noChangeArrowheads="1"/>
            </p:cNvSpPr>
            <p:nvPr/>
          </p:nvSpPr>
          <p:spPr bwMode="auto">
            <a:xfrm>
              <a:off x="1361" y="2835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77" name="Rectangle 33"/>
            <p:cNvSpPr>
              <a:spLocks noChangeArrowheads="1"/>
            </p:cNvSpPr>
            <p:nvPr/>
          </p:nvSpPr>
          <p:spPr bwMode="auto">
            <a:xfrm>
              <a:off x="1361" y="297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78" name="Rectangle 34"/>
            <p:cNvSpPr>
              <a:spLocks noChangeArrowheads="1"/>
            </p:cNvSpPr>
            <p:nvPr/>
          </p:nvSpPr>
          <p:spPr bwMode="auto">
            <a:xfrm>
              <a:off x="1361" y="3107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79" name="Rectangle 35"/>
            <p:cNvSpPr>
              <a:spLocks noChangeArrowheads="1"/>
            </p:cNvSpPr>
            <p:nvPr/>
          </p:nvSpPr>
          <p:spPr bwMode="auto">
            <a:xfrm>
              <a:off x="1361" y="3243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80" name="Rectangle 36"/>
            <p:cNvSpPr>
              <a:spLocks noChangeArrowheads="1"/>
            </p:cNvSpPr>
            <p:nvPr/>
          </p:nvSpPr>
          <p:spPr bwMode="auto">
            <a:xfrm>
              <a:off x="1361" y="3379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81" name="Rectangle 37"/>
            <p:cNvSpPr>
              <a:spLocks noChangeArrowheads="1"/>
            </p:cNvSpPr>
            <p:nvPr/>
          </p:nvSpPr>
          <p:spPr bwMode="auto">
            <a:xfrm>
              <a:off x="1361" y="3515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82" name="Rectangle 38"/>
            <p:cNvSpPr>
              <a:spLocks noChangeArrowheads="1"/>
            </p:cNvSpPr>
            <p:nvPr/>
          </p:nvSpPr>
          <p:spPr bwMode="auto">
            <a:xfrm>
              <a:off x="1361" y="365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83" name="Rectangle 39"/>
            <p:cNvSpPr>
              <a:spLocks noChangeArrowheads="1"/>
            </p:cNvSpPr>
            <p:nvPr/>
          </p:nvSpPr>
          <p:spPr bwMode="auto">
            <a:xfrm>
              <a:off x="1361" y="3788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84" name="Rectangle 40"/>
            <p:cNvSpPr>
              <a:spLocks noChangeArrowheads="1"/>
            </p:cNvSpPr>
            <p:nvPr/>
          </p:nvSpPr>
          <p:spPr bwMode="auto">
            <a:xfrm>
              <a:off x="2177" y="2154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85" name="Rectangle 41"/>
            <p:cNvSpPr>
              <a:spLocks noChangeArrowheads="1"/>
            </p:cNvSpPr>
            <p:nvPr/>
          </p:nvSpPr>
          <p:spPr bwMode="auto">
            <a:xfrm>
              <a:off x="2177" y="2290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86" name="Rectangle 42"/>
            <p:cNvSpPr>
              <a:spLocks noChangeArrowheads="1"/>
            </p:cNvSpPr>
            <p:nvPr/>
          </p:nvSpPr>
          <p:spPr bwMode="auto">
            <a:xfrm>
              <a:off x="2177" y="2426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87" name="Rectangle 43"/>
            <p:cNvSpPr>
              <a:spLocks noChangeArrowheads="1"/>
            </p:cNvSpPr>
            <p:nvPr/>
          </p:nvSpPr>
          <p:spPr bwMode="auto">
            <a:xfrm>
              <a:off x="2177" y="2563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88" name="Rectangle 44"/>
            <p:cNvSpPr>
              <a:spLocks noChangeArrowheads="1"/>
            </p:cNvSpPr>
            <p:nvPr/>
          </p:nvSpPr>
          <p:spPr bwMode="auto">
            <a:xfrm>
              <a:off x="2177" y="2699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89" name="Rectangle 45"/>
            <p:cNvSpPr>
              <a:spLocks noChangeArrowheads="1"/>
            </p:cNvSpPr>
            <p:nvPr/>
          </p:nvSpPr>
          <p:spPr bwMode="auto">
            <a:xfrm>
              <a:off x="2177" y="2835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90" name="Rectangle 46"/>
            <p:cNvSpPr>
              <a:spLocks noChangeArrowheads="1"/>
            </p:cNvSpPr>
            <p:nvPr/>
          </p:nvSpPr>
          <p:spPr bwMode="auto">
            <a:xfrm>
              <a:off x="2177" y="297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91" name="Rectangle 47"/>
            <p:cNvSpPr>
              <a:spLocks noChangeArrowheads="1"/>
            </p:cNvSpPr>
            <p:nvPr/>
          </p:nvSpPr>
          <p:spPr bwMode="auto">
            <a:xfrm>
              <a:off x="2177" y="3107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92" name="Rectangle 48"/>
            <p:cNvSpPr>
              <a:spLocks noChangeArrowheads="1"/>
            </p:cNvSpPr>
            <p:nvPr/>
          </p:nvSpPr>
          <p:spPr bwMode="auto">
            <a:xfrm>
              <a:off x="2177" y="3243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93" name="Rectangle 49"/>
            <p:cNvSpPr>
              <a:spLocks noChangeArrowheads="1"/>
            </p:cNvSpPr>
            <p:nvPr/>
          </p:nvSpPr>
          <p:spPr bwMode="auto">
            <a:xfrm>
              <a:off x="2177" y="3379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94" name="Rectangle 50"/>
            <p:cNvSpPr>
              <a:spLocks noChangeArrowheads="1"/>
            </p:cNvSpPr>
            <p:nvPr/>
          </p:nvSpPr>
          <p:spPr bwMode="auto">
            <a:xfrm>
              <a:off x="2177" y="3515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95" name="Rectangle 51"/>
            <p:cNvSpPr>
              <a:spLocks noChangeArrowheads="1"/>
            </p:cNvSpPr>
            <p:nvPr/>
          </p:nvSpPr>
          <p:spPr bwMode="auto">
            <a:xfrm>
              <a:off x="2177" y="365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96" name="Rectangle 52"/>
            <p:cNvSpPr>
              <a:spLocks noChangeArrowheads="1"/>
            </p:cNvSpPr>
            <p:nvPr/>
          </p:nvSpPr>
          <p:spPr bwMode="auto">
            <a:xfrm>
              <a:off x="2177" y="3788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97" name="Rectangle 53"/>
            <p:cNvSpPr>
              <a:spLocks noChangeArrowheads="1"/>
            </p:cNvSpPr>
            <p:nvPr/>
          </p:nvSpPr>
          <p:spPr bwMode="auto">
            <a:xfrm>
              <a:off x="2994" y="2563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98" name="Rectangle 54"/>
            <p:cNvSpPr>
              <a:spLocks noChangeArrowheads="1"/>
            </p:cNvSpPr>
            <p:nvPr/>
          </p:nvSpPr>
          <p:spPr bwMode="auto">
            <a:xfrm>
              <a:off x="2994" y="2699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2999" name="Rectangle 55"/>
            <p:cNvSpPr>
              <a:spLocks noChangeArrowheads="1"/>
            </p:cNvSpPr>
            <p:nvPr/>
          </p:nvSpPr>
          <p:spPr bwMode="auto">
            <a:xfrm>
              <a:off x="2994" y="2835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00" name="Rectangle 56"/>
            <p:cNvSpPr>
              <a:spLocks noChangeArrowheads="1"/>
            </p:cNvSpPr>
            <p:nvPr/>
          </p:nvSpPr>
          <p:spPr bwMode="auto">
            <a:xfrm>
              <a:off x="2994" y="297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01" name="Rectangle 57"/>
            <p:cNvSpPr>
              <a:spLocks noChangeArrowheads="1"/>
            </p:cNvSpPr>
            <p:nvPr/>
          </p:nvSpPr>
          <p:spPr bwMode="auto">
            <a:xfrm>
              <a:off x="2994" y="3107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02" name="Rectangle 58"/>
            <p:cNvSpPr>
              <a:spLocks noChangeArrowheads="1"/>
            </p:cNvSpPr>
            <p:nvPr/>
          </p:nvSpPr>
          <p:spPr bwMode="auto">
            <a:xfrm>
              <a:off x="2994" y="3243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03" name="Rectangle 59"/>
            <p:cNvSpPr>
              <a:spLocks noChangeArrowheads="1"/>
            </p:cNvSpPr>
            <p:nvPr/>
          </p:nvSpPr>
          <p:spPr bwMode="auto">
            <a:xfrm>
              <a:off x="2994" y="3379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04" name="Rectangle 60"/>
            <p:cNvSpPr>
              <a:spLocks noChangeArrowheads="1"/>
            </p:cNvSpPr>
            <p:nvPr/>
          </p:nvSpPr>
          <p:spPr bwMode="auto">
            <a:xfrm>
              <a:off x="2994" y="3515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05" name="Rectangle 61"/>
            <p:cNvSpPr>
              <a:spLocks noChangeArrowheads="1"/>
            </p:cNvSpPr>
            <p:nvPr/>
          </p:nvSpPr>
          <p:spPr bwMode="auto">
            <a:xfrm>
              <a:off x="2994" y="365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06" name="Rectangle 62"/>
            <p:cNvSpPr>
              <a:spLocks noChangeArrowheads="1"/>
            </p:cNvSpPr>
            <p:nvPr/>
          </p:nvSpPr>
          <p:spPr bwMode="auto">
            <a:xfrm>
              <a:off x="2994" y="3788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grpSp>
          <p:nvGrpSpPr>
            <p:cNvPr id="83007" name="Group 63"/>
            <p:cNvGrpSpPr>
              <a:grpSpLocks/>
            </p:cNvGrpSpPr>
            <p:nvPr/>
          </p:nvGrpSpPr>
          <p:grpSpPr bwMode="auto">
            <a:xfrm>
              <a:off x="138" y="1292"/>
              <a:ext cx="3530" cy="2677"/>
              <a:chOff x="462" y="1292"/>
              <a:chExt cx="3530" cy="2677"/>
            </a:xfrm>
          </p:grpSpPr>
          <p:sp>
            <p:nvSpPr>
              <p:cNvPr id="83008" name="Line 64"/>
              <p:cNvSpPr>
                <a:spLocks noChangeShapeType="1"/>
              </p:cNvSpPr>
              <p:nvPr/>
            </p:nvSpPr>
            <p:spPr bwMode="auto">
              <a:xfrm flipH="1">
                <a:off x="589" y="3490"/>
                <a:ext cx="34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3009" name="Line 65"/>
              <p:cNvSpPr>
                <a:spLocks noChangeShapeType="1"/>
              </p:cNvSpPr>
              <p:nvPr/>
            </p:nvSpPr>
            <p:spPr bwMode="auto">
              <a:xfrm flipH="1">
                <a:off x="589" y="3083"/>
                <a:ext cx="34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3010" name="Line 66"/>
              <p:cNvSpPr>
                <a:spLocks noChangeShapeType="1"/>
              </p:cNvSpPr>
              <p:nvPr/>
            </p:nvSpPr>
            <p:spPr bwMode="auto">
              <a:xfrm flipH="1">
                <a:off x="589" y="2678"/>
                <a:ext cx="34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3011" name="Line 67"/>
              <p:cNvSpPr>
                <a:spLocks noChangeShapeType="1"/>
              </p:cNvSpPr>
              <p:nvPr/>
            </p:nvSpPr>
            <p:spPr bwMode="auto">
              <a:xfrm flipH="1">
                <a:off x="589" y="2272"/>
                <a:ext cx="258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3012" name="Line 68"/>
              <p:cNvSpPr>
                <a:spLocks noChangeShapeType="1"/>
              </p:cNvSpPr>
              <p:nvPr/>
            </p:nvSpPr>
            <p:spPr bwMode="auto">
              <a:xfrm flipH="1">
                <a:off x="589" y="1864"/>
                <a:ext cx="177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3013" name="Line 69"/>
              <p:cNvSpPr>
                <a:spLocks noChangeShapeType="1"/>
              </p:cNvSpPr>
              <p:nvPr/>
            </p:nvSpPr>
            <p:spPr bwMode="auto">
              <a:xfrm flipH="1">
                <a:off x="589" y="1453"/>
                <a:ext cx="95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3014" name="Rectangle 70"/>
              <p:cNvSpPr>
                <a:spLocks noChangeArrowheads="1"/>
              </p:cNvSpPr>
              <p:nvPr/>
            </p:nvSpPr>
            <p:spPr bwMode="auto">
              <a:xfrm>
                <a:off x="463" y="3766"/>
                <a:ext cx="363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es-ES" sz="1400" b="1">
                    <a:latin typeface="Verdana" pitchFamily="34" charset="0"/>
                  </a:rPr>
                  <a:t>CP</a:t>
                </a:r>
              </a:p>
            </p:txBody>
          </p:sp>
          <p:sp>
            <p:nvSpPr>
              <p:cNvPr id="83015" name="Rectangle 71"/>
              <p:cNvSpPr>
                <a:spLocks noChangeArrowheads="1"/>
              </p:cNvSpPr>
              <p:nvPr/>
            </p:nvSpPr>
            <p:spPr bwMode="auto">
              <a:xfrm>
                <a:off x="468" y="3639"/>
                <a:ext cx="363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es-ES" sz="1400" b="1">
                    <a:latin typeface="Verdana" pitchFamily="34" charset="0"/>
                  </a:rPr>
                  <a:t>MRP</a:t>
                </a:r>
              </a:p>
            </p:txBody>
          </p:sp>
          <p:sp>
            <p:nvSpPr>
              <p:cNvPr id="83016" name="Rectangle 72"/>
              <p:cNvSpPr>
                <a:spLocks noChangeArrowheads="1"/>
              </p:cNvSpPr>
              <p:nvPr/>
            </p:nvSpPr>
            <p:spPr bwMode="auto">
              <a:xfrm>
                <a:off x="468" y="3503"/>
                <a:ext cx="363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es-ES" sz="1400" b="1">
                    <a:latin typeface="Verdana" pitchFamily="34" charset="0"/>
                  </a:rPr>
                  <a:t>SPP</a:t>
                </a:r>
              </a:p>
            </p:txBody>
          </p:sp>
          <p:sp>
            <p:nvSpPr>
              <p:cNvPr id="83017" name="Rectangle 73"/>
              <p:cNvSpPr>
                <a:spLocks noChangeArrowheads="1"/>
              </p:cNvSpPr>
              <p:nvPr/>
            </p:nvSpPr>
            <p:spPr bwMode="auto">
              <a:xfrm>
                <a:off x="463" y="3358"/>
                <a:ext cx="363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es-ES" sz="1400" b="1">
                    <a:latin typeface="Verdana" pitchFamily="34" charset="0"/>
                  </a:rPr>
                  <a:t>CP</a:t>
                </a:r>
              </a:p>
            </p:txBody>
          </p:sp>
          <p:sp>
            <p:nvSpPr>
              <p:cNvPr id="83018" name="Rectangle 74"/>
              <p:cNvSpPr>
                <a:spLocks noChangeArrowheads="1"/>
              </p:cNvSpPr>
              <p:nvPr/>
            </p:nvSpPr>
            <p:spPr bwMode="auto">
              <a:xfrm>
                <a:off x="468" y="3237"/>
                <a:ext cx="363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es-ES" sz="1400" b="1">
                    <a:latin typeface="Verdana" pitchFamily="34" charset="0"/>
                  </a:rPr>
                  <a:t>MRP</a:t>
                </a:r>
              </a:p>
            </p:txBody>
          </p:sp>
          <p:sp>
            <p:nvSpPr>
              <p:cNvPr id="83019" name="Rectangle 75"/>
              <p:cNvSpPr>
                <a:spLocks noChangeArrowheads="1"/>
              </p:cNvSpPr>
              <p:nvPr/>
            </p:nvSpPr>
            <p:spPr bwMode="auto">
              <a:xfrm>
                <a:off x="468" y="3101"/>
                <a:ext cx="363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es-ES" sz="1400" b="1">
                    <a:latin typeface="Verdana" pitchFamily="34" charset="0"/>
                  </a:rPr>
                  <a:t>SPP</a:t>
                </a:r>
              </a:p>
            </p:txBody>
          </p:sp>
          <p:sp>
            <p:nvSpPr>
              <p:cNvPr id="83020" name="Rectangle 76"/>
              <p:cNvSpPr>
                <a:spLocks noChangeArrowheads="1"/>
              </p:cNvSpPr>
              <p:nvPr/>
            </p:nvSpPr>
            <p:spPr bwMode="auto">
              <a:xfrm>
                <a:off x="463" y="2950"/>
                <a:ext cx="363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es-ES" sz="1400" b="1">
                    <a:latin typeface="Verdana" pitchFamily="34" charset="0"/>
                  </a:rPr>
                  <a:t>CP</a:t>
                </a:r>
              </a:p>
            </p:txBody>
          </p:sp>
          <p:sp>
            <p:nvSpPr>
              <p:cNvPr id="83021" name="Rectangle 77"/>
              <p:cNvSpPr>
                <a:spLocks noChangeArrowheads="1"/>
              </p:cNvSpPr>
              <p:nvPr/>
            </p:nvSpPr>
            <p:spPr bwMode="auto">
              <a:xfrm>
                <a:off x="462" y="2826"/>
                <a:ext cx="363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es-ES" sz="1400" b="1">
                    <a:latin typeface="Verdana" pitchFamily="34" charset="0"/>
                  </a:rPr>
                  <a:t>MRP</a:t>
                </a:r>
              </a:p>
            </p:txBody>
          </p:sp>
          <p:sp>
            <p:nvSpPr>
              <p:cNvPr id="83022" name="Rectangle 78"/>
              <p:cNvSpPr>
                <a:spLocks noChangeArrowheads="1"/>
              </p:cNvSpPr>
              <p:nvPr/>
            </p:nvSpPr>
            <p:spPr bwMode="auto">
              <a:xfrm>
                <a:off x="462" y="2690"/>
                <a:ext cx="363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es-ES" sz="1400" b="1">
                    <a:latin typeface="Verdana" pitchFamily="34" charset="0"/>
                  </a:rPr>
                  <a:t>SPP</a:t>
                </a:r>
              </a:p>
            </p:txBody>
          </p:sp>
          <p:sp>
            <p:nvSpPr>
              <p:cNvPr id="83023" name="Rectangle 79"/>
              <p:cNvSpPr>
                <a:spLocks noChangeArrowheads="1"/>
              </p:cNvSpPr>
              <p:nvPr/>
            </p:nvSpPr>
            <p:spPr bwMode="auto">
              <a:xfrm>
                <a:off x="463" y="2541"/>
                <a:ext cx="363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es-ES" sz="1400" b="1">
                    <a:latin typeface="Verdana" pitchFamily="34" charset="0"/>
                  </a:rPr>
                  <a:t>CP</a:t>
                </a:r>
              </a:p>
            </p:txBody>
          </p:sp>
          <p:sp>
            <p:nvSpPr>
              <p:cNvPr id="83024" name="Rectangle 80"/>
              <p:cNvSpPr>
                <a:spLocks noChangeArrowheads="1"/>
              </p:cNvSpPr>
              <p:nvPr/>
            </p:nvSpPr>
            <p:spPr bwMode="auto">
              <a:xfrm>
                <a:off x="468" y="2423"/>
                <a:ext cx="363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es-ES" sz="1400" b="1">
                    <a:latin typeface="Verdana" pitchFamily="34" charset="0"/>
                  </a:rPr>
                  <a:t>MRP</a:t>
                </a:r>
              </a:p>
            </p:txBody>
          </p:sp>
          <p:sp>
            <p:nvSpPr>
              <p:cNvPr id="83025" name="Rectangle 81"/>
              <p:cNvSpPr>
                <a:spLocks noChangeArrowheads="1"/>
              </p:cNvSpPr>
              <p:nvPr/>
            </p:nvSpPr>
            <p:spPr bwMode="auto">
              <a:xfrm>
                <a:off x="468" y="2287"/>
                <a:ext cx="363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es-ES" sz="1400" b="1">
                    <a:latin typeface="Verdana" pitchFamily="34" charset="0"/>
                  </a:rPr>
                  <a:t>SPP</a:t>
                </a:r>
              </a:p>
            </p:txBody>
          </p:sp>
          <p:sp>
            <p:nvSpPr>
              <p:cNvPr id="83026" name="Rectangle 82"/>
              <p:cNvSpPr>
                <a:spLocks noChangeArrowheads="1"/>
              </p:cNvSpPr>
              <p:nvPr/>
            </p:nvSpPr>
            <p:spPr bwMode="auto">
              <a:xfrm>
                <a:off x="463" y="2133"/>
                <a:ext cx="363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es-ES" sz="1400" b="1">
                    <a:latin typeface="Verdana" pitchFamily="34" charset="0"/>
                  </a:rPr>
                  <a:t>CP</a:t>
                </a:r>
              </a:p>
            </p:txBody>
          </p:sp>
          <p:sp>
            <p:nvSpPr>
              <p:cNvPr id="83027" name="Rectangle 83"/>
              <p:cNvSpPr>
                <a:spLocks noChangeArrowheads="1"/>
              </p:cNvSpPr>
              <p:nvPr/>
            </p:nvSpPr>
            <p:spPr bwMode="auto">
              <a:xfrm>
                <a:off x="471" y="2003"/>
                <a:ext cx="363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es-ES" sz="1400" b="1">
                    <a:latin typeface="Verdana" pitchFamily="34" charset="0"/>
                  </a:rPr>
                  <a:t>MRP</a:t>
                </a:r>
              </a:p>
            </p:txBody>
          </p:sp>
          <p:sp>
            <p:nvSpPr>
              <p:cNvPr id="83028" name="Rectangle 84"/>
              <p:cNvSpPr>
                <a:spLocks noChangeArrowheads="1"/>
              </p:cNvSpPr>
              <p:nvPr/>
            </p:nvSpPr>
            <p:spPr bwMode="auto">
              <a:xfrm>
                <a:off x="471" y="1867"/>
                <a:ext cx="363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es-ES" sz="1400" b="1">
                    <a:latin typeface="Verdana" pitchFamily="34" charset="0"/>
                  </a:rPr>
                  <a:t>SPP</a:t>
                </a:r>
              </a:p>
            </p:txBody>
          </p:sp>
          <p:sp>
            <p:nvSpPr>
              <p:cNvPr id="83029" name="Rectangle 85"/>
              <p:cNvSpPr>
                <a:spLocks noChangeArrowheads="1"/>
              </p:cNvSpPr>
              <p:nvPr/>
            </p:nvSpPr>
            <p:spPr bwMode="auto">
              <a:xfrm>
                <a:off x="463" y="1725"/>
                <a:ext cx="363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es-ES" sz="1400" b="1">
                    <a:latin typeface="Verdana" pitchFamily="34" charset="0"/>
                  </a:rPr>
                  <a:t>CP</a:t>
                </a:r>
              </a:p>
            </p:txBody>
          </p:sp>
          <p:sp>
            <p:nvSpPr>
              <p:cNvPr id="83030" name="Rectangle 86"/>
              <p:cNvSpPr>
                <a:spLocks noChangeArrowheads="1"/>
              </p:cNvSpPr>
              <p:nvPr/>
            </p:nvSpPr>
            <p:spPr bwMode="auto">
              <a:xfrm>
                <a:off x="462" y="1604"/>
                <a:ext cx="363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es-ES" sz="1400" b="1">
                    <a:latin typeface="Verdana" pitchFamily="34" charset="0"/>
                  </a:rPr>
                  <a:t>MRP</a:t>
                </a:r>
              </a:p>
            </p:txBody>
          </p:sp>
          <p:sp>
            <p:nvSpPr>
              <p:cNvPr id="83031" name="Rectangle 87"/>
              <p:cNvSpPr>
                <a:spLocks noChangeArrowheads="1"/>
              </p:cNvSpPr>
              <p:nvPr/>
            </p:nvSpPr>
            <p:spPr bwMode="auto">
              <a:xfrm>
                <a:off x="462" y="1468"/>
                <a:ext cx="363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es-ES" sz="1400" b="1">
                    <a:latin typeface="Verdana" pitchFamily="34" charset="0"/>
                  </a:rPr>
                  <a:t>SPP</a:t>
                </a:r>
              </a:p>
            </p:txBody>
          </p:sp>
          <p:sp>
            <p:nvSpPr>
              <p:cNvPr id="83032" name="Rectangle 88"/>
              <p:cNvSpPr>
                <a:spLocks noChangeArrowheads="1"/>
              </p:cNvSpPr>
              <p:nvPr/>
            </p:nvSpPr>
            <p:spPr bwMode="auto">
              <a:xfrm>
                <a:off x="463" y="1317"/>
                <a:ext cx="363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/>
                <a:r>
                  <a:rPr lang="es-ES" sz="1400" b="1">
                    <a:latin typeface="Verdana" pitchFamily="34" charset="0"/>
                  </a:rPr>
                  <a:t>CP</a:t>
                </a:r>
              </a:p>
            </p:txBody>
          </p:sp>
          <p:sp>
            <p:nvSpPr>
              <p:cNvPr id="83033" name="Line 89"/>
              <p:cNvSpPr>
                <a:spLocks noChangeShapeType="1"/>
              </p:cNvSpPr>
              <p:nvPr/>
            </p:nvSpPr>
            <p:spPr bwMode="auto">
              <a:xfrm flipH="1">
                <a:off x="590" y="3904"/>
                <a:ext cx="34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3034" name="Line 90"/>
              <p:cNvSpPr>
                <a:spLocks noChangeShapeType="1"/>
              </p:cNvSpPr>
              <p:nvPr/>
            </p:nvSpPr>
            <p:spPr bwMode="auto">
              <a:xfrm flipH="1">
                <a:off x="783" y="1292"/>
                <a:ext cx="0" cy="26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grpSp>
        <p:nvGrpSpPr>
          <p:cNvPr id="83035" name="Group 91"/>
          <p:cNvGrpSpPr>
            <a:grpSpLocks/>
          </p:cNvGrpSpPr>
          <p:nvPr/>
        </p:nvGrpSpPr>
        <p:grpSpPr bwMode="auto">
          <a:xfrm>
            <a:off x="863600" y="2555875"/>
            <a:ext cx="4968875" cy="3600450"/>
            <a:chOff x="544" y="1610"/>
            <a:chExt cx="3130" cy="2268"/>
          </a:xfrm>
        </p:grpSpPr>
        <p:sp>
          <p:nvSpPr>
            <p:cNvPr id="83036" name="Rectangle 92"/>
            <p:cNvSpPr>
              <a:spLocks noChangeArrowheads="1"/>
            </p:cNvSpPr>
            <p:nvPr/>
          </p:nvSpPr>
          <p:spPr bwMode="auto">
            <a:xfrm>
              <a:off x="544" y="1610"/>
              <a:ext cx="680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37" name="Rectangle 93"/>
            <p:cNvSpPr>
              <a:spLocks noChangeArrowheads="1"/>
            </p:cNvSpPr>
            <p:nvPr/>
          </p:nvSpPr>
          <p:spPr bwMode="auto">
            <a:xfrm>
              <a:off x="544" y="2018"/>
              <a:ext cx="680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38" name="Rectangle 94"/>
            <p:cNvSpPr>
              <a:spLocks noChangeArrowheads="1"/>
            </p:cNvSpPr>
            <p:nvPr/>
          </p:nvSpPr>
          <p:spPr bwMode="auto">
            <a:xfrm>
              <a:off x="1361" y="2018"/>
              <a:ext cx="680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39" name="Rectangle 95"/>
            <p:cNvSpPr>
              <a:spLocks noChangeArrowheads="1"/>
            </p:cNvSpPr>
            <p:nvPr/>
          </p:nvSpPr>
          <p:spPr bwMode="auto">
            <a:xfrm>
              <a:off x="544" y="2426"/>
              <a:ext cx="680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40" name="Rectangle 96"/>
            <p:cNvSpPr>
              <a:spLocks noChangeArrowheads="1"/>
            </p:cNvSpPr>
            <p:nvPr/>
          </p:nvSpPr>
          <p:spPr bwMode="auto">
            <a:xfrm>
              <a:off x="1361" y="2426"/>
              <a:ext cx="680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41" name="Rectangle 97"/>
            <p:cNvSpPr>
              <a:spLocks noChangeArrowheads="1"/>
            </p:cNvSpPr>
            <p:nvPr/>
          </p:nvSpPr>
          <p:spPr bwMode="auto">
            <a:xfrm>
              <a:off x="2177" y="2426"/>
              <a:ext cx="680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42" name="Rectangle 98"/>
            <p:cNvSpPr>
              <a:spLocks noChangeArrowheads="1"/>
            </p:cNvSpPr>
            <p:nvPr/>
          </p:nvSpPr>
          <p:spPr bwMode="auto">
            <a:xfrm>
              <a:off x="544" y="2835"/>
              <a:ext cx="680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43" name="Rectangle 99"/>
            <p:cNvSpPr>
              <a:spLocks noChangeArrowheads="1"/>
            </p:cNvSpPr>
            <p:nvPr/>
          </p:nvSpPr>
          <p:spPr bwMode="auto">
            <a:xfrm>
              <a:off x="544" y="3243"/>
              <a:ext cx="680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44" name="Rectangle 100"/>
            <p:cNvSpPr>
              <a:spLocks noChangeArrowheads="1"/>
            </p:cNvSpPr>
            <p:nvPr/>
          </p:nvSpPr>
          <p:spPr bwMode="auto">
            <a:xfrm>
              <a:off x="544" y="3651"/>
              <a:ext cx="680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45" name="Rectangle 101"/>
            <p:cNvSpPr>
              <a:spLocks noChangeArrowheads="1"/>
            </p:cNvSpPr>
            <p:nvPr/>
          </p:nvSpPr>
          <p:spPr bwMode="auto">
            <a:xfrm>
              <a:off x="1361" y="2835"/>
              <a:ext cx="680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46" name="Rectangle 102"/>
            <p:cNvSpPr>
              <a:spLocks noChangeArrowheads="1"/>
            </p:cNvSpPr>
            <p:nvPr/>
          </p:nvSpPr>
          <p:spPr bwMode="auto">
            <a:xfrm>
              <a:off x="1361" y="3243"/>
              <a:ext cx="680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47" name="Rectangle 103"/>
            <p:cNvSpPr>
              <a:spLocks noChangeArrowheads="1"/>
            </p:cNvSpPr>
            <p:nvPr/>
          </p:nvSpPr>
          <p:spPr bwMode="auto">
            <a:xfrm>
              <a:off x="1361" y="3651"/>
              <a:ext cx="680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48" name="Rectangle 104"/>
            <p:cNvSpPr>
              <a:spLocks noChangeArrowheads="1"/>
            </p:cNvSpPr>
            <p:nvPr/>
          </p:nvSpPr>
          <p:spPr bwMode="auto">
            <a:xfrm>
              <a:off x="2177" y="2835"/>
              <a:ext cx="680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49" name="Rectangle 105"/>
            <p:cNvSpPr>
              <a:spLocks noChangeArrowheads="1"/>
            </p:cNvSpPr>
            <p:nvPr/>
          </p:nvSpPr>
          <p:spPr bwMode="auto">
            <a:xfrm>
              <a:off x="2177" y="3243"/>
              <a:ext cx="680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50" name="Rectangle 106"/>
            <p:cNvSpPr>
              <a:spLocks noChangeArrowheads="1"/>
            </p:cNvSpPr>
            <p:nvPr/>
          </p:nvSpPr>
          <p:spPr bwMode="auto">
            <a:xfrm>
              <a:off x="2177" y="3651"/>
              <a:ext cx="680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51" name="Rectangle 107"/>
            <p:cNvSpPr>
              <a:spLocks noChangeArrowheads="1"/>
            </p:cNvSpPr>
            <p:nvPr/>
          </p:nvSpPr>
          <p:spPr bwMode="auto">
            <a:xfrm>
              <a:off x="2994" y="2835"/>
              <a:ext cx="680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52" name="Rectangle 108"/>
            <p:cNvSpPr>
              <a:spLocks noChangeArrowheads="1"/>
            </p:cNvSpPr>
            <p:nvPr/>
          </p:nvSpPr>
          <p:spPr bwMode="auto">
            <a:xfrm>
              <a:off x="2994" y="3243"/>
              <a:ext cx="680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3053" name="Rectangle 109"/>
            <p:cNvSpPr>
              <a:spLocks noChangeArrowheads="1"/>
            </p:cNvSpPr>
            <p:nvPr/>
          </p:nvSpPr>
          <p:spPr bwMode="auto">
            <a:xfrm>
              <a:off x="2994" y="3651"/>
              <a:ext cx="680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83054" name="Group 110"/>
          <p:cNvGrpSpPr>
            <a:grpSpLocks/>
          </p:cNvGrpSpPr>
          <p:nvPr/>
        </p:nvGrpSpPr>
        <p:grpSpPr bwMode="auto">
          <a:xfrm>
            <a:off x="215900" y="2555875"/>
            <a:ext cx="503238" cy="3455988"/>
            <a:chOff x="136" y="1610"/>
            <a:chExt cx="317" cy="2177"/>
          </a:xfrm>
        </p:grpSpPr>
        <p:sp>
          <p:nvSpPr>
            <p:cNvPr id="83055" name="Rectangle 111"/>
            <p:cNvSpPr>
              <a:spLocks noChangeArrowheads="1"/>
            </p:cNvSpPr>
            <p:nvPr/>
          </p:nvSpPr>
          <p:spPr bwMode="auto">
            <a:xfrm>
              <a:off x="136" y="3651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56" name="Rectangle 112"/>
            <p:cNvSpPr>
              <a:spLocks noChangeArrowheads="1"/>
            </p:cNvSpPr>
            <p:nvPr/>
          </p:nvSpPr>
          <p:spPr bwMode="auto">
            <a:xfrm>
              <a:off x="136" y="3243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57" name="Rectangle 113"/>
            <p:cNvSpPr>
              <a:spLocks noChangeArrowheads="1"/>
            </p:cNvSpPr>
            <p:nvPr/>
          </p:nvSpPr>
          <p:spPr bwMode="auto">
            <a:xfrm>
              <a:off x="136" y="2835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58" name="Rectangle 114"/>
            <p:cNvSpPr>
              <a:spLocks noChangeArrowheads="1"/>
            </p:cNvSpPr>
            <p:nvPr/>
          </p:nvSpPr>
          <p:spPr bwMode="auto">
            <a:xfrm>
              <a:off x="136" y="2426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59" name="Rectangle 115"/>
            <p:cNvSpPr>
              <a:spLocks noChangeArrowheads="1"/>
            </p:cNvSpPr>
            <p:nvPr/>
          </p:nvSpPr>
          <p:spPr bwMode="auto">
            <a:xfrm>
              <a:off x="136" y="2018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60" name="Rectangle 116"/>
            <p:cNvSpPr>
              <a:spLocks noChangeArrowheads="1"/>
            </p:cNvSpPr>
            <p:nvPr/>
          </p:nvSpPr>
          <p:spPr bwMode="auto">
            <a:xfrm>
              <a:off x="136" y="1610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83063" name="Group 119"/>
          <p:cNvGrpSpPr>
            <a:grpSpLocks/>
          </p:cNvGrpSpPr>
          <p:nvPr/>
        </p:nvGrpSpPr>
        <p:grpSpPr bwMode="auto">
          <a:xfrm>
            <a:off x="5976938" y="1908175"/>
            <a:ext cx="3959225" cy="1660525"/>
            <a:chOff x="3765" y="1202"/>
            <a:chExt cx="2494" cy="1046"/>
          </a:xfrm>
        </p:grpSpPr>
        <p:sp>
          <p:nvSpPr>
            <p:cNvPr id="83064" name="Text Box 120"/>
            <p:cNvSpPr txBox="1">
              <a:spLocks noChangeArrowheads="1"/>
            </p:cNvSpPr>
            <p:nvPr/>
          </p:nvSpPr>
          <p:spPr bwMode="auto">
            <a:xfrm>
              <a:off x="3765" y="1610"/>
              <a:ext cx="2449" cy="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1) Concatenation of MRP</a:t>
              </a:r>
            </a:p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    and CP of each</a:t>
              </a:r>
            </a:p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    code-block</a:t>
              </a:r>
            </a:p>
          </p:txBody>
        </p:sp>
        <p:sp>
          <p:nvSpPr>
            <p:cNvPr id="83065" name="Text Box 121"/>
            <p:cNvSpPr txBox="1">
              <a:spLocks noChangeArrowheads="1"/>
            </p:cNvSpPr>
            <p:nvPr/>
          </p:nvSpPr>
          <p:spPr bwMode="auto">
            <a:xfrm>
              <a:off x="4672" y="1202"/>
              <a:ext cx="1587" cy="374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sz="16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Vikram</a:t>
              </a:r>
              <a:r>
                <a:rPr lang="en-GB" sz="1600">
                  <a:latin typeface="Verdana" pitchFamily="34" charset="0"/>
                </a:rPr>
                <a:t> </a:t>
              </a:r>
              <a:r>
                <a:rPr lang="en-GB" sz="16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rate-distortion</a:t>
              </a:r>
            </a:p>
            <a:p>
              <a:pPr algn="r" eaLnBrk="1">
                <a:lnSpc>
                  <a:spcPct val="101000"/>
                </a:lnSpc>
              </a:pPr>
              <a:r>
                <a:rPr lang="en-GB" sz="16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model (2005)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3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OVERVIEW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1728788" y="2195513"/>
            <a:ext cx="4032250" cy="4033837"/>
            <a:chOff x="1270" y="1383"/>
            <a:chExt cx="2540" cy="2541"/>
          </a:xfrm>
        </p:grpSpPr>
        <p:pic>
          <p:nvPicPr>
            <p:cNvPr id="9221" name="Picture 5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" y="1383"/>
              <a:ext cx="2540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2" name="Rectangle 6"/>
            <p:cNvSpPr>
              <a:spLocks noChangeArrowheads="1"/>
            </p:cNvSpPr>
            <p:nvPr/>
          </p:nvSpPr>
          <p:spPr bwMode="auto">
            <a:xfrm>
              <a:off x="1270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863600" y="2124075"/>
            <a:ext cx="4968875" cy="4033838"/>
            <a:chOff x="1134" y="1111"/>
            <a:chExt cx="3130" cy="2541"/>
          </a:xfrm>
        </p:grpSpPr>
        <p:sp>
          <p:nvSpPr>
            <p:cNvPr id="84995" name="Rectangle 3"/>
            <p:cNvSpPr>
              <a:spLocks noChangeArrowheads="1"/>
            </p:cNvSpPr>
            <p:nvPr/>
          </p:nvSpPr>
          <p:spPr bwMode="auto">
            <a:xfrm>
              <a:off x="1134" y="111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4996" name="Rectangle 4"/>
            <p:cNvSpPr>
              <a:spLocks noChangeArrowheads="1"/>
            </p:cNvSpPr>
            <p:nvPr/>
          </p:nvSpPr>
          <p:spPr bwMode="auto">
            <a:xfrm>
              <a:off x="1134" y="1247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4997" name="Rectangle 5"/>
            <p:cNvSpPr>
              <a:spLocks noChangeArrowheads="1"/>
            </p:cNvSpPr>
            <p:nvPr/>
          </p:nvSpPr>
          <p:spPr bwMode="auto">
            <a:xfrm>
              <a:off x="1134" y="1383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4998" name="Rectangle 6"/>
            <p:cNvSpPr>
              <a:spLocks noChangeArrowheads="1"/>
            </p:cNvSpPr>
            <p:nvPr/>
          </p:nvSpPr>
          <p:spPr bwMode="auto">
            <a:xfrm>
              <a:off x="1134" y="1519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4999" name="Rectangle 7"/>
            <p:cNvSpPr>
              <a:spLocks noChangeArrowheads="1"/>
            </p:cNvSpPr>
            <p:nvPr/>
          </p:nvSpPr>
          <p:spPr bwMode="auto">
            <a:xfrm>
              <a:off x="1134" y="1655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00" name="Rectangle 8"/>
            <p:cNvSpPr>
              <a:spLocks noChangeArrowheads="1"/>
            </p:cNvSpPr>
            <p:nvPr/>
          </p:nvSpPr>
          <p:spPr bwMode="auto">
            <a:xfrm>
              <a:off x="1134" y="179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01" name="Rectangle 9"/>
            <p:cNvSpPr>
              <a:spLocks noChangeArrowheads="1"/>
            </p:cNvSpPr>
            <p:nvPr/>
          </p:nvSpPr>
          <p:spPr bwMode="auto">
            <a:xfrm>
              <a:off x="1134" y="1927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02" name="Rectangle 10"/>
            <p:cNvSpPr>
              <a:spLocks noChangeArrowheads="1"/>
            </p:cNvSpPr>
            <p:nvPr/>
          </p:nvSpPr>
          <p:spPr bwMode="auto">
            <a:xfrm>
              <a:off x="1134" y="2063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03" name="Rectangle 11"/>
            <p:cNvSpPr>
              <a:spLocks noChangeArrowheads="1"/>
            </p:cNvSpPr>
            <p:nvPr/>
          </p:nvSpPr>
          <p:spPr bwMode="auto">
            <a:xfrm>
              <a:off x="1134" y="2199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04" name="Rectangle 12"/>
            <p:cNvSpPr>
              <a:spLocks noChangeArrowheads="1"/>
            </p:cNvSpPr>
            <p:nvPr/>
          </p:nvSpPr>
          <p:spPr bwMode="auto">
            <a:xfrm>
              <a:off x="1134" y="2336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05" name="Rectangle 13"/>
            <p:cNvSpPr>
              <a:spLocks noChangeArrowheads="1"/>
            </p:cNvSpPr>
            <p:nvPr/>
          </p:nvSpPr>
          <p:spPr bwMode="auto">
            <a:xfrm>
              <a:off x="1134" y="2472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06" name="Rectangle 14"/>
            <p:cNvSpPr>
              <a:spLocks noChangeArrowheads="1"/>
            </p:cNvSpPr>
            <p:nvPr/>
          </p:nvSpPr>
          <p:spPr bwMode="auto">
            <a:xfrm>
              <a:off x="1134" y="2608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07" name="Rectangle 15"/>
            <p:cNvSpPr>
              <a:spLocks noChangeArrowheads="1"/>
            </p:cNvSpPr>
            <p:nvPr/>
          </p:nvSpPr>
          <p:spPr bwMode="auto">
            <a:xfrm>
              <a:off x="1134" y="2744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08" name="Rectangle 16"/>
            <p:cNvSpPr>
              <a:spLocks noChangeArrowheads="1"/>
            </p:cNvSpPr>
            <p:nvPr/>
          </p:nvSpPr>
          <p:spPr bwMode="auto">
            <a:xfrm>
              <a:off x="1134" y="2880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09" name="Rectangle 17"/>
            <p:cNvSpPr>
              <a:spLocks noChangeArrowheads="1"/>
            </p:cNvSpPr>
            <p:nvPr/>
          </p:nvSpPr>
          <p:spPr bwMode="auto">
            <a:xfrm>
              <a:off x="1134" y="3016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10" name="Rectangle 18"/>
            <p:cNvSpPr>
              <a:spLocks noChangeArrowheads="1"/>
            </p:cNvSpPr>
            <p:nvPr/>
          </p:nvSpPr>
          <p:spPr bwMode="auto">
            <a:xfrm>
              <a:off x="1134" y="3152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11" name="Rectangle 19"/>
            <p:cNvSpPr>
              <a:spLocks noChangeArrowheads="1"/>
            </p:cNvSpPr>
            <p:nvPr/>
          </p:nvSpPr>
          <p:spPr bwMode="auto">
            <a:xfrm>
              <a:off x="1134" y="3288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12" name="Rectangle 20"/>
            <p:cNvSpPr>
              <a:spLocks noChangeArrowheads="1"/>
            </p:cNvSpPr>
            <p:nvPr/>
          </p:nvSpPr>
          <p:spPr bwMode="auto">
            <a:xfrm>
              <a:off x="1134" y="3424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13" name="Rectangle 21"/>
            <p:cNvSpPr>
              <a:spLocks noChangeArrowheads="1"/>
            </p:cNvSpPr>
            <p:nvPr/>
          </p:nvSpPr>
          <p:spPr bwMode="auto">
            <a:xfrm>
              <a:off x="1134" y="356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14" name="Rectangle 22"/>
            <p:cNvSpPr>
              <a:spLocks noChangeArrowheads="1"/>
            </p:cNvSpPr>
            <p:nvPr/>
          </p:nvSpPr>
          <p:spPr bwMode="auto">
            <a:xfrm>
              <a:off x="1951" y="1519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15" name="Rectangle 23"/>
            <p:cNvSpPr>
              <a:spLocks noChangeArrowheads="1"/>
            </p:cNvSpPr>
            <p:nvPr/>
          </p:nvSpPr>
          <p:spPr bwMode="auto">
            <a:xfrm>
              <a:off x="1951" y="1655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16" name="Rectangle 24"/>
            <p:cNvSpPr>
              <a:spLocks noChangeArrowheads="1"/>
            </p:cNvSpPr>
            <p:nvPr/>
          </p:nvSpPr>
          <p:spPr bwMode="auto">
            <a:xfrm>
              <a:off x="1951" y="179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17" name="Rectangle 25"/>
            <p:cNvSpPr>
              <a:spLocks noChangeArrowheads="1"/>
            </p:cNvSpPr>
            <p:nvPr/>
          </p:nvSpPr>
          <p:spPr bwMode="auto">
            <a:xfrm>
              <a:off x="1951" y="1927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18" name="Rectangle 26"/>
            <p:cNvSpPr>
              <a:spLocks noChangeArrowheads="1"/>
            </p:cNvSpPr>
            <p:nvPr/>
          </p:nvSpPr>
          <p:spPr bwMode="auto">
            <a:xfrm>
              <a:off x="1951" y="2063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19" name="Rectangle 27"/>
            <p:cNvSpPr>
              <a:spLocks noChangeArrowheads="1"/>
            </p:cNvSpPr>
            <p:nvPr/>
          </p:nvSpPr>
          <p:spPr bwMode="auto">
            <a:xfrm>
              <a:off x="1951" y="2199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20" name="Rectangle 28"/>
            <p:cNvSpPr>
              <a:spLocks noChangeArrowheads="1"/>
            </p:cNvSpPr>
            <p:nvPr/>
          </p:nvSpPr>
          <p:spPr bwMode="auto">
            <a:xfrm>
              <a:off x="1951" y="2336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21" name="Rectangle 29"/>
            <p:cNvSpPr>
              <a:spLocks noChangeArrowheads="1"/>
            </p:cNvSpPr>
            <p:nvPr/>
          </p:nvSpPr>
          <p:spPr bwMode="auto">
            <a:xfrm>
              <a:off x="1951" y="2472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22" name="Rectangle 30"/>
            <p:cNvSpPr>
              <a:spLocks noChangeArrowheads="1"/>
            </p:cNvSpPr>
            <p:nvPr/>
          </p:nvSpPr>
          <p:spPr bwMode="auto">
            <a:xfrm>
              <a:off x="1951" y="2608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23" name="Rectangle 31"/>
            <p:cNvSpPr>
              <a:spLocks noChangeArrowheads="1"/>
            </p:cNvSpPr>
            <p:nvPr/>
          </p:nvSpPr>
          <p:spPr bwMode="auto">
            <a:xfrm>
              <a:off x="1951" y="2744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24" name="Rectangle 32"/>
            <p:cNvSpPr>
              <a:spLocks noChangeArrowheads="1"/>
            </p:cNvSpPr>
            <p:nvPr/>
          </p:nvSpPr>
          <p:spPr bwMode="auto">
            <a:xfrm>
              <a:off x="1951" y="2880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25" name="Rectangle 33"/>
            <p:cNvSpPr>
              <a:spLocks noChangeArrowheads="1"/>
            </p:cNvSpPr>
            <p:nvPr/>
          </p:nvSpPr>
          <p:spPr bwMode="auto">
            <a:xfrm>
              <a:off x="1951" y="3016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26" name="Rectangle 34"/>
            <p:cNvSpPr>
              <a:spLocks noChangeArrowheads="1"/>
            </p:cNvSpPr>
            <p:nvPr/>
          </p:nvSpPr>
          <p:spPr bwMode="auto">
            <a:xfrm>
              <a:off x="1951" y="3152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27" name="Rectangle 35"/>
            <p:cNvSpPr>
              <a:spLocks noChangeArrowheads="1"/>
            </p:cNvSpPr>
            <p:nvPr/>
          </p:nvSpPr>
          <p:spPr bwMode="auto">
            <a:xfrm>
              <a:off x="1951" y="3288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28" name="Rectangle 36"/>
            <p:cNvSpPr>
              <a:spLocks noChangeArrowheads="1"/>
            </p:cNvSpPr>
            <p:nvPr/>
          </p:nvSpPr>
          <p:spPr bwMode="auto">
            <a:xfrm>
              <a:off x="1951" y="3424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29" name="Rectangle 37"/>
            <p:cNvSpPr>
              <a:spLocks noChangeArrowheads="1"/>
            </p:cNvSpPr>
            <p:nvPr/>
          </p:nvSpPr>
          <p:spPr bwMode="auto">
            <a:xfrm>
              <a:off x="1951" y="356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30" name="Rectangle 38"/>
            <p:cNvSpPr>
              <a:spLocks noChangeArrowheads="1"/>
            </p:cNvSpPr>
            <p:nvPr/>
          </p:nvSpPr>
          <p:spPr bwMode="auto">
            <a:xfrm>
              <a:off x="2767" y="1927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31" name="Rectangle 39"/>
            <p:cNvSpPr>
              <a:spLocks noChangeArrowheads="1"/>
            </p:cNvSpPr>
            <p:nvPr/>
          </p:nvSpPr>
          <p:spPr bwMode="auto">
            <a:xfrm>
              <a:off x="2767" y="2063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32" name="Rectangle 40"/>
            <p:cNvSpPr>
              <a:spLocks noChangeArrowheads="1"/>
            </p:cNvSpPr>
            <p:nvPr/>
          </p:nvSpPr>
          <p:spPr bwMode="auto">
            <a:xfrm>
              <a:off x="2767" y="2199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33" name="Rectangle 41"/>
            <p:cNvSpPr>
              <a:spLocks noChangeArrowheads="1"/>
            </p:cNvSpPr>
            <p:nvPr/>
          </p:nvSpPr>
          <p:spPr bwMode="auto">
            <a:xfrm>
              <a:off x="2767" y="2336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34" name="Rectangle 42"/>
            <p:cNvSpPr>
              <a:spLocks noChangeArrowheads="1"/>
            </p:cNvSpPr>
            <p:nvPr/>
          </p:nvSpPr>
          <p:spPr bwMode="auto">
            <a:xfrm>
              <a:off x="2767" y="2472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35" name="Rectangle 43"/>
            <p:cNvSpPr>
              <a:spLocks noChangeArrowheads="1"/>
            </p:cNvSpPr>
            <p:nvPr/>
          </p:nvSpPr>
          <p:spPr bwMode="auto">
            <a:xfrm>
              <a:off x="2767" y="2608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36" name="Rectangle 44"/>
            <p:cNvSpPr>
              <a:spLocks noChangeArrowheads="1"/>
            </p:cNvSpPr>
            <p:nvPr/>
          </p:nvSpPr>
          <p:spPr bwMode="auto">
            <a:xfrm>
              <a:off x="2767" y="2744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37" name="Rectangle 45"/>
            <p:cNvSpPr>
              <a:spLocks noChangeArrowheads="1"/>
            </p:cNvSpPr>
            <p:nvPr/>
          </p:nvSpPr>
          <p:spPr bwMode="auto">
            <a:xfrm>
              <a:off x="2767" y="2880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38" name="Rectangle 46"/>
            <p:cNvSpPr>
              <a:spLocks noChangeArrowheads="1"/>
            </p:cNvSpPr>
            <p:nvPr/>
          </p:nvSpPr>
          <p:spPr bwMode="auto">
            <a:xfrm>
              <a:off x="2767" y="3016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39" name="Rectangle 47"/>
            <p:cNvSpPr>
              <a:spLocks noChangeArrowheads="1"/>
            </p:cNvSpPr>
            <p:nvPr/>
          </p:nvSpPr>
          <p:spPr bwMode="auto">
            <a:xfrm>
              <a:off x="2767" y="3152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40" name="Rectangle 48"/>
            <p:cNvSpPr>
              <a:spLocks noChangeArrowheads="1"/>
            </p:cNvSpPr>
            <p:nvPr/>
          </p:nvSpPr>
          <p:spPr bwMode="auto">
            <a:xfrm>
              <a:off x="2767" y="3288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41" name="Rectangle 49"/>
            <p:cNvSpPr>
              <a:spLocks noChangeArrowheads="1"/>
            </p:cNvSpPr>
            <p:nvPr/>
          </p:nvSpPr>
          <p:spPr bwMode="auto">
            <a:xfrm>
              <a:off x="2767" y="3424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42" name="Rectangle 50"/>
            <p:cNvSpPr>
              <a:spLocks noChangeArrowheads="1"/>
            </p:cNvSpPr>
            <p:nvPr/>
          </p:nvSpPr>
          <p:spPr bwMode="auto">
            <a:xfrm>
              <a:off x="2767" y="356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43" name="Rectangle 51"/>
            <p:cNvSpPr>
              <a:spLocks noChangeArrowheads="1"/>
            </p:cNvSpPr>
            <p:nvPr/>
          </p:nvSpPr>
          <p:spPr bwMode="auto">
            <a:xfrm>
              <a:off x="3584" y="2336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44" name="Rectangle 52"/>
            <p:cNvSpPr>
              <a:spLocks noChangeArrowheads="1"/>
            </p:cNvSpPr>
            <p:nvPr/>
          </p:nvSpPr>
          <p:spPr bwMode="auto">
            <a:xfrm>
              <a:off x="3584" y="2472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45" name="Rectangle 53"/>
            <p:cNvSpPr>
              <a:spLocks noChangeArrowheads="1"/>
            </p:cNvSpPr>
            <p:nvPr/>
          </p:nvSpPr>
          <p:spPr bwMode="auto">
            <a:xfrm>
              <a:off x="3584" y="2608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46" name="Rectangle 54"/>
            <p:cNvSpPr>
              <a:spLocks noChangeArrowheads="1"/>
            </p:cNvSpPr>
            <p:nvPr/>
          </p:nvSpPr>
          <p:spPr bwMode="auto">
            <a:xfrm>
              <a:off x="3584" y="2744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47" name="Rectangle 55"/>
            <p:cNvSpPr>
              <a:spLocks noChangeArrowheads="1"/>
            </p:cNvSpPr>
            <p:nvPr/>
          </p:nvSpPr>
          <p:spPr bwMode="auto">
            <a:xfrm>
              <a:off x="3584" y="2880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48" name="Rectangle 56"/>
            <p:cNvSpPr>
              <a:spLocks noChangeArrowheads="1"/>
            </p:cNvSpPr>
            <p:nvPr/>
          </p:nvSpPr>
          <p:spPr bwMode="auto">
            <a:xfrm>
              <a:off x="3584" y="3016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49" name="Rectangle 57"/>
            <p:cNvSpPr>
              <a:spLocks noChangeArrowheads="1"/>
            </p:cNvSpPr>
            <p:nvPr/>
          </p:nvSpPr>
          <p:spPr bwMode="auto">
            <a:xfrm>
              <a:off x="3584" y="3152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50" name="Rectangle 58"/>
            <p:cNvSpPr>
              <a:spLocks noChangeArrowheads="1"/>
            </p:cNvSpPr>
            <p:nvPr/>
          </p:nvSpPr>
          <p:spPr bwMode="auto">
            <a:xfrm>
              <a:off x="3584" y="3288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51" name="Rectangle 59"/>
            <p:cNvSpPr>
              <a:spLocks noChangeArrowheads="1"/>
            </p:cNvSpPr>
            <p:nvPr/>
          </p:nvSpPr>
          <p:spPr bwMode="auto">
            <a:xfrm>
              <a:off x="3584" y="3424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5052" name="Rectangle 60"/>
            <p:cNvSpPr>
              <a:spLocks noChangeArrowheads="1"/>
            </p:cNvSpPr>
            <p:nvPr/>
          </p:nvSpPr>
          <p:spPr bwMode="auto">
            <a:xfrm>
              <a:off x="3584" y="3561"/>
              <a:ext cx="680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grpSp>
          <p:nvGrpSpPr>
            <p:cNvPr id="85053" name="Group 61"/>
            <p:cNvGrpSpPr>
              <a:grpSpLocks/>
            </p:cNvGrpSpPr>
            <p:nvPr/>
          </p:nvGrpSpPr>
          <p:grpSpPr bwMode="auto">
            <a:xfrm>
              <a:off x="1134" y="1383"/>
              <a:ext cx="3130" cy="2268"/>
              <a:chOff x="544" y="1610"/>
              <a:chExt cx="3130" cy="2268"/>
            </a:xfrm>
          </p:grpSpPr>
          <p:sp>
            <p:nvSpPr>
              <p:cNvPr id="85054" name="Rectangle 62"/>
              <p:cNvSpPr>
                <a:spLocks noChangeArrowheads="1"/>
              </p:cNvSpPr>
              <p:nvPr/>
            </p:nvSpPr>
            <p:spPr bwMode="auto">
              <a:xfrm>
                <a:off x="544" y="1610"/>
                <a:ext cx="680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055" name="Rectangle 63"/>
              <p:cNvSpPr>
                <a:spLocks noChangeArrowheads="1"/>
              </p:cNvSpPr>
              <p:nvPr/>
            </p:nvSpPr>
            <p:spPr bwMode="auto">
              <a:xfrm>
                <a:off x="544" y="2018"/>
                <a:ext cx="680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056" name="Rectangle 64"/>
              <p:cNvSpPr>
                <a:spLocks noChangeArrowheads="1"/>
              </p:cNvSpPr>
              <p:nvPr/>
            </p:nvSpPr>
            <p:spPr bwMode="auto">
              <a:xfrm>
                <a:off x="1361" y="2018"/>
                <a:ext cx="680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057" name="Rectangle 65"/>
              <p:cNvSpPr>
                <a:spLocks noChangeArrowheads="1"/>
              </p:cNvSpPr>
              <p:nvPr/>
            </p:nvSpPr>
            <p:spPr bwMode="auto">
              <a:xfrm>
                <a:off x="544" y="2426"/>
                <a:ext cx="680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058" name="Rectangle 66"/>
              <p:cNvSpPr>
                <a:spLocks noChangeArrowheads="1"/>
              </p:cNvSpPr>
              <p:nvPr/>
            </p:nvSpPr>
            <p:spPr bwMode="auto">
              <a:xfrm>
                <a:off x="1361" y="2426"/>
                <a:ext cx="680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059" name="Rectangle 67"/>
              <p:cNvSpPr>
                <a:spLocks noChangeArrowheads="1"/>
              </p:cNvSpPr>
              <p:nvPr/>
            </p:nvSpPr>
            <p:spPr bwMode="auto">
              <a:xfrm>
                <a:off x="2177" y="2426"/>
                <a:ext cx="680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060" name="Rectangle 68"/>
              <p:cNvSpPr>
                <a:spLocks noChangeArrowheads="1"/>
              </p:cNvSpPr>
              <p:nvPr/>
            </p:nvSpPr>
            <p:spPr bwMode="auto">
              <a:xfrm>
                <a:off x="544" y="2835"/>
                <a:ext cx="680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061" name="Rectangle 69"/>
              <p:cNvSpPr>
                <a:spLocks noChangeArrowheads="1"/>
              </p:cNvSpPr>
              <p:nvPr/>
            </p:nvSpPr>
            <p:spPr bwMode="auto">
              <a:xfrm>
                <a:off x="544" y="3243"/>
                <a:ext cx="680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062" name="Rectangle 70"/>
              <p:cNvSpPr>
                <a:spLocks noChangeArrowheads="1"/>
              </p:cNvSpPr>
              <p:nvPr/>
            </p:nvSpPr>
            <p:spPr bwMode="auto">
              <a:xfrm>
                <a:off x="544" y="3651"/>
                <a:ext cx="680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063" name="Rectangle 71"/>
              <p:cNvSpPr>
                <a:spLocks noChangeArrowheads="1"/>
              </p:cNvSpPr>
              <p:nvPr/>
            </p:nvSpPr>
            <p:spPr bwMode="auto">
              <a:xfrm>
                <a:off x="1361" y="2835"/>
                <a:ext cx="680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064" name="Rectangle 72"/>
              <p:cNvSpPr>
                <a:spLocks noChangeArrowheads="1"/>
              </p:cNvSpPr>
              <p:nvPr/>
            </p:nvSpPr>
            <p:spPr bwMode="auto">
              <a:xfrm>
                <a:off x="1361" y="3243"/>
                <a:ext cx="680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065" name="Rectangle 73"/>
              <p:cNvSpPr>
                <a:spLocks noChangeArrowheads="1"/>
              </p:cNvSpPr>
              <p:nvPr/>
            </p:nvSpPr>
            <p:spPr bwMode="auto">
              <a:xfrm>
                <a:off x="1361" y="3651"/>
                <a:ext cx="680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066" name="Rectangle 74"/>
              <p:cNvSpPr>
                <a:spLocks noChangeArrowheads="1"/>
              </p:cNvSpPr>
              <p:nvPr/>
            </p:nvSpPr>
            <p:spPr bwMode="auto">
              <a:xfrm>
                <a:off x="2177" y="2835"/>
                <a:ext cx="680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067" name="Rectangle 75"/>
              <p:cNvSpPr>
                <a:spLocks noChangeArrowheads="1"/>
              </p:cNvSpPr>
              <p:nvPr/>
            </p:nvSpPr>
            <p:spPr bwMode="auto">
              <a:xfrm>
                <a:off x="2177" y="3243"/>
                <a:ext cx="680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068" name="Rectangle 76"/>
              <p:cNvSpPr>
                <a:spLocks noChangeArrowheads="1"/>
              </p:cNvSpPr>
              <p:nvPr/>
            </p:nvSpPr>
            <p:spPr bwMode="auto">
              <a:xfrm>
                <a:off x="2177" y="3651"/>
                <a:ext cx="680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069" name="Rectangle 77"/>
              <p:cNvSpPr>
                <a:spLocks noChangeArrowheads="1"/>
              </p:cNvSpPr>
              <p:nvPr/>
            </p:nvSpPr>
            <p:spPr bwMode="auto">
              <a:xfrm>
                <a:off x="2994" y="2835"/>
                <a:ext cx="680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070" name="Rectangle 78"/>
              <p:cNvSpPr>
                <a:spLocks noChangeArrowheads="1"/>
              </p:cNvSpPr>
              <p:nvPr/>
            </p:nvSpPr>
            <p:spPr bwMode="auto">
              <a:xfrm>
                <a:off x="2994" y="3243"/>
                <a:ext cx="680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071" name="Rectangle 79"/>
              <p:cNvSpPr>
                <a:spLocks noChangeArrowheads="1"/>
              </p:cNvSpPr>
              <p:nvPr/>
            </p:nvSpPr>
            <p:spPr bwMode="auto">
              <a:xfrm>
                <a:off x="2994" y="3651"/>
                <a:ext cx="680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</p:grpSp>
      </p:grpSp>
      <p:sp>
        <p:nvSpPr>
          <p:cNvPr id="85072" name="Text Box 80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</a:t>
            </a:r>
          </a:p>
        </p:txBody>
      </p:sp>
      <p:sp>
        <p:nvSpPr>
          <p:cNvPr id="85073" name="Text Box 81"/>
          <p:cNvSpPr txBox="1">
            <a:spLocks noChangeArrowheads="1"/>
          </p:cNvSpPr>
          <p:nvPr/>
        </p:nvSpPr>
        <p:spPr bwMode="auto">
          <a:xfrm>
            <a:off x="287338" y="827088"/>
            <a:ext cx="9793287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CHARACTERIZATION OF THE RATE-DISTORTION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                                                    (CoRD) </a:t>
            </a:r>
          </a:p>
        </p:txBody>
      </p:sp>
      <p:grpSp>
        <p:nvGrpSpPr>
          <p:cNvPr id="85074" name="Group 82"/>
          <p:cNvGrpSpPr>
            <a:grpSpLocks/>
          </p:cNvGrpSpPr>
          <p:nvPr/>
        </p:nvGrpSpPr>
        <p:grpSpPr bwMode="auto">
          <a:xfrm>
            <a:off x="219075" y="2051050"/>
            <a:ext cx="5603875" cy="4249738"/>
            <a:chOff x="462" y="1292"/>
            <a:chExt cx="3530" cy="2677"/>
          </a:xfrm>
        </p:grpSpPr>
        <p:sp>
          <p:nvSpPr>
            <p:cNvPr id="85075" name="Line 83"/>
            <p:cNvSpPr>
              <a:spLocks noChangeShapeType="1"/>
            </p:cNvSpPr>
            <p:nvPr/>
          </p:nvSpPr>
          <p:spPr bwMode="auto">
            <a:xfrm flipH="1">
              <a:off x="589" y="3490"/>
              <a:ext cx="34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076" name="Line 84"/>
            <p:cNvSpPr>
              <a:spLocks noChangeShapeType="1"/>
            </p:cNvSpPr>
            <p:nvPr/>
          </p:nvSpPr>
          <p:spPr bwMode="auto">
            <a:xfrm flipH="1">
              <a:off x="589" y="3083"/>
              <a:ext cx="34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077" name="Line 85"/>
            <p:cNvSpPr>
              <a:spLocks noChangeShapeType="1"/>
            </p:cNvSpPr>
            <p:nvPr/>
          </p:nvSpPr>
          <p:spPr bwMode="auto">
            <a:xfrm flipH="1">
              <a:off x="589" y="2678"/>
              <a:ext cx="34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078" name="Line 86"/>
            <p:cNvSpPr>
              <a:spLocks noChangeShapeType="1"/>
            </p:cNvSpPr>
            <p:nvPr/>
          </p:nvSpPr>
          <p:spPr bwMode="auto">
            <a:xfrm flipH="1">
              <a:off x="589" y="2272"/>
              <a:ext cx="25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079" name="Line 87"/>
            <p:cNvSpPr>
              <a:spLocks noChangeShapeType="1"/>
            </p:cNvSpPr>
            <p:nvPr/>
          </p:nvSpPr>
          <p:spPr bwMode="auto">
            <a:xfrm flipH="1">
              <a:off x="589" y="1864"/>
              <a:ext cx="177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080" name="Line 88"/>
            <p:cNvSpPr>
              <a:spLocks noChangeShapeType="1"/>
            </p:cNvSpPr>
            <p:nvPr/>
          </p:nvSpPr>
          <p:spPr bwMode="auto">
            <a:xfrm flipH="1">
              <a:off x="589" y="1453"/>
              <a:ext cx="9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081" name="Rectangle 89"/>
            <p:cNvSpPr>
              <a:spLocks noChangeArrowheads="1"/>
            </p:cNvSpPr>
            <p:nvPr/>
          </p:nvSpPr>
          <p:spPr bwMode="auto">
            <a:xfrm>
              <a:off x="463" y="3766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CP</a:t>
              </a:r>
            </a:p>
          </p:txBody>
        </p:sp>
        <p:sp>
          <p:nvSpPr>
            <p:cNvPr id="85082" name="Rectangle 90"/>
            <p:cNvSpPr>
              <a:spLocks noChangeArrowheads="1"/>
            </p:cNvSpPr>
            <p:nvPr/>
          </p:nvSpPr>
          <p:spPr bwMode="auto">
            <a:xfrm>
              <a:off x="468" y="3639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MRP</a:t>
              </a:r>
            </a:p>
          </p:txBody>
        </p:sp>
        <p:sp>
          <p:nvSpPr>
            <p:cNvPr id="85083" name="Rectangle 91"/>
            <p:cNvSpPr>
              <a:spLocks noChangeArrowheads="1"/>
            </p:cNvSpPr>
            <p:nvPr/>
          </p:nvSpPr>
          <p:spPr bwMode="auto">
            <a:xfrm>
              <a:off x="468" y="3503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SPP</a:t>
              </a:r>
            </a:p>
          </p:txBody>
        </p:sp>
        <p:sp>
          <p:nvSpPr>
            <p:cNvPr id="85084" name="Rectangle 92"/>
            <p:cNvSpPr>
              <a:spLocks noChangeArrowheads="1"/>
            </p:cNvSpPr>
            <p:nvPr/>
          </p:nvSpPr>
          <p:spPr bwMode="auto">
            <a:xfrm>
              <a:off x="463" y="3358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CP</a:t>
              </a:r>
            </a:p>
          </p:txBody>
        </p:sp>
        <p:sp>
          <p:nvSpPr>
            <p:cNvPr id="85085" name="Rectangle 93"/>
            <p:cNvSpPr>
              <a:spLocks noChangeArrowheads="1"/>
            </p:cNvSpPr>
            <p:nvPr/>
          </p:nvSpPr>
          <p:spPr bwMode="auto">
            <a:xfrm>
              <a:off x="468" y="3237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MRP</a:t>
              </a:r>
            </a:p>
          </p:txBody>
        </p:sp>
        <p:sp>
          <p:nvSpPr>
            <p:cNvPr id="85086" name="Rectangle 94"/>
            <p:cNvSpPr>
              <a:spLocks noChangeArrowheads="1"/>
            </p:cNvSpPr>
            <p:nvPr/>
          </p:nvSpPr>
          <p:spPr bwMode="auto">
            <a:xfrm>
              <a:off x="468" y="3101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SPP</a:t>
              </a:r>
            </a:p>
          </p:txBody>
        </p:sp>
        <p:sp>
          <p:nvSpPr>
            <p:cNvPr id="85087" name="Rectangle 95"/>
            <p:cNvSpPr>
              <a:spLocks noChangeArrowheads="1"/>
            </p:cNvSpPr>
            <p:nvPr/>
          </p:nvSpPr>
          <p:spPr bwMode="auto">
            <a:xfrm>
              <a:off x="463" y="2950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CP</a:t>
              </a:r>
            </a:p>
          </p:txBody>
        </p:sp>
        <p:sp>
          <p:nvSpPr>
            <p:cNvPr id="85088" name="Rectangle 96"/>
            <p:cNvSpPr>
              <a:spLocks noChangeArrowheads="1"/>
            </p:cNvSpPr>
            <p:nvPr/>
          </p:nvSpPr>
          <p:spPr bwMode="auto">
            <a:xfrm>
              <a:off x="462" y="2826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MRP</a:t>
              </a:r>
            </a:p>
          </p:txBody>
        </p:sp>
        <p:sp>
          <p:nvSpPr>
            <p:cNvPr id="85089" name="Rectangle 97"/>
            <p:cNvSpPr>
              <a:spLocks noChangeArrowheads="1"/>
            </p:cNvSpPr>
            <p:nvPr/>
          </p:nvSpPr>
          <p:spPr bwMode="auto">
            <a:xfrm>
              <a:off x="462" y="2690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SPP</a:t>
              </a:r>
            </a:p>
          </p:txBody>
        </p:sp>
        <p:sp>
          <p:nvSpPr>
            <p:cNvPr id="85090" name="Rectangle 98"/>
            <p:cNvSpPr>
              <a:spLocks noChangeArrowheads="1"/>
            </p:cNvSpPr>
            <p:nvPr/>
          </p:nvSpPr>
          <p:spPr bwMode="auto">
            <a:xfrm>
              <a:off x="463" y="2541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CP</a:t>
              </a:r>
            </a:p>
          </p:txBody>
        </p:sp>
        <p:sp>
          <p:nvSpPr>
            <p:cNvPr id="85091" name="Rectangle 99"/>
            <p:cNvSpPr>
              <a:spLocks noChangeArrowheads="1"/>
            </p:cNvSpPr>
            <p:nvPr/>
          </p:nvSpPr>
          <p:spPr bwMode="auto">
            <a:xfrm>
              <a:off x="468" y="2423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MRP</a:t>
              </a:r>
            </a:p>
          </p:txBody>
        </p:sp>
        <p:sp>
          <p:nvSpPr>
            <p:cNvPr id="85092" name="Rectangle 100"/>
            <p:cNvSpPr>
              <a:spLocks noChangeArrowheads="1"/>
            </p:cNvSpPr>
            <p:nvPr/>
          </p:nvSpPr>
          <p:spPr bwMode="auto">
            <a:xfrm>
              <a:off x="468" y="2287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SPP</a:t>
              </a:r>
            </a:p>
          </p:txBody>
        </p:sp>
        <p:sp>
          <p:nvSpPr>
            <p:cNvPr id="85093" name="Rectangle 101"/>
            <p:cNvSpPr>
              <a:spLocks noChangeArrowheads="1"/>
            </p:cNvSpPr>
            <p:nvPr/>
          </p:nvSpPr>
          <p:spPr bwMode="auto">
            <a:xfrm>
              <a:off x="463" y="2133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CP</a:t>
              </a:r>
            </a:p>
          </p:txBody>
        </p:sp>
        <p:sp>
          <p:nvSpPr>
            <p:cNvPr id="85094" name="Rectangle 102"/>
            <p:cNvSpPr>
              <a:spLocks noChangeArrowheads="1"/>
            </p:cNvSpPr>
            <p:nvPr/>
          </p:nvSpPr>
          <p:spPr bwMode="auto">
            <a:xfrm>
              <a:off x="471" y="2003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MRP</a:t>
              </a:r>
            </a:p>
          </p:txBody>
        </p:sp>
        <p:sp>
          <p:nvSpPr>
            <p:cNvPr id="85095" name="Rectangle 103"/>
            <p:cNvSpPr>
              <a:spLocks noChangeArrowheads="1"/>
            </p:cNvSpPr>
            <p:nvPr/>
          </p:nvSpPr>
          <p:spPr bwMode="auto">
            <a:xfrm>
              <a:off x="471" y="1867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SPP</a:t>
              </a:r>
            </a:p>
          </p:txBody>
        </p:sp>
        <p:sp>
          <p:nvSpPr>
            <p:cNvPr id="85096" name="Rectangle 104"/>
            <p:cNvSpPr>
              <a:spLocks noChangeArrowheads="1"/>
            </p:cNvSpPr>
            <p:nvPr/>
          </p:nvSpPr>
          <p:spPr bwMode="auto">
            <a:xfrm>
              <a:off x="463" y="1725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CP</a:t>
              </a:r>
            </a:p>
          </p:txBody>
        </p:sp>
        <p:sp>
          <p:nvSpPr>
            <p:cNvPr id="85097" name="Rectangle 105"/>
            <p:cNvSpPr>
              <a:spLocks noChangeArrowheads="1"/>
            </p:cNvSpPr>
            <p:nvPr/>
          </p:nvSpPr>
          <p:spPr bwMode="auto">
            <a:xfrm>
              <a:off x="462" y="1604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MRP</a:t>
              </a:r>
            </a:p>
          </p:txBody>
        </p:sp>
        <p:sp>
          <p:nvSpPr>
            <p:cNvPr id="85098" name="Rectangle 106"/>
            <p:cNvSpPr>
              <a:spLocks noChangeArrowheads="1"/>
            </p:cNvSpPr>
            <p:nvPr/>
          </p:nvSpPr>
          <p:spPr bwMode="auto">
            <a:xfrm>
              <a:off x="462" y="1468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SPP</a:t>
              </a:r>
            </a:p>
          </p:txBody>
        </p:sp>
        <p:sp>
          <p:nvSpPr>
            <p:cNvPr id="85099" name="Rectangle 107"/>
            <p:cNvSpPr>
              <a:spLocks noChangeArrowheads="1"/>
            </p:cNvSpPr>
            <p:nvPr/>
          </p:nvSpPr>
          <p:spPr bwMode="auto">
            <a:xfrm>
              <a:off x="463" y="1317"/>
              <a:ext cx="363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s-ES" sz="1400" b="1">
                  <a:latin typeface="Verdana" pitchFamily="34" charset="0"/>
                </a:rPr>
                <a:t>CP</a:t>
              </a:r>
            </a:p>
          </p:txBody>
        </p:sp>
        <p:sp>
          <p:nvSpPr>
            <p:cNvPr id="85100" name="Line 108"/>
            <p:cNvSpPr>
              <a:spLocks noChangeShapeType="1"/>
            </p:cNvSpPr>
            <p:nvPr/>
          </p:nvSpPr>
          <p:spPr bwMode="auto">
            <a:xfrm flipH="1">
              <a:off x="590" y="3904"/>
              <a:ext cx="34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101" name="Line 109"/>
            <p:cNvSpPr>
              <a:spLocks noChangeShapeType="1"/>
            </p:cNvSpPr>
            <p:nvPr/>
          </p:nvSpPr>
          <p:spPr bwMode="auto">
            <a:xfrm flipH="1">
              <a:off x="783" y="1292"/>
              <a:ext cx="0" cy="26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85102" name="Text Box 110"/>
          <p:cNvSpPr txBox="1">
            <a:spLocks noChangeArrowheads="1"/>
          </p:cNvSpPr>
          <p:nvPr/>
        </p:nvSpPr>
        <p:spPr bwMode="auto">
          <a:xfrm>
            <a:off x="5905500" y="3703638"/>
            <a:ext cx="4103688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2) Slope prediction based</a:t>
            </a:r>
          </a:p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on the number of</a:t>
            </a:r>
          </a:p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significant coefficients</a:t>
            </a:r>
          </a:p>
        </p:txBody>
      </p:sp>
      <p:grpSp>
        <p:nvGrpSpPr>
          <p:cNvPr id="85103" name="Group 111"/>
          <p:cNvGrpSpPr>
            <a:grpSpLocks/>
          </p:cNvGrpSpPr>
          <p:nvPr/>
        </p:nvGrpSpPr>
        <p:grpSpPr bwMode="auto">
          <a:xfrm>
            <a:off x="5976938" y="1908175"/>
            <a:ext cx="3959225" cy="1660525"/>
            <a:chOff x="3765" y="1202"/>
            <a:chExt cx="2494" cy="1046"/>
          </a:xfrm>
        </p:grpSpPr>
        <p:sp>
          <p:nvSpPr>
            <p:cNvPr id="85104" name="Text Box 112"/>
            <p:cNvSpPr txBox="1">
              <a:spLocks noChangeArrowheads="1"/>
            </p:cNvSpPr>
            <p:nvPr/>
          </p:nvSpPr>
          <p:spPr bwMode="auto">
            <a:xfrm>
              <a:off x="3765" y="1610"/>
              <a:ext cx="2449" cy="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1) Concatenation of MRP</a:t>
              </a:r>
            </a:p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    and CP of each</a:t>
              </a:r>
            </a:p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    code-block</a:t>
              </a:r>
            </a:p>
          </p:txBody>
        </p:sp>
        <p:sp>
          <p:nvSpPr>
            <p:cNvPr id="85105" name="Text Box 113"/>
            <p:cNvSpPr txBox="1">
              <a:spLocks noChangeArrowheads="1"/>
            </p:cNvSpPr>
            <p:nvPr/>
          </p:nvSpPr>
          <p:spPr bwMode="auto">
            <a:xfrm>
              <a:off x="4672" y="1202"/>
              <a:ext cx="1587" cy="374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sz="16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Vikram</a:t>
              </a:r>
              <a:r>
                <a:rPr lang="en-GB" sz="1600">
                  <a:latin typeface="Verdana" pitchFamily="34" charset="0"/>
                </a:rPr>
                <a:t> </a:t>
              </a:r>
              <a:r>
                <a:rPr lang="en-GB" sz="16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rate-distortion</a:t>
              </a:r>
            </a:p>
            <a:p>
              <a:pPr algn="r" eaLnBrk="1">
                <a:lnSpc>
                  <a:spcPct val="101000"/>
                </a:lnSpc>
              </a:pPr>
              <a:r>
                <a:rPr lang="en-GB" sz="16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model (2005)</a:t>
              </a:r>
            </a:p>
          </p:txBody>
        </p:sp>
      </p:grpSp>
      <p:sp>
        <p:nvSpPr>
          <p:cNvPr id="85106" name="Text Box 114"/>
          <p:cNvSpPr txBox="1">
            <a:spLocks noChangeArrowheads="1"/>
          </p:cNvSpPr>
          <p:nvPr/>
        </p:nvSpPr>
        <p:spPr bwMode="auto">
          <a:xfrm>
            <a:off x="6769100" y="4787900"/>
            <a:ext cx="31670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balloon effect!</a:t>
            </a:r>
          </a:p>
        </p:txBody>
      </p:sp>
      <p:grpSp>
        <p:nvGrpSpPr>
          <p:cNvPr id="85107" name="Group 115"/>
          <p:cNvGrpSpPr>
            <a:grpSpLocks/>
          </p:cNvGrpSpPr>
          <p:nvPr/>
        </p:nvGrpSpPr>
        <p:grpSpPr bwMode="auto">
          <a:xfrm>
            <a:off x="215900" y="2555875"/>
            <a:ext cx="503238" cy="3455988"/>
            <a:chOff x="136" y="1610"/>
            <a:chExt cx="317" cy="2177"/>
          </a:xfrm>
        </p:grpSpPr>
        <p:sp>
          <p:nvSpPr>
            <p:cNvPr id="85108" name="Rectangle 116"/>
            <p:cNvSpPr>
              <a:spLocks noChangeArrowheads="1"/>
            </p:cNvSpPr>
            <p:nvPr/>
          </p:nvSpPr>
          <p:spPr bwMode="auto">
            <a:xfrm>
              <a:off x="136" y="3651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109" name="Rectangle 117"/>
            <p:cNvSpPr>
              <a:spLocks noChangeArrowheads="1"/>
            </p:cNvSpPr>
            <p:nvPr/>
          </p:nvSpPr>
          <p:spPr bwMode="auto">
            <a:xfrm>
              <a:off x="136" y="3243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110" name="Rectangle 118"/>
            <p:cNvSpPr>
              <a:spLocks noChangeArrowheads="1"/>
            </p:cNvSpPr>
            <p:nvPr/>
          </p:nvSpPr>
          <p:spPr bwMode="auto">
            <a:xfrm>
              <a:off x="136" y="2835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111" name="Rectangle 119"/>
            <p:cNvSpPr>
              <a:spLocks noChangeArrowheads="1"/>
            </p:cNvSpPr>
            <p:nvPr/>
          </p:nvSpPr>
          <p:spPr bwMode="auto">
            <a:xfrm>
              <a:off x="136" y="2426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112" name="Rectangle 120"/>
            <p:cNvSpPr>
              <a:spLocks noChangeArrowheads="1"/>
            </p:cNvSpPr>
            <p:nvPr/>
          </p:nvSpPr>
          <p:spPr bwMode="auto">
            <a:xfrm>
              <a:off x="136" y="2018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113" name="Rectangle 121"/>
            <p:cNvSpPr>
              <a:spLocks noChangeArrowheads="1"/>
            </p:cNvSpPr>
            <p:nvPr/>
          </p:nvSpPr>
          <p:spPr bwMode="auto">
            <a:xfrm>
              <a:off x="136" y="1610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85114" name="Group 122"/>
          <p:cNvGrpSpPr>
            <a:grpSpLocks/>
          </p:cNvGrpSpPr>
          <p:nvPr/>
        </p:nvGrpSpPr>
        <p:grpSpPr bwMode="auto">
          <a:xfrm>
            <a:off x="976313" y="2124075"/>
            <a:ext cx="4759325" cy="4032250"/>
            <a:chOff x="615" y="1338"/>
            <a:chExt cx="2998" cy="2540"/>
          </a:xfrm>
        </p:grpSpPr>
        <p:grpSp>
          <p:nvGrpSpPr>
            <p:cNvPr id="85115" name="Group 123"/>
            <p:cNvGrpSpPr>
              <a:grpSpLocks/>
            </p:cNvGrpSpPr>
            <p:nvPr/>
          </p:nvGrpSpPr>
          <p:grpSpPr bwMode="auto">
            <a:xfrm>
              <a:off x="615" y="1338"/>
              <a:ext cx="586" cy="2533"/>
              <a:chOff x="615" y="1338"/>
              <a:chExt cx="586" cy="2533"/>
            </a:xfrm>
          </p:grpSpPr>
          <p:sp>
            <p:nvSpPr>
              <p:cNvPr id="85116" name="Rectangle 124"/>
              <p:cNvSpPr>
                <a:spLocks noChangeArrowheads="1"/>
              </p:cNvSpPr>
              <p:nvPr/>
            </p:nvSpPr>
            <p:spPr bwMode="auto">
              <a:xfrm>
                <a:off x="816" y="1338"/>
                <a:ext cx="136" cy="91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17" name="Rectangle 125"/>
              <p:cNvSpPr>
                <a:spLocks noChangeArrowheads="1"/>
              </p:cNvSpPr>
              <p:nvPr/>
            </p:nvSpPr>
            <p:spPr bwMode="auto">
              <a:xfrm>
                <a:off x="685" y="1474"/>
                <a:ext cx="436" cy="91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18" name="Rectangle 126"/>
              <p:cNvSpPr>
                <a:spLocks noChangeArrowheads="1"/>
              </p:cNvSpPr>
              <p:nvPr/>
            </p:nvSpPr>
            <p:spPr bwMode="auto">
              <a:xfrm>
                <a:off x="615" y="1882"/>
                <a:ext cx="586" cy="91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19" name="Rectangle 127"/>
              <p:cNvSpPr>
                <a:spLocks noChangeArrowheads="1"/>
              </p:cNvSpPr>
              <p:nvPr/>
            </p:nvSpPr>
            <p:spPr bwMode="auto">
              <a:xfrm>
                <a:off x="651" y="2290"/>
                <a:ext cx="513" cy="91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20" name="Rectangle 128"/>
              <p:cNvSpPr>
                <a:spLocks noChangeArrowheads="1"/>
              </p:cNvSpPr>
              <p:nvPr/>
            </p:nvSpPr>
            <p:spPr bwMode="auto">
              <a:xfrm>
                <a:off x="715" y="2699"/>
                <a:ext cx="383" cy="91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21" name="Rectangle 129"/>
              <p:cNvSpPr>
                <a:spLocks noChangeArrowheads="1"/>
              </p:cNvSpPr>
              <p:nvPr/>
            </p:nvSpPr>
            <p:spPr bwMode="auto">
              <a:xfrm>
                <a:off x="781" y="3107"/>
                <a:ext cx="254" cy="91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22" name="Rectangle 130"/>
              <p:cNvSpPr>
                <a:spLocks noChangeArrowheads="1"/>
              </p:cNvSpPr>
              <p:nvPr/>
            </p:nvSpPr>
            <p:spPr bwMode="auto">
              <a:xfrm>
                <a:off x="853" y="3515"/>
                <a:ext cx="112" cy="91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23" name="Rectangle 131"/>
              <p:cNvSpPr>
                <a:spLocks noChangeArrowheads="1"/>
              </p:cNvSpPr>
              <p:nvPr/>
            </p:nvSpPr>
            <p:spPr bwMode="auto">
              <a:xfrm>
                <a:off x="626" y="1610"/>
                <a:ext cx="547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24" name="Rectangle 132"/>
              <p:cNvSpPr>
                <a:spLocks noChangeArrowheads="1"/>
              </p:cNvSpPr>
              <p:nvPr/>
            </p:nvSpPr>
            <p:spPr bwMode="auto">
              <a:xfrm>
                <a:off x="628" y="2018"/>
                <a:ext cx="552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25" name="Rectangle 133"/>
              <p:cNvSpPr>
                <a:spLocks noChangeArrowheads="1"/>
              </p:cNvSpPr>
              <p:nvPr/>
            </p:nvSpPr>
            <p:spPr bwMode="auto">
              <a:xfrm>
                <a:off x="685" y="2426"/>
                <a:ext cx="442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26" name="Rectangle 134"/>
              <p:cNvSpPr>
                <a:spLocks noChangeArrowheads="1"/>
              </p:cNvSpPr>
              <p:nvPr/>
            </p:nvSpPr>
            <p:spPr bwMode="auto">
              <a:xfrm>
                <a:off x="754" y="2835"/>
                <a:ext cx="304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27" name="Rectangle 135"/>
              <p:cNvSpPr>
                <a:spLocks noChangeArrowheads="1"/>
              </p:cNvSpPr>
              <p:nvPr/>
            </p:nvSpPr>
            <p:spPr bwMode="auto">
              <a:xfrm>
                <a:off x="826" y="3243"/>
                <a:ext cx="157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28" name="Rectangle 136"/>
              <p:cNvSpPr>
                <a:spLocks noChangeArrowheads="1"/>
              </p:cNvSpPr>
              <p:nvPr/>
            </p:nvSpPr>
            <p:spPr bwMode="auto">
              <a:xfrm>
                <a:off x="883" y="3644"/>
                <a:ext cx="44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</p:grpSp>
        <p:grpSp>
          <p:nvGrpSpPr>
            <p:cNvPr id="85129" name="Group 137"/>
            <p:cNvGrpSpPr>
              <a:grpSpLocks/>
            </p:cNvGrpSpPr>
            <p:nvPr/>
          </p:nvGrpSpPr>
          <p:grpSpPr bwMode="auto">
            <a:xfrm>
              <a:off x="1392" y="1746"/>
              <a:ext cx="683" cy="2132"/>
              <a:chOff x="1392" y="1746"/>
              <a:chExt cx="683" cy="2132"/>
            </a:xfrm>
          </p:grpSpPr>
          <p:sp>
            <p:nvSpPr>
              <p:cNvPr id="85130" name="Rectangle 138"/>
              <p:cNvSpPr>
                <a:spLocks noChangeArrowheads="1"/>
              </p:cNvSpPr>
              <p:nvPr/>
            </p:nvSpPr>
            <p:spPr bwMode="auto">
              <a:xfrm>
                <a:off x="1597" y="1746"/>
                <a:ext cx="259" cy="91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31" name="Rectangle 139"/>
              <p:cNvSpPr>
                <a:spLocks noChangeArrowheads="1"/>
              </p:cNvSpPr>
              <p:nvPr/>
            </p:nvSpPr>
            <p:spPr bwMode="auto">
              <a:xfrm>
                <a:off x="1456" y="1882"/>
                <a:ext cx="554" cy="91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32" name="Rectangle 140"/>
              <p:cNvSpPr>
                <a:spLocks noChangeArrowheads="1"/>
              </p:cNvSpPr>
              <p:nvPr/>
            </p:nvSpPr>
            <p:spPr bwMode="auto">
              <a:xfrm>
                <a:off x="1403" y="2290"/>
                <a:ext cx="672" cy="91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33" name="Rectangle 141"/>
              <p:cNvSpPr>
                <a:spLocks noChangeArrowheads="1"/>
              </p:cNvSpPr>
              <p:nvPr/>
            </p:nvSpPr>
            <p:spPr bwMode="auto">
              <a:xfrm>
                <a:off x="1468" y="2698"/>
                <a:ext cx="543" cy="91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34" name="Rectangle 142"/>
              <p:cNvSpPr>
                <a:spLocks noChangeArrowheads="1"/>
              </p:cNvSpPr>
              <p:nvPr/>
            </p:nvSpPr>
            <p:spPr bwMode="auto">
              <a:xfrm>
                <a:off x="1559" y="3107"/>
                <a:ext cx="365" cy="91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35" name="Rectangle 143"/>
              <p:cNvSpPr>
                <a:spLocks noChangeArrowheads="1"/>
              </p:cNvSpPr>
              <p:nvPr/>
            </p:nvSpPr>
            <p:spPr bwMode="auto">
              <a:xfrm>
                <a:off x="1643" y="3515"/>
                <a:ext cx="188" cy="91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36" name="Rectangle 144"/>
              <p:cNvSpPr>
                <a:spLocks noChangeArrowheads="1"/>
              </p:cNvSpPr>
              <p:nvPr/>
            </p:nvSpPr>
            <p:spPr bwMode="auto">
              <a:xfrm>
                <a:off x="1392" y="2018"/>
                <a:ext cx="682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37" name="Rectangle 145"/>
              <p:cNvSpPr>
                <a:spLocks noChangeArrowheads="1"/>
              </p:cNvSpPr>
              <p:nvPr/>
            </p:nvSpPr>
            <p:spPr bwMode="auto">
              <a:xfrm>
                <a:off x="1442" y="2426"/>
                <a:ext cx="593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38" name="Rectangle 146"/>
              <p:cNvSpPr>
                <a:spLocks noChangeArrowheads="1"/>
              </p:cNvSpPr>
              <p:nvPr/>
            </p:nvSpPr>
            <p:spPr bwMode="auto">
              <a:xfrm>
                <a:off x="1523" y="2834"/>
                <a:ext cx="436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39" name="Rectangle 147"/>
              <p:cNvSpPr>
                <a:spLocks noChangeArrowheads="1"/>
              </p:cNvSpPr>
              <p:nvPr/>
            </p:nvSpPr>
            <p:spPr bwMode="auto">
              <a:xfrm>
                <a:off x="1610" y="3243"/>
                <a:ext cx="259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40" name="Rectangle 148"/>
              <p:cNvSpPr>
                <a:spLocks noChangeArrowheads="1"/>
              </p:cNvSpPr>
              <p:nvPr/>
            </p:nvSpPr>
            <p:spPr bwMode="auto">
              <a:xfrm>
                <a:off x="1688" y="3651"/>
                <a:ext cx="97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</p:grpSp>
        <p:grpSp>
          <p:nvGrpSpPr>
            <p:cNvPr id="85141" name="Group 149"/>
            <p:cNvGrpSpPr>
              <a:grpSpLocks/>
            </p:cNvGrpSpPr>
            <p:nvPr/>
          </p:nvGrpSpPr>
          <p:grpSpPr bwMode="auto">
            <a:xfrm>
              <a:off x="2166" y="2154"/>
              <a:ext cx="688" cy="1724"/>
              <a:chOff x="2166" y="2154"/>
              <a:chExt cx="688" cy="1724"/>
            </a:xfrm>
          </p:grpSpPr>
          <p:sp>
            <p:nvSpPr>
              <p:cNvPr id="85142" name="Rectangle 150"/>
              <p:cNvSpPr>
                <a:spLocks noChangeArrowheads="1"/>
              </p:cNvSpPr>
              <p:nvPr/>
            </p:nvSpPr>
            <p:spPr bwMode="auto">
              <a:xfrm>
                <a:off x="2350" y="2154"/>
                <a:ext cx="301" cy="91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43" name="Rectangle 151"/>
              <p:cNvSpPr>
                <a:spLocks noChangeArrowheads="1"/>
              </p:cNvSpPr>
              <p:nvPr/>
            </p:nvSpPr>
            <p:spPr bwMode="auto">
              <a:xfrm>
                <a:off x="2218" y="2290"/>
                <a:ext cx="581" cy="91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44" name="Rectangle 152"/>
              <p:cNvSpPr>
                <a:spLocks noChangeArrowheads="1"/>
              </p:cNvSpPr>
              <p:nvPr/>
            </p:nvSpPr>
            <p:spPr bwMode="auto">
              <a:xfrm>
                <a:off x="2192" y="2698"/>
                <a:ext cx="642" cy="91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45" name="Rectangle 153"/>
              <p:cNvSpPr>
                <a:spLocks noChangeArrowheads="1"/>
              </p:cNvSpPr>
              <p:nvPr/>
            </p:nvSpPr>
            <p:spPr bwMode="auto">
              <a:xfrm>
                <a:off x="2266" y="3106"/>
                <a:ext cx="492" cy="91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46" name="Rectangle 154"/>
              <p:cNvSpPr>
                <a:spLocks noChangeArrowheads="1"/>
              </p:cNvSpPr>
              <p:nvPr/>
            </p:nvSpPr>
            <p:spPr bwMode="auto">
              <a:xfrm>
                <a:off x="2360" y="3515"/>
                <a:ext cx="302" cy="91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47" name="Rectangle 155"/>
              <p:cNvSpPr>
                <a:spLocks noChangeArrowheads="1"/>
              </p:cNvSpPr>
              <p:nvPr/>
            </p:nvSpPr>
            <p:spPr bwMode="auto">
              <a:xfrm>
                <a:off x="2166" y="2426"/>
                <a:ext cx="688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48" name="Rectangle 156"/>
              <p:cNvSpPr>
                <a:spLocks noChangeArrowheads="1"/>
              </p:cNvSpPr>
              <p:nvPr/>
            </p:nvSpPr>
            <p:spPr bwMode="auto">
              <a:xfrm>
                <a:off x="2237" y="2834"/>
                <a:ext cx="555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49" name="Rectangle 157"/>
              <p:cNvSpPr>
                <a:spLocks noChangeArrowheads="1"/>
              </p:cNvSpPr>
              <p:nvPr/>
            </p:nvSpPr>
            <p:spPr bwMode="auto">
              <a:xfrm>
                <a:off x="2321" y="3242"/>
                <a:ext cx="373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50" name="Rectangle 158"/>
              <p:cNvSpPr>
                <a:spLocks noChangeArrowheads="1"/>
              </p:cNvSpPr>
              <p:nvPr/>
            </p:nvSpPr>
            <p:spPr bwMode="auto">
              <a:xfrm>
                <a:off x="2405" y="3651"/>
                <a:ext cx="199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</p:grpSp>
        <p:grpSp>
          <p:nvGrpSpPr>
            <p:cNvPr id="85151" name="Group 159"/>
            <p:cNvGrpSpPr>
              <a:grpSpLocks/>
            </p:cNvGrpSpPr>
            <p:nvPr/>
          </p:nvGrpSpPr>
          <p:grpSpPr bwMode="auto">
            <a:xfrm>
              <a:off x="3006" y="2562"/>
              <a:ext cx="607" cy="1315"/>
              <a:chOff x="3006" y="2562"/>
              <a:chExt cx="607" cy="1315"/>
            </a:xfrm>
          </p:grpSpPr>
          <p:sp>
            <p:nvSpPr>
              <p:cNvPr id="85152" name="Rectangle 160"/>
              <p:cNvSpPr>
                <a:spLocks noChangeArrowheads="1"/>
              </p:cNvSpPr>
              <p:nvPr/>
            </p:nvSpPr>
            <p:spPr bwMode="auto">
              <a:xfrm>
                <a:off x="3139" y="2562"/>
                <a:ext cx="313" cy="91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53" name="Rectangle 161"/>
              <p:cNvSpPr>
                <a:spLocks noChangeArrowheads="1"/>
              </p:cNvSpPr>
              <p:nvPr/>
            </p:nvSpPr>
            <p:spPr bwMode="auto">
              <a:xfrm>
                <a:off x="3016" y="2698"/>
                <a:ext cx="575" cy="91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54" name="Rectangle 162"/>
              <p:cNvSpPr>
                <a:spLocks noChangeArrowheads="1"/>
              </p:cNvSpPr>
              <p:nvPr/>
            </p:nvSpPr>
            <p:spPr bwMode="auto">
              <a:xfrm>
                <a:off x="3029" y="3106"/>
                <a:ext cx="558" cy="91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55" name="Rectangle 163"/>
              <p:cNvSpPr>
                <a:spLocks noChangeArrowheads="1"/>
              </p:cNvSpPr>
              <p:nvPr/>
            </p:nvSpPr>
            <p:spPr bwMode="auto">
              <a:xfrm>
                <a:off x="3109" y="3514"/>
                <a:ext cx="384" cy="91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56" name="Rectangle 164"/>
              <p:cNvSpPr>
                <a:spLocks noChangeArrowheads="1"/>
              </p:cNvSpPr>
              <p:nvPr/>
            </p:nvSpPr>
            <p:spPr bwMode="auto">
              <a:xfrm>
                <a:off x="3006" y="2834"/>
                <a:ext cx="607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57" name="Rectangle 165"/>
              <p:cNvSpPr>
                <a:spLocks noChangeArrowheads="1"/>
              </p:cNvSpPr>
              <p:nvPr/>
            </p:nvSpPr>
            <p:spPr bwMode="auto">
              <a:xfrm>
                <a:off x="3080" y="3242"/>
                <a:ext cx="453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  <p:sp>
            <p:nvSpPr>
              <p:cNvPr id="85158" name="Rectangle 166"/>
              <p:cNvSpPr>
                <a:spLocks noChangeArrowheads="1"/>
              </p:cNvSpPr>
              <p:nvPr/>
            </p:nvSpPr>
            <p:spPr bwMode="auto">
              <a:xfrm>
                <a:off x="3161" y="3650"/>
                <a:ext cx="265" cy="227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s-ES" sz="1400" b="1">
                  <a:latin typeface="Verdana" pitchFamily="34" charset="0"/>
                </a:endParaRPr>
              </a:p>
            </p:txBody>
          </p:sp>
        </p:grpSp>
      </p:grpSp>
      <p:grpSp>
        <p:nvGrpSpPr>
          <p:cNvPr id="85159" name="Group 167"/>
          <p:cNvGrpSpPr>
            <a:grpSpLocks/>
          </p:cNvGrpSpPr>
          <p:nvPr/>
        </p:nvGrpSpPr>
        <p:grpSpPr bwMode="auto">
          <a:xfrm>
            <a:off x="936625" y="2073275"/>
            <a:ext cx="4895850" cy="4083050"/>
            <a:chOff x="590" y="1307"/>
            <a:chExt cx="3084" cy="2572"/>
          </a:xfrm>
        </p:grpSpPr>
        <p:sp>
          <p:nvSpPr>
            <p:cNvPr id="85160" name="Freeform 168"/>
            <p:cNvSpPr>
              <a:spLocks/>
            </p:cNvSpPr>
            <p:nvPr/>
          </p:nvSpPr>
          <p:spPr bwMode="auto">
            <a:xfrm>
              <a:off x="590" y="1307"/>
              <a:ext cx="635" cy="2565"/>
            </a:xfrm>
            <a:custGeom>
              <a:avLst/>
              <a:gdLst>
                <a:gd name="T0" fmla="*/ 363 w 779"/>
                <a:gd name="T1" fmla="*/ 2540 h 2540"/>
                <a:gd name="T2" fmla="*/ 0 w 779"/>
                <a:gd name="T3" fmla="*/ 544 h 2540"/>
                <a:gd name="T4" fmla="*/ 363 w 779"/>
                <a:gd name="T5" fmla="*/ 0 h 2540"/>
                <a:gd name="T6" fmla="*/ 771 w 779"/>
                <a:gd name="T7" fmla="*/ 544 h 2540"/>
                <a:gd name="T8" fmla="*/ 408 w 779"/>
                <a:gd name="T9" fmla="*/ 2540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9" h="2540">
                  <a:moveTo>
                    <a:pt x="363" y="2540"/>
                  </a:moveTo>
                  <a:cubicBezTo>
                    <a:pt x="181" y="1753"/>
                    <a:pt x="0" y="967"/>
                    <a:pt x="0" y="544"/>
                  </a:cubicBezTo>
                  <a:cubicBezTo>
                    <a:pt x="0" y="121"/>
                    <a:pt x="235" y="0"/>
                    <a:pt x="363" y="0"/>
                  </a:cubicBezTo>
                  <a:cubicBezTo>
                    <a:pt x="491" y="0"/>
                    <a:pt x="763" y="121"/>
                    <a:pt x="771" y="544"/>
                  </a:cubicBezTo>
                  <a:cubicBezTo>
                    <a:pt x="779" y="967"/>
                    <a:pt x="593" y="1753"/>
                    <a:pt x="408" y="2540"/>
                  </a:cubicBezTo>
                </a:path>
              </a:pathLst>
            </a:custGeom>
            <a:solidFill>
              <a:schemeClr val="bg1">
                <a:alpha val="25000"/>
              </a:schemeClr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161" name="Freeform 169"/>
            <p:cNvSpPr>
              <a:spLocks/>
            </p:cNvSpPr>
            <p:nvPr/>
          </p:nvSpPr>
          <p:spPr bwMode="auto">
            <a:xfrm>
              <a:off x="1361" y="1701"/>
              <a:ext cx="759" cy="2175"/>
            </a:xfrm>
            <a:custGeom>
              <a:avLst/>
              <a:gdLst>
                <a:gd name="T0" fmla="*/ 344 w 811"/>
                <a:gd name="T1" fmla="*/ 2175 h 2175"/>
                <a:gd name="T2" fmla="*/ 6 w 811"/>
                <a:gd name="T3" fmla="*/ 466 h 2175"/>
                <a:gd name="T4" fmla="*/ 378 w 811"/>
                <a:gd name="T5" fmla="*/ 0 h 2175"/>
                <a:gd name="T6" fmla="*/ 797 w 811"/>
                <a:gd name="T7" fmla="*/ 466 h 2175"/>
                <a:gd name="T8" fmla="*/ 461 w 811"/>
                <a:gd name="T9" fmla="*/ 2175 h 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1" h="2175">
                  <a:moveTo>
                    <a:pt x="344" y="2175"/>
                  </a:moveTo>
                  <a:cubicBezTo>
                    <a:pt x="288" y="1890"/>
                    <a:pt x="0" y="828"/>
                    <a:pt x="6" y="466"/>
                  </a:cubicBezTo>
                  <a:cubicBezTo>
                    <a:pt x="12" y="104"/>
                    <a:pt x="247" y="0"/>
                    <a:pt x="378" y="0"/>
                  </a:cubicBezTo>
                  <a:cubicBezTo>
                    <a:pt x="510" y="0"/>
                    <a:pt x="783" y="104"/>
                    <a:pt x="797" y="466"/>
                  </a:cubicBezTo>
                  <a:cubicBezTo>
                    <a:pt x="811" y="828"/>
                    <a:pt x="531" y="1819"/>
                    <a:pt x="461" y="2175"/>
                  </a:cubicBezTo>
                </a:path>
              </a:pathLst>
            </a:custGeom>
            <a:solidFill>
              <a:schemeClr val="bg1">
                <a:alpha val="25000"/>
              </a:schemeClr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162" name="Freeform 170"/>
            <p:cNvSpPr>
              <a:spLocks/>
            </p:cNvSpPr>
            <p:nvPr/>
          </p:nvSpPr>
          <p:spPr bwMode="auto">
            <a:xfrm>
              <a:off x="2132" y="2109"/>
              <a:ext cx="771" cy="1770"/>
            </a:xfrm>
            <a:custGeom>
              <a:avLst/>
              <a:gdLst>
                <a:gd name="T0" fmla="*/ 283 w 831"/>
                <a:gd name="T1" fmla="*/ 1770 h 1770"/>
                <a:gd name="T2" fmla="*/ 18 w 831"/>
                <a:gd name="T3" fmla="*/ 379 h 1770"/>
                <a:gd name="T4" fmla="*/ 390 w 831"/>
                <a:gd name="T5" fmla="*/ 0 h 1770"/>
                <a:gd name="T6" fmla="*/ 809 w 831"/>
                <a:gd name="T7" fmla="*/ 379 h 1770"/>
                <a:gd name="T8" fmla="*/ 523 w 831"/>
                <a:gd name="T9" fmla="*/ 176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1" h="1770">
                  <a:moveTo>
                    <a:pt x="283" y="1770"/>
                  </a:moveTo>
                  <a:cubicBezTo>
                    <a:pt x="239" y="1539"/>
                    <a:pt x="0" y="674"/>
                    <a:pt x="18" y="379"/>
                  </a:cubicBezTo>
                  <a:cubicBezTo>
                    <a:pt x="36" y="84"/>
                    <a:pt x="259" y="0"/>
                    <a:pt x="390" y="0"/>
                  </a:cubicBezTo>
                  <a:cubicBezTo>
                    <a:pt x="522" y="0"/>
                    <a:pt x="787" y="85"/>
                    <a:pt x="809" y="379"/>
                  </a:cubicBezTo>
                  <a:cubicBezTo>
                    <a:pt x="831" y="673"/>
                    <a:pt x="583" y="1476"/>
                    <a:pt x="523" y="1764"/>
                  </a:cubicBezTo>
                </a:path>
              </a:pathLst>
            </a:custGeom>
            <a:solidFill>
              <a:schemeClr val="bg1">
                <a:alpha val="25000"/>
              </a:schemeClr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163" name="Freeform 171"/>
            <p:cNvSpPr>
              <a:spLocks/>
            </p:cNvSpPr>
            <p:nvPr/>
          </p:nvSpPr>
          <p:spPr bwMode="auto">
            <a:xfrm>
              <a:off x="2948" y="2517"/>
              <a:ext cx="726" cy="1359"/>
            </a:xfrm>
            <a:custGeom>
              <a:avLst/>
              <a:gdLst>
                <a:gd name="T0" fmla="*/ 230 w 850"/>
                <a:gd name="T1" fmla="*/ 1359 h 1359"/>
                <a:gd name="T2" fmla="*/ 28 w 850"/>
                <a:gd name="T3" fmla="*/ 291 h 1359"/>
                <a:gd name="T4" fmla="*/ 400 w 850"/>
                <a:gd name="T5" fmla="*/ 0 h 1359"/>
                <a:gd name="T6" fmla="*/ 819 w 850"/>
                <a:gd name="T7" fmla="*/ 291 h 1359"/>
                <a:gd name="T8" fmla="*/ 584 w 850"/>
                <a:gd name="T9" fmla="*/ 1359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0" h="1359">
                  <a:moveTo>
                    <a:pt x="230" y="1359"/>
                  </a:moveTo>
                  <a:cubicBezTo>
                    <a:pt x="196" y="1182"/>
                    <a:pt x="0" y="517"/>
                    <a:pt x="28" y="291"/>
                  </a:cubicBezTo>
                  <a:cubicBezTo>
                    <a:pt x="56" y="65"/>
                    <a:pt x="269" y="0"/>
                    <a:pt x="400" y="0"/>
                  </a:cubicBezTo>
                  <a:cubicBezTo>
                    <a:pt x="532" y="0"/>
                    <a:pt x="788" y="65"/>
                    <a:pt x="819" y="291"/>
                  </a:cubicBezTo>
                  <a:cubicBezTo>
                    <a:pt x="850" y="517"/>
                    <a:pt x="633" y="1137"/>
                    <a:pt x="584" y="1359"/>
                  </a:cubicBezTo>
                </a:path>
              </a:pathLst>
            </a:custGeom>
            <a:solidFill>
              <a:schemeClr val="bg1">
                <a:alpha val="25000"/>
              </a:schemeClr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10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eightsBlocks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4932363"/>
            <a:ext cx="3529012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</a:t>
            </a: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287338" y="827088"/>
            <a:ext cx="9793287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CHARACTERIZATION OF THE RATE-DISTORTION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                                                    (CoRD) </a:t>
            </a:r>
          </a:p>
        </p:txBody>
      </p:sp>
      <p:grpSp>
        <p:nvGrpSpPr>
          <p:cNvPr id="87045" name="Group 5"/>
          <p:cNvGrpSpPr>
            <a:grpSpLocks/>
          </p:cNvGrpSpPr>
          <p:nvPr/>
        </p:nvGrpSpPr>
        <p:grpSpPr bwMode="auto">
          <a:xfrm>
            <a:off x="719138" y="1763713"/>
            <a:ext cx="8929687" cy="5270500"/>
            <a:chOff x="453" y="1111"/>
            <a:chExt cx="5625" cy="3320"/>
          </a:xfrm>
        </p:grpSpPr>
        <p:grpSp>
          <p:nvGrpSpPr>
            <p:cNvPr id="87046" name="Group 6"/>
            <p:cNvGrpSpPr>
              <a:grpSpLocks/>
            </p:cNvGrpSpPr>
            <p:nvPr/>
          </p:nvGrpSpPr>
          <p:grpSpPr bwMode="auto">
            <a:xfrm>
              <a:off x="453" y="1111"/>
              <a:ext cx="5625" cy="1933"/>
              <a:chOff x="453" y="1111"/>
              <a:chExt cx="5625" cy="1933"/>
            </a:xfrm>
          </p:grpSpPr>
          <p:grpSp>
            <p:nvGrpSpPr>
              <p:cNvPr id="87047" name="Group 7"/>
              <p:cNvGrpSpPr>
                <a:grpSpLocks/>
              </p:cNvGrpSpPr>
              <p:nvPr/>
            </p:nvGrpSpPr>
            <p:grpSpPr bwMode="auto">
              <a:xfrm>
                <a:off x="1633" y="1383"/>
                <a:ext cx="384" cy="1660"/>
                <a:chOff x="615" y="1338"/>
                <a:chExt cx="586" cy="2533"/>
              </a:xfrm>
            </p:grpSpPr>
            <p:sp>
              <p:nvSpPr>
                <p:cNvPr id="87048" name="Rectangle 8"/>
                <p:cNvSpPr>
                  <a:spLocks noChangeArrowheads="1"/>
                </p:cNvSpPr>
                <p:nvPr/>
              </p:nvSpPr>
              <p:spPr bwMode="auto">
                <a:xfrm>
                  <a:off x="816" y="1338"/>
                  <a:ext cx="136" cy="91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49" name="Rectangle 9"/>
                <p:cNvSpPr>
                  <a:spLocks noChangeArrowheads="1"/>
                </p:cNvSpPr>
                <p:nvPr/>
              </p:nvSpPr>
              <p:spPr bwMode="auto">
                <a:xfrm>
                  <a:off x="685" y="1474"/>
                  <a:ext cx="436" cy="91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50" name="Rectangle 10"/>
                <p:cNvSpPr>
                  <a:spLocks noChangeArrowheads="1"/>
                </p:cNvSpPr>
                <p:nvPr/>
              </p:nvSpPr>
              <p:spPr bwMode="auto">
                <a:xfrm>
                  <a:off x="615" y="1882"/>
                  <a:ext cx="586" cy="91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51" name="Rectangle 11"/>
                <p:cNvSpPr>
                  <a:spLocks noChangeArrowheads="1"/>
                </p:cNvSpPr>
                <p:nvPr/>
              </p:nvSpPr>
              <p:spPr bwMode="auto">
                <a:xfrm>
                  <a:off x="651" y="2290"/>
                  <a:ext cx="513" cy="91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52" name="Rectangle 12"/>
                <p:cNvSpPr>
                  <a:spLocks noChangeArrowheads="1"/>
                </p:cNvSpPr>
                <p:nvPr/>
              </p:nvSpPr>
              <p:spPr bwMode="auto">
                <a:xfrm>
                  <a:off x="715" y="2699"/>
                  <a:ext cx="383" cy="91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53" name="Rectangle 13"/>
                <p:cNvSpPr>
                  <a:spLocks noChangeArrowheads="1"/>
                </p:cNvSpPr>
                <p:nvPr/>
              </p:nvSpPr>
              <p:spPr bwMode="auto">
                <a:xfrm>
                  <a:off x="781" y="3107"/>
                  <a:ext cx="254" cy="91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54" name="Rectangle 14"/>
                <p:cNvSpPr>
                  <a:spLocks noChangeArrowheads="1"/>
                </p:cNvSpPr>
                <p:nvPr/>
              </p:nvSpPr>
              <p:spPr bwMode="auto">
                <a:xfrm>
                  <a:off x="853" y="3515"/>
                  <a:ext cx="112" cy="91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55" name="Rectangle 15"/>
                <p:cNvSpPr>
                  <a:spLocks noChangeArrowheads="1"/>
                </p:cNvSpPr>
                <p:nvPr/>
              </p:nvSpPr>
              <p:spPr bwMode="auto">
                <a:xfrm>
                  <a:off x="626" y="1610"/>
                  <a:ext cx="547" cy="227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56" name="Rectangle 16"/>
                <p:cNvSpPr>
                  <a:spLocks noChangeArrowheads="1"/>
                </p:cNvSpPr>
                <p:nvPr/>
              </p:nvSpPr>
              <p:spPr bwMode="auto">
                <a:xfrm>
                  <a:off x="628" y="2018"/>
                  <a:ext cx="552" cy="227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57" name="Rectangle 17"/>
                <p:cNvSpPr>
                  <a:spLocks noChangeArrowheads="1"/>
                </p:cNvSpPr>
                <p:nvPr/>
              </p:nvSpPr>
              <p:spPr bwMode="auto">
                <a:xfrm>
                  <a:off x="685" y="2426"/>
                  <a:ext cx="442" cy="227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58" name="Rectangle 18"/>
                <p:cNvSpPr>
                  <a:spLocks noChangeArrowheads="1"/>
                </p:cNvSpPr>
                <p:nvPr/>
              </p:nvSpPr>
              <p:spPr bwMode="auto">
                <a:xfrm>
                  <a:off x="754" y="2835"/>
                  <a:ext cx="304" cy="227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59" name="Rectangle 19"/>
                <p:cNvSpPr>
                  <a:spLocks noChangeArrowheads="1"/>
                </p:cNvSpPr>
                <p:nvPr/>
              </p:nvSpPr>
              <p:spPr bwMode="auto">
                <a:xfrm>
                  <a:off x="826" y="3243"/>
                  <a:ext cx="157" cy="227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60" name="Rectangle 20"/>
                <p:cNvSpPr>
                  <a:spLocks noChangeArrowheads="1"/>
                </p:cNvSpPr>
                <p:nvPr/>
              </p:nvSpPr>
              <p:spPr bwMode="auto">
                <a:xfrm>
                  <a:off x="883" y="3644"/>
                  <a:ext cx="44" cy="227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</p:grpSp>
          <p:grpSp>
            <p:nvGrpSpPr>
              <p:cNvPr id="87061" name="Group 21"/>
              <p:cNvGrpSpPr>
                <a:grpSpLocks/>
              </p:cNvGrpSpPr>
              <p:nvPr/>
            </p:nvGrpSpPr>
            <p:grpSpPr bwMode="auto">
              <a:xfrm>
                <a:off x="2082" y="1645"/>
                <a:ext cx="448" cy="1398"/>
                <a:chOff x="1392" y="1746"/>
                <a:chExt cx="683" cy="2132"/>
              </a:xfrm>
            </p:grpSpPr>
            <p:sp>
              <p:nvSpPr>
                <p:cNvPr id="87062" name="Rectangle 22"/>
                <p:cNvSpPr>
                  <a:spLocks noChangeArrowheads="1"/>
                </p:cNvSpPr>
                <p:nvPr/>
              </p:nvSpPr>
              <p:spPr bwMode="auto">
                <a:xfrm>
                  <a:off x="1597" y="1746"/>
                  <a:ext cx="259" cy="91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63" name="Rectangle 23"/>
                <p:cNvSpPr>
                  <a:spLocks noChangeArrowheads="1"/>
                </p:cNvSpPr>
                <p:nvPr/>
              </p:nvSpPr>
              <p:spPr bwMode="auto">
                <a:xfrm>
                  <a:off x="1456" y="1882"/>
                  <a:ext cx="554" cy="91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64" name="Rectangle 24"/>
                <p:cNvSpPr>
                  <a:spLocks noChangeArrowheads="1"/>
                </p:cNvSpPr>
                <p:nvPr/>
              </p:nvSpPr>
              <p:spPr bwMode="auto">
                <a:xfrm>
                  <a:off x="1403" y="2290"/>
                  <a:ext cx="672" cy="91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65" name="Rectangle 25"/>
                <p:cNvSpPr>
                  <a:spLocks noChangeArrowheads="1"/>
                </p:cNvSpPr>
                <p:nvPr/>
              </p:nvSpPr>
              <p:spPr bwMode="auto">
                <a:xfrm>
                  <a:off x="1468" y="2698"/>
                  <a:ext cx="543" cy="91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66" name="Rectangle 26"/>
                <p:cNvSpPr>
                  <a:spLocks noChangeArrowheads="1"/>
                </p:cNvSpPr>
                <p:nvPr/>
              </p:nvSpPr>
              <p:spPr bwMode="auto">
                <a:xfrm>
                  <a:off x="1559" y="3107"/>
                  <a:ext cx="365" cy="91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67" name="Rectangle 27"/>
                <p:cNvSpPr>
                  <a:spLocks noChangeArrowheads="1"/>
                </p:cNvSpPr>
                <p:nvPr/>
              </p:nvSpPr>
              <p:spPr bwMode="auto">
                <a:xfrm>
                  <a:off x="1643" y="3515"/>
                  <a:ext cx="188" cy="91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68" name="Rectangle 28"/>
                <p:cNvSpPr>
                  <a:spLocks noChangeArrowheads="1"/>
                </p:cNvSpPr>
                <p:nvPr/>
              </p:nvSpPr>
              <p:spPr bwMode="auto">
                <a:xfrm>
                  <a:off x="1392" y="2018"/>
                  <a:ext cx="682" cy="227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69" name="Rectangle 29"/>
                <p:cNvSpPr>
                  <a:spLocks noChangeArrowheads="1"/>
                </p:cNvSpPr>
                <p:nvPr/>
              </p:nvSpPr>
              <p:spPr bwMode="auto">
                <a:xfrm>
                  <a:off x="1442" y="2426"/>
                  <a:ext cx="593" cy="227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70" name="Rectangle 30"/>
                <p:cNvSpPr>
                  <a:spLocks noChangeArrowheads="1"/>
                </p:cNvSpPr>
                <p:nvPr/>
              </p:nvSpPr>
              <p:spPr bwMode="auto">
                <a:xfrm>
                  <a:off x="1523" y="2834"/>
                  <a:ext cx="436" cy="227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71" name="Rectangle 31"/>
                <p:cNvSpPr>
                  <a:spLocks noChangeArrowheads="1"/>
                </p:cNvSpPr>
                <p:nvPr/>
              </p:nvSpPr>
              <p:spPr bwMode="auto">
                <a:xfrm>
                  <a:off x="1610" y="3243"/>
                  <a:ext cx="259" cy="227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72" name="Rectangle 32"/>
                <p:cNvSpPr>
                  <a:spLocks noChangeArrowheads="1"/>
                </p:cNvSpPr>
                <p:nvPr/>
              </p:nvSpPr>
              <p:spPr bwMode="auto">
                <a:xfrm>
                  <a:off x="1688" y="3651"/>
                  <a:ext cx="97" cy="227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</p:grpSp>
          <p:grpSp>
            <p:nvGrpSpPr>
              <p:cNvPr id="87073" name="Group 33"/>
              <p:cNvGrpSpPr>
                <a:grpSpLocks/>
              </p:cNvGrpSpPr>
              <p:nvPr/>
            </p:nvGrpSpPr>
            <p:grpSpPr bwMode="auto">
              <a:xfrm>
                <a:off x="2578" y="1913"/>
                <a:ext cx="451" cy="1130"/>
                <a:chOff x="2166" y="2154"/>
                <a:chExt cx="688" cy="1724"/>
              </a:xfrm>
            </p:grpSpPr>
            <p:sp>
              <p:nvSpPr>
                <p:cNvPr id="87074" name="Rectangle 34"/>
                <p:cNvSpPr>
                  <a:spLocks noChangeArrowheads="1"/>
                </p:cNvSpPr>
                <p:nvPr/>
              </p:nvSpPr>
              <p:spPr bwMode="auto">
                <a:xfrm>
                  <a:off x="2350" y="2154"/>
                  <a:ext cx="301" cy="91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75" name="Rectangle 35"/>
                <p:cNvSpPr>
                  <a:spLocks noChangeArrowheads="1"/>
                </p:cNvSpPr>
                <p:nvPr/>
              </p:nvSpPr>
              <p:spPr bwMode="auto">
                <a:xfrm>
                  <a:off x="2218" y="2290"/>
                  <a:ext cx="581" cy="91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76" name="Rectangle 36"/>
                <p:cNvSpPr>
                  <a:spLocks noChangeArrowheads="1"/>
                </p:cNvSpPr>
                <p:nvPr/>
              </p:nvSpPr>
              <p:spPr bwMode="auto">
                <a:xfrm>
                  <a:off x="2192" y="2698"/>
                  <a:ext cx="642" cy="91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77" name="Rectangle 37"/>
                <p:cNvSpPr>
                  <a:spLocks noChangeArrowheads="1"/>
                </p:cNvSpPr>
                <p:nvPr/>
              </p:nvSpPr>
              <p:spPr bwMode="auto">
                <a:xfrm>
                  <a:off x="2266" y="3106"/>
                  <a:ext cx="492" cy="91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78" name="Rectangle 38"/>
                <p:cNvSpPr>
                  <a:spLocks noChangeArrowheads="1"/>
                </p:cNvSpPr>
                <p:nvPr/>
              </p:nvSpPr>
              <p:spPr bwMode="auto">
                <a:xfrm>
                  <a:off x="2360" y="3515"/>
                  <a:ext cx="302" cy="91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79" name="Rectangle 39"/>
                <p:cNvSpPr>
                  <a:spLocks noChangeArrowheads="1"/>
                </p:cNvSpPr>
                <p:nvPr/>
              </p:nvSpPr>
              <p:spPr bwMode="auto">
                <a:xfrm>
                  <a:off x="2166" y="2426"/>
                  <a:ext cx="688" cy="227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80" name="Rectangle 40"/>
                <p:cNvSpPr>
                  <a:spLocks noChangeArrowheads="1"/>
                </p:cNvSpPr>
                <p:nvPr/>
              </p:nvSpPr>
              <p:spPr bwMode="auto">
                <a:xfrm>
                  <a:off x="2237" y="2834"/>
                  <a:ext cx="555" cy="227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81" name="Rectangle 41"/>
                <p:cNvSpPr>
                  <a:spLocks noChangeArrowheads="1"/>
                </p:cNvSpPr>
                <p:nvPr/>
              </p:nvSpPr>
              <p:spPr bwMode="auto">
                <a:xfrm>
                  <a:off x="2321" y="3242"/>
                  <a:ext cx="373" cy="227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82" name="Rectangle 42"/>
                <p:cNvSpPr>
                  <a:spLocks noChangeArrowheads="1"/>
                </p:cNvSpPr>
                <p:nvPr/>
              </p:nvSpPr>
              <p:spPr bwMode="auto">
                <a:xfrm>
                  <a:off x="2405" y="3651"/>
                  <a:ext cx="199" cy="227"/>
                </a:xfrm>
                <a:prstGeom prst="rect">
                  <a:avLst/>
                </a:prstGeom>
                <a:solidFill>
                  <a:srgbClr val="339966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</p:grpSp>
          <p:grpSp>
            <p:nvGrpSpPr>
              <p:cNvPr id="87083" name="Group 43"/>
              <p:cNvGrpSpPr>
                <a:grpSpLocks/>
              </p:cNvGrpSpPr>
              <p:nvPr/>
            </p:nvGrpSpPr>
            <p:grpSpPr bwMode="auto">
              <a:xfrm>
                <a:off x="3140" y="1645"/>
                <a:ext cx="448" cy="1398"/>
                <a:chOff x="1392" y="1746"/>
                <a:chExt cx="683" cy="2132"/>
              </a:xfrm>
            </p:grpSpPr>
            <p:sp>
              <p:nvSpPr>
                <p:cNvPr id="87084" name="Rectangle 44"/>
                <p:cNvSpPr>
                  <a:spLocks noChangeArrowheads="1"/>
                </p:cNvSpPr>
                <p:nvPr/>
              </p:nvSpPr>
              <p:spPr bwMode="auto">
                <a:xfrm>
                  <a:off x="1597" y="1746"/>
                  <a:ext cx="259" cy="91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85" name="Rectangle 45"/>
                <p:cNvSpPr>
                  <a:spLocks noChangeArrowheads="1"/>
                </p:cNvSpPr>
                <p:nvPr/>
              </p:nvSpPr>
              <p:spPr bwMode="auto">
                <a:xfrm>
                  <a:off x="1456" y="1882"/>
                  <a:ext cx="554" cy="91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86" name="Rectangle 46"/>
                <p:cNvSpPr>
                  <a:spLocks noChangeArrowheads="1"/>
                </p:cNvSpPr>
                <p:nvPr/>
              </p:nvSpPr>
              <p:spPr bwMode="auto">
                <a:xfrm>
                  <a:off x="1403" y="2290"/>
                  <a:ext cx="672" cy="91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87" name="Rectangle 47"/>
                <p:cNvSpPr>
                  <a:spLocks noChangeArrowheads="1"/>
                </p:cNvSpPr>
                <p:nvPr/>
              </p:nvSpPr>
              <p:spPr bwMode="auto">
                <a:xfrm>
                  <a:off x="1468" y="2698"/>
                  <a:ext cx="543" cy="91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88" name="Rectangle 48"/>
                <p:cNvSpPr>
                  <a:spLocks noChangeArrowheads="1"/>
                </p:cNvSpPr>
                <p:nvPr/>
              </p:nvSpPr>
              <p:spPr bwMode="auto">
                <a:xfrm>
                  <a:off x="1559" y="3107"/>
                  <a:ext cx="365" cy="91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89" name="Rectangle 49"/>
                <p:cNvSpPr>
                  <a:spLocks noChangeArrowheads="1"/>
                </p:cNvSpPr>
                <p:nvPr/>
              </p:nvSpPr>
              <p:spPr bwMode="auto">
                <a:xfrm>
                  <a:off x="1643" y="3515"/>
                  <a:ext cx="188" cy="91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90" name="Rectangle 50"/>
                <p:cNvSpPr>
                  <a:spLocks noChangeArrowheads="1"/>
                </p:cNvSpPr>
                <p:nvPr/>
              </p:nvSpPr>
              <p:spPr bwMode="auto">
                <a:xfrm>
                  <a:off x="1392" y="2018"/>
                  <a:ext cx="682" cy="227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91" name="Rectangle 51"/>
                <p:cNvSpPr>
                  <a:spLocks noChangeArrowheads="1"/>
                </p:cNvSpPr>
                <p:nvPr/>
              </p:nvSpPr>
              <p:spPr bwMode="auto">
                <a:xfrm>
                  <a:off x="1442" y="2426"/>
                  <a:ext cx="593" cy="227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92" name="Rectangle 52"/>
                <p:cNvSpPr>
                  <a:spLocks noChangeArrowheads="1"/>
                </p:cNvSpPr>
                <p:nvPr/>
              </p:nvSpPr>
              <p:spPr bwMode="auto">
                <a:xfrm>
                  <a:off x="1523" y="2834"/>
                  <a:ext cx="436" cy="227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93" name="Rectangle 53"/>
                <p:cNvSpPr>
                  <a:spLocks noChangeArrowheads="1"/>
                </p:cNvSpPr>
                <p:nvPr/>
              </p:nvSpPr>
              <p:spPr bwMode="auto">
                <a:xfrm>
                  <a:off x="1610" y="3243"/>
                  <a:ext cx="259" cy="227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94" name="Rectangle 54"/>
                <p:cNvSpPr>
                  <a:spLocks noChangeArrowheads="1"/>
                </p:cNvSpPr>
                <p:nvPr/>
              </p:nvSpPr>
              <p:spPr bwMode="auto">
                <a:xfrm>
                  <a:off x="1688" y="3651"/>
                  <a:ext cx="97" cy="227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</p:grpSp>
          <p:grpSp>
            <p:nvGrpSpPr>
              <p:cNvPr id="87095" name="Group 55"/>
              <p:cNvGrpSpPr>
                <a:grpSpLocks/>
              </p:cNvGrpSpPr>
              <p:nvPr/>
            </p:nvGrpSpPr>
            <p:grpSpPr bwMode="auto">
              <a:xfrm>
                <a:off x="3639" y="1913"/>
                <a:ext cx="451" cy="1130"/>
                <a:chOff x="2166" y="2154"/>
                <a:chExt cx="688" cy="1724"/>
              </a:xfrm>
            </p:grpSpPr>
            <p:sp>
              <p:nvSpPr>
                <p:cNvPr id="87096" name="Rectangle 56"/>
                <p:cNvSpPr>
                  <a:spLocks noChangeArrowheads="1"/>
                </p:cNvSpPr>
                <p:nvPr/>
              </p:nvSpPr>
              <p:spPr bwMode="auto">
                <a:xfrm>
                  <a:off x="2350" y="2154"/>
                  <a:ext cx="301" cy="91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97" name="Rectangle 57"/>
                <p:cNvSpPr>
                  <a:spLocks noChangeArrowheads="1"/>
                </p:cNvSpPr>
                <p:nvPr/>
              </p:nvSpPr>
              <p:spPr bwMode="auto">
                <a:xfrm>
                  <a:off x="2218" y="2290"/>
                  <a:ext cx="581" cy="91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98" name="Rectangle 58"/>
                <p:cNvSpPr>
                  <a:spLocks noChangeArrowheads="1"/>
                </p:cNvSpPr>
                <p:nvPr/>
              </p:nvSpPr>
              <p:spPr bwMode="auto">
                <a:xfrm>
                  <a:off x="2192" y="2698"/>
                  <a:ext cx="642" cy="91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099" name="Rectangle 59"/>
                <p:cNvSpPr>
                  <a:spLocks noChangeArrowheads="1"/>
                </p:cNvSpPr>
                <p:nvPr/>
              </p:nvSpPr>
              <p:spPr bwMode="auto">
                <a:xfrm>
                  <a:off x="2266" y="3106"/>
                  <a:ext cx="492" cy="91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00" name="Rectangle 60"/>
                <p:cNvSpPr>
                  <a:spLocks noChangeArrowheads="1"/>
                </p:cNvSpPr>
                <p:nvPr/>
              </p:nvSpPr>
              <p:spPr bwMode="auto">
                <a:xfrm>
                  <a:off x="2360" y="3515"/>
                  <a:ext cx="302" cy="91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01" name="Rectangle 61"/>
                <p:cNvSpPr>
                  <a:spLocks noChangeArrowheads="1"/>
                </p:cNvSpPr>
                <p:nvPr/>
              </p:nvSpPr>
              <p:spPr bwMode="auto">
                <a:xfrm>
                  <a:off x="2166" y="2426"/>
                  <a:ext cx="688" cy="227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02" name="Rectangle 62"/>
                <p:cNvSpPr>
                  <a:spLocks noChangeArrowheads="1"/>
                </p:cNvSpPr>
                <p:nvPr/>
              </p:nvSpPr>
              <p:spPr bwMode="auto">
                <a:xfrm>
                  <a:off x="2237" y="2834"/>
                  <a:ext cx="555" cy="227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03" name="Rectangle 63"/>
                <p:cNvSpPr>
                  <a:spLocks noChangeArrowheads="1"/>
                </p:cNvSpPr>
                <p:nvPr/>
              </p:nvSpPr>
              <p:spPr bwMode="auto">
                <a:xfrm>
                  <a:off x="2321" y="3242"/>
                  <a:ext cx="373" cy="227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04" name="Rectangle 64"/>
                <p:cNvSpPr>
                  <a:spLocks noChangeArrowheads="1"/>
                </p:cNvSpPr>
                <p:nvPr/>
              </p:nvSpPr>
              <p:spPr bwMode="auto">
                <a:xfrm>
                  <a:off x="2405" y="3651"/>
                  <a:ext cx="199" cy="227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</p:grpSp>
          <p:grpSp>
            <p:nvGrpSpPr>
              <p:cNvPr id="87105" name="Group 65"/>
              <p:cNvGrpSpPr>
                <a:grpSpLocks/>
              </p:cNvGrpSpPr>
              <p:nvPr/>
            </p:nvGrpSpPr>
            <p:grpSpPr bwMode="auto">
              <a:xfrm>
                <a:off x="4138" y="2182"/>
                <a:ext cx="398" cy="862"/>
                <a:chOff x="3006" y="2562"/>
                <a:chExt cx="607" cy="1315"/>
              </a:xfrm>
            </p:grpSpPr>
            <p:sp>
              <p:nvSpPr>
                <p:cNvPr id="87106" name="Rectangle 66"/>
                <p:cNvSpPr>
                  <a:spLocks noChangeArrowheads="1"/>
                </p:cNvSpPr>
                <p:nvPr/>
              </p:nvSpPr>
              <p:spPr bwMode="auto">
                <a:xfrm>
                  <a:off x="3139" y="2562"/>
                  <a:ext cx="313" cy="91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07" name="Rectangle 67"/>
                <p:cNvSpPr>
                  <a:spLocks noChangeArrowheads="1"/>
                </p:cNvSpPr>
                <p:nvPr/>
              </p:nvSpPr>
              <p:spPr bwMode="auto">
                <a:xfrm>
                  <a:off x="3016" y="2698"/>
                  <a:ext cx="575" cy="91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08" name="Rectangle 68"/>
                <p:cNvSpPr>
                  <a:spLocks noChangeArrowheads="1"/>
                </p:cNvSpPr>
                <p:nvPr/>
              </p:nvSpPr>
              <p:spPr bwMode="auto">
                <a:xfrm>
                  <a:off x="3029" y="3106"/>
                  <a:ext cx="558" cy="91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09" name="Rectangle 69"/>
                <p:cNvSpPr>
                  <a:spLocks noChangeArrowheads="1"/>
                </p:cNvSpPr>
                <p:nvPr/>
              </p:nvSpPr>
              <p:spPr bwMode="auto">
                <a:xfrm>
                  <a:off x="3109" y="3514"/>
                  <a:ext cx="384" cy="91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10" name="Rectangle 70"/>
                <p:cNvSpPr>
                  <a:spLocks noChangeArrowheads="1"/>
                </p:cNvSpPr>
                <p:nvPr/>
              </p:nvSpPr>
              <p:spPr bwMode="auto">
                <a:xfrm>
                  <a:off x="3006" y="2834"/>
                  <a:ext cx="607" cy="227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11" name="Rectangle 71"/>
                <p:cNvSpPr>
                  <a:spLocks noChangeArrowheads="1"/>
                </p:cNvSpPr>
                <p:nvPr/>
              </p:nvSpPr>
              <p:spPr bwMode="auto">
                <a:xfrm>
                  <a:off x="3080" y="3242"/>
                  <a:ext cx="453" cy="227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12" name="Rectangle 72"/>
                <p:cNvSpPr>
                  <a:spLocks noChangeArrowheads="1"/>
                </p:cNvSpPr>
                <p:nvPr/>
              </p:nvSpPr>
              <p:spPr bwMode="auto">
                <a:xfrm>
                  <a:off x="3161" y="3650"/>
                  <a:ext cx="265" cy="227"/>
                </a:xfrm>
                <a:prstGeom prst="rect">
                  <a:avLst/>
                </a:prstGeom>
                <a:solidFill>
                  <a:srgbClr val="BEBA24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</p:grpSp>
          <p:sp>
            <p:nvSpPr>
              <p:cNvPr id="87113" name="Line 73"/>
              <p:cNvSpPr>
                <a:spLocks noChangeShapeType="1"/>
              </p:cNvSpPr>
              <p:nvPr/>
            </p:nvSpPr>
            <p:spPr bwMode="auto">
              <a:xfrm>
                <a:off x="453" y="3043"/>
                <a:ext cx="56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grpSp>
            <p:nvGrpSpPr>
              <p:cNvPr id="87114" name="Group 74"/>
              <p:cNvGrpSpPr>
                <a:grpSpLocks/>
              </p:cNvGrpSpPr>
              <p:nvPr/>
            </p:nvGrpSpPr>
            <p:grpSpPr bwMode="auto">
              <a:xfrm>
                <a:off x="4672" y="1913"/>
                <a:ext cx="451" cy="1130"/>
                <a:chOff x="2166" y="2154"/>
                <a:chExt cx="688" cy="1724"/>
              </a:xfrm>
            </p:grpSpPr>
            <p:sp>
              <p:nvSpPr>
                <p:cNvPr id="87115" name="Rectangle 75"/>
                <p:cNvSpPr>
                  <a:spLocks noChangeArrowheads="1"/>
                </p:cNvSpPr>
                <p:nvPr/>
              </p:nvSpPr>
              <p:spPr bwMode="auto">
                <a:xfrm>
                  <a:off x="2350" y="2154"/>
                  <a:ext cx="301" cy="91"/>
                </a:xfrm>
                <a:prstGeom prst="rect">
                  <a:avLst/>
                </a:prstGeom>
                <a:solidFill>
                  <a:srgbClr val="3366CC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16" name="Rectangle 76"/>
                <p:cNvSpPr>
                  <a:spLocks noChangeArrowheads="1"/>
                </p:cNvSpPr>
                <p:nvPr/>
              </p:nvSpPr>
              <p:spPr bwMode="auto">
                <a:xfrm>
                  <a:off x="2218" y="2290"/>
                  <a:ext cx="581" cy="91"/>
                </a:xfrm>
                <a:prstGeom prst="rect">
                  <a:avLst/>
                </a:prstGeom>
                <a:solidFill>
                  <a:srgbClr val="3366CC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17" name="Rectangle 77"/>
                <p:cNvSpPr>
                  <a:spLocks noChangeArrowheads="1"/>
                </p:cNvSpPr>
                <p:nvPr/>
              </p:nvSpPr>
              <p:spPr bwMode="auto">
                <a:xfrm>
                  <a:off x="2192" y="2698"/>
                  <a:ext cx="642" cy="91"/>
                </a:xfrm>
                <a:prstGeom prst="rect">
                  <a:avLst/>
                </a:prstGeom>
                <a:solidFill>
                  <a:srgbClr val="3366CC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18" name="Rectangle 78"/>
                <p:cNvSpPr>
                  <a:spLocks noChangeArrowheads="1"/>
                </p:cNvSpPr>
                <p:nvPr/>
              </p:nvSpPr>
              <p:spPr bwMode="auto">
                <a:xfrm>
                  <a:off x="2266" y="3106"/>
                  <a:ext cx="492" cy="91"/>
                </a:xfrm>
                <a:prstGeom prst="rect">
                  <a:avLst/>
                </a:prstGeom>
                <a:solidFill>
                  <a:srgbClr val="3366CC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19" name="Rectangle 79"/>
                <p:cNvSpPr>
                  <a:spLocks noChangeArrowheads="1"/>
                </p:cNvSpPr>
                <p:nvPr/>
              </p:nvSpPr>
              <p:spPr bwMode="auto">
                <a:xfrm>
                  <a:off x="2360" y="3515"/>
                  <a:ext cx="302" cy="91"/>
                </a:xfrm>
                <a:prstGeom prst="rect">
                  <a:avLst/>
                </a:prstGeom>
                <a:solidFill>
                  <a:srgbClr val="3366CC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20" name="Rectangle 80"/>
                <p:cNvSpPr>
                  <a:spLocks noChangeArrowheads="1"/>
                </p:cNvSpPr>
                <p:nvPr/>
              </p:nvSpPr>
              <p:spPr bwMode="auto">
                <a:xfrm>
                  <a:off x="2166" y="2426"/>
                  <a:ext cx="688" cy="227"/>
                </a:xfrm>
                <a:prstGeom prst="rect">
                  <a:avLst/>
                </a:prstGeom>
                <a:solidFill>
                  <a:srgbClr val="3366CC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21" name="Rectangle 81"/>
                <p:cNvSpPr>
                  <a:spLocks noChangeArrowheads="1"/>
                </p:cNvSpPr>
                <p:nvPr/>
              </p:nvSpPr>
              <p:spPr bwMode="auto">
                <a:xfrm>
                  <a:off x="2237" y="2834"/>
                  <a:ext cx="555" cy="227"/>
                </a:xfrm>
                <a:prstGeom prst="rect">
                  <a:avLst/>
                </a:prstGeom>
                <a:solidFill>
                  <a:srgbClr val="3366CC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22" name="Rectangle 82"/>
                <p:cNvSpPr>
                  <a:spLocks noChangeArrowheads="1"/>
                </p:cNvSpPr>
                <p:nvPr/>
              </p:nvSpPr>
              <p:spPr bwMode="auto">
                <a:xfrm>
                  <a:off x="2321" y="3242"/>
                  <a:ext cx="373" cy="227"/>
                </a:xfrm>
                <a:prstGeom prst="rect">
                  <a:avLst/>
                </a:prstGeom>
                <a:solidFill>
                  <a:srgbClr val="3366CC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23" name="Rectangle 83"/>
                <p:cNvSpPr>
                  <a:spLocks noChangeArrowheads="1"/>
                </p:cNvSpPr>
                <p:nvPr/>
              </p:nvSpPr>
              <p:spPr bwMode="auto">
                <a:xfrm>
                  <a:off x="2405" y="3651"/>
                  <a:ext cx="199" cy="227"/>
                </a:xfrm>
                <a:prstGeom prst="rect">
                  <a:avLst/>
                </a:prstGeom>
                <a:solidFill>
                  <a:srgbClr val="3366CC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</p:grpSp>
          <p:grpSp>
            <p:nvGrpSpPr>
              <p:cNvPr id="87124" name="Group 84"/>
              <p:cNvGrpSpPr>
                <a:grpSpLocks/>
              </p:cNvGrpSpPr>
              <p:nvPr/>
            </p:nvGrpSpPr>
            <p:grpSpPr bwMode="auto">
              <a:xfrm>
                <a:off x="5170" y="2181"/>
                <a:ext cx="398" cy="862"/>
                <a:chOff x="3006" y="2562"/>
                <a:chExt cx="607" cy="1315"/>
              </a:xfrm>
            </p:grpSpPr>
            <p:sp>
              <p:nvSpPr>
                <p:cNvPr id="87125" name="Rectangle 85"/>
                <p:cNvSpPr>
                  <a:spLocks noChangeArrowheads="1"/>
                </p:cNvSpPr>
                <p:nvPr/>
              </p:nvSpPr>
              <p:spPr bwMode="auto">
                <a:xfrm>
                  <a:off x="3139" y="2562"/>
                  <a:ext cx="313" cy="91"/>
                </a:xfrm>
                <a:prstGeom prst="rect">
                  <a:avLst/>
                </a:prstGeom>
                <a:solidFill>
                  <a:srgbClr val="3366CC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26" name="Rectangle 86"/>
                <p:cNvSpPr>
                  <a:spLocks noChangeArrowheads="1"/>
                </p:cNvSpPr>
                <p:nvPr/>
              </p:nvSpPr>
              <p:spPr bwMode="auto">
                <a:xfrm>
                  <a:off x="3016" y="2698"/>
                  <a:ext cx="575" cy="91"/>
                </a:xfrm>
                <a:prstGeom prst="rect">
                  <a:avLst/>
                </a:prstGeom>
                <a:solidFill>
                  <a:srgbClr val="3366CC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27" name="Rectangle 87"/>
                <p:cNvSpPr>
                  <a:spLocks noChangeArrowheads="1"/>
                </p:cNvSpPr>
                <p:nvPr/>
              </p:nvSpPr>
              <p:spPr bwMode="auto">
                <a:xfrm>
                  <a:off x="3029" y="3106"/>
                  <a:ext cx="558" cy="91"/>
                </a:xfrm>
                <a:prstGeom prst="rect">
                  <a:avLst/>
                </a:prstGeom>
                <a:solidFill>
                  <a:srgbClr val="3366CC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28" name="Rectangle 88"/>
                <p:cNvSpPr>
                  <a:spLocks noChangeArrowheads="1"/>
                </p:cNvSpPr>
                <p:nvPr/>
              </p:nvSpPr>
              <p:spPr bwMode="auto">
                <a:xfrm>
                  <a:off x="3109" y="3514"/>
                  <a:ext cx="384" cy="91"/>
                </a:xfrm>
                <a:prstGeom prst="rect">
                  <a:avLst/>
                </a:prstGeom>
                <a:solidFill>
                  <a:srgbClr val="3366CC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29" name="Rectangle 89"/>
                <p:cNvSpPr>
                  <a:spLocks noChangeArrowheads="1"/>
                </p:cNvSpPr>
                <p:nvPr/>
              </p:nvSpPr>
              <p:spPr bwMode="auto">
                <a:xfrm>
                  <a:off x="3006" y="2834"/>
                  <a:ext cx="607" cy="227"/>
                </a:xfrm>
                <a:prstGeom prst="rect">
                  <a:avLst/>
                </a:prstGeom>
                <a:solidFill>
                  <a:srgbClr val="3366CC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30" name="Rectangle 90"/>
                <p:cNvSpPr>
                  <a:spLocks noChangeArrowheads="1"/>
                </p:cNvSpPr>
                <p:nvPr/>
              </p:nvSpPr>
              <p:spPr bwMode="auto">
                <a:xfrm>
                  <a:off x="3080" y="3242"/>
                  <a:ext cx="453" cy="227"/>
                </a:xfrm>
                <a:prstGeom prst="rect">
                  <a:avLst/>
                </a:prstGeom>
                <a:solidFill>
                  <a:srgbClr val="3366CC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31" name="Rectangle 91"/>
                <p:cNvSpPr>
                  <a:spLocks noChangeArrowheads="1"/>
                </p:cNvSpPr>
                <p:nvPr/>
              </p:nvSpPr>
              <p:spPr bwMode="auto">
                <a:xfrm>
                  <a:off x="3161" y="3650"/>
                  <a:ext cx="265" cy="227"/>
                </a:xfrm>
                <a:prstGeom prst="rect">
                  <a:avLst/>
                </a:prstGeom>
                <a:solidFill>
                  <a:srgbClr val="3366CC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</p:grpSp>
          <p:grpSp>
            <p:nvGrpSpPr>
              <p:cNvPr id="87132" name="Group 92"/>
              <p:cNvGrpSpPr>
                <a:grpSpLocks/>
              </p:cNvGrpSpPr>
              <p:nvPr/>
            </p:nvGrpSpPr>
            <p:grpSpPr bwMode="auto">
              <a:xfrm>
                <a:off x="1043" y="1383"/>
                <a:ext cx="384" cy="1660"/>
                <a:chOff x="615" y="1338"/>
                <a:chExt cx="586" cy="2533"/>
              </a:xfrm>
            </p:grpSpPr>
            <p:sp>
              <p:nvSpPr>
                <p:cNvPr id="87133" name="Rectangle 93"/>
                <p:cNvSpPr>
                  <a:spLocks noChangeArrowheads="1"/>
                </p:cNvSpPr>
                <p:nvPr/>
              </p:nvSpPr>
              <p:spPr bwMode="auto">
                <a:xfrm>
                  <a:off x="816" y="1338"/>
                  <a:ext cx="136" cy="91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34" name="Rectangle 94"/>
                <p:cNvSpPr>
                  <a:spLocks noChangeArrowheads="1"/>
                </p:cNvSpPr>
                <p:nvPr/>
              </p:nvSpPr>
              <p:spPr bwMode="auto">
                <a:xfrm>
                  <a:off x="685" y="1474"/>
                  <a:ext cx="436" cy="91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35" name="Rectangle 95"/>
                <p:cNvSpPr>
                  <a:spLocks noChangeArrowheads="1"/>
                </p:cNvSpPr>
                <p:nvPr/>
              </p:nvSpPr>
              <p:spPr bwMode="auto">
                <a:xfrm>
                  <a:off x="615" y="1882"/>
                  <a:ext cx="586" cy="91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36" name="Rectangle 96"/>
                <p:cNvSpPr>
                  <a:spLocks noChangeArrowheads="1"/>
                </p:cNvSpPr>
                <p:nvPr/>
              </p:nvSpPr>
              <p:spPr bwMode="auto">
                <a:xfrm>
                  <a:off x="651" y="2290"/>
                  <a:ext cx="513" cy="91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37" name="Rectangle 97"/>
                <p:cNvSpPr>
                  <a:spLocks noChangeArrowheads="1"/>
                </p:cNvSpPr>
                <p:nvPr/>
              </p:nvSpPr>
              <p:spPr bwMode="auto">
                <a:xfrm>
                  <a:off x="715" y="2699"/>
                  <a:ext cx="383" cy="91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38" name="Rectangle 98"/>
                <p:cNvSpPr>
                  <a:spLocks noChangeArrowheads="1"/>
                </p:cNvSpPr>
                <p:nvPr/>
              </p:nvSpPr>
              <p:spPr bwMode="auto">
                <a:xfrm>
                  <a:off x="781" y="3107"/>
                  <a:ext cx="254" cy="91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39" name="Rectangle 99"/>
                <p:cNvSpPr>
                  <a:spLocks noChangeArrowheads="1"/>
                </p:cNvSpPr>
                <p:nvPr/>
              </p:nvSpPr>
              <p:spPr bwMode="auto">
                <a:xfrm>
                  <a:off x="853" y="3515"/>
                  <a:ext cx="112" cy="91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40" name="Rectangle 100"/>
                <p:cNvSpPr>
                  <a:spLocks noChangeArrowheads="1"/>
                </p:cNvSpPr>
                <p:nvPr/>
              </p:nvSpPr>
              <p:spPr bwMode="auto">
                <a:xfrm>
                  <a:off x="626" y="1610"/>
                  <a:ext cx="547" cy="227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41" name="Rectangle 101"/>
                <p:cNvSpPr>
                  <a:spLocks noChangeArrowheads="1"/>
                </p:cNvSpPr>
                <p:nvPr/>
              </p:nvSpPr>
              <p:spPr bwMode="auto">
                <a:xfrm>
                  <a:off x="628" y="2018"/>
                  <a:ext cx="552" cy="227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42" name="Rectangle 102"/>
                <p:cNvSpPr>
                  <a:spLocks noChangeArrowheads="1"/>
                </p:cNvSpPr>
                <p:nvPr/>
              </p:nvSpPr>
              <p:spPr bwMode="auto">
                <a:xfrm>
                  <a:off x="685" y="2426"/>
                  <a:ext cx="442" cy="227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43" name="Rectangle 103"/>
                <p:cNvSpPr>
                  <a:spLocks noChangeArrowheads="1"/>
                </p:cNvSpPr>
                <p:nvPr/>
              </p:nvSpPr>
              <p:spPr bwMode="auto">
                <a:xfrm>
                  <a:off x="754" y="2835"/>
                  <a:ext cx="304" cy="227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44" name="Rectangle 104"/>
                <p:cNvSpPr>
                  <a:spLocks noChangeArrowheads="1"/>
                </p:cNvSpPr>
                <p:nvPr/>
              </p:nvSpPr>
              <p:spPr bwMode="auto">
                <a:xfrm>
                  <a:off x="826" y="3243"/>
                  <a:ext cx="157" cy="227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45" name="Rectangle 105"/>
                <p:cNvSpPr>
                  <a:spLocks noChangeArrowheads="1"/>
                </p:cNvSpPr>
                <p:nvPr/>
              </p:nvSpPr>
              <p:spPr bwMode="auto">
                <a:xfrm>
                  <a:off x="883" y="3644"/>
                  <a:ext cx="44" cy="227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</p:grpSp>
          <p:grpSp>
            <p:nvGrpSpPr>
              <p:cNvPr id="87146" name="Group 106"/>
              <p:cNvGrpSpPr>
                <a:grpSpLocks/>
              </p:cNvGrpSpPr>
              <p:nvPr/>
            </p:nvGrpSpPr>
            <p:grpSpPr bwMode="auto">
              <a:xfrm>
                <a:off x="5635" y="2449"/>
                <a:ext cx="398" cy="595"/>
                <a:chOff x="5680" y="2444"/>
                <a:chExt cx="398" cy="595"/>
              </a:xfrm>
            </p:grpSpPr>
            <p:sp>
              <p:nvSpPr>
                <p:cNvPr id="87147" name="Rectangle 107"/>
                <p:cNvSpPr>
                  <a:spLocks noChangeArrowheads="1"/>
                </p:cNvSpPr>
                <p:nvPr/>
              </p:nvSpPr>
              <p:spPr bwMode="auto">
                <a:xfrm>
                  <a:off x="5767" y="2444"/>
                  <a:ext cx="205" cy="60"/>
                </a:xfrm>
                <a:prstGeom prst="rect">
                  <a:avLst/>
                </a:prstGeom>
                <a:solidFill>
                  <a:srgbClr val="3366CC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48" name="Rectangle 108"/>
                <p:cNvSpPr>
                  <a:spLocks noChangeArrowheads="1"/>
                </p:cNvSpPr>
                <p:nvPr/>
              </p:nvSpPr>
              <p:spPr bwMode="auto">
                <a:xfrm>
                  <a:off x="5687" y="2533"/>
                  <a:ext cx="377" cy="60"/>
                </a:xfrm>
                <a:prstGeom prst="rect">
                  <a:avLst/>
                </a:prstGeom>
                <a:solidFill>
                  <a:srgbClr val="3366CC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49" name="Rectangle 109"/>
                <p:cNvSpPr>
                  <a:spLocks noChangeArrowheads="1"/>
                </p:cNvSpPr>
                <p:nvPr/>
              </p:nvSpPr>
              <p:spPr bwMode="auto">
                <a:xfrm>
                  <a:off x="5695" y="2801"/>
                  <a:ext cx="366" cy="59"/>
                </a:xfrm>
                <a:prstGeom prst="rect">
                  <a:avLst/>
                </a:prstGeom>
                <a:solidFill>
                  <a:srgbClr val="3366CC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50" name="Rectangle 110"/>
                <p:cNvSpPr>
                  <a:spLocks noChangeArrowheads="1"/>
                </p:cNvSpPr>
                <p:nvPr/>
              </p:nvSpPr>
              <p:spPr bwMode="auto">
                <a:xfrm>
                  <a:off x="5680" y="2622"/>
                  <a:ext cx="398" cy="149"/>
                </a:xfrm>
                <a:prstGeom prst="rect">
                  <a:avLst/>
                </a:prstGeom>
                <a:solidFill>
                  <a:srgbClr val="3366CC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51" name="Rectangle 111"/>
                <p:cNvSpPr>
                  <a:spLocks noChangeArrowheads="1"/>
                </p:cNvSpPr>
                <p:nvPr/>
              </p:nvSpPr>
              <p:spPr bwMode="auto">
                <a:xfrm>
                  <a:off x="5729" y="2890"/>
                  <a:ext cx="297" cy="149"/>
                </a:xfrm>
                <a:prstGeom prst="rect">
                  <a:avLst/>
                </a:prstGeom>
                <a:solidFill>
                  <a:srgbClr val="3366CC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</p:grpSp>
          <p:grpSp>
            <p:nvGrpSpPr>
              <p:cNvPr id="87152" name="Group 112"/>
              <p:cNvGrpSpPr>
                <a:grpSpLocks/>
              </p:cNvGrpSpPr>
              <p:nvPr/>
            </p:nvGrpSpPr>
            <p:grpSpPr bwMode="auto">
              <a:xfrm>
                <a:off x="514" y="1111"/>
                <a:ext cx="432" cy="1932"/>
                <a:chOff x="514" y="1111"/>
                <a:chExt cx="432" cy="1932"/>
              </a:xfrm>
            </p:grpSpPr>
            <p:sp>
              <p:nvSpPr>
                <p:cNvPr id="87153" name="Rectangle 113"/>
                <p:cNvSpPr>
                  <a:spLocks noChangeArrowheads="1"/>
                </p:cNvSpPr>
                <p:nvPr/>
              </p:nvSpPr>
              <p:spPr bwMode="auto">
                <a:xfrm>
                  <a:off x="654" y="1111"/>
                  <a:ext cx="122" cy="63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54" name="Rectangle 114"/>
                <p:cNvSpPr>
                  <a:spLocks noChangeArrowheads="1"/>
                </p:cNvSpPr>
                <p:nvPr/>
              </p:nvSpPr>
              <p:spPr bwMode="auto">
                <a:xfrm>
                  <a:off x="562" y="1200"/>
                  <a:ext cx="325" cy="57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55" name="Rectangle 115"/>
                <p:cNvSpPr>
                  <a:spLocks noChangeArrowheads="1"/>
                </p:cNvSpPr>
                <p:nvPr/>
              </p:nvSpPr>
              <p:spPr bwMode="auto">
                <a:xfrm>
                  <a:off x="553" y="1740"/>
                  <a:ext cx="369" cy="59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56" name="Rectangle 116"/>
                <p:cNvSpPr>
                  <a:spLocks noChangeArrowheads="1"/>
                </p:cNvSpPr>
                <p:nvPr/>
              </p:nvSpPr>
              <p:spPr bwMode="auto">
                <a:xfrm>
                  <a:off x="589" y="2007"/>
                  <a:ext cx="294" cy="66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57" name="Rectangle 117"/>
                <p:cNvSpPr>
                  <a:spLocks noChangeArrowheads="1"/>
                </p:cNvSpPr>
                <p:nvPr/>
              </p:nvSpPr>
              <p:spPr bwMode="auto">
                <a:xfrm>
                  <a:off x="634" y="2275"/>
                  <a:ext cx="209" cy="63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58" name="Rectangle 118"/>
                <p:cNvSpPr>
                  <a:spLocks noChangeArrowheads="1"/>
                </p:cNvSpPr>
                <p:nvPr/>
              </p:nvSpPr>
              <p:spPr bwMode="auto">
                <a:xfrm>
                  <a:off x="683" y="2542"/>
                  <a:ext cx="112" cy="63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59" name="Rectangle 119"/>
                <p:cNvSpPr>
                  <a:spLocks noChangeArrowheads="1"/>
                </p:cNvSpPr>
                <p:nvPr/>
              </p:nvSpPr>
              <p:spPr bwMode="auto">
                <a:xfrm>
                  <a:off x="715" y="2810"/>
                  <a:ext cx="44" cy="56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60" name="Rectangle 120"/>
                <p:cNvSpPr>
                  <a:spLocks noChangeArrowheads="1"/>
                </p:cNvSpPr>
                <p:nvPr/>
              </p:nvSpPr>
              <p:spPr bwMode="auto">
                <a:xfrm>
                  <a:off x="519" y="1289"/>
                  <a:ext cx="408" cy="149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61" name="Rectangle 121"/>
                <p:cNvSpPr>
                  <a:spLocks noChangeArrowheads="1"/>
                </p:cNvSpPr>
                <p:nvPr/>
              </p:nvSpPr>
              <p:spPr bwMode="auto">
                <a:xfrm>
                  <a:off x="562" y="1829"/>
                  <a:ext cx="349" cy="148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62" name="Rectangle 122"/>
                <p:cNvSpPr>
                  <a:spLocks noChangeArrowheads="1"/>
                </p:cNvSpPr>
                <p:nvPr/>
              </p:nvSpPr>
              <p:spPr bwMode="auto">
                <a:xfrm>
                  <a:off x="614" y="2096"/>
                  <a:ext cx="251" cy="149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63" name="Rectangle 123"/>
                <p:cNvSpPr>
                  <a:spLocks noChangeArrowheads="1"/>
                </p:cNvSpPr>
                <p:nvPr/>
              </p:nvSpPr>
              <p:spPr bwMode="auto">
                <a:xfrm>
                  <a:off x="662" y="2364"/>
                  <a:ext cx="151" cy="149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64" name="Rectangle 124"/>
                <p:cNvSpPr>
                  <a:spLocks noChangeArrowheads="1"/>
                </p:cNvSpPr>
                <p:nvPr/>
              </p:nvSpPr>
              <p:spPr bwMode="auto">
                <a:xfrm>
                  <a:off x="706" y="2631"/>
                  <a:ext cx="64" cy="149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65" name="Rectangle 125"/>
                <p:cNvSpPr>
                  <a:spLocks noChangeArrowheads="1"/>
                </p:cNvSpPr>
                <p:nvPr/>
              </p:nvSpPr>
              <p:spPr bwMode="auto">
                <a:xfrm>
                  <a:off x="514" y="1474"/>
                  <a:ext cx="432" cy="50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66" name="Rectangle 126"/>
                <p:cNvSpPr>
                  <a:spLocks noChangeArrowheads="1"/>
                </p:cNvSpPr>
                <p:nvPr/>
              </p:nvSpPr>
              <p:spPr bwMode="auto">
                <a:xfrm>
                  <a:off x="535" y="1563"/>
                  <a:ext cx="403" cy="148"/>
                </a:xfrm>
                <a:prstGeom prst="rect">
                  <a:avLst/>
                </a:prstGeom>
                <a:solidFill>
                  <a:schemeClr val="bg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s-ES" sz="1400" b="1">
                    <a:latin typeface="Verdana" pitchFamily="34" charset="0"/>
                  </a:endParaRPr>
                </a:p>
              </p:txBody>
            </p:sp>
            <p:sp>
              <p:nvSpPr>
                <p:cNvPr id="87167" name="Line 127"/>
                <p:cNvSpPr>
                  <a:spLocks noChangeShapeType="1"/>
                </p:cNvSpPr>
                <p:nvPr/>
              </p:nvSpPr>
              <p:spPr bwMode="auto">
                <a:xfrm flipH="1">
                  <a:off x="736" y="2896"/>
                  <a:ext cx="1" cy="14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</p:grpSp>
        <p:grpSp>
          <p:nvGrpSpPr>
            <p:cNvPr id="87168" name="Group 128"/>
            <p:cNvGrpSpPr>
              <a:grpSpLocks/>
            </p:cNvGrpSpPr>
            <p:nvPr/>
          </p:nvGrpSpPr>
          <p:grpSpPr bwMode="auto">
            <a:xfrm>
              <a:off x="1058" y="3056"/>
              <a:ext cx="4281" cy="1375"/>
              <a:chOff x="1058" y="3056"/>
              <a:chExt cx="4281" cy="1375"/>
            </a:xfrm>
          </p:grpSpPr>
          <p:sp>
            <p:nvSpPr>
              <p:cNvPr id="87169" name="Line 129"/>
              <p:cNvSpPr>
                <a:spLocks noChangeShapeType="1"/>
              </p:cNvSpPr>
              <p:nvPr/>
            </p:nvSpPr>
            <p:spPr bwMode="auto">
              <a:xfrm flipH="1" flipV="1">
                <a:off x="1058" y="3056"/>
                <a:ext cx="1915" cy="3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7170" name="Line 130"/>
              <p:cNvSpPr>
                <a:spLocks noChangeShapeType="1"/>
              </p:cNvSpPr>
              <p:nvPr/>
            </p:nvSpPr>
            <p:spPr bwMode="auto">
              <a:xfrm flipV="1">
                <a:off x="3582" y="3087"/>
                <a:ext cx="1757" cy="9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7171" name="Line 131"/>
              <p:cNvSpPr>
                <a:spLocks noChangeShapeType="1"/>
              </p:cNvSpPr>
              <p:nvPr/>
            </p:nvSpPr>
            <p:spPr bwMode="auto">
              <a:xfrm flipV="1">
                <a:off x="3921" y="3082"/>
                <a:ext cx="3" cy="5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7172" name="Freeform 132"/>
              <p:cNvSpPr>
                <a:spLocks/>
              </p:cNvSpPr>
              <p:nvPr/>
            </p:nvSpPr>
            <p:spPr bwMode="auto">
              <a:xfrm>
                <a:off x="2277" y="3405"/>
                <a:ext cx="782" cy="618"/>
              </a:xfrm>
              <a:custGeom>
                <a:avLst/>
                <a:gdLst>
                  <a:gd name="T0" fmla="*/ 72 w 782"/>
                  <a:gd name="T1" fmla="*/ 425 h 618"/>
                  <a:gd name="T2" fmla="*/ 333 w 782"/>
                  <a:gd name="T3" fmla="*/ 618 h 618"/>
                  <a:gd name="T4" fmla="*/ 771 w 782"/>
                  <a:gd name="T5" fmla="*/ 393 h 618"/>
                  <a:gd name="T6" fmla="*/ 765 w 782"/>
                  <a:gd name="T7" fmla="*/ 294 h 618"/>
                  <a:gd name="T8" fmla="*/ 678 w 782"/>
                  <a:gd name="T9" fmla="*/ 249 h 618"/>
                  <a:gd name="T10" fmla="*/ 684 w 782"/>
                  <a:gd name="T11" fmla="*/ 150 h 618"/>
                  <a:gd name="T12" fmla="*/ 782 w 782"/>
                  <a:gd name="T13" fmla="*/ 114 h 618"/>
                  <a:gd name="T14" fmla="*/ 779 w 782"/>
                  <a:gd name="T15" fmla="*/ 69 h 618"/>
                  <a:gd name="T16" fmla="*/ 632 w 782"/>
                  <a:gd name="T17" fmla="*/ 0 h 618"/>
                  <a:gd name="T18" fmla="*/ 498 w 782"/>
                  <a:gd name="T19" fmla="*/ 35 h 618"/>
                  <a:gd name="T20" fmla="*/ 506 w 782"/>
                  <a:gd name="T21" fmla="*/ 113 h 618"/>
                  <a:gd name="T22" fmla="*/ 0 w 782"/>
                  <a:gd name="T23" fmla="*/ 255 h 618"/>
                  <a:gd name="T24" fmla="*/ 72 w 782"/>
                  <a:gd name="T25" fmla="*/ 423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2" h="618">
                    <a:moveTo>
                      <a:pt x="72" y="425"/>
                    </a:moveTo>
                    <a:lnTo>
                      <a:pt x="333" y="618"/>
                    </a:lnTo>
                    <a:lnTo>
                      <a:pt x="771" y="393"/>
                    </a:lnTo>
                    <a:lnTo>
                      <a:pt x="765" y="294"/>
                    </a:lnTo>
                    <a:lnTo>
                      <a:pt x="678" y="249"/>
                    </a:lnTo>
                    <a:lnTo>
                      <a:pt x="684" y="150"/>
                    </a:lnTo>
                    <a:lnTo>
                      <a:pt x="782" y="114"/>
                    </a:lnTo>
                    <a:lnTo>
                      <a:pt x="779" y="69"/>
                    </a:lnTo>
                    <a:lnTo>
                      <a:pt x="632" y="0"/>
                    </a:lnTo>
                    <a:lnTo>
                      <a:pt x="498" y="35"/>
                    </a:lnTo>
                    <a:lnTo>
                      <a:pt x="506" y="113"/>
                    </a:lnTo>
                    <a:lnTo>
                      <a:pt x="0" y="255"/>
                    </a:lnTo>
                    <a:lnTo>
                      <a:pt x="72" y="423"/>
                    </a:lnTo>
                  </a:path>
                </a:pathLst>
              </a:custGeom>
              <a:solidFill>
                <a:schemeClr val="bg1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7173" name="Freeform 133"/>
              <p:cNvSpPr>
                <a:spLocks/>
              </p:cNvSpPr>
              <p:nvPr/>
            </p:nvSpPr>
            <p:spPr bwMode="auto">
              <a:xfrm>
                <a:off x="2979" y="3294"/>
                <a:ext cx="255" cy="240"/>
              </a:xfrm>
              <a:custGeom>
                <a:avLst/>
                <a:gdLst>
                  <a:gd name="T0" fmla="*/ 0 w 255"/>
                  <a:gd name="T1" fmla="*/ 84 h 240"/>
                  <a:gd name="T2" fmla="*/ 68 w 255"/>
                  <a:gd name="T3" fmla="*/ 68 h 240"/>
                  <a:gd name="T4" fmla="*/ 69 w 255"/>
                  <a:gd name="T5" fmla="*/ 18 h 240"/>
                  <a:gd name="T6" fmla="*/ 134 w 255"/>
                  <a:gd name="T7" fmla="*/ 0 h 240"/>
                  <a:gd name="T8" fmla="*/ 183 w 255"/>
                  <a:gd name="T9" fmla="*/ 15 h 240"/>
                  <a:gd name="T10" fmla="*/ 185 w 255"/>
                  <a:gd name="T11" fmla="*/ 98 h 240"/>
                  <a:gd name="T12" fmla="*/ 255 w 255"/>
                  <a:gd name="T13" fmla="*/ 114 h 240"/>
                  <a:gd name="T14" fmla="*/ 252 w 255"/>
                  <a:gd name="T15" fmla="*/ 177 h 240"/>
                  <a:gd name="T16" fmla="*/ 132 w 255"/>
                  <a:gd name="T17" fmla="*/ 240 h 240"/>
                  <a:gd name="T18" fmla="*/ 93 w 255"/>
                  <a:gd name="T19" fmla="*/ 228 h 240"/>
                  <a:gd name="T20" fmla="*/ 93 w 255"/>
                  <a:gd name="T21" fmla="*/ 174 h 240"/>
                  <a:gd name="T22" fmla="*/ 0 w 255"/>
                  <a:gd name="T23" fmla="*/ 132 h 240"/>
                  <a:gd name="T24" fmla="*/ 0 w 255"/>
                  <a:gd name="T25" fmla="*/ 8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5" h="240">
                    <a:moveTo>
                      <a:pt x="0" y="84"/>
                    </a:moveTo>
                    <a:lnTo>
                      <a:pt x="68" y="68"/>
                    </a:lnTo>
                    <a:lnTo>
                      <a:pt x="69" y="18"/>
                    </a:lnTo>
                    <a:lnTo>
                      <a:pt x="134" y="0"/>
                    </a:lnTo>
                    <a:lnTo>
                      <a:pt x="183" y="15"/>
                    </a:lnTo>
                    <a:lnTo>
                      <a:pt x="185" y="98"/>
                    </a:lnTo>
                    <a:lnTo>
                      <a:pt x="255" y="114"/>
                    </a:lnTo>
                    <a:lnTo>
                      <a:pt x="252" y="177"/>
                    </a:lnTo>
                    <a:lnTo>
                      <a:pt x="132" y="240"/>
                    </a:lnTo>
                    <a:lnTo>
                      <a:pt x="93" y="228"/>
                    </a:lnTo>
                    <a:lnTo>
                      <a:pt x="93" y="174"/>
                    </a:lnTo>
                    <a:lnTo>
                      <a:pt x="0" y="132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chemeClr val="bg1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7174" name="Freeform 134"/>
              <p:cNvSpPr>
                <a:spLocks/>
              </p:cNvSpPr>
              <p:nvPr/>
            </p:nvSpPr>
            <p:spPr bwMode="auto">
              <a:xfrm>
                <a:off x="3161" y="3392"/>
                <a:ext cx="774" cy="610"/>
              </a:xfrm>
              <a:custGeom>
                <a:avLst/>
                <a:gdLst>
                  <a:gd name="T0" fmla="*/ 132 w 774"/>
                  <a:gd name="T1" fmla="*/ 0 h 610"/>
                  <a:gd name="T2" fmla="*/ 285 w 774"/>
                  <a:gd name="T3" fmla="*/ 45 h 610"/>
                  <a:gd name="T4" fmla="*/ 285 w 774"/>
                  <a:gd name="T5" fmla="*/ 100 h 610"/>
                  <a:gd name="T6" fmla="*/ 774 w 774"/>
                  <a:gd name="T7" fmla="*/ 259 h 610"/>
                  <a:gd name="T8" fmla="*/ 721 w 774"/>
                  <a:gd name="T9" fmla="*/ 394 h 610"/>
                  <a:gd name="T10" fmla="*/ 480 w 774"/>
                  <a:gd name="T11" fmla="*/ 610 h 610"/>
                  <a:gd name="T12" fmla="*/ 51 w 774"/>
                  <a:gd name="T13" fmla="*/ 405 h 610"/>
                  <a:gd name="T14" fmla="*/ 54 w 774"/>
                  <a:gd name="T15" fmla="*/ 351 h 610"/>
                  <a:gd name="T16" fmla="*/ 125 w 774"/>
                  <a:gd name="T17" fmla="*/ 304 h 610"/>
                  <a:gd name="T18" fmla="*/ 134 w 774"/>
                  <a:gd name="T19" fmla="*/ 241 h 610"/>
                  <a:gd name="T20" fmla="*/ 32 w 774"/>
                  <a:gd name="T21" fmla="*/ 196 h 610"/>
                  <a:gd name="T22" fmla="*/ 35 w 774"/>
                  <a:gd name="T23" fmla="*/ 145 h 610"/>
                  <a:gd name="T24" fmla="*/ 0 w 774"/>
                  <a:gd name="T25" fmla="*/ 133 h 610"/>
                  <a:gd name="T26" fmla="*/ 87 w 774"/>
                  <a:gd name="T27" fmla="*/ 82 h 610"/>
                  <a:gd name="T28" fmla="*/ 84 w 774"/>
                  <a:gd name="T29" fmla="*/ 16 h 610"/>
                  <a:gd name="T30" fmla="*/ 132 w 774"/>
                  <a:gd name="T31" fmla="*/ 0 h 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4" h="610">
                    <a:moveTo>
                      <a:pt x="132" y="0"/>
                    </a:moveTo>
                    <a:lnTo>
                      <a:pt x="285" y="45"/>
                    </a:lnTo>
                    <a:lnTo>
                      <a:pt x="285" y="100"/>
                    </a:lnTo>
                    <a:lnTo>
                      <a:pt x="774" y="259"/>
                    </a:lnTo>
                    <a:lnTo>
                      <a:pt x="721" y="394"/>
                    </a:lnTo>
                    <a:lnTo>
                      <a:pt x="480" y="610"/>
                    </a:lnTo>
                    <a:lnTo>
                      <a:pt x="51" y="405"/>
                    </a:lnTo>
                    <a:lnTo>
                      <a:pt x="54" y="351"/>
                    </a:lnTo>
                    <a:lnTo>
                      <a:pt x="125" y="304"/>
                    </a:lnTo>
                    <a:lnTo>
                      <a:pt x="134" y="241"/>
                    </a:lnTo>
                    <a:lnTo>
                      <a:pt x="32" y="196"/>
                    </a:lnTo>
                    <a:lnTo>
                      <a:pt x="35" y="145"/>
                    </a:lnTo>
                    <a:lnTo>
                      <a:pt x="0" y="133"/>
                    </a:lnTo>
                    <a:lnTo>
                      <a:pt x="87" y="82"/>
                    </a:lnTo>
                    <a:lnTo>
                      <a:pt x="84" y="16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bg1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7175" name="Freeform 135"/>
              <p:cNvSpPr>
                <a:spLocks/>
              </p:cNvSpPr>
              <p:nvPr/>
            </p:nvSpPr>
            <p:spPr bwMode="auto">
              <a:xfrm>
                <a:off x="2676" y="3532"/>
                <a:ext cx="903" cy="899"/>
              </a:xfrm>
              <a:custGeom>
                <a:avLst/>
                <a:gdLst>
                  <a:gd name="T0" fmla="*/ 460 w 903"/>
                  <a:gd name="T1" fmla="*/ 0 h 899"/>
                  <a:gd name="T2" fmla="*/ 509 w 903"/>
                  <a:gd name="T3" fmla="*/ 14 h 899"/>
                  <a:gd name="T4" fmla="*/ 506 w 903"/>
                  <a:gd name="T5" fmla="*/ 64 h 899"/>
                  <a:gd name="T6" fmla="*/ 596 w 903"/>
                  <a:gd name="T7" fmla="*/ 104 h 899"/>
                  <a:gd name="T8" fmla="*/ 594 w 903"/>
                  <a:gd name="T9" fmla="*/ 158 h 899"/>
                  <a:gd name="T10" fmla="*/ 525 w 903"/>
                  <a:gd name="T11" fmla="*/ 203 h 899"/>
                  <a:gd name="T12" fmla="*/ 522 w 903"/>
                  <a:gd name="T13" fmla="*/ 281 h 899"/>
                  <a:gd name="T14" fmla="*/ 903 w 903"/>
                  <a:gd name="T15" fmla="*/ 470 h 899"/>
                  <a:gd name="T16" fmla="*/ 900 w 903"/>
                  <a:gd name="T17" fmla="*/ 528 h 899"/>
                  <a:gd name="T18" fmla="*/ 483 w 903"/>
                  <a:gd name="T19" fmla="*/ 899 h 899"/>
                  <a:gd name="T20" fmla="*/ 15 w 903"/>
                  <a:gd name="T21" fmla="*/ 555 h 899"/>
                  <a:gd name="T22" fmla="*/ 0 w 903"/>
                  <a:gd name="T23" fmla="*/ 473 h 899"/>
                  <a:gd name="T24" fmla="*/ 425 w 903"/>
                  <a:gd name="T25" fmla="*/ 251 h 899"/>
                  <a:gd name="T26" fmla="*/ 381 w 903"/>
                  <a:gd name="T27" fmla="*/ 233 h 899"/>
                  <a:gd name="T28" fmla="*/ 381 w 903"/>
                  <a:gd name="T29" fmla="*/ 166 h 899"/>
                  <a:gd name="T30" fmla="*/ 299 w 903"/>
                  <a:gd name="T31" fmla="*/ 119 h 899"/>
                  <a:gd name="T32" fmla="*/ 299 w 903"/>
                  <a:gd name="T33" fmla="*/ 26 h 899"/>
                  <a:gd name="T34" fmla="*/ 384 w 903"/>
                  <a:gd name="T35" fmla="*/ 0 h 899"/>
                  <a:gd name="T36" fmla="*/ 436 w 903"/>
                  <a:gd name="T37" fmla="*/ 12 h 899"/>
                  <a:gd name="T38" fmla="*/ 460 w 903"/>
                  <a:gd name="T39" fmla="*/ 0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03" h="899">
                    <a:moveTo>
                      <a:pt x="460" y="0"/>
                    </a:moveTo>
                    <a:lnTo>
                      <a:pt x="509" y="14"/>
                    </a:lnTo>
                    <a:lnTo>
                      <a:pt x="506" y="64"/>
                    </a:lnTo>
                    <a:lnTo>
                      <a:pt x="596" y="104"/>
                    </a:lnTo>
                    <a:lnTo>
                      <a:pt x="594" y="158"/>
                    </a:lnTo>
                    <a:lnTo>
                      <a:pt x="525" y="203"/>
                    </a:lnTo>
                    <a:lnTo>
                      <a:pt x="522" y="281"/>
                    </a:lnTo>
                    <a:lnTo>
                      <a:pt x="903" y="470"/>
                    </a:lnTo>
                    <a:lnTo>
                      <a:pt x="900" y="528"/>
                    </a:lnTo>
                    <a:lnTo>
                      <a:pt x="483" y="899"/>
                    </a:lnTo>
                    <a:lnTo>
                      <a:pt x="15" y="555"/>
                    </a:lnTo>
                    <a:lnTo>
                      <a:pt x="0" y="473"/>
                    </a:lnTo>
                    <a:lnTo>
                      <a:pt x="425" y="251"/>
                    </a:lnTo>
                    <a:lnTo>
                      <a:pt x="381" y="233"/>
                    </a:lnTo>
                    <a:lnTo>
                      <a:pt x="381" y="166"/>
                    </a:lnTo>
                    <a:lnTo>
                      <a:pt x="299" y="119"/>
                    </a:lnTo>
                    <a:lnTo>
                      <a:pt x="299" y="26"/>
                    </a:lnTo>
                    <a:lnTo>
                      <a:pt x="384" y="0"/>
                    </a:lnTo>
                    <a:lnTo>
                      <a:pt x="436" y="12"/>
                    </a:lnTo>
                    <a:lnTo>
                      <a:pt x="460" y="0"/>
                    </a:lnTo>
                    <a:close/>
                  </a:path>
                </a:pathLst>
              </a:custGeom>
              <a:solidFill>
                <a:schemeClr val="bg1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7176" name="Line 136"/>
              <p:cNvSpPr>
                <a:spLocks noChangeShapeType="1"/>
              </p:cNvSpPr>
              <p:nvPr/>
            </p:nvSpPr>
            <p:spPr bwMode="auto">
              <a:xfrm flipH="1" flipV="1">
                <a:off x="2262" y="3066"/>
                <a:ext cx="20" cy="60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eightsBlocks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4932363"/>
            <a:ext cx="3529012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287338" y="827088"/>
            <a:ext cx="9793287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CHARACTERIZATION OF THE RATE-DISTORTION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                                                    (CoRD) </a:t>
            </a:r>
          </a:p>
        </p:txBody>
      </p:sp>
      <p:grpSp>
        <p:nvGrpSpPr>
          <p:cNvPr id="89093" name="Group 5"/>
          <p:cNvGrpSpPr>
            <a:grpSpLocks/>
          </p:cNvGrpSpPr>
          <p:nvPr/>
        </p:nvGrpSpPr>
        <p:grpSpPr bwMode="auto">
          <a:xfrm>
            <a:off x="2592388" y="2195513"/>
            <a:ext cx="609600" cy="2635250"/>
            <a:chOff x="615" y="1338"/>
            <a:chExt cx="586" cy="2533"/>
          </a:xfrm>
        </p:grpSpPr>
        <p:sp>
          <p:nvSpPr>
            <p:cNvPr id="89094" name="Rectangle 6"/>
            <p:cNvSpPr>
              <a:spLocks noChangeArrowheads="1"/>
            </p:cNvSpPr>
            <p:nvPr/>
          </p:nvSpPr>
          <p:spPr bwMode="auto">
            <a:xfrm>
              <a:off x="816" y="1338"/>
              <a:ext cx="136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095" name="Rectangle 7"/>
            <p:cNvSpPr>
              <a:spLocks noChangeArrowheads="1"/>
            </p:cNvSpPr>
            <p:nvPr/>
          </p:nvSpPr>
          <p:spPr bwMode="auto">
            <a:xfrm>
              <a:off x="685" y="1474"/>
              <a:ext cx="436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096" name="Rectangle 8"/>
            <p:cNvSpPr>
              <a:spLocks noChangeArrowheads="1"/>
            </p:cNvSpPr>
            <p:nvPr/>
          </p:nvSpPr>
          <p:spPr bwMode="auto">
            <a:xfrm>
              <a:off x="615" y="1882"/>
              <a:ext cx="586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097" name="Rectangle 9"/>
            <p:cNvSpPr>
              <a:spLocks noChangeArrowheads="1"/>
            </p:cNvSpPr>
            <p:nvPr/>
          </p:nvSpPr>
          <p:spPr bwMode="auto">
            <a:xfrm>
              <a:off x="651" y="2290"/>
              <a:ext cx="513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098" name="Rectangle 10"/>
            <p:cNvSpPr>
              <a:spLocks noChangeArrowheads="1"/>
            </p:cNvSpPr>
            <p:nvPr/>
          </p:nvSpPr>
          <p:spPr bwMode="auto">
            <a:xfrm>
              <a:off x="715" y="2699"/>
              <a:ext cx="383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099" name="Rectangle 11"/>
            <p:cNvSpPr>
              <a:spLocks noChangeArrowheads="1"/>
            </p:cNvSpPr>
            <p:nvPr/>
          </p:nvSpPr>
          <p:spPr bwMode="auto">
            <a:xfrm>
              <a:off x="781" y="3107"/>
              <a:ext cx="254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00" name="Rectangle 12"/>
            <p:cNvSpPr>
              <a:spLocks noChangeArrowheads="1"/>
            </p:cNvSpPr>
            <p:nvPr/>
          </p:nvSpPr>
          <p:spPr bwMode="auto">
            <a:xfrm>
              <a:off x="853" y="3515"/>
              <a:ext cx="112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01" name="Rectangle 13"/>
            <p:cNvSpPr>
              <a:spLocks noChangeArrowheads="1"/>
            </p:cNvSpPr>
            <p:nvPr/>
          </p:nvSpPr>
          <p:spPr bwMode="auto">
            <a:xfrm>
              <a:off x="626" y="1610"/>
              <a:ext cx="547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02" name="Rectangle 14"/>
            <p:cNvSpPr>
              <a:spLocks noChangeArrowheads="1"/>
            </p:cNvSpPr>
            <p:nvPr/>
          </p:nvSpPr>
          <p:spPr bwMode="auto">
            <a:xfrm>
              <a:off x="628" y="2018"/>
              <a:ext cx="552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03" name="Rectangle 15"/>
            <p:cNvSpPr>
              <a:spLocks noChangeArrowheads="1"/>
            </p:cNvSpPr>
            <p:nvPr/>
          </p:nvSpPr>
          <p:spPr bwMode="auto">
            <a:xfrm>
              <a:off x="685" y="2426"/>
              <a:ext cx="442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04" name="Rectangle 16"/>
            <p:cNvSpPr>
              <a:spLocks noChangeArrowheads="1"/>
            </p:cNvSpPr>
            <p:nvPr/>
          </p:nvSpPr>
          <p:spPr bwMode="auto">
            <a:xfrm>
              <a:off x="754" y="2835"/>
              <a:ext cx="304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05" name="Rectangle 17"/>
            <p:cNvSpPr>
              <a:spLocks noChangeArrowheads="1"/>
            </p:cNvSpPr>
            <p:nvPr/>
          </p:nvSpPr>
          <p:spPr bwMode="auto">
            <a:xfrm>
              <a:off x="826" y="3243"/>
              <a:ext cx="157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06" name="Rectangle 18"/>
            <p:cNvSpPr>
              <a:spLocks noChangeArrowheads="1"/>
            </p:cNvSpPr>
            <p:nvPr/>
          </p:nvSpPr>
          <p:spPr bwMode="auto">
            <a:xfrm>
              <a:off x="883" y="3644"/>
              <a:ext cx="44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89107" name="Group 19"/>
          <p:cNvGrpSpPr>
            <a:grpSpLocks/>
          </p:cNvGrpSpPr>
          <p:nvPr/>
        </p:nvGrpSpPr>
        <p:grpSpPr bwMode="auto">
          <a:xfrm>
            <a:off x="3305175" y="2611438"/>
            <a:ext cx="711200" cy="2219325"/>
            <a:chOff x="1392" y="1746"/>
            <a:chExt cx="683" cy="2132"/>
          </a:xfrm>
        </p:grpSpPr>
        <p:sp>
          <p:nvSpPr>
            <p:cNvPr id="89108" name="Rectangle 20"/>
            <p:cNvSpPr>
              <a:spLocks noChangeArrowheads="1"/>
            </p:cNvSpPr>
            <p:nvPr/>
          </p:nvSpPr>
          <p:spPr bwMode="auto">
            <a:xfrm>
              <a:off x="1597" y="1746"/>
              <a:ext cx="259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09" name="Rectangle 21"/>
            <p:cNvSpPr>
              <a:spLocks noChangeArrowheads="1"/>
            </p:cNvSpPr>
            <p:nvPr/>
          </p:nvSpPr>
          <p:spPr bwMode="auto">
            <a:xfrm>
              <a:off x="1456" y="1882"/>
              <a:ext cx="554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10" name="Rectangle 22"/>
            <p:cNvSpPr>
              <a:spLocks noChangeArrowheads="1"/>
            </p:cNvSpPr>
            <p:nvPr/>
          </p:nvSpPr>
          <p:spPr bwMode="auto">
            <a:xfrm>
              <a:off x="1403" y="2290"/>
              <a:ext cx="672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11" name="Rectangle 23"/>
            <p:cNvSpPr>
              <a:spLocks noChangeArrowheads="1"/>
            </p:cNvSpPr>
            <p:nvPr/>
          </p:nvSpPr>
          <p:spPr bwMode="auto">
            <a:xfrm>
              <a:off x="1468" y="2698"/>
              <a:ext cx="543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12" name="Rectangle 24"/>
            <p:cNvSpPr>
              <a:spLocks noChangeArrowheads="1"/>
            </p:cNvSpPr>
            <p:nvPr/>
          </p:nvSpPr>
          <p:spPr bwMode="auto">
            <a:xfrm>
              <a:off x="1559" y="3107"/>
              <a:ext cx="365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13" name="Rectangle 25"/>
            <p:cNvSpPr>
              <a:spLocks noChangeArrowheads="1"/>
            </p:cNvSpPr>
            <p:nvPr/>
          </p:nvSpPr>
          <p:spPr bwMode="auto">
            <a:xfrm>
              <a:off x="1643" y="3515"/>
              <a:ext cx="188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14" name="Rectangle 26"/>
            <p:cNvSpPr>
              <a:spLocks noChangeArrowheads="1"/>
            </p:cNvSpPr>
            <p:nvPr/>
          </p:nvSpPr>
          <p:spPr bwMode="auto">
            <a:xfrm>
              <a:off x="1392" y="2018"/>
              <a:ext cx="682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15" name="Rectangle 27"/>
            <p:cNvSpPr>
              <a:spLocks noChangeArrowheads="1"/>
            </p:cNvSpPr>
            <p:nvPr/>
          </p:nvSpPr>
          <p:spPr bwMode="auto">
            <a:xfrm>
              <a:off x="1442" y="2426"/>
              <a:ext cx="593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16" name="Rectangle 28"/>
            <p:cNvSpPr>
              <a:spLocks noChangeArrowheads="1"/>
            </p:cNvSpPr>
            <p:nvPr/>
          </p:nvSpPr>
          <p:spPr bwMode="auto">
            <a:xfrm>
              <a:off x="1523" y="2834"/>
              <a:ext cx="436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17" name="Rectangle 29"/>
            <p:cNvSpPr>
              <a:spLocks noChangeArrowheads="1"/>
            </p:cNvSpPr>
            <p:nvPr/>
          </p:nvSpPr>
          <p:spPr bwMode="auto">
            <a:xfrm>
              <a:off x="1610" y="3243"/>
              <a:ext cx="259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18" name="Rectangle 30"/>
            <p:cNvSpPr>
              <a:spLocks noChangeArrowheads="1"/>
            </p:cNvSpPr>
            <p:nvPr/>
          </p:nvSpPr>
          <p:spPr bwMode="auto">
            <a:xfrm>
              <a:off x="1688" y="3651"/>
              <a:ext cx="97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89119" name="Group 31"/>
          <p:cNvGrpSpPr>
            <a:grpSpLocks/>
          </p:cNvGrpSpPr>
          <p:nvPr/>
        </p:nvGrpSpPr>
        <p:grpSpPr bwMode="auto">
          <a:xfrm>
            <a:off x="4092575" y="3036888"/>
            <a:ext cx="715963" cy="1793875"/>
            <a:chOff x="2166" y="2154"/>
            <a:chExt cx="688" cy="1724"/>
          </a:xfrm>
        </p:grpSpPr>
        <p:sp>
          <p:nvSpPr>
            <p:cNvPr id="89120" name="Rectangle 32"/>
            <p:cNvSpPr>
              <a:spLocks noChangeArrowheads="1"/>
            </p:cNvSpPr>
            <p:nvPr/>
          </p:nvSpPr>
          <p:spPr bwMode="auto">
            <a:xfrm>
              <a:off x="2350" y="2154"/>
              <a:ext cx="301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21" name="Rectangle 33"/>
            <p:cNvSpPr>
              <a:spLocks noChangeArrowheads="1"/>
            </p:cNvSpPr>
            <p:nvPr/>
          </p:nvSpPr>
          <p:spPr bwMode="auto">
            <a:xfrm>
              <a:off x="2218" y="2290"/>
              <a:ext cx="581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22" name="Rectangle 34"/>
            <p:cNvSpPr>
              <a:spLocks noChangeArrowheads="1"/>
            </p:cNvSpPr>
            <p:nvPr/>
          </p:nvSpPr>
          <p:spPr bwMode="auto">
            <a:xfrm>
              <a:off x="2192" y="2698"/>
              <a:ext cx="642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23" name="Rectangle 35"/>
            <p:cNvSpPr>
              <a:spLocks noChangeArrowheads="1"/>
            </p:cNvSpPr>
            <p:nvPr/>
          </p:nvSpPr>
          <p:spPr bwMode="auto">
            <a:xfrm>
              <a:off x="2266" y="3106"/>
              <a:ext cx="492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24" name="Rectangle 36"/>
            <p:cNvSpPr>
              <a:spLocks noChangeArrowheads="1"/>
            </p:cNvSpPr>
            <p:nvPr/>
          </p:nvSpPr>
          <p:spPr bwMode="auto">
            <a:xfrm>
              <a:off x="2360" y="3515"/>
              <a:ext cx="302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25" name="Rectangle 37"/>
            <p:cNvSpPr>
              <a:spLocks noChangeArrowheads="1"/>
            </p:cNvSpPr>
            <p:nvPr/>
          </p:nvSpPr>
          <p:spPr bwMode="auto">
            <a:xfrm>
              <a:off x="2166" y="2426"/>
              <a:ext cx="688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26" name="Rectangle 38"/>
            <p:cNvSpPr>
              <a:spLocks noChangeArrowheads="1"/>
            </p:cNvSpPr>
            <p:nvPr/>
          </p:nvSpPr>
          <p:spPr bwMode="auto">
            <a:xfrm>
              <a:off x="2237" y="2834"/>
              <a:ext cx="555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27" name="Rectangle 39"/>
            <p:cNvSpPr>
              <a:spLocks noChangeArrowheads="1"/>
            </p:cNvSpPr>
            <p:nvPr/>
          </p:nvSpPr>
          <p:spPr bwMode="auto">
            <a:xfrm>
              <a:off x="2321" y="3242"/>
              <a:ext cx="373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28" name="Rectangle 40"/>
            <p:cNvSpPr>
              <a:spLocks noChangeArrowheads="1"/>
            </p:cNvSpPr>
            <p:nvPr/>
          </p:nvSpPr>
          <p:spPr bwMode="auto">
            <a:xfrm>
              <a:off x="2405" y="3651"/>
              <a:ext cx="199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89129" name="Group 41"/>
          <p:cNvGrpSpPr>
            <a:grpSpLocks/>
          </p:cNvGrpSpPr>
          <p:nvPr/>
        </p:nvGrpSpPr>
        <p:grpSpPr bwMode="auto">
          <a:xfrm>
            <a:off x="4984750" y="2611438"/>
            <a:ext cx="711200" cy="2219325"/>
            <a:chOff x="1392" y="1746"/>
            <a:chExt cx="683" cy="2132"/>
          </a:xfrm>
        </p:grpSpPr>
        <p:sp>
          <p:nvSpPr>
            <p:cNvPr id="89130" name="Rectangle 42"/>
            <p:cNvSpPr>
              <a:spLocks noChangeArrowheads="1"/>
            </p:cNvSpPr>
            <p:nvPr/>
          </p:nvSpPr>
          <p:spPr bwMode="auto">
            <a:xfrm>
              <a:off x="1597" y="1746"/>
              <a:ext cx="259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31" name="Rectangle 43"/>
            <p:cNvSpPr>
              <a:spLocks noChangeArrowheads="1"/>
            </p:cNvSpPr>
            <p:nvPr/>
          </p:nvSpPr>
          <p:spPr bwMode="auto">
            <a:xfrm>
              <a:off x="1456" y="1882"/>
              <a:ext cx="554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32" name="Rectangle 44"/>
            <p:cNvSpPr>
              <a:spLocks noChangeArrowheads="1"/>
            </p:cNvSpPr>
            <p:nvPr/>
          </p:nvSpPr>
          <p:spPr bwMode="auto">
            <a:xfrm>
              <a:off x="1403" y="2290"/>
              <a:ext cx="672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33" name="Rectangle 45"/>
            <p:cNvSpPr>
              <a:spLocks noChangeArrowheads="1"/>
            </p:cNvSpPr>
            <p:nvPr/>
          </p:nvSpPr>
          <p:spPr bwMode="auto">
            <a:xfrm>
              <a:off x="1468" y="2698"/>
              <a:ext cx="543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34" name="Rectangle 46"/>
            <p:cNvSpPr>
              <a:spLocks noChangeArrowheads="1"/>
            </p:cNvSpPr>
            <p:nvPr/>
          </p:nvSpPr>
          <p:spPr bwMode="auto">
            <a:xfrm>
              <a:off x="1559" y="3107"/>
              <a:ext cx="365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35" name="Rectangle 47"/>
            <p:cNvSpPr>
              <a:spLocks noChangeArrowheads="1"/>
            </p:cNvSpPr>
            <p:nvPr/>
          </p:nvSpPr>
          <p:spPr bwMode="auto">
            <a:xfrm>
              <a:off x="1643" y="3515"/>
              <a:ext cx="188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36" name="Rectangle 48"/>
            <p:cNvSpPr>
              <a:spLocks noChangeArrowheads="1"/>
            </p:cNvSpPr>
            <p:nvPr/>
          </p:nvSpPr>
          <p:spPr bwMode="auto">
            <a:xfrm>
              <a:off x="1392" y="2018"/>
              <a:ext cx="682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37" name="Rectangle 49"/>
            <p:cNvSpPr>
              <a:spLocks noChangeArrowheads="1"/>
            </p:cNvSpPr>
            <p:nvPr/>
          </p:nvSpPr>
          <p:spPr bwMode="auto">
            <a:xfrm>
              <a:off x="1442" y="2426"/>
              <a:ext cx="593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38" name="Rectangle 50"/>
            <p:cNvSpPr>
              <a:spLocks noChangeArrowheads="1"/>
            </p:cNvSpPr>
            <p:nvPr/>
          </p:nvSpPr>
          <p:spPr bwMode="auto">
            <a:xfrm>
              <a:off x="1523" y="2834"/>
              <a:ext cx="436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39" name="Rectangle 51"/>
            <p:cNvSpPr>
              <a:spLocks noChangeArrowheads="1"/>
            </p:cNvSpPr>
            <p:nvPr/>
          </p:nvSpPr>
          <p:spPr bwMode="auto">
            <a:xfrm>
              <a:off x="1610" y="3243"/>
              <a:ext cx="259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40" name="Rectangle 52"/>
            <p:cNvSpPr>
              <a:spLocks noChangeArrowheads="1"/>
            </p:cNvSpPr>
            <p:nvPr/>
          </p:nvSpPr>
          <p:spPr bwMode="auto">
            <a:xfrm>
              <a:off x="1688" y="3651"/>
              <a:ext cx="97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89141" name="Group 53"/>
          <p:cNvGrpSpPr>
            <a:grpSpLocks/>
          </p:cNvGrpSpPr>
          <p:nvPr/>
        </p:nvGrpSpPr>
        <p:grpSpPr bwMode="auto">
          <a:xfrm>
            <a:off x="5776913" y="3036888"/>
            <a:ext cx="715962" cy="1793875"/>
            <a:chOff x="2166" y="2154"/>
            <a:chExt cx="688" cy="1724"/>
          </a:xfrm>
        </p:grpSpPr>
        <p:sp>
          <p:nvSpPr>
            <p:cNvPr id="89142" name="Rectangle 54"/>
            <p:cNvSpPr>
              <a:spLocks noChangeArrowheads="1"/>
            </p:cNvSpPr>
            <p:nvPr/>
          </p:nvSpPr>
          <p:spPr bwMode="auto">
            <a:xfrm>
              <a:off x="2350" y="2154"/>
              <a:ext cx="301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43" name="Rectangle 55"/>
            <p:cNvSpPr>
              <a:spLocks noChangeArrowheads="1"/>
            </p:cNvSpPr>
            <p:nvPr/>
          </p:nvSpPr>
          <p:spPr bwMode="auto">
            <a:xfrm>
              <a:off x="2218" y="2290"/>
              <a:ext cx="581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44" name="Rectangle 56"/>
            <p:cNvSpPr>
              <a:spLocks noChangeArrowheads="1"/>
            </p:cNvSpPr>
            <p:nvPr/>
          </p:nvSpPr>
          <p:spPr bwMode="auto">
            <a:xfrm>
              <a:off x="2192" y="2698"/>
              <a:ext cx="642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45" name="Rectangle 57"/>
            <p:cNvSpPr>
              <a:spLocks noChangeArrowheads="1"/>
            </p:cNvSpPr>
            <p:nvPr/>
          </p:nvSpPr>
          <p:spPr bwMode="auto">
            <a:xfrm>
              <a:off x="2266" y="3106"/>
              <a:ext cx="492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46" name="Rectangle 58"/>
            <p:cNvSpPr>
              <a:spLocks noChangeArrowheads="1"/>
            </p:cNvSpPr>
            <p:nvPr/>
          </p:nvSpPr>
          <p:spPr bwMode="auto">
            <a:xfrm>
              <a:off x="2360" y="3515"/>
              <a:ext cx="302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47" name="Rectangle 59"/>
            <p:cNvSpPr>
              <a:spLocks noChangeArrowheads="1"/>
            </p:cNvSpPr>
            <p:nvPr/>
          </p:nvSpPr>
          <p:spPr bwMode="auto">
            <a:xfrm>
              <a:off x="2166" y="2426"/>
              <a:ext cx="688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48" name="Rectangle 60"/>
            <p:cNvSpPr>
              <a:spLocks noChangeArrowheads="1"/>
            </p:cNvSpPr>
            <p:nvPr/>
          </p:nvSpPr>
          <p:spPr bwMode="auto">
            <a:xfrm>
              <a:off x="2237" y="2834"/>
              <a:ext cx="555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49" name="Rectangle 61"/>
            <p:cNvSpPr>
              <a:spLocks noChangeArrowheads="1"/>
            </p:cNvSpPr>
            <p:nvPr/>
          </p:nvSpPr>
          <p:spPr bwMode="auto">
            <a:xfrm>
              <a:off x="2321" y="3242"/>
              <a:ext cx="373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50" name="Rectangle 62"/>
            <p:cNvSpPr>
              <a:spLocks noChangeArrowheads="1"/>
            </p:cNvSpPr>
            <p:nvPr/>
          </p:nvSpPr>
          <p:spPr bwMode="auto">
            <a:xfrm>
              <a:off x="2405" y="3651"/>
              <a:ext cx="199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89151" name="Group 63"/>
          <p:cNvGrpSpPr>
            <a:grpSpLocks/>
          </p:cNvGrpSpPr>
          <p:nvPr/>
        </p:nvGrpSpPr>
        <p:grpSpPr bwMode="auto">
          <a:xfrm>
            <a:off x="6569075" y="3463925"/>
            <a:ext cx="631825" cy="1368425"/>
            <a:chOff x="3006" y="2562"/>
            <a:chExt cx="607" cy="1315"/>
          </a:xfrm>
        </p:grpSpPr>
        <p:sp>
          <p:nvSpPr>
            <p:cNvPr id="89152" name="Rectangle 64"/>
            <p:cNvSpPr>
              <a:spLocks noChangeArrowheads="1"/>
            </p:cNvSpPr>
            <p:nvPr/>
          </p:nvSpPr>
          <p:spPr bwMode="auto">
            <a:xfrm>
              <a:off x="3139" y="2562"/>
              <a:ext cx="313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53" name="Rectangle 65"/>
            <p:cNvSpPr>
              <a:spLocks noChangeArrowheads="1"/>
            </p:cNvSpPr>
            <p:nvPr/>
          </p:nvSpPr>
          <p:spPr bwMode="auto">
            <a:xfrm>
              <a:off x="3016" y="2698"/>
              <a:ext cx="575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54" name="Rectangle 66"/>
            <p:cNvSpPr>
              <a:spLocks noChangeArrowheads="1"/>
            </p:cNvSpPr>
            <p:nvPr/>
          </p:nvSpPr>
          <p:spPr bwMode="auto">
            <a:xfrm>
              <a:off x="3029" y="3106"/>
              <a:ext cx="558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55" name="Rectangle 67"/>
            <p:cNvSpPr>
              <a:spLocks noChangeArrowheads="1"/>
            </p:cNvSpPr>
            <p:nvPr/>
          </p:nvSpPr>
          <p:spPr bwMode="auto">
            <a:xfrm>
              <a:off x="3109" y="3514"/>
              <a:ext cx="384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56" name="Rectangle 68"/>
            <p:cNvSpPr>
              <a:spLocks noChangeArrowheads="1"/>
            </p:cNvSpPr>
            <p:nvPr/>
          </p:nvSpPr>
          <p:spPr bwMode="auto">
            <a:xfrm>
              <a:off x="3006" y="2834"/>
              <a:ext cx="607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57" name="Rectangle 69"/>
            <p:cNvSpPr>
              <a:spLocks noChangeArrowheads="1"/>
            </p:cNvSpPr>
            <p:nvPr/>
          </p:nvSpPr>
          <p:spPr bwMode="auto">
            <a:xfrm>
              <a:off x="3080" y="3242"/>
              <a:ext cx="453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58" name="Rectangle 70"/>
            <p:cNvSpPr>
              <a:spLocks noChangeArrowheads="1"/>
            </p:cNvSpPr>
            <p:nvPr/>
          </p:nvSpPr>
          <p:spPr bwMode="auto">
            <a:xfrm>
              <a:off x="3161" y="3650"/>
              <a:ext cx="265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sp>
        <p:nvSpPr>
          <p:cNvPr id="89159" name="Line 71"/>
          <p:cNvSpPr>
            <a:spLocks noChangeShapeType="1"/>
          </p:cNvSpPr>
          <p:nvPr/>
        </p:nvSpPr>
        <p:spPr bwMode="auto">
          <a:xfrm>
            <a:off x="719138" y="4830763"/>
            <a:ext cx="89296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89160" name="Group 72"/>
          <p:cNvGrpSpPr>
            <a:grpSpLocks/>
          </p:cNvGrpSpPr>
          <p:nvPr/>
        </p:nvGrpSpPr>
        <p:grpSpPr bwMode="auto">
          <a:xfrm>
            <a:off x="7416800" y="3036888"/>
            <a:ext cx="715963" cy="1793875"/>
            <a:chOff x="2166" y="2154"/>
            <a:chExt cx="688" cy="1724"/>
          </a:xfrm>
        </p:grpSpPr>
        <p:sp>
          <p:nvSpPr>
            <p:cNvPr id="89161" name="Rectangle 73"/>
            <p:cNvSpPr>
              <a:spLocks noChangeArrowheads="1"/>
            </p:cNvSpPr>
            <p:nvPr/>
          </p:nvSpPr>
          <p:spPr bwMode="auto">
            <a:xfrm>
              <a:off x="2350" y="2154"/>
              <a:ext cx="301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62" name="Rectangle 74"/>
            <p:cNvSpPr>
              <a:spLocks noChangeArrowheads="1"/>
            </p:cNvSpPr>
            <p:nvPr/>
          </p:nvSpPr>
          <p:spPr bwMode="auto">
            <a:xfrm>
              <a:off x="2218" y="2290"/>
              <a:ext cx="581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63" name="Rectangle 75"/>
            <p:cNvSpPr>
              <a:spLocks noChangeArrowheads="1"/>
            </p:cNvSpPr>
            <p:nvPr/>
          </p:nvSpPr>
          <p:spPr bwMode="auto">
            <a:xfrm>
              <a:off x="2192" y="2698"/>
              <a:ext cx="642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64" name="Rectangle 76"/>
            <p:cNvSpPr>
              <a:spLocks noChangeArrowheads="1"/>
            </p:cNvSpPr>
            <p:nvPr/>
          </p:nvSpPr>
          <p:spPr bwMode="auto">
            <a:xfrm>
              <a:off x="2266" y="3106"/>
              <a:ext cx="492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65" name="Rectangle 77"/>
            <p:cNvSpPr>
              <a:spLocks noChangeArrowheads="1"/>
            </p:cNvSpPr>
            <p:nvPr/>
          </p:nvSpPr>
          <p:spPr bwMode="auto">
            <a:xfrm>
              <a:off x="2360" y="3515"/>
              <a:ext cx="302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66" name="Rectangle 78"/>
            <p:cNvSpPr>
              <a:spLocks noChangeArrowheads="1"/>
            </p:cNvSpPr>
            <p:nvPr/>
          </p:nvSpPr>
          <p:spPr bwMode="auto">
            <a:xfrm>
              <a:off x="2166" y="2426"/>
              <a:ext cx="688" cy="227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67" name="Rectangle 79"/>
            <p:cNvSpPr>
              <a:spLocks noChangeArrowheads="1"/>
            </p:cNvSpPr>
            <p:nvPr/>
          </p:nvSpPr>
          <p:spPr bwMode="auto">
            <a:xfrm>
              <a:off x="2237" y="2834"/>
              <a:ext cx="555" cy="227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68" name="Rectangle 80"/>
            <p:cNvSpPr>
              <a:spLocks noChangeArrowheads="1"/>
            </p:cNvSpPr>
            <p:nvPr/>
          </p:nvSpPr>
          <p:spPr bwMode="auto">
            <a:xfrm>
              <a:off x="2321" y="3242"/>
              <a:ext cx="373" cy="227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69" name="Rectangle 81"/>
            <p:cNvSpPr>
              <a:spLocks noChangeArrowheads="1"/>
            </p:cNvSpPr>
            <p:nvPr/>
          </p:nvSpPr>
          <p:spPr bwMode="auto">
            <a:xfrm>
              <a:off x="2405" y="3651"/>
              <a:ext cx="199" cy="227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89170" name="Group 82"/>
          <p:cNvGrpSpPr>
            <a:grpSpLocks/>
          </p:cNvGrpSpPr>
          <p:nvPr/>
        </p:nvGrpSpPr>
        <p:grpSpPr bwMode="auto">
          <a:xfrm>
            <a:off x="8207375" y="3462338"/>
            <a:ext cx="631825" cy="1368425"/>
            <a:chOff x="3006" y="2562"/>
            <a:chExt cx="607" cy="1315"/>
          </a:xfrm>
        </p:grpSpPr>
        <p:sp>
          <p:nvSpPr>
            <p:cNvPr id="89171" name="Rectangle 83"/>
            <p:cNvSpPr>
              <a:spLocks noChangeArrowheads="1"/>
            </p:cNvSpPr>
            <p:nvPr/>
          </p:nvSpPr>
          <p:spPr bwMode="auto">
            <a:xfrm>
              <a:off x="3139" y="2562"/>
              <a:ext cx="313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72" name="Rectangle 84"/>
            <p:cNvSpPr>
              <a:spLocks noChangeArrowheads="1"/>
            </p:cNvSpPr>
            <p:nvPr/>
          </p:nvSpPr>
          <p:spPr bwMode="auto">
            <a:xfrm>
              <a:off x="3016" y="2698"/>
              <a:ext cx="575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73" name="Rectangle 85"/>
            <p:cNvSpPr>
              <a:spLocks noChangeArrowheads="1"/>
            </p:cNvSpPr>
            <p:nvPr/>
          </p:nvSpPr>
          <p:spPr bwMode="auto">
            <a:xfrm>
              <a:off x="3029" y="3106"/>
              <a:ext cx="558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74" name="Rectangle 86"/>
            <p:cNvSpPr>
              <a:spLocks noChangeArrowheads="1"/>
            </p:cNvSpPr>
            <p:nvPr/>
          </p:nvSpPr>
          <p:spPr bwMode="auto">
            <a:xfrm>
              <a:off x="3109" y="3514"/>
              <a:ext cx="384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75" name="Rectangle 87"/>
            <p:cNvSpPr>
              <a:spLocks noChangeArrowheads="1"/>
            </p:cNvSpPr>
            <p:nvPr/>
          </p:nvSpPr>
          <p:spPr bwMode="auto">
            <a:xfrm>
              <a:off x="3006" y="2834"/>
              <a:ext cx="607" cy="227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76" name="Rectangle 88"/>
            <p:cNvSpPr>
              <a:spLocks noChangeArrowheads="1"/>
            </p:cNvSpPr>
            <p:nvPr/>
          </p:nvSpPr>
          <p:spPr bwMode="auto">
            <a:xfrm>
              <a:off x="3080" y="3242"/>
              <a:ext cx="453" cy="227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77" name="Rectangle 89"/>
            <p:cNvSpPr>
              <a:spLocks noChangeArrowheads="1"/>
            </p:cNvSpPr>
            <p:nvPr/>
          </p:nvSpPr>
          <p:spPr bwMode="auto">
            <a:xfrm>
              <a:off x="3161" y="3650"/>
              <a:ext cx="265" cy="227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89178" name="Group 90"/>
          <p:cNvGrpSpPr>
            <a:grpSpLocks/>
          </p:cNvGrpSpPr>
          <p:nvPr/>
        </p:nvGrpSpPr>
        <p:grpSpPr bwMode="auto">
          <a:xfrm>
            <a:off x="1655763" y="2195513"/>
            <a:ext cx="609600" cy="2635250"/>
            <a:chOff x="615" y="1338"/>
            <a:chExt cx="586" cy="2533"/>
          </a:xfrm>
        </p:grpSpPr>
        <p:sp>
          <p:nvSpPr>
            <p:cNvPr id="89179" name="Rectangle 91"/>
            <p:cNvSpPr>
              <a:spLocks noChangeArrowheads="1"/>
            </p:cNvSpPr>
            <p:nvPr/>
          </p:nvSpPr>
          <p:spPr bwMode="auto">
            <a:xfrm>
              <a:off x="816" y="1338"/>
              <a:ext cx="136" cy="9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80" name="Rectangle 92"/>
            <p:cNvSpPr>
              <a:spLocks noChangeArrowheads="1"/>
            </p:cNvSpPr>
            <p:nvPr/>
          </p:nvSpPr>
          <p:spPr bwMode="auto">
            <a:xfrm>
              <a:off x="685" y="1474"/>
              <a:ext cx="436" cy="9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81" name="Rectangle 93"/>
            <p:cNvSpPr>
              <a:spLocks noChangeArrowheads="1"/>
            </p:cNvSpPr>
            <p:nvPr/>
          </p:nvSpPr>
          <p:spPr bwMode="auto">
            <a:xfrm>
              <a:off x="615" y="1882"/>
              <a:ext cx="586" cy="9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82" name="Rectangle 94"/>
            <p:cNvSpPr>
              <a:spLocks noChangeArrowheads="1"/>
            </p:cNvSpPr>
            <p:nvPr/>
          </p:nvSpPr>
          <p:spPr bwMode="auto">
            <a:xfrm>
              <a:off x="651" y="2290"/>
              <a:ext cx="513" cy="9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83" name="Rectangle 95"/>
            <p:cNvSpPr>
              <a:spLocks noChangeArrowheads="1"/>
            </p:cNvSpPr>
            <p:nvPr/>
          </p:nvSpPr>
          <p:spPr bwMode="auto">
            <a:xfrm>
              <a:off x="715" y="2699"/>
              <a:ext cx="383" cy="9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84" name="Rectangle 96"/>
            <p:cNvSpPr>
              <a:spLocks noChangeArrowheads="1"/>
            </p:cNvSpPr>
            <p:nvPr/>
          </p:nvSpPr>
          <p:spPr bwMode="auto">
            <a:xfrm>
              <a:off x="781" y="3107"/>
              <a:ext cx="254" cy="9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85" name="Rectangle 97"/>
            <p:cNvSpPr>
              <a:spLocks noChangeArrowheads="1"/>
            </p:cNvSpPr>
            <p:nvPr/>
          </p:nvSpPr>
          <p:spPr bwMode="auto">
            <a:xfrm>
              <a:off x="853" y="3515"/>
              <a:ext cx="112" cy="9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86" name="Rectangle 98"/>
            <p:cNvSpPr>
              <a:spLocks noChangeArrowheads="1"/>
            </p:cNvSpPr>
            <p:nvPr/>
          </p:nvSpPr>
          <p:spPr bwMode="auto">
            <a:xfrm>
              <a:off x="626" y="1610"/>
              <a:ext cx="547" cy="227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87" name="Rectangle 99"/>
            <p:cNvSpPr>
              <a:spLocks noChangeArrowheads="1"/>
            </p:cNvSpPr>
            <p:nvPr/>
          </p:nvSpPr>
          <p:spPr bwMode="auto">
            <a:xfrm>
              <a:off x="628" y="2018"/>
              <a:ext cx="552" cy="227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88" name="Rectangle 100"/>
            <p:cNvSpPr>
              <a:spLocks noChangeArrowheads="1"/>
            </p:cNvSpPr>
            <p:nvPr/>
          </p:nvSpPr>
          <p:spPr bwMode="auto">
            <a:xfrm>
              <a:off x="685" y="2426"/>
              <a:ext cx="442" cy="227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89" name="Rectangle 101"/>
            <p:cNvSpPr>
              <a:spLocks noChangeArrowheads="1"/>
            </p:cNvSpPr>
            <p:nvPr/>
          </p:nvSpPr>
          <p:spPr bwMode="auto">
            <a:xfrm>
              <a:off x="754" y="2835"/>
              <a:ext cx="304" cy="227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90" name="Rectangle 102"/>
            <p:cNvSpPr>
              <a:spLocks noChangeArrowheads="1"/>
            </p:cNvSpPr>
            <p:nvPr/>
          </p:nvSpPr>
          <p:spPr bwMode="auto">
            <a:xfrm>
              <a:off x="826" y="3243"/>
              <a:ext cx="157" cy="227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91" name="Rectangle 103"/>
            <p:cNvSpPr>
              <a:spLocks noChangeArrowheads="1"/>
            </p:cNvSpPr>
            <p:nvPr/>
          </p:nvSpPr>
          <p:spPr bwMode="auto">
            <a:xfrm>
              <a:off x="883" y="3644"/>
              <a:ext cx="44" cy="227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89192" name="Group 104"/>
          <p:cNvGrpSpPr>
            <a:grpSpLocks/>
          </p:cNvGrpSpPr>
          <p:nvPr/>
        </p:nvGrpSpPr>
        <p:grpSpPr bwMode="auto">
          <a:xfrm>
            <a:off x="8945563" y="3887788"/>
            <a:ext cx="631825" cy="944562"/>
            <a:chOff x="5680" y="2444"/>
            <a:chExt cx="398" cy="595"/>
          </a:xfrm>
        </p:grpSpPr>
        <p:sp>
          <p:nvSpPr>
            <p:cNvPr id="89193" name="Rectangle 105"/>
            <p:cNvSpPr>
              <a:spLocks noChangeArrowheads="1"/>
            </p:cNvSpPr>
            <p:nvPr/>
          </p:nvSpPr>
          <p:spPr bwMode="auto">
            <a:xfrm>
              <a:off x="5767" y="2444"/>
              <a:ext cx="205" cy="60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94" name="Rectangle 106"/>
            <p:cNvSpPr>
              <a:spLocks noChangeArrowheads="1"/>
            </p:cNvSpPr>
            <p:nvPr/>
          </p:nvSpPr>
          <p:spPr bwMode="auto">
            <a:xfrm>
              <a:off x="5687" y="2533"/>
              <a:ext cx="377" cy="60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95" name="Rectangle 107"/>
            <p:cNvSpPr>
              <a:spLocks noChangeArrowheads="1"/>
            </p:cNvSpPr>
            <p:nvPr/>
          </p:nvSpPr>
          <p:spPr bwMode="auto">
            <a:xfrm>
              <a:off x="5695" y="2801"/>
              <a:ext cx="366" cy="59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96" name="Rectangle 108"/>
            <p:cNvSpPr>
              <a:spLocks noChangeArrowheads="1"/>
            </p:cNvSpPr>
            <p:nvPr/>
          </p:nvSpPr>
          <p:spPr bwMode="auto">
            <a:xfrm>
              <a:off x="5680" y="2622"/>
              <a:ext cx="398" cy="149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197" name="Rectangle 109"/>
            <p:cNvSpPr>
              <a:spLocks noChangeArrowheads="1"/>
            </p:cNvSpPr>
            <p:nvPr/>
          </p:nvSpPr>
          <p:spPr bwMode="auto">
            <a:xfrm>
              <a:off x="5729" y="2890"/>
              <a:ext cx="297" cy="149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89198" name="Group 110"/>
          <p:cNvGrpSpPr>
            <a:grpSpLocks/>
          </p:cNvGrpSpPr>
          <p:nvPr/>
        </p:nvGrpSpPr>
        <p:grpSpPr bwMode="auto">
          <a:xfrm>
            <a:off x="815975" y="1763713"/>
            <a:ext cx="685800" cy="3067050"/>
            <a:chOff x="514" y="1111"/>
            <a:chExt cx="432" cy="1932"/>
          </a:xfrm>
        </p:grpSpPr>
        <p:sp>
          <p:nvSpPr>
            <p:cNvPr id="89199" name="Rectangle 111"/>
            <p:cNvSpPr>
              <a:spLocks noChangeArrowheads="1"/>
            </p:cNvSpPr>
            <p:nvPr/>
          </p:nvSpPr>
          <p:spPr bwMode="auto">
            <a:xfrm>
              <a:off x="654" y="1111"/>
              <a:ext cx="122" cy="63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200" name="Rectangle 112"/>
            <p:cNvSpPr>
              <a:spLocks noChangeArrowheads="1"/>
            </p:cNvSpPr>
            <p:nvPr/>
          </p:nvSpPr>
          <p:spPr bwMode="auto">
            <a:xfrm>
              <a:off x="562" y="1200"/>
              <a:ext cx="325" cy="57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201" name="Rectangle 113"/>
            <p:cNvSpPr>
              <a:spLocks noChangeArrowheads="1"/>
            </p:cNvSpPr>
            <p:nvPr/>
          </p:nvSpPr>
          <p:spPr bwMode="auto">
            <a:xfrm>
              <a:off x="553" y="1740"/>
              <a:ext cx="369" cy="5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202" name="Rectangle 114"/>
            <p:cNvSpPr>
              <a:spLocks noChangeArrowheads="1"/>
            </p:cNvSpPr>
            <p:nvPr/>
          </p:nvSpPr>
          <p:spPr bwMode="auto">
            <a:xfrm>
              <a:off x="589" y="2007"/>
              <a:ext cx="294" cy="66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203" name="Rectangle 115"/>
            <p:cNvSpPr>
              <a:spLocks noChangeArrowheads="1"/>
            </p:cNvSpPr>
            <p:nvPr/>
          </p:nvSpPr>
          <p:spPr bwMode="auto">
            <a:xfrm>
              <a:off x="634" y="2275"/>
              <a:ext cx="209" cy="63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204" name="Rectangle 116"/>
            <p:cNvSpPr>
              <a:spLocks noChangeArrowheads="1"/>
            </p:cNvSpPr>
            <p:nvPr/>
          </p:nvSpPr>
          <p:spPr bwMode="auto">
            <a:xfrm>
              <a:off x="683" y="2542"/>
              <a:ext cx="112" cy="63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205" name="Rectangle 117"/>
            <p:cNvSpPr>
              <a:spLocks noChangeArrowheads="1"/>
            </p:cNvSpPr>
            <p:nvPr/>
          </p:nvSpPr>
          <p:spPr bwMode="auto">
            <a:xfrm>
              <a:off x="715" y="2810"/>
              <a:ext cx="44" cy="56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206" name="Rectangle 118"/>
            <p:cNvSpPr>
              <a:spLocks noChangeArrowheads="1"/>
            </p:cNvSpPr>
            <p:nvPr/>
          </p:nvSpPr>
          <p:spPr bwMode="auto">
            <a:xfrm>
              <a:off x="519" y="1289"/>
              <a:ext cx="408" cy="14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207" name="Rectangle 119"/>
            <p:cNvSpPr>
              <a:spLocks noChangeArrowheads="1"/>
            </p:cNvSpPr>
            <p:nvPr/>
          </p:nvSpPr>
          <p:spPr bwMode="auto">
            <a:xfrm>
              <a:off x="562" y="1829"/>
              <a:ext cx="349" cy="148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208" name="Rectangle 120"/>
            <p:cNvSpPr>
              <a:spLocks noChangeArrowheads="1"/>
            </p:cNvSpPr>
            <p:nvPr/>
          </p:nvSpPr>
          <p:spPr bwMode="auto">
            <a:xfrm>
              <a:off x="614" y="2096"/>
              <a:ext cx="251" cy="14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209" name="Rectangle 121"/>
            <p:cNvSpPr>
              <a:spLocks noChangeArrowheads="1"/>
            </p:cNvSpPr>
            <p:nvPr/>
          </p:nvSpPr>
          <p:spPr bwMode="auto">
            <a:xfrm>
              <a:off x="662" y="2364"/>
              <a:ext cx="151" cy="14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210" name="Rectangle 122"/>
            <p:cNvSpPr>
              <a:spLocks noChangeArrowheads="1"/>
            </p:cNvSpPr>
            <p:nvPr/>
          </p:nvSpPr>
          <p:spPr bwMode="auto">
            <a:xfrm>
              <a:off x="706" y="2631"/>
              <a:ext cx="64" cy="14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211" name="Rectangle 123"/>
            <p:cNvSpPr>
              <a:spLocks noChangeArrowheads="1"/>
            </p:cNvSpPr>
            <p:nvPr/>
          </p:nvSpPr>
          <p:spPr bwMode="auto">
            <a:xfrm>
              <a:off x="514" y="1474"/>
              <a:ext cx="432" cy="50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212" name="Rectangle 124"/>
            <p:cNvSpPr>
              <a:spLocks noChangeArrowheads="1"/>
            </p:cNvSpPr>
            <p:nvPr/>
          </p:nvSpPr>
          <p:spPr bwMode="auto">
            <a:xfrm>
              <a:off x="535" y="1563"/>
              <a:ext cx="403" cy="148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89213" name="Line 125"/>
            <p:cNvSpPr>
              <a:spLocks noChangeShapeType="1"/>
            </p:cNvSpPr>
            <p:nvPr/>
          </p:nvSpPr>
          <p:spPr bwMode="auto">
            <a:xfrm flipH="1">
              <a:off x="736" y="2896"/>
              <a:ext cx="1" cy="14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89214" name="Rectangle 126"/>
          <p:cNvSpPr>
            <a:spLocks noChangeArrowheads="1"/>
          </p:cNvSpPr>
          <p:nvPr/>
        </p:nvSpPr>
        <p:spPr bwMode="auto">
          <a:xfrm>
            <a:off x="1008063" y="1730375"/>
            <a:ext cx="249237" cy="15398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15" name="Rectangle 127"/>
          <p:cNvSpPr>
            <a:spLocks noChangeArrowheads="1"/>
          </p:cNvSpPr>
          <p:nvPr/>
        </p:nvSpPr>
        <p:spPr bwMode="auto">
          <a:xfrm>
            <a:off x="866775" y="1879600"/>
            <a:ext cx="558800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16" name="Rectangle 128"/>
          <p:cNvSpPr>
            <a:spLocks noChangeArrowheads="1"/>
          </p:cNvSpPr>
          <p:nvPr/>
        </p:nvSpPr>
        <p:spPr bwMode="auto">
          <a:xfrm>
            <a:off x="792163" y="2014538"/>
            <a:ext cx="706437" cy="296862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17" name="Rectangle 129"/>
          <p:cNvSpPr>
            <a:spLocks noChangeArrowheads="1"/>
          </p:cNvSpPr>
          <p:nvPr/>
        </p:nvSpPr>
        <p:spPr bwMode="auto">
          <a:xfrm>
            <a:off x="796925" y="2309813"/>
            <a:ext cx="715963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18" name="Rectangle 130"/>
          <p:cNvSpPr>
            <a:spLocks noChangeArrowheads="1"/>
          </p:cNvSpPr>
          <p:nvPr/>
        </p:nvSpPr>
        <p:spPr bwMode="auto">
          <a:xfrm>
            <a:off x="812800" y="2444750"/>
            <a:ext cx="692150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19" name="Rectangle 131"/>
          <p:cNvSpPr>
            <a:spLocks noChangeArrowheads="1"/>
          </p:cNvSpPr>
          <p:nvPr/>
        </p:nvSpPr>
        <p:spPr bwMode="auto">
          <a:xfrm>
            <a:off x="858838" y="2728913"/>
            <a:ext cx="630237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20" name="Rectangle 132"/>
          <p:cNvSpPr>
            <a:spLocks noChangeArrowheads="1"/>
          </p:cNvSpPr>
          <p:nvPr/>
        </p:nvSpPr>
        <p:spPr bwMode="auto">
          <a:xfrm>
            <a:off x="876300" y="2874963"/>
            <a:ext cx="592138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21" name="Rectangle 133"/>
          <p:cNvSpPr>
            <a:spLocks noChangeArrowheads="1"/>
          </p:cNvSpPr>
          <p:nvPr/>
        </p:nvSpPr>
        <p:spPr bwMode="auto">
          <a:xfrm>
            <a:off x="912813" y="3159125"/>
            <a:ext cx="50641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22" name="Rectangle 134"/>
          <p:cNvSpPr>
            <a:spLocks noChangeArrowheads="1"/>
          </p:cNvSpPr>
          <p:nvPr/>
        </p:nvSpPr>
        <p:spPr bwMode="auto">
          <a:xfrm>
            <a:off x="949325" y="3305175"/>
            <a:ext cx="439738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23" name="Rectangle 135"/>
          <p:cNvSpPr>
            <a:spLocks noChangeArrowheads="1"/>
          </p:cNvSpPr>
          <p:nvPr/>
        </p:nvSpPr>
        <p:spPr bwMode="auto">
          <a:xfrm>
            <a:off x="985838" y="3589338"/>
            <a:ext cx="377825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24" name="Rectangle 136"/>
          <p:cNvSpPr>
            <a:spLocks noChangeArrowheads="1"/>
          </p:cNvSpPr>
          <p:nvPr/>
        </p:nvSpPr>
        <p:spPr bwMode="auto">
          <a:xfrm>
            <a:off x="1022350" y="3735388"/>
            <a:ext cx="287338" cy="277812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25" name="Rectangle 137"/>
          <p:cNvSpPr>
            <a:spLocks noChangeArrowheads="1"/>
          </p:cNvSpPr>
          <p:nvPr/>
        </p:nvSpPr>
        <p:spPr bwMode="auto">
          <a:xfrm>
            <a:off x="1058863" y="4014788"/>
            <a:ext cx="22066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26" name="Rectangle 138"/>
          <p:cNvSpPr>
            <a:spLocks noChangeArrowheads="1"/>
          </p:cNvSpPr>
          <p:nvPr/>
        </p:nvSpPr>
        <p:spPr bwMode="auto">
          <a:xfrm>
            <a:off x="1090613" y="4160838"/>
            <a:ext cx="153987" cy="277812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27" name="Rectangle 139"/>
          <p:cNvSpPr>
            <a:spLocks noChangeArrowheads="1"/>
          </p:cNvSpPr>
          <p:nvPr/>
        </p:nvSpPr>
        <p:spPr bwMode="auto">
          <a:xfrm>
            <a:off x="1108075" y="4430713"/>
            <a:ext cx="115888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28" name="Rectangle 140"/>
          <p:cNvSpPr>
            <a:spLocks noChangeArrowheads="1"/>
          </p:cNvSpPr>
          <p:nvPr/>
        </p:nvSpPr>
        <p:spPr bwMode="auto">
          <a:xfrm>
            <a:off x="1138238" y="4579938"/>
            <a:ext cx="69850" cy="24447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29" name="Rectangle 141"/>
          <p:cNvSpPr>
            <a:spLocks noChangeArrowheads="1"/>
          </p:cNvSpPr>
          <p:nvPr/>
        </p:nvSpPr>
        <p:spPr bwMode="auto">
          <a:xfrm>
            <a:off x="1847850" y="2160588"/>
            <a:ext cx="182563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30" name="Rectangle 142"/>
          <p:cNvSpPr>
            <a:spLocks noChangeArrowheads="1"/>
          </p:cNvSpPr>
          <p:nvPr/>
        </p:nvSpPr>
        <p:spPr bwMode="auto">
          <a:xfrm>
            <a:off x="1706563" y="2309813"/>
            <a:ext cx="496887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31" name="Rectangle 143"/>
          <p:cNvSpPr>
            <a:spLocks noChangeArrowheads="1"/>
          </p:cNvSpPr>
          <p:nvPr/>
        </p:nvSpPr>
        <p:spPr bwMode="auto">
          <a:xfrm>
            <a:off x="1631950" y="2444750"/>
            <a:ext cx="635000" cy="296863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32" name="Rectangle 144"/>
          <p:cNvSpPr>
            <a:spLocks noChangeArrowheads="1"/>
          </p:cNvSpPr>
          <p:nvPr/>
        </p:nvSpPr>
        <p:spPr bwMode="auto">
          <a:xfrm>
            <a:off x="1622425" y="2740025"/>
            <a:ext cx="677863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33" name="Rectangle 145"/>
          <p:cNvSpPr>
            <a:spLocks noChangeArrowheads="1"/>
          </p:cNvSpPr>
          <p:nvPr/>
        </p:nvSpPr>
        <p:spPr bwMode="auto">
          <a:xfrm>
            <a:off x="1633538" y="2874963"/>
            <a:ext cx="639762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34" name="Rectangle 146"/>
          <p:cNvSpPr>
            <a:spLocks noChangeArrowheads="1"/>
          </p:cNvSpPr>
          <p:nvPr/>
        </p:nvSpPr>
        <p:spPr bwMode="auto">
          <a:xfrm>
            <a:off x="1660525" y="3159125"/>
            <a:ext cx="601663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35" name="Rectangle 147"/>
          <p:cNvSpPr>
            <a:spLocks noChangeArrowheads="1"/>
          </p:cNvSpPr>
          <p:nvPr/>
        </p:nvSpPr>
        <p:spPr bwMode="auto">
          <a:xfrm>
            <a:off x="1701800" y="3305175"/>
            <a:ext cx="506413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36" name="Rectangle 148"/>
          <p:cNvSpPr>
            <a:spLocks noChangeArrowheads="1"/>
          </p:cNvSpPr>
          <p:nvPr/>
        </p:nvSpPr>
        <p:spPr bwMode="auto">
          <a:xfrm>
            <a:off x="1733550" y="3589338"/>
            <a:ext cx="444500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37" name="Rectangle 149"/>
          <p:cNvSpPr>
            <a:spLocks noChangeArrowheads="1"/>
          </p:cNvSpPr>
          <p:nvPr/>
        </p:nvSpPr>
        <p:spPr bwMode="auto">
          <a:xfrm>
            <a:off x="1770063" y="3735388"/>
            <a:ext cx="373062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38" name="Rectangle 150"/>
          <p:cNvSpPr>
            <a:spLocks noChangeArrowheads="1"/>
          </p:cNvSpPr>
          <p:nvPr/>
        </p:nvSpPr>
        <p:spPr bwMode="auto">
          <a:xfrm>
            <a:off x="1811338" y="4019550"/>
            <a:ext cx="29686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39" name="Rectangle 151"/>
          <p:cNvSpPr>
            <a:spLocks noChangeArrowheads="1"/>
          </p:cNvSpPr>
          <p:nvPr/>
        </p:nvSpPr>
        <p:spPr bwMode="auto">
          <a:xfrm>
            <a:off x="1852613" y="4165600"/>
            <a:ext cx="215900" cy="277813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40" name="Rectangle 152"/>
          <p:cNvSpPr>
            <a:spLocks noChangeArrowheads="1"/>
          </p:cNvSpPr>
          <p:nvPr/>
        </p:nvSpPr>
        <p:spPr bwMode="auto">
          <a:xfrm>
            <a:off x="1879600" y="4445000"/>
            <a:ext cx="163513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41" name="Rectangle 153"/>
          <p:cNvSpPr>
            <a:spLocks noChangeArrowheads="1"/>
          </p:cNvSpPr>
          <p:nvPr/>
        </p:nvSpPr>
        <p:spPr bwMode="auto">
          <a:xfrm>
            <a:off x="1906588" y="4591050"/>
            <a:ext cx="101600" cy="234950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42" name="Rectangle 154"/>
          <p:cNvSpPr>
            <a:spLocks noChangeArrowheads="1"/>
          </p:cNvSpPr>
          <p:nvPr/>
        </p:nvSpPr>
        <p:spPr bwMode="auto">
          <a:xfrm>
            <a:off x="2779713" y="2168525"/>
            <a:ext cx="182562" cy="15398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43" name="Rectangle 155"/>
          <p:cNvSpPr>
            <a:spLocks noChangeArrowheads="1"/>
          </p:cNvSpPr>
          <p:nvPr/>
        </p:nvSpPr>
        <p:spPr bwMode="auto">
          <a:xfrm>
            <a:off x="2635250" y="2317750"/>
            <a:ext cx="496888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44" name="Rectangle 156"/>
          <p:cNvSpPr>
            <a:spLocks noChangeArrowheads="1"/>
          </p:cNvSpPr>
          <p:nvPr/>
        </p:nvSpPr>
        <p:spPr bwMode="auto">
          <a:xfrm>
            <a:off x="2563813" y="2452688"/>
            <a:ext cx="635000" cy="296862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45" name="Rectangle 157"/>
          <p:cNvSpPr>
            <a:spLocks noChangeArrowheads="1"/>
          </p:cNvSpPr>
          <p:nvPr/>
        </p:nvSpPr>
        <p:spPr bwMode="auto">
          <a:xfrm>
            <a:off x="2536825" y="2747963"/>
            <a:ext cx="69532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46" name="Rectangle 158"/>
          <p:cNvSpPr>
            <a:spLocks noChangeArrowheads="1"/>
          </p:cNvSpPr>
          <p:nvPr/>
        </p:nvSpPr>
        <p:spPr bwMode="auto">
          <a:xfrm>
            <a:off x="2565400" y="2882900"/>
            <a:ext cx="639763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47" name="Rectangle 159"/>
          <p:cNvSpPr>
            <a:spLocks noChangeArrowheads="1"/>
          </p:cNvSpPr>
          <p:nvPr/>
        </p:nvSpPr>
        <p:spPr bwMode="auto">
          <a:xfrm>
            <a:off x="2592388" y="3167063"/>
            <a:ext cx="60166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48" name="Rectangle 160"/>
          <p:cNvSpPr>
            <a:spLocks noChangeArrowheads="1"/>
          </p:cNvSpPr>
          <p:nvPr/>
        </p:nvSpPr>
        <p:spPr bwMode="auto">
          <a:xfrm>
            <a:off x="2633663" y="3313113"/>
            <a:ext cx="506412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49" name="Rectangle 161"/>
          <p:cNvSpPr>
            <a:spLocks noChangeArrowheads="1"/>
          </p:cNvSpPr>
          <p:nvPr/>
        </p:nvSpPr>
        <p:spPr bwMode="auto">
          <a:xfrm>
            <a:off x="2665413" y="3597275"/>
            <a:ext cx="444500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50" name="Rectangle 162"/>
          <p:cNvSpPr>
            <a:spLocks noChangeArrowheads="1"/>
          </p:cNvSpPr>
          <p:nvPr/>
        </p:nvSpPr>
        <p:spPr bwMode="auto">
          <a:xfrm>
            <a:off x="2701925" y="3743325"/>
            <a:ext cx="373063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51" name="Rectangle 163"/>
          <p:cNvSpPr>
            <a:spLocks noChangeArrowheads="1"/>
          </p:cNvSpPr>
          <p:nvPr/>
        </p:nvSpPr>
        <p:spPr bwMode="auto">
          <a:xfrm>
            <a:off x="2743200" y="4027488"/>
            <a:ext cx="296863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52" name="Rectangle 164"/>
          <p:cNvSpPr>
            <a:spLocks noChangeArrowheads="1"/>
          </p:cNvSpPr>
          <p:nvPr/>
        </p:nvSpPr>
        <p:spPr bwMode="auto">
          <a:xfrm>
            <a:off x="2784475" y="4173538"/>
            <a:ext cx="215900" cy="277812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53" name="Rectangle 165"/>
          <p:cNvSpPr>
            <a:spLocks noChangeArrowheads="1"/>
          </p:cNvSpPr>
          <p:nvPr/>
        </p:nvSpPr>
        <p:spPr bwMode="auto">
          <a:xfrm>
            <a:off x="2811463" y="4452938"/>
            <a:ext cx="16351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54" name="Rectangle 166"/>
          <p:cNvSpPr>
            <a:spLocks noChangeArrowheads="1"/>
          </p:cNvSpPr>
          <p:nvPr/>
        </p:nvSpPr>
        <p:spPr bwMode="auto">
          <a:xfrm>
            <a:off x="2838450" y="4598988"/>
            <a:ext cx="101600" cy="234950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55" name="Rectangle 167"/>
          <p:cNvSpPr>
            <a:spLocks noChangeArrowheads="1"/>
          </p:cNvSpPr>
          <p:nvPr/>
        </p:nvSpPr>
        <p:spPr bwMode="auto">
          <a:xfrm>
            <a:off x="3486150" y="2570163"/>
            <a:ext cx="338138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56" name="Rectangle 168"/>
          <p:cNvSpPr>
            <a:spLocks noChangeArrowheads="1"/>
          </p:cNvSpPr>
          <p:nvPr/>
        </p:nvSpPr>
        <p:spPr bwMode="auto">
          <a:xfrm>
            <a:off x="3344863" y="2719388"/>
            <a:ext cx="62547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57" name="Rectangle 169"/>
          <p:cNvSpPr>
            <a:spLocks noChangeArrowheads="1"/>
          </p:cNvSpPr>
          <p:nvPr/>
        </p:nvSpPr>
        <p:spPr bwMode="auto">
          <a:xfrm>
            <a:off x="3292475" y="2854325"/>
            <a:ext cx="739775" cy="296863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58" name="Rectangle 170"/>
          <p:cNvSpPr>
            <a:spLocks noChangeArrowheads="1"/>
          </p:cNvSpPr>
          <p:nvPr/>
        </p:nvSpPr>
        <p:spPr bwMode="auto">
          <a:xfrm>
            <a:off x="3297238" y="3149600"/>
            <a:ext cx="739775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59" name="Rectangle 171"/>
          <p:cNvSpPr>
            <a:spLocks noChangeArrowheads="1"/>
          </p:cNvSpPr>
          <p:nvPr/>
        </p:nvSpPr>
        <p:spPr bwMode="auto">
          <a:xfrm>
            <a:off x="3336925" y="3284538"/>
            <a:ext cx="663575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60" name="Rectangle 172"/>
          <p:cNvSpPr>
            <a:spLocks noChangeArrowheads="1"/>
          </p:cNvSpPr>
          <p:nvPr/>
        </p:nvSpPr>
        <p:spPr bwMode="auto">
          <a:xfrm>
            <a:off x="3363913" y="3568700"/>
            <a:ext cx="60166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61" name="Rectangle 173"/>
          <p:cNvSpPr>
            <a:spLocks noChangeArrowheads="1"/>
          </p:cNvSpPr>
          <p:nvPr/>
        </p:nvSpPr>
        <p:spPr bwMode="auto">
          <a:xfrm>
            <a:off x="3419475" y="3714750"/>
            <a:ext cx="492125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62" name="Rectangle 174"/>
          <p:cNvSpPr>
            <a:spLocks noChangeArrowheads="1"/>
          </p:cNvSpPr>
          <p:nvPr/>
        </p:nvSpPr>
        <p:spPr bwMode="auto">
          <a:xfrm>
            <a:off x="3451225" y="3998913"/>
            <a:ext cx="430213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63" name="Rectangle 175"/>
          <p:cNvSpPr>
            <a:spLocks noChangeArrowheads="1"/>
          </p:cNvSpPr>
          <p:nvPr/>
        </p:nvSpPr>
        <p:spPr bwMode="auto">
          <a:xfrm>
            <a:off x="3492500" y="4144963"/>
            <a:ext cx="334963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64" name="Rectangle 176"/>
          <p:cNvSpPr>
            <a:spLocks noChangeArrowheads="1"/>
          </p:cNvSpPr>
          <p:nvPr/>
        </p:nvSpPr>
        <p:spPr bwMode="auto">
          <a:xfrm>
            <a:off x="3538538" y="4429125"/>
            <a:ext cx="254000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65" name="Rectangle 177"/>
          <p:cNvSpPr>
            <a:spLocks noChangeArrowheads="1"/>
          </p:cNvSpPr>
          <p:nvPr/>
        </p:nvSpPr>
        <p:spPr bwMode="auto">
          <a:xfrm>
            <a:off x="3579813" y="4575175"/>
            <a:ext cx="168275" cy="2492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66" name="Rectangle 178"/>
          <p:cNvSpPr>
            <a:spLocks noChangeArrowheads="1"/>
          </p:cNvSpPr>
          <p:nvPr/>
        </p:nvSpPr>
        <p:spPr bwMode="auto">
          <a:xfrm>
            <a:off x="4273550" y="3005138"/>
            <a:ext cx="338138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67" name="Rectangle 179"/>
          <p:cNvSpPr>
            <a:spLocks noChangeArrowheads="1"/>
          </p:cNvSpPr>
          <p:nvPr/>
        </p:nvSpPr>
        <p:spPr bwMode="auto">
          <a:xfrm>
            <a:off x="4132263" y="3154363"/>
            <a:ext cx="62547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68" name="Rectangle 180"/>
          <p:cNvSpPr>
            <a:spLocks noChangeArrowheads="1"/>
          </p:cNvSpPr>
          <p:nvPr/>
        </p:nvSpPr>
        <p:spPr bwMode="auto">
          <a:xfrm>
            <a:off x="4079875" y="3289300"/>
            <a:ext cx="739775" cy="296863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69" name="Rectangle 181"/>
          <p:cNvSpPr>
            <a:spLocks noChangeArrowheads="1"/>
          </p:cNvSpPr>
          <p:nvPr/>
        </p:nvSpPr>
        <p:spPr bwMode="auto">
          <a:xfrm>
            <a:off x="4084638" y="3584575"/>
            <a:ext cx="739775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70" name="Rectangle 182"/>
          <p:cNvSpPr>
            <a:spLocks noChangeArrowheads="1"/>
          </p:cNvSpPr>
          <p:nvPr/>
        </p:nvSpPr>
        <p:spPr bwMode="auto">
          <a:xfrm>
            <a:off x="4124325" y="3719513"/>
            <a:ext cx="663575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71" name="Rectangle 183"/>
          <p:cNvSpPr>
            <a:spLocks noChangeArrowheads="1"/>
          </p:cNvSpPr>
          <p:nvPr/>
        </p:nvSpPr>
        <p:spPr bwMode="auto">
          <a:xfrm>
            <a:off x="4151313" y="4003675"/>
            <a:ext cx="60166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72" name="Rectangle 184"/>
          <p:cNvSpPr>
            <a:spLocks noChangeArrowheads="1"/>
          </p:cNvSpPr>
          <p:nvPr/>
        </p:nvSpPr>
        <p:spPr bwMode="auto">
          <a:xfrm>
            <a:off x="4206875" y="4149725"/>
            <a:ext cx="492125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73" name="Rectangle 185"/>
          <p:cNvSpPr>
            <a:spLocks noChangeArrowheads="1"/>
          </p:cNvSpPr>
          <p:nvPr/>
        </p:nvSpPr>
        <p:spPr bwMode="auto">
          <a:xfrm>
            <a:off x="4238625" y="4433888"/>
            <a:ext cx="430213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74" name="Rectangle 186"/>
          <p:cNvSpPr>
            <a:spLocks noChangeArrowheads="1"/>
          </p:cNvSpPr>
          <p:nvPr/>
        </p:nvSpPr>
        <p:spPr bwMode="auto">
          <a:xfrm>
            <a:off x="4279900" y="4579938"/>
            <a:ext cx="334963" cy="2492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75" name="Rectangle 187"/>
          <p:cNvSpPr>
            <a:spLocks noChangeArrowheads="1"/>
          </p:cNvSpPr>
          <p:nvPr/>
        </p:nvSpPr>
        <p:spPr bwMode="auto">
          <a:xfrm>
            <a:off x="5164138" y="2573338"/>
            <a:ext cx="338137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76" name="Rectangle 188"/>
          <p:cNvSpPr>
            <a:spLocks noChangeArrowheads="1"/>
          </p:cNvSpPr>
          <p:nvPr/>
        </p:nvSpPr>
        <p:spPr bwMode="auto">
          <a:xfrm>
            <a:off x="5022850" y="2722563"/>
            <a:ext cx="62547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77" name="Rectangle 189"/>
          <p:cNvSpPr>
            <a:spLocks noChangeArrowheads="1"/>
          </p:cNvSpPr>
          <p:nvPr/>
        </p:nvSpPr>
        <p:spPr bwMode="auto">
          <a:xfrm>
            <a:off x="4970463" y="2857500"/>
            <a:ext cx="739775" cy="296863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78" name="Rectangle 190"/>
          <p:cNvSpPr>
            <a:spLocks noChangeArrowheads="1"/>
          </p:cNvSpPr>
          <p:nvPr/>
        </p:nvSpPr>
        <p:spPr bwMode="auto">
          <a:xfrm>
            <a:off x="4975225" y="3152775"/>
            <a:ext cx="739775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79" name="Rectangle 191"/>
          <p:cNvSpPr>
            <a:spLocks noChangeArrowheads="1"/>
          </p:cNvSpPr>
          <p:nvPr/>
        </p:nvSpPr>
        <p:spPr bwMode="auto">
          <a:xfrm>
            <a:off x="5014913" y="3287713"/>
            <a:ext cx="663575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80" name="Rectangle 192"/>
          <p:cNvSpPr>
            <a:spLocks noChangeArrowheads="1"/>
          </p:cNvSpPr>
          <p:nvPr/>
        </p:nvSpPr>
        <p:spPr bwMode="auto">
          <a:xfrm>
            <a:off x="5041900" y="3571875"/>
            <a:ext cx="601663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81" name="Rectangle 193"/>
          <p:cNvSpPr>
            <a:spLocks noChangeArrowheads="1"/>
          </p:cNvSpPr>
          <p:nvPr/>
        </p:nvSpPr>
        <p:spPr bwMode="auto">
          <a:xfrm>
            <a:off x="5097463" y="3717925"/>
            <a:ext cx="492125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82" name="Rectangle 194"/>
          <p:cNvSpPr>
            <a:spLocks noChangeArrowheads="1"/>
          </p:cNvSpPr>
          <p:nvPr/>
        </p:nvSpPr>
        <p:spPr bwMode="auto">
          <a:xfrm>
            <a:off x="5129213" y="4002088"/>
            <a:ext cx="43021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83" name="Rectangle 195"/>
          <p:cNvSpPr>
            <a:spLocks noChangeArrowheads="1"/>
          </p:cNvSpPr>
          <p:nvPr/>
        </p:nvSpPr>
        <p:spPr bwMode="auto">
          <a:xfrm>
            <a:off x="5170488" y="4148138"/>
            <a:ext cx="334962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84" name="Rectangle 196"/>
          <p:cNvSpPr>
            <a:spLocks noChangeArrowheads="1"/>
          </p:cNvSpPr>
          <p:nvPr/>
        </p:nvSpPr>
        <p:spPr bwMode="auto">
          <a:xfrm>
            <a:off x="5216525" y="4432300"/>
            <a:ext cx="254000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85" name="Rectangle 197"/>
          <p:cNvSpPr>
            <a:spLocks noChangeArrowheads="1"/>
          </p:cNvSpPr>
          <p:nvPr/>
        </p:nvSpPr>
        <p:spPr bwMode="auto">
          <a:xfrm>
            <a:off x="5257800" y="4578350"/>
            <a:ext cx="168275" cy="2492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86" name="Rectangle 198"/>
          <p:cNvSpPr>
            <a:spLocks noChangeArrowheads="1"/>
          </p:cNvSpPr>
          <p:nvPr/>
        </p:nvSpPr>
        <p:spPr bwMode="auto">
          <a:xfrm>
            <a:off x="5953125" y="3011488"/>
            <a:ext cx="338138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87" name="Rectangle 199"/>
          <p:cNvSpPr>
            <a:spLocks noChangeArrowheads="1"/>
          </p:cNvSpPr>
          <p:nvPr/>
        </p:nvSpPr>
        <p:spPr bwMode="auto">
          <a:xfrm>
            <a:off x="5811838" y="3160713"/>
            <a:ext cx="62547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88" name="Rectangle 200"/>
          <p:cNvSpPr>
            <a:spLocks noChangeArrowheads="1"/>
          </p:cNvSpPr>
          <p:nvPr/>
        </p:nvSpPr>
        <p:spPr bwMode="auto">
          <a:xfrm>
            <a:off x="5759450" y="3295650"/>
            <a:ext cx="739775" cy="296863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89" name="Rectangle 201"/>
          <p:cNvSpPr>
            <a:spLocks noChangeArrowheads="1"/>
          </p:cNvSpPr>
          <p:nvPr/>
        </p:nvSpPr>
        <p:spPr bwMode="auto">
          <a:xfrm>
            <a:off x="5764213" y="3590925"/>
            <a:ext cx="739775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90" name="Rectangle 202"/>
          <p:cNvSpPr>
            <a:spLocks noChangeArrowheads="1"/>
          </p:cNvSpPr>
          <p:nvPr/>
        </p:nvSpPr>
        <p:spPr bwMode="auto">
          <a:xfrm>
            <a:off x="5803900" y="3725863"/>
            <a:ext cx="663575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91" name="Rectangle 203"/>
          <p:cNvSpPr>
            <a:spLocks noChangeArrowheads="1"/>
          </p:cNvSpPr>
          <p:nvPr/>
        </p:nvSpPr>
        <p:spPr bwMode="auto">
          <a:xfrm>
            <a:off x="5830888" y="4010025"/>
            <a:ext cx="60166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92" name="Rectangle 204"/>
          <p:cNvSpPr>
            <a:spLocks noChangeArrowheads="1"/>
          </p:cNvSpPr>
          <p:nvPr/>
        </p:nvSpPr>
        <p:spPr bwMode="auto">
          <a:xfrm>
            <a:off x="5886450" y="4156075"/>
            <a:ext cx="492125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93" name="Rectangle 205"/>
          <p:cNvSpPr>
            <a:spLocks noChangeArrowheads="1"/>
          </p:cNvSpPr>
          <p:nvPr/>
        </p:nvSpPr>
        <p:spPr bwMode="auto">
          <a:xfrm>
            <a:off x="5946775" y="4440238"/>
            <a:ext cx="382588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94" name="Rectangle 206"/>
          <p:cNvSpPr>
            <a:spLocks noChangeArrowheads="1"/>
          </p:cNvSpPr>
          <p:nvPr/>
        </p:nvSpPr>
        <p:spPr bwMode="auto">
          <a:xfrm>
            <a:off x="6002338" y="4586288"/>
            <a:ext cx="271462" cy="2492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95" name="Rectangle 207"/>
          <p:cNvSpPr>
            <a:spLocks noChangeArrowheads="1"/>
          </p:cNvSpPr>
          <p:nvPr/>
        </p:nvSpPr>
        <p:spPr bwMode="auto">
          <a:xfrm>
            <a:off x="7591425" y="3011488"/>
            <a:ext cx="338138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96" name="Rectangle 208"/>
          <p:cNvSpPr>
            <a:spLocks noChangeArrowheads="1"/>
          </p:cNvSpPr>
          <p:nvPr/>
        </p:nvSpPr>
        <p:spPr bwMode="auto">
          <a:xfrm>
            <a:off x="7450138" y="3160713"/>
            <a:ext cx="62547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97" name="Rectangle 209"/>
          <p:cNvSpPr>
            <a:spLocks noChangeArrowheads="1"/>
          </p:cNvSpPr>
          <p:nvPr/>
        </p:nvSpPr>
        <p:spPr bwMode="auto">
          <a:xfrm>
            <a:off x="7397750" y="3295650"/>
            <a:ext cx="739775" cy="296863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98" name="Rectangle 210"/>
          <p:cNvSpPr>
            <a:spLocks noChangeArrowheads="1"/>
          </p:cNvSpPr>
          <p:nvPr/>
        </p:nvSpPr>
        <p:spPr bwMode="auto">
          <a:xfrm>
            <a:off x="7402513" y="3590925"/>
            <a:ext cx="739775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299" name="Rectangle 211"/>
          <p:cNvSpPr>
            <a:spLocks noChangeArrowheads="1"/>
          </p:cNvSpPr>
          <p:nvPr/>
        </p:nvSpPr>
        <p:spPr bwMode="auto">
          <a:xfrm>
            <a:off x="7442200" y="3725863"/>
            <a:ext cx="663575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00" name="Rectangle 212"/>
          <p:cNvSpPr>
            <a:spLocks noChangeArrowheads="1"/>
          </p:cNvSpPr>
          <p:nvPr/>
        </p:nvSpPr>
        <p:spPr bwMode="auto">
          <a:xfrm>
            <a:off x="7469188" y="4010025"/>
            <a:ext cx="60166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01" name="Rectangle 213"/>
          <p:cNvSpPr>
            <a:spLocks noChangeArrowheads="1"/>
          </p:cNvSpPr>
          <p:nvPr/>
        </p:nvSpPr>
        <p:spPr bwMode="auto">
          <a:xfrm>
            <a:off x="7543800" y="4156075"/>
            <a:ext cx="458788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02" name="Rectangle 214"/>
          <p:cNvSpPr>
            <a:spLocks noChangeArrowheads="1"/>
          </p:cNvSpPr>
          <p:nvPr/>
        </p:nvSpPr>
        <p:spPr bwMode="auto">
          <a:xfrm>
            <a:off x="7585075" y="4440238"/>
            <a:ext cx="368300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03" name="Rectangle 215"/>
          <p:cNvSpPr>
            <a:spLocks noChangeArrowheads="1"/>
          </p:cNvSpPr>
          <p:nvPr/>
        </p:nvSpPr>
        <p:spPr bwMode="auto">
          <a:xfrm>
            <a:off x="7631113" y="4586288"/>
            <a:ext cx="273050" cy="2492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04" name="Rectangle 216"/>
          <p:cNvSpPr>
            <a:spLocks noChangeArrowheads="1"/>
          </p:cNvSpPr>
          <p:nvPr/>
        </p:nvSpPr>
        <p:spPr bwMode="auto">
          <a:xfrm>
            <a:off x="6688138" y="3436938"/>
            <a:ext cx="371475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05" name="Rectangle 217"/>
          <p:cNvSpPr>
            <a:spLocks noChangeArrowheads="1"/>
          </p:cNvSpPr>
          <p:nvPr/>
        </p:nvSpPr>
        <p:spPr bwMode="auto">
          <a:xfrm>
            <a:off x="6561138" y="3586163"/>
            <a:ext cx="62547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06" name="Rectangle 218"/>
          <p:cNvSpPr>
            <a:spLocks noChangeArrowheads="1"/>
          </p:cNvSpPr>
          <p:nvPr/>
        </p:nvSpPr>
        <p:spPr bwMode="auto">
          <a:xfrm>
            <a:off x="6532563" y="3721100"/>
            <a:ext cx="701675" cy="3016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07" name="Rectangle 219"/>
          <p:cNvSpPr>
            <a:spLocks noChangeArrowheads="1"/>
          </p:cNvSpPr>
          <p:nvPr/>
        </p:nvSpPr>
        <p:spPr bwMode="auto">
          <a:xfrm>
            <a:off x="6561138" y="4016375"/>
            <a:ext cx="649287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08" name="Rectangle 220"/>
          <p:cNvSpPr>
            <a:spLocks noChangeArrowheads="1"/>
          </p:cNvSpPr>
          <p:nvPr/>
        </p:nvSpPr>
        <p:spPr bwMode="auto">
          <a:xfrm>
            <a:off x="6610350" y="4151313"/>
            <a:ext cx="544513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09" name="Rectangle 221"/>
          <p:cNvSpPr>
            <a:spLocks noChangeArrowheads="1"/>
          </p:cNvSpPr>
          <p:nvPr/>
        </p:nvSpPr>
        <p:spPr bwMode="auto">
          <a:xfrm>
            <a:off x="6642100" y="4435475"/>
            <a:ext cx="454025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10" name="Rectangle 222"/>
          <p:cNvSpPr>
            <a:spLocks noChangeArrowheads="1"/>
          </p:cNvSpPr>
          <p:nvPr/>
        </p:nvSpPr>
        <p:spPr bwMode="auto">
          <a:xfrm>
            <a:off x="6702425" y="4581525"/>
            <a:ext cx="354013" cy="2492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11" name="Rectangle 223"/>
          <p:cNvSpPr>
            <a:spLocks noChangeArrowheads="1"/>
          </p:cNvSpPr>
          <p:nvPr/>
        </p:nvSpPr>
        <p:spPr bwMode="auto">
          <a:xfrm>
            <a:off x="8313738" y="3433763"/>
            <a:ext cx="371475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12" name="Rectangle 224"/>
          <p:cNvSpPr>
            <a:spLocks noChangeArrowheads="1"/>
          </p:cNvSpPr>
          <p:nvPr/>
        </p:nvSpPr>
        <p:spPr bwMode="auto">
          <a:xfrm>
            <a:off x="8186738" y="3582988"/>
            <a:ext cx="654050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13" name="Rectangle 225"/>
          <p:cNvSpPr>
            <a:spLocks noChangeArrowheads="1"/>
          </p:cNvSpPr>
          <p:nvPr/>
        </p:nvSpPr>
        <p:spPr bwMode="auto">
          <a:xfrm>
            <a:off x="8158163" y="3717925"/>
            <a:ext cx="701675" cy="3016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14" name="Rectangle 226"/>
          <p:cNvSpPr>
            <a:spLocks noChangeArrowheads="1"/>
          </p:cNvSpPr>
          <p:nvPr/>
        </p:nvSpPr>
        <p:spPr bwMode="auto">
          <a:xfrm>
            <a:off x="8186738" y="4013200"/>
            <a:ext cx="649287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15" name="Rectangle 227"/>
          <p:cNvSpPr>
            <a:spLocks noChangeArrowheads="1"/>
          </p:cNvSpPr>
          <p:nvPr/>
        </p:nvSpPr>
        <p:spPr bwMode="auto">
          <a:xfrm>
            <a:off x="8235950" y="4148138"/>
            <a:ext cx="544513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16" name="Rectangle 228"/>
          <p:cNvSpPr>
            <a:spLocks noChangeArrowheads="1"/>
          </p:cNvSpPr>
          <p:nvPr/>
        </p:nvSpPr>
        <p:spPr bwMode="auto">
          <a:xfrm>
            <a:off x="8267700" y="4432300"/>
            <a:ext cx="454025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17" name="Rectangle 229"/>
          <p:cNvSpPr>
            <a:spLocks noChangeArrowheads="1"/>
          </p:cNvSpPr>
          <p:nvPr/>
        </p:nvSpPr>
        <p:spPr bwMode="auto">
          <a:xfrm>
            <a:off x="8328025" y="4578350"/>
            <a:ext cx="354013" cy="2492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18" name="Rectangle 230"/>
          <p:cNvSpPr>
            <a:spLocks noChangeArrowheads="1"/>
          </p:cNvSpPr>
          <p:nvPr/>
        </p:nvSpPr>
        <p:spPr bwMode="auto">
          <a:xfrm>
            <a:off x="9061450" y="3862388"/>
            <a:ext cx="371475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19" name="Rectangle 231"/>
          <p:cNvSpPr>
            <a:spLocks noChangeArrowheads="1"/>
          </p:cNvSpPr>
          <p:nvPr/>
        </p:nvSpPr>
        <p:spPr bwMode="auto">
          <a:xfrm>
            <a:off x="8934450" y="4011613"/>
            <a:ext cx="62547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20" name="Rectangle 232"/>
          <p:cNvSpPr>
            <a:spLocks noChangeArrowheads="1"/>
          </p:cNvSpPr>
          <p:nvPr/>
        </p:nvSpPr>
        <p:spPr bwMode="auto">
          <a:xfrm>
            <a:off x="8905875" y="4146550"/>
            <a:ext cx="701675" cy="3016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21" name="Rectangle 233"/>
          <p:cNvSpPr>
            <a:spLocks noChangeArrowheads="1"/>
          </p:cNvSpPr>
          <p:nvPr/>
        </p:nvSpPr>
        <p:spPr bwMode="auto">
          <a:xfrm>
            <a:off x="8934450" y="4441825"/>
            <a:ext cx="649288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9322" name="Rectangle 234"/>
          <p:cNvSpPr>
            <a:spLocks noChangeArrowheads="1"/>
          </p:cNvSpPr>
          <p:nvPr/>
        </p:nvSpPr>
        <p:spPr bwMode="auto">
          <a:xfrm>
            <a:off x="8983663" y="4576763"/>
            <a:ext cx="544512" cy="254000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89323" name="Group 235"/>
          <p:cNvGrpSpPr>
            <a:grpSpLocks/>
          </p:cNvGrpSpPr>
          <p:nvPr/>
        </p:nvGrpSpPr>
        <p:grpSpPr bwMode="auto">
          <a:xfrm>
            <a:off x="1160463" y="2244725"/>
            <a:ext cx="4178300" cy="563563"/>
            <a:chOff x="731" y="1414"/>
            <a:chExt cx="2632" cy="355"/>
          </a:xfrm>
        </p:grpSpPr>
        <p:sp>
          <p:nvSpPr>
            <p:cNvPr id="89324" name="Line 236"/>
            <p:cNvSpPr>
              <a:spLocks noChangeShapeType="1"/>
            </p:cNvSpPr>
            <p:nvPr/>
          </p:nvSpPr>
          <p:spPr bwMode="auto">
            <a:xfrm>
              <a:off x="731" y="1416"/>
              <a:ext cx="4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25" name="Line 237"/>
            <p:cNvSpPr>
              <a:spLocks noChangeShapeType="1"/>
            </p:cNvSpPr>
            <p:nvPr/>
          </p:nvSpPr>
          <p:spPr bwMode="auto">
            <a:xfrm flipV="1">
              <a:off x="1228" y="1414"/>
              <a:ext cx="582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26" name="Line 238"/>
            <p:cNvSpPr>
              <a:spLocks noChangeShapeType="1"/>
            </p:cNvSpPr>
            <p:nvPr/>
          </p:nvSpPr>
          <p:spPr bwMode="auto">
            <a:xfrm flipV="1">
              <a:off x="736" y="1496"/>
              <a:ext cx="485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27" name="Line 239"/>
            <p:cNvSpPr>
              <a:spLocks noChangeShapeType="1"/>
            </p:cNvSpPr>
            <p:nvPr/>
          </p:nvSpPr>
          <p:spPr bwMode="auto">
            <a:xfrm>
              <a:off x="1228" y="1496"/>
              <a:ext cx="582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28" name="Line 240"/>
            <p:cNvSpPr>
              <a:spLocks noChangeShapeType="1"/>
            </p:cNvSpPr>
            <p:nvPr/>
          </p:nvSpPr>
          <p:spPr bwMode="auto">
            <a:xfrm>
              <a:off x="738" y="1678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29" name="Line 241"/>
            <p:cNvSpPr>
              <a:spLocks noChangeShapeType="1"/>
            </p:cNvSpPr>
            <p:nvPr/>
          </p:nvSpPr>
          <p:spPr bwMode="auto">
            <a:xfrm>
              <a:off x="1229" y="1678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30" name="Line 242"/>
            <p:cNvSpPr>
              <a:spLocks noChangeShapeType="1"/>
            </p:cNvSpPr>
            <p:nvPr/>
          </p:nvSpPr>
          <p:spPr bwMode="auto">
            <a:xfrm>
              <a:off x="1820" y="1679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31" name="Line 243"/>
            <p:cNvSpPr>
              <a:spLocks noChangeShapeType="1"/>
            </p:cNvSpPr>
            <p:nvPr/>
          </p:nvSpPr>
          <p:spPr bwMode="auto">
            <a:xfrm>
              <a:off x="738" y="1767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32" name="Line 244"/>
            <p:cNvSpPr>
              <a:spLocks noChangeShapeType="1"/>
            </p:cNvSpPr>
            <p:nvPr/>
          </p:nvSpPr>
          <p:spPr bwMode="auto">
            <a:xfrm>
              <a:off x="1229" y="1767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33" name="Line 245"/>
            <p:cNvSpPr>
              <a:spLocks noChangeShapeType="1"/>
            </p:cNvSpPr>
            <p:nvPr/>
          </p:nvSpPr>
          <p:spPr bwMode="auto">
            <a:xfrm>
              <a:off x="1820" y="1768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34" name="Line 246"/>
            <p:cNvSpPr>
              <a:spLocks noChangeShapeType="1"/>
            </p:cNvSpPr>
            <p:nvPr/>
          </p:nvSpPr>
          <p:spPr bwMode="auto">
            <a:xfrm flipV="1">
              <a:off x="2313" y="1676"/>
              <a:ext cx="10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35" name="Line 247"/>
            <p:cNvSpPr>
              <a:spLocks noChangeShapeType="1"/>
            </p:cNvSpPr>
            <p:nvPr/>
          </p:nvSpPr>
          <p:spPr bwMode="auto">
            <a:xfrm flipV="1">
              <a:off x="2311" y="1767"/>
              <a:ext cx="10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89336" name="Group 248"/>
          <p:cNvGrpSpPr>
            <a:grpSpLocks/>
          </p:cNvGrpSpPr>
          <p:nvPr/>
        </p:nvGrpSpPr>
        <p:grpSpPr bwMode="auto">
          <a:xfrm>
            <a:off x="1169988" y="3071813"/>
            <a:ext cx="8070850" cy="877887"/>
            <a:chOff x="737" y="1935"/>
            <a:chExt cx="5084" cy="553"/>
          </a:xfrm>
        </p:grpSpPr>
        <p:sp>
          <p:nvSpPr>
            <p:cNvPr id="89337" name="Line 249"/>
            <p:cNvSpPr>
              <a:spLocks noChangeShapeType="1"/>
            </p:cNvSpPr>
            <p:nvPr/>
          </p:nvSpPr>
          <p:spPr bwMode="auto">
            <a:xfrm>
              <a:off x="739" y="1936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38" name="Line 250"/>
            <p:cNvSpPr>
              <a:spLocks noChangeShapeType="1"/>
            </p:cNvSpPr>
            <p:nvPr/>
          </p:nvSpPr>
          <p:spPr bwMode="auto">
            <a:xfrm>
              <a:off x="1230" y="1936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39" name="Line 251"/>
            <p:cNvSpPr>
              <a:spLocks noChangeShapeType="1"/>
            </p:cNvSpPr>
            <p:nvPr/>
          </p:nvSpPr>
          <p:spPr bwMode="auto">
            <a:xfrm>
              <a:off x="1821" y="1937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40" name="Line 252"/>
            <p:cNvSpPr>
              <a:spLocks noChangeShapeType="1"/>
            </p:cNvSpPr>
            <p:nvPr/>
          </p:nvSpPr>
          <p:spPr bwMode="auto">
            <a:xfrm>
              <a:off x="2317" y="1935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41" name="Line 253"/>
            <p:cNvSpPr>
              <a:spLocks noChangeShapeType="1"/>
            </p:cNvSpPr>
            <p:nvPr/>
          </p:nvSpPr>
          <p:spPr bwMode="auto">
            <a:xfrm>
              <a:off x="2807" y="1939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42" name="Line 254"/>
            <p:cNvSpPr>
              <a:spLocks noChangeShapeType="1"/>
            </p:cNvSpPr>
            <p:nvPr/>
          </p:nvSpPr>
          <p:spPr bwMode="auto">
            <a:xfrm>
              <a:off x="3371" y="1939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43" name="Line 255"/>
            <p:cNvSpPr>
              <a:spLocks noChangeShapeType="1"/>
            </p:cNvSpPr>
            <p:nvPr/>
          </p:nvSpPr>
          <p:spPr bwMode="auto">
            <a:xfrm>
              <a:off x="3867" y="1942"/>
              <a:ext cx="1032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44" name="Line 256"/>
            <p:cNvSpPr>
              <a:spLocks noChangeShapeType="1"/>
            </p:cNvSpPr>
            <p:nvPr/>
          </p:nvSpPr>
          <p:spPr bwMode="auto">
            <a:xfrm>
              <a:off x="743" y="2030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45" name="Line 257"/>
            <p:cNvSpPr>
              <a:spLocks noChangeShapeType="1"/>
            </p:cNvSpPr>
            <p:nvPr/>
          </p:nvSpPr>
          <p:spPr bwMode="auto">
            <a:xfrm>
              <a:off x="1234" y="2036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46" name="Line 258"/>
            <p:cNvSpPr>
              <a:spLocks noChangeShapeType="1"/>
            </p:cNvSpPr>
            <p:nvPr/>
          </p:nvSpPr>
          <p:spPr bwMode="auto">
            <a:xfrm>
              <a:off x="1825" y="2037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47" name="Line 259"/>
            <p:cNvSpPr>
              <a:spLocks noChangeShapeType="1"/>
            </p:cNvSpPr>
            <p:nvPr/>
          </p:nvSpPr>
          <p:spPr bwMode="auto">
            <a:xfrm>
              <a:off x="2321" y="2035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48" name="Line 260"/>
            <p:cNvSpPr>
              <a:spLocks noChangeShapeType="1"/>
            </p:cNvSpPr>
            <p:nvPr/>
          </p:nvSpPr>
          <p:spPr bwMode="auto">
            <a:xfrm>
              <a:off x="2811" y="2033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49" name="Line 261"/>
            <p:cNvSpPr>
              <a:spLocks noChangeShapeType="1"/>
            </p:cNvSpPr>
            <p:nvPr/>
          </p:nvSpPr>
          <p:spPr bwMode="auto">
            <a:xfrm>
              <a:off x="3375" y="2033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50" name="Line 262"/>
            <p:cNvSpPr>
              <a:spLocks noChangeShapeType="1"/>
            </p:cNvSpPr>
            <p:nvPr/>
          </p:nvSpPr>
          <p:spPr bwMode="auto">
            <a:xfrm>
              <a:off x="3871" y="2033"/>
              <a:ext cx="1032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51" name="Line 263"/>
            <p:cNvSpPr>
              <a:spLocks noChangeShapeType="1"/>
            </p:cNvSpPr>
            <p:nvPr/>
          </p:nvSpPr>
          <p:spPr bwMode="auto">
            <a:xfrm>
              <a:off x="738" y="2208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52" name="Line 264"/>
            <p:cNvSpPr>
              <a:spLocks noChangeShapeType="1"/>
            </p:cNvSpPr>
            <p:nvPr/>
          </p:nvSpPr>
          <p:spPr bwMode="auto">
            <a:xfrm>
              <a:off x="1229" y="2208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53" name="Line 265"/>
            <p:cNvSpPr>
              <a:spLocks noChangeShapeType="1"/>
            </p:cNvSpPr>
            <p:nvPr/>
          </p:nvSpPr>
          <p:spPr bwMode="auto">
            <a:xfrm>
              <a:off x="1820" y="2209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54" name="Line 266"/>
            <p:cNvSpPr>
              <a:spLocks noChangeShapeType="1"/>
            </p:cNvSpPr>
            <p:nvPr/>
          </p:nvSpPr>
          <p:spPr bwMode="auto">
            <a:xfrm>
              <a:off x="2316" y="2207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55" name="Line 267"/>
            <p:cNvSpPr>
              <a:spLocks noChangeShapeType="1"/>
            </p:cNvSpPr>
            <p:nvPr/>
          </p:nvSpPr>
          <p:spPr bwMode="auto">
            <a:xfrm>
              <a:off x="2806" y="2211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56" name="Line 268"/>
            <p:cNvSpPr>
              <a:spLocks noChangeShapeType="1"/>
            </p:cNvSpPr>
            <p:nvPr/>
          </p:nvSpPr>
          <p:spPr bwMode="auto">
            <a:xfrm>
              <a:off x="3370" y="2211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57" name="Line 269"/>
            <p:cNvSpPr>
              <a:spLocks noChangeShapeType="1"/>
            </p:cNvSpPr>
            <p:nvPr/>
          </p:nvSpPr>
          <p:spPr bwMode="auto">
            <a:xfrm>
              <a:off x="3866" y="2211"/>
              <a:ext cx="47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58" name="Line 270"/>
            <p:cNvSpPr>
              <a:spLocks noChangeShapeType="1"/>
            </p:cNvSpPr>
            <p:nvPr/>
          </p:nvSpPr>
          <p:spPr bwMode="auto">
            <a:xfrm>
              <a:off x="4344" y="2212"/>
              <a:ext cx="5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59" name="Line 271"/>
            <p:cNvSpPr>
              <a:spLocks noChangeShapeType="1"/>
            </p:cNvSpPr>
            <p:nvPr/>
          </p:nvSpPr>
          <p:spPr bwMode="auto">
            <a:xfrm>
              <a:off x="4906" y="2210"/>
              <a:ext cx="4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60" name="Line 272"/>
            <p:cNvSpPr>
              <a:spLocks noChangeShapeType="1"/>
            </p:cNvSpPr>
            <p:nvPr/>
          </p:nvSpPr>
          <p:spPr bwMode="auto">
            <a:xfrm>
              <a:off x="739" y="2305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61" name="Line 273"/>
            <p:cNvSpPr>
              <a:spLocks noChangeShapeType="1"/>
            </p:cNvSpPr>
            <p:nvPr/>
          </p:nvSpPr>
          <p:spPr bwMode="auto">
            <a:xfrm>
              <a:off x="1230" y="2305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62" name="Line 274"/>
            <p:cNvSpPr>
              <a:spLocks noChangeShapeType="1"/>
            </p:cNvSpPr>
            <p:nvPr/>
          </p:nvSpPr>
          <p:spPr bwMode="auto">
            <a:xfrm>
              <a:off x="1821" y="2303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63" name="Line 275"/>
            <p:cNvSpPr>
              <a:spLocks noChangeShapeType="1"/>
            </p:cNvSpPr>
            <p:nvPr/>
          </p:nvSpPr>
          <p:spPr bwMode="auto">
            <a:xfrm>
              <a:off x="2317" y="2298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64" name="Line 276"/>
            <p:cNvSpPr>
              <a:spLocks noChangeShapeType="1"/>
            </p:cNvSpPr>
            <p:nvPr/>
          </p:nvSpPr>
          <p:spPr bwMode="auto">
            <a:xfrm>
              <a:off x="2807" y="2302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65" name="Line 277"/>
            <p:cNvSpPr>
              <a:spLocks noChangeShapeType="1"/>
            </p:cNvSpPr>
            <p:nvPr/>
          </p:nvSpPr>
          <p:spPr bwMode="auto">
            <a:xfrm>
              <a:off x="3371" y="2302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66" name="Line 278"/>
            <p:cNvSpPr>
              <a:spLocks noChangeShapeType="1"/>
            </p:cNvSpPr>
            <p:nvPr/>
          </p:nvSpPr>
          <p:spPr bwMode="auto">
            <a:xfrm>
              <a:off x="3867" y="2302"/>
              <a:ext cx="47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67" name="Line 279"/>
            <p:cNvSpPr>
              <a:spLocks noChangeShapeType="1"/>
            </p:cNvSpPr>
            <p:nvPr/>
          </p:nvSpPr>
          <p:spPr bwMode="auto">
            <a:xfrm>
              <a:off x="4345" y="2303"/>
              <a:ext cx="5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68" name="Line 280"/>
            <p:cNvSpPr>
              <a:spLocks noChangeShapeType="1"/>
            </p:cNvSpPr>
            <p:nvPr/>
          </p:nvSpPr>
          <p:spPr bwMode="auto">
            <a:xfrm>
              <a:off x="4907" y="2301"/>
              <a:ext cx="4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69" name="Line 281"/>
            <p:cNvSpPr>
              <a:spLocks noChangeShapeType="1"/>
            </p:cNvSpPr>
            <p:nvPr/>
          </p:nvSpPr>
          <p:spPr bwMode="auto">
            <a:xfrm>
              <a:off x="737" y="2486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70" name="Line 282"/>
            <p:cNvSpPr>
              <a:spLocks noChangeShapeType="1"/>
            </p:cNvSpPr>
            <p:nvPr/>
          </p:nvSpPr>
          <p:spPr bwMode="auto">
            <a:xfrm>
              <a:off x="1228" y="2486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71" name="Line 283"/>
            <p:cNvSpPr>
              <a:spLocks noChangeShapeType="1"/>
            </p:cNvSpPr>
            <p:nvPr/>
          </p:nvSpPr>
          <p:spPr bwMode="auto">
            <a:xfrm>
              <a:off x="1819" y="2484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72" name="Line 284"/>
            <p:cNvSpPr>
              <a:spLocks noChangeShapeType="1"/>
            </p:cNvSpPr>
            <p:nvPr/>
          </p:nvSpPr>
          <p:spPr bwMode="auto">
            <a:xfrm>
              <a:off x="2315" y="2479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73" name="Line 285"/>
            <p:cNvSpPr>
              <a:spLocks noChangeShapeType="1"/>
            </p:cNvSpPr>
            <p:nvPr/>
          </p:nvSpPr>
          <p:spPr bwMode="auto">
            <a:xfrm>
              <a:off x="2805" y="2483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74" name="Line 286"/>
            <p:cNvSpPr>
              <a:spLocks noChangeShapeType="1"/>
            </p:cNvSpPr>
            <p:nvPr/>
          </p:nvSpPr>
          <p:spPr bwMode="auto">
            <a:xfrm>
              <a:off x="3369" y="2483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75" name="Line 287"/>
            <p:cNvSpPr>
              <a:spLocks noChangeShapeType="1"/>
            </p:cNvSpPr>
            <p:nvPr/>
          </p:nvSpPr>
          <p:spPr bwMode="auto">
            <a:xfrm>
              <a:off x="3865" y="2483"/>
              <a:ext cx="47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76" name="Line 288"/>
            <p:cNvSpPr>
              <a:spLocks noChangeShapeType="1"/>
            </p:cNvSpPr>
            <p:nvPr/>
          </p:nvSpPr>
          <p:spPr bwMode="auto">
            <a:xfrm>
              <a:off x="4343" y="2484"/>
              <a:ext cx="5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77" name="Line 289"/>
            <p:cNvSpPr>
              <a:spLocks noChangeShapeType="1"/>
            </p:cNvSpPr>
            <p:nvPr/>
          </p:nvSpPr>
          <p:spPr bwMode="auto">
            <a:xfrm>
              <a:off x="4905" y="2482"/>
              <a:ext cx="4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78" name="Line 290"/>
            <p:cNvSpPr>
              <a:spLocks noChangeShapeType="1"/>
            </p:cNvSpPr>
            <p:nvPr/>
          </p:nvSpPr>
          <p:spPr bwMode="auto">
            <a:xfrm>
              <a:off x="5362" y="2480"/>
              <a:ext cx="45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89379" name="Group 291"/>
          <p:cNvGrpSpPr>
            <a:grpSpLocks/>
          </p:cNvGrpSpPr>
          <p:nvPr/>
        </p:nvGrpSpPr>
        <p:grpSpPr bwMode="auto">
          <a:xfrm>
            <a:off x="1169988" y="4070350"/>
            <a:ext cx="8077200" cy="679450"/>
            <a:chOff x="737" y="2564"/>
            <a:chExt cx="5088" cy="428"/>
          </a:xfrm>
        </p:grpSpPr>
        <p:sp>
          <p:nvSpPr>
            <p:cNvPr id="89380" name="Line 292"/>
            <p:cNvSpPr>
              <a:spLocks noChangeShapeType="1"/>
            </p:cNvSpPr>
            <p:nvPr/>
          </p:nvSpPr>
          <p:spPr bwMode="auto">
            <a:xfrm>
              <a:off x="741" y="2571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81" name="Line 293"/>
            <p:cNvSpPr>
              <a:spLocks noChangeShapeType="1"/>
            </p:cNvSpPr>
            <p:nvPr/>
          </p:nvSpPr>
          <p:spPr bwMode="auto">
            <a:xfrm>
              <a:off x="1232" y="2571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82" name="Line 294"/>
            <p:cNvSpPr>
              <a:spLocks noChangeShapeType="1"/>
            </p:cNvSpPr>
            <p:nvPr/>
          </p:nvSpPr>
          <p:spPr bwMode="auto">
            <a:xfrm>
              <a:off x="1823" y="2569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83" name="Line 295"/>
            <p:cNvSpPr>
              <a:spLocks noChangeShapeType="1"/>
            </p:cNvSpPr>
            <p:nvPr/>
          </p:nvSpPr>
          <p:spPr bwMode="auto">
            <a:xfrm>
              <a:off x="2319" y="2564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84" name="Line 296"/>
            <p:cNvSpPr>
              <a:spLocks noChangeShapeType="1"/>
            </p:cNvSpPr>
            <p:nvPr/>
          </p:nvSpPr>
          <p:spPr bwMode="auto">
            <a:xfrm>
              <a:off x="2809" y="2568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85" name="Line 297"/>
            <p:cNvSpPr>
              <a:spLocks noChangeShapeType="1"/>
            </p:cNvSpPr>
            <p:nvPr/>
          </p:nvSpPr>
          <p:spPr bwMode="auto">
            <a:xfrm>
              <a:off x="3373" y="2568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86" name="Line 298"/>
            <p:cNvSpPr>
              <a:spLocks noChangeShapeType="1"/>
            </p:cNvSpPr>
            <p:nvPr/>
          </p:nvSpPr>
          <p:spPr bwMode="auto">
            <a:xfrm>
              <a:off x="3869" y="2568"/>
              <a:ext cx="47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87" name="Line 299"/>
            <p:cNvSpPr>
              <a:spLocks noChangeShapeType="1"/>
            </p:cNvSpPr>
            <p:nvPr/>
          </p:nvSpPr>
          <p:spPr bwMode="auto">
            <a:xfrm>
              <a:off x="4347" y="2569"/>
              <a:ext cx="5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88" name="Line 300"/>
            <p:cNvSpPr>
              <a:spLocks noChangeShapeType="1"/>
            </p:cNvSpPr>
            <p:nvPr/>
          </p:nvSpPr>
          <p:spPr bwMode="auto">
            <a:xfrm>
              <a:off x="4909" y="2567"/>
              <a:ext cx="4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89" name="Line 301"/>
            <p:cNvSpPr>
              <a:spLocks noChangeShapeType="1"/>
            </p:cNvSpPr>
            <p:nvPr/>
          </p:nvSpPr>
          <p:spPr bwMode="auto">
            <a:xfrm>
              <a:off x="5366" y="2565"/>
              <a:ext cx="45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90" name="Line 302"/>
            <p:cNvSpPr>
              <a:spLocks noChangeShapeType="1"/>
            </p:cNvSpPr>
            <p:nvPr/>
          </p:nvSpPr>
          <p:spPr bwMode="auto">
            <a:xfrm>
              <a:off x="739" y="2734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91" name="Line 303"/>
            <p:cNvSpPr>
              <a:spLocks noChangeShapeType="1"/>
            </p:cNvSpPr>
            <p:nvPr/>
          </p:nvSpPr>
          <p:spPr bwMode="auto">
            <a:xfrm>
              <a:off x="1230" y="2734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92" name="Line 304"/>
            <p:cNvSpPr>
              <a:spLocks noChangeShapeType="1"/>
            </p:cNvSpPr>
            <p:nvPr/>
          </p:nvSpPr>
          <p:spPr bwMode="auto">
            <a:xfrm>
              <a:off x="1821" y="2732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93" name="Line 305"/>
            <p:cNvSpPr>
              <a:spLocks noChangeShapeType="1"/>
            </p:cNvSpPr>
            <p:nvPr/>
          </p:nvSpPr>
          <p:spPr bwMode="auto">
            <a:xfrm>
              <a:off x="2317" y="2727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94" name="Line 306"/>
            <p:cNvSpPr>
              <a:spLocks noChangeShapeType="1"/>
            </p:cNvSpPr>
            <p:nvPr/>
          </p:nvSpPr>
          <p:spPr bwMode="auto">
            <a:xfrm>
              <a:off x="2807" y="2731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95" name="Line 307"/>
            <p:cNvSpPr>
              <a:spLocks noChangeShapeType="1"/>
            </p:cNvSpPr>
            <p:nvPr/>
          </p:nvSpPr>
          <p:spPr bwMode="auto">
            <a:xfrm>
              <a:off x="3371" y="2731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96" name="Line 308"/>
            <p:cNvSpPr>
              <a:spLocks noChangeShapeType="1"/>
            </p:cNvSpPr>
            <p:nvPr/>
          </p:nvSpPr>
          <p:spPr bwMode="auto">
            <a:xfrm>
              <a:off x="3867" y="2731"/>
              <a:ext cx="47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97" name="Line 309"/>
            <p:cNvSpPr>
              <a:spLocks noChangeShapeType="1"/>
            </p:cNvSpPr>
            <p:nvPr/>
          </p:nvSpPr>
          <p:spPr bwMode="auto">
            <a:xfrm>
              <a:off x="4345" y="2732"/>
              <a:ext cx="5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98" name="Line 310"/>
            <p:cNvSpPr>
              <a:spLocks noChangeShapeType="1"/>
            </p:cNvSpPr>
            <p:nvPr/>
          </p:nvSpPr>
          <p:spPr bwMode="auto">
            <a:xfrm>
              <a:off x="4907" y="2730"/>
              <a:ext cx="4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399" name="Line 311"/>
            <p:cNvSpPr>
              <a:spLocks noChangeShapeType="1"/>
            </p:cNvSpPr>
            <p:nvPr/>
          </p:nvSpPr>
          <p:spPr bwMode="auto">
            <a:xfrm>
              <a:off x="5364" y="2728"/>
              <a:ext cx="45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400" name="Line 312"/>
            <p:cNvSpPr>
              <a:spLocks noChangeShapeType="1"/>
            </p:cNvSpPr>
            <p:nvPr/>
          </p:nvSpPr>
          <p:spPr bwMode="auto">
            <a:xfrm>
              <a:off x="737" y="2837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401" name="Line 313"/>
            <p:cNvSpPr>
              <a:spLocks noChangeShapeType="1"/>
            </p:cNvSpPr>
            <p:nvPr/>
          </p:nvSpPr>
          <p:spPr bwMode="auto">
            <a:xfrm>
              <a:off x="1228" y="2837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402" name="Line 314"/>
            <p:cNvSpPr>
              <a:spLocks noChangeShapeType="1"/>
            </p:cNvSpPr>
            <p:nvPr/>
          </p:nvSpPr>
          <p:spPr bwMode="auto">
            <a:xfrm>
              <a:off x="1819" y="2835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403" name="Line 315"/>
            <p:cNvSpPr>
              <a:spLocks noChangeShapeType="1"/>
            </p:cNvSpPr>
            <p:nvPr/>
          </p:nvSpPr>
          <p:spPr bwMode="auto">
            <a:xfrm>
              <a:off x="2315" y="2830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404" name="Line 316"/>
            <p:cNvSpPr>
              <a:spLocks noChangeShapeType="1"/>
            </p:cNvSpPr>
            <p:nvPr/>
          </p:nvSpPr>
          <p:spPr bwMode="auto">
            <a:xfrm>
              <a:off x="2805" y="2834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405" name="Line 317"/>
            <p:cNvSpPr>
              <a:spLocks noChangeShapeType="1"/>
            </p:cNvSpPr>
            <p:nvPr/>
          </p:nvSpPr>
          <p:spPr bwMode="auto">
            <a:xfrm>
              <a:off x="3369" y="2834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406" name="Line 318"/>
            <p:cNvSpPr>
              <a:spLocks noChangeShapeType="1"/>
            </p:cNvSpPr>
            <p:nvPr/>
          </p:nvSpPr>
          <p:spPr bwMode="auto">
            <a:xfrm>
              <a:off x="3865" y="2834"/>
              <a:ext cx="47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407" name="Line 319"/>
            <p:cNvSpPr>
              <a:spLocks noChangeShapeType="1"/>
            </p:cNvSpPr>
            <p:nvPr/>
          </p:nvSpPr>
          <p:spPr bwMode="auto">
            <a:xfrm>
              <a:off x="4343" y="2835"/>
              <a:ext cx="5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408" name="Line 320"/>
            <p:cNvSpPr>
              <a:spLocks noChangeShapeType="1"/>
            </p:cNvSpPr>
            <p:nvPr/>
          </p:nvSpPr>
          <p:spPr bwMode="auto">
            <a:xfrm>
              <a:off x="4905" y="2833"/>
              <a:ext cx="4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409" name="Line 321"/>
            <p:cNvSpPr>
              <a:spLocks noChangeShapeType="1"/>
            </p:cNvSpPr>
            <p:nvPr/>
          </p:nvSpPr>
          <p:spPr bwMode="auto">
            <a:xfrm>
              <a:off x="5362" y="2831"/>
              <a:ext cx="45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410" name="Line 322"/>
            <p:cNvSpPr>
              <a:spLocks noChangeShapeType="1"/>
            </p:cNvSpPr>
            <p:nvPr/>
          </p:nvSpPr>
          <p:spPr bwMode="auto">
            <a:xfrm>
              <a:off x="738" y="2990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411" name="Line 323"/>
            <p:cNvSpPr>
              <a:spLocks noChangeShapeType="1"/>
            </p:cNvSpPr>
            <p:nvPr/>
          </p:nvSpPr>
          <p:spPr bwMode="auto">
            <a:xfrm>
              <a:off x="1229" y="2990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412" name="Line 324"/>
            <p:cNvSpPr>
              <a:spLocks noChangeShapeType="1"/>
            </p:cNvSpPr>
            <p:nvPr/>
          </p:nvSpPr>
          <p:spPr bwMode="auto">
            <a:xfrm>
              <a:off x="1820" y="2988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413" name="Line 325"/>
            <p:cNvSpPr>
              <a:spLocks noChangeShapeType="1"/>
            </p:cNvSpPr>
            <p:nvPr/>
          </p:nvSpPr>
          <p:spPr bwMode="auto">
            <a:xfrm>
              <a:off x="2316" y="2983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414" name="Line 326"/>
            <p:cNvSpPr>
              <a:spLocks noChangeShapeType="1"/>
            </p:cNvSpPr>
            <p:nvPr/>
          </p:nvSpPr>
          <p:spPr bwMode="auto">
            <a:xfrm>
              <a:off x="2806" y="2987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415" name="Line 327"/>
            <p:cNvSpPr>
              <a:spLocks noChangeShapeType="1"/>
            </p:cNvSpPr>
            <p:nvPr/>
          </p:nvSpPr>
          <p:spPr bwMode="auto">
            <a:xfrm>
              <a:off x="3370" y="2987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416" name="Line 328"/>
            <p:cNvSpPr>
              <a:spLocks noChangeShapeType="1"/>
            </p:cNvSpPr>
            <p:nvPr/>
          </p:nvSpPr>
          <p:spPr bwMode="auto">
            <a:xfrm>
              <a:off x="3866" y="2987"/>
              <a:ext cx="47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417" name="Line 329"/>
            <p:cNvSpPr>
              <a:spLocks noChangeShapeType="1"/>
            </p:cNvSpPr>
            <p:nvPr/>
          </p:nvSpPr>
          <p:spPr bwMode="auto">
            <a:xfrm>
              <a:off x="4344" y="2988"/>
              <a:ext cx="5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418" name="Line 330"/>
            <p:cNvSpPr>
              <a:spLocks noChangeShapeType="1"/>
            </p:cNvSpPr>
            <p:nvPr/>
          </p:nvSpPr>
          <p:spPr bwMode="auto">
            <a:xfrm>
              <a:off x="4906" y="2986"/>
              <a:ext cx="4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9419" name="Line 331"/>
            <p:cNvSpPr>
              <a:spLocks noChangeShapeType="1"/>
            </p:cNvSpPr>
            <p:nvPr/>
          </p:nvSpPr>
          <p:spPr bwMode="auto">
            <a:xfrm>
              <a:off x="5363" y="2984"/>
              <a:ext cx="45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89420" name="Line 332"/>
          <p:cNvSpPr>
            <a:spLocks noChangeShapeType="1"/>
          </p:cNvSpPr>
          <p:nvPr/>
        </p:nvSpPr>
        <p:spPr bwMode="auto">
          <a:xfrm flipH="1" flipV="1">
            <a:off x="1679575" y="4851400"/>
            <a:ext cx="3040063" cy="525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89421" name="Line 333"/>
          <p:cNvSpPr>
            <a:spLocks noChangeShapeType="1"/>
          </p:cNvSpPr>
          <p:nvPr/>
        </p:nvSpPr>
        <p:spPr bwMode="auto">
          <a:xfrm flipV="1">
            <a:off x="5686425" y="4900613"/>
            <a:ext cx="2789238" cy="153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89422" name="Line 334"/>
          <p:cNvSpPr>
            <a:spLocks noChangeShapeType="1"/>
          </p:cNvSpPr>
          <p:nvPr/>
        </p:nvSpPr>
        <p:spPr bwMode="auto">
          <a:xfrm flipV="1">
            <a:off x="6224588" y="4892675"/>
            <a:ext cx="4762" cy="885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89423" name="Freeform 335"/>
          <p:cNvSpPr>
            <a:spLocks/>
          </p:cNvSpPr>
          <p:nvPr/>
        </p:nvSpPr>
        <p:spPr bwMode="auto">
          <a:xfrm>
            <a:off x="3614738" y="5405438"/>
            <a:ext cx="1241425" cy="981075"/>
          </a:xfrm>
          <a:custGeom>
            <a:avLst/>
            <a:gdLst>
              <a:gd name="T0" fmla="*/ 72 w 782"/>
              <a:gd name="T1" fmla="*/ 425 h 618"/>
              <a:gd name="T2" fmla="*/ 333 w 782"/>
              <a:gd name="T3" fmla="*/ 618 h 618"/>
              <a:gd name="T4" fmla="*/ 771 w 782"/>
              <a:gd name="T5" fmla="*/ 393 h 618"/>
              <a:gd name="T6" fmla="*/ 765 w 782"/>
              <a:gd name="T7" fmla="*/ 294 h 618"/>
              <a:gd name="T8" fmla="*/ 678 w 782"/>
              <a:gd name="T9" fmla="*/ 249 h 618"/>
              <a:gd name="T10" fmla="*/ 684 w 782"/>
              <a:gd name="T11" fmla="*/ 150 h 618"/>
              <a:gd name="T12" fmla="*/ 782 w 782"/>
              <a:gd name="T13" fmla="*/ 114 h 618"/>
              <a:gd name="T14" fmla="*/ 779 w 782"/>
              <a:gd name="T15" fmla="*/ 69 h 618"/>
              <a:gd name="T16" fmla="*/ 632 w 782"/>
              <a:gd name="T17" fmla="*/ 0 h 618"/>
              <a:gd name="T18" fmla="*/ 498 w 782"/>
              <a:gd name="T19" fmla="*/ 35 h 618"/>
              <a:gd name="T20" fmla="*/ 506 w 782"/>
              <a:gd name="T21" fmla="*/ 113 h 618"/>
              <a:gd name="T22" fmla="*/ 0 w 782"/>
              <a:gd name="T23" fmla="*/ 255 h 618"/>
              <a:gd name="T24" fmla="*/ 72 w 782"/>
              <a:gd name="T25" fmla="*/ 423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2" h="618">
                <a:moveTo>
                  <a:pt x="72" y="425"/>
                </a:moveTo>
                <a:lnTo>
                  <a:pt x="333" y="618"/>
                </a:lnTo>
                <a:lnTo>
                  <a:pt x="771" y="393"/>
                </a:lnTo>
                <a:lnTo>
                  <a:pt x="765" y="294"/>
                </a:lnTo>
                <a:lnTo>
                  <a:pt x="678" y="249"/>
                </a:lnTo>
                <a:lnTo>
                  <a:pt x="684" y="150"/>
                </a:lnTo>
                <a:lnTo>
                  <a:pt x="782" y="114"/>
                </a:lnTo>
                <a:lnTo>
                  <a:pt x="779" y="69"/>
                </a:lnTo>
                <a:lnTo>
                  <a:pt x="632" y="0"/>
                </a:lnTo>
                <a:lnTo>
                  <a:pt x="498" y="35"/>
                </a:lnTo>
                <a:lnTo>
                  <a:pt x="506" y="113"/>
                </a:lnTo>
                <a:lnTo>
                  <a:pt x="0" y="255"/>
                </a:lnTo>
                <a:lnTo>
                  <a:pt x="72" y="423"/>
                </a:lnTo>
              </a:path>
            </a:pathLst>
          </a:cu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89424" name="Freeform 336"/>
          <p:cNvSpPr>
            <a:spLocks/>
          </p:cNvSpPr>
          <p:nvPr/>
        </p:nvSpPr>
        <p:spPr bwMode="auto">
          <a:xfrm>
            <a:off x="4729163" y="5229225"/>
            <a:ext cx="404812" cy="381000"/>
          </a:xfrm>
          <a:custGeom>
            <a:avLst/>
            <a:gdLst>
              <a:gd name="T0" fmla="*/ 0 w 255"/>
              <a:gd name="T1" fmla="*/ 84 h 240"/>
              <a:gd name="T2" fmla="*/ 68 w 255"/>
              <a:gd name="T3" fmla="*/ 68 h 240"/>
              <a:gd name="T4" fmla="*/ 69 w 255"/>
              <a:gd name="T5" fmla="*/ 18 h 240"/>
              <a:gd name="T6" fmla="*/ 134 w 255"/>
              <a:gd name="T7" fmla="*/ 0 h 240"/>
              <a:gd name="T8" fmla="*/ 183 w 255"/>
              <a:gd name="T9" fmla="*/ 15 h 240"/>
              <a:gd name="T10" fmla="*/ 185 w 255"/>
              <a:gd name="T11" fmla="*/ 98 h 240"/>
              <a:gd name="T12" fmla="*/ 255 w 255"/>
              <a:gd name="T13" fmla="*/ 114 h 240"/>
              <a:gd name="T14" fmla="*/ 252 w 255"/>
              <a:gd name="T15" fmla="*/ 177 h 240"/>
              <a:gd name="T16" fmla="*/ 132 w 255"/>
              <a:gd name="T17" fmla="*/ 240 h 240"/>
              <a:gd name="T18" fmla="*/ 93 w 255"/>
              <a:gd name="T19" fmla="*/ 228 h 240"/>
              <a:gd name="T20" fmla="*/ 93 w 255"/>
              <a:gd name="T21" fmla="*/ 174 h 240"/>
              <a:gd name="T22" fmla="*/ 0 w 255"/>
              <a:gd name="T23" fmla="*/ 132 h 240"/>
              <a:gd name="T24" fmla="*/ 0 w 255"/>
              <a:gd name="T25" fmla="*/ 84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5" h="240">
                <a:moveTo>
                  <a:pt x="0" y="84"/>
                </a:moveTo>
                <a:lnTo>
                  <a:pt x="68" y="68"/>
                </a:lnTo>
                <a:lnTo>
                  <a:pt x="69" y="18"/>
                </a:lnTo>
                <a:lnTo>
                  <a:pt x="134" y="0"/>
                </a:lnTo>
                <a:lnTo>
                  <a:pt x="183" y="15"/>
                </a:lnTo>
                <a:lnTo>
                  <a:pt x="185" y="98"/>
                </a:lnTo>
                <a:lnTo>
                  <a:pt x="255" y="114"/>
                </a:lnTo>
                <a:lnTo>
                  <a:pt x="252" y="177"/>
                </a:lnTo>
                <a:lnTo>
                  <a:pt x="132" y="240"/>
                </a:lnTo>
                <a:lnTo>
                  <a:pt x="93" y="228"/>
                </a:lnTo>
                <a:lnTo>
                  <a:pt x="93" y="174"/>
                </a:lnTo>
                <a:lnTo>
                  <a:pt x="0" y="132"/>
                </a:lnTo>
                <a:lnTo>
                  <a:pt x="0" y="8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89425" name="Freeform 337"/>
          <p:cNvSpPr>
            <a:spLocks/>
          </p:cNvSpPr>
          <p:nvPr/>
        </p:nvSpPr>
        <p:spPr bwMode="auto">
          <a:xfrm>
            <a:off x="5018088" y="5384800"/>
            <a:ext cx="1228725" cy="968375"/>
          </a:xfrm>
          <a:custGeom>
            <a:avLst/>
            <a:gdLst>
              <a:gd name="T0" fmla="*/ 132 w 774"/>
              <a:gd name="T1" fmla="*/ 0 h 610"/>
              <a:gd name="T2" fmla="*/ 285 w 774"/>
              <a:gd name="T3" fmla="*/ 45 h 610"/>
              <a:gd name="T4" fmla="*/ 285 w 774"/>
              <a:gd name="T5" fmla="*/ 100 h 610"/>
              <a:gd name="T6" fmla="*/ 774 w 774"/>
              <a:gd name="T7" fmla="*/ 259 h 610"/>
              <a:gd name="T8" fmla="*/ 721 w 774"/>
              <a:gd name="T9" fmla="*/ 394 h 610"/>
              <a:gd name="T10" fmla="*/ 480 w 774"/>
              <a:gd name="T11" fmla="*/ 610 h 610"/>
              <a:gd name="T12" fmla="*/ 51 w 774"/>
              <a:gd name="T13" fmla="*/ 405 h 610"/>
              <a:gd name="T14" fmla="*/ 54 w 774"/>
              <a:gd name="T15" fmla="*/ 351 h 610"/>
              <a:gd name="T16" fmla="*/ 125 w 774"/>
              <a:gd name="T17" fmla="*/ 304 h 610"/>
              <a:gd name="T18" fmla="*/ 134 w 774"/>
              <a:gd name="T19" fmla="*/ 241 h 610"/>
              <a:gd name="T20" fmla="*/ 32 w 774"/>
              <a:gd name="T21" fmla="*/ 196 h 610"/>
              <a:gd name="T22" fmla="*/ 35 w 774"/>
              <a:gd name="T23" fmla="*/ 145 h 610"/>
              <a:gd name="T24" fmla="*/ 0 w 774"/>
              <a:gd name="T25" fmla="*/ 133 h 610"/>
              <a:gd name="T26" fmla="*/ 87 w 774"/>
              <a:gd name="T27" fmla="*/ 82 h 610"/>
              <a:gd name="T28" fmla="*/ 84 w 774"/>
              <a:gd name="T29" fmla="*/ 16 h 610"/>
              <a:gd name="T30" fmla="*/ 132 w 774"/>
              <a:gd name="T31" fmla="*/ 0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74" h="610">
                <a:moveTo>
                  <a:pt x="132" y="0"/>
                </a:moveTo>
                <a:lnTo>
                  <a:pt x="285" y="45"/>
                </a:lnTo>
                <a:lnTo>
                  <a:pt x="285" y="100"/>
                </a:lnTo>
                <a:lnTo>
                  <a:pt x="774" y="259"/>
                </a:lnTo>
                <a:lnTo>
                  <a:pt x="721" y="394"/>
                </a:lnTo>
                <a:lnTo>
                  <a:pt x="480" y="610"/>
                </a:lnTo>
                <a:lnTo>
                  <a:pt x="51" y="405"/>
                </a:lnTo>
                <a:lnTo>
                  <a:pt x="54" y="351"/>
                </a:lnTo>
                <a:lnTo>
                  <a:pt x="125" y="304"/>
                </a:lnTo>
                <a:lnTo>
                  <a:pt x="134" y="241"/>
                </a:lnTo>
                <a:lnTo>
                  <a:pt x="32" y="196"/>
                </a:lnTo>
                <a:lnTo>
                  <a:pt x="35" y="145"/>
                </a:lnTo>
                <a:lnTo>
                  <a:pt x="0" y="133"/>
                </a:lnTo>
                <a:lnTo>
                  <a:pt x="87" y="82"/>
                </a:lnTo>
                <a:lnTo>
                  <a:pt x="84" y="16"/>
                </a:lnTo>
                <a:lnTo>
                  <a:pt x="132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89426" name="Freeform 338"/>
          <p:cNvSpPr>
            <a:spLocks/>
          </p:cNvSpPr>
          <p:nvPr/>
        </p:nvSpPr>
        <p:spPr bwMode="auto">
          <a:xfrm>
            <a:off x="4248150" y="5607050"/>
            <a:ext cx="1433513" cy="1427163"/>
          </a:xfrm>
          <a:custGeom>
            <a:avLst/>
            <a:gdLst>
              <a:gd name="T0" fmla="*/ 460 w 903"/>
              <a:gd name="T1" fmla="*/ 0 h 899"/>
              <a:gd name="T2" fmla="*/ 509 w 903"/>
              <a:gd name="T3" fmla="*/ 14 h 899"/>
              <a:gd name="T4" fmla="*/ 506 w 903"/>
              <a:gd name="T5" fmla="*/ 64 h 899"/>
              <a:gd name="T6" fmla="*/ 596 w 903"/>
              <a:gd name="T7" fmla="*/ 104 h 899"/>
              <a:gd name="T8" fmla="*/ 594 w 903"/>
              <a:gd name="T9" fmla="*/ 158 h 899"/>
              <a:gd name="T10" fmla="*/ 525 w 903"/>
              <a:gd name="T11" fmla="*/ 203 h 899"/>
              <a:gd name="T12" fmla="*/ 522 w 903"/>
              <a:gd name="T13" fmla="*/ 281 h 899"/>
              <a:gd name="T14" fmla="*/ 903 w 903"/>
              <a:gd name="T15" fmla="*/ 470 h 899"/>
              <a:gd name="T16" fmla="*/ 900 w 903"/>
              <a:gd name="T17" fmla="*/ 528 h 899"/>
              <a:gd name="T18" fmla="*/ 483 w 903"/>
              <a:gd name="T19" fmla="*/ 899 h 899"/>
              <a:gd name="T20" fmla="*/ 15 w 903"/>
              <a:gd name="T21" fmla="*/ 555 h 899"/>
              <a:gd name="T22" fmla="*/ 0 w 903"/>
              <a:gd name="T23" fmla="*/ 473 h 899"/>
              <a:gd name="T24" fmla="*/ 425 w 903"/>
              <a:gd name="T25" fmla="*/ 251 h 899"/>
              <a:gd name="T26" fmla="*/ 381 w 903"/>
              <a:gd name="T27" fmla="*/ 233 h 899"/>
              <a:gd name="T28" fmla="*/ 381 w 903"/>
              <a:gd name="T29" fmla="*/ 166 h 899"/>
              <a:gd name="T30" fmla="*/ 299 w 903"/>
              <a:gd name="T31" fmla="*/ 119 h 899"/>
              <a:gd name="T32" fmla="*/ 299 w 903"/>
              <a:gd name="T33" fmla="*/ 26 h 899"/>
              <a:gd name="T34" fmla="*/ 384 w 903"/>
              <a:gd name="T35" fmla="*/ 0 h 899"/>
              <a:gd name="T36" fmla="*/ 436 w 903"/>
              <a:gd name="T37" fmla="*/ 12 h 899"/>
              <a:gd name="T38" fmla="*/ 460 w 903"/>
              <a:gd name="T39" fmla="*/ 0 h 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03" h="899">
                <a:moveTo>
                  <a:pt x="460" y="0"/>
                </a:moveTo>
                <a:lnTo>
                  <a:pt x="509" y="14"/>
                </a:lnTo>
                <a:lnTo>
                  <a:pt x="506" y="64"/>
                </a:lnTo>
                <a:lnTo>
                  <a:pt x="596" y="104"/>
                </a:lnTo>
                <a:lnTo>
                  <a:pt x="594" y="158"/>
                </a:lnTo>
                <a:lnTo>
                  <a:pt x="525" y="203"/>
                </a:lnTo>
                <a:lnTo>
                  <a:pt x="522" y="281"/>
                </a:lnTo>
                <a:lnTo>
                  <a:pt x="903" y="470"/>
                </a:lnTo>
                <a:lnTo>
                  <a:pt x="900" y="528"/>
                </a:lnTo>
                <a:lnTo>
                  <a:pt x="483" y="899"/>
                </a:lnTo>
                <a:lnTo>
                  <a:pt x="15" y="555"/>
                </a:lnTo>
                <a:lnTo>
                  <a:pt x="0" y="473"/>
                </a:lnTo>
                <a:lnTo>
                  <a:pt x="425" y="251"/>
                </a:lnTo>
                <a:lnTo>
                  <a:pt x="381" y="233"/>
                </a:lnTo>
                <a:lnTo>
                  <a:pt x="381" y="166"/>
                </a:lnTo>
                <a:lnTo>
                  <a:pt x="299" y="119"/>
                </a:lnTo>
                <a:lnTo>
                  <a:pt x="299" y="26"/>
                </a:lnTo>
                <a:lnTo>
                  <a:pt x="384" y="0"/>
                </a:lnTo>
                <a:lnTo>
                  <a:pt x="436" y="12"/>
                </a:lnTo>
                <a:lnTo>
                  <a:pt x="460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89427" name="Line 339"/>
          <p:cNvSpPr>
            <a:spLocks noChangeShapeType="1"/>
          </p:cNvSpPr>
          <p:nvPr/>
        </p:nvSpPr>
        <p:spPr bwMode="auto">
          <a:xfrm flipH="1" flipV="1">
            <a:off x="3590925" y="4867275"/>
            <a:ext cx="31750" cy="957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9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9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8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8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8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8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8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8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89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8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89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89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8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8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8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89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89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8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89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89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8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8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8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89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89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89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89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89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8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8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8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8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8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89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89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5" dur="500"/>
                                        <p:tgtEl>
                                          <p:spTgt spid="8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89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3" dur="500"/>
                                        <p:tgtEl>
                                          <p:spTgt spid="89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7" dur="500"/>
                                        <p:tgtEl>
                                          <p:spTgt spid="89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89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5" dur="500"/>
                                        <p:tgtEl>
                                          <p:spTgt spid="89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9" dur="500"/>
                                        <p:tgtEl>
                                          <p:spTgt spid="8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2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500"/>
                                        <p:tgtEl>
                                          <p:spTgt spid="8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7" dur="500"/>
                                        <p:tgtEl>
                                          <p:spTgt spid="89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2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1" dur="500"/>
                                        <p:tgtEl>
                                          <p:spTgt spid="89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2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89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2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9" dur="500"/>
                                        <p:tgtEl>
                                          <p:spTgt spid="89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3" dur="500"/>
                                        <p:tgtEl>
                                          <p:spTgt spid="8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2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7" dur="500"/>
                                        <p:tgtEl>
                                          <p:spTgt spid="89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1" dur="500"/>
                                        <p:tgtEl>
                                          <p:spTgt spid="89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5" dur="500"/>
                                        <p:tgtEl>
                                          <p:spTgt spid="8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2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9" dur="500"/>
                                        <p:tgtEl>
                                          <p:spTgt spid="8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2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3" dur="500"/>
                                        <p:tgtEl>
                                          <p:spTgt spid="8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2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7" dur="500"/>
                                        <p:tgtEl>
                                          <p:spTgt spid="89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2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 nodeType="clickPar">
                      <p:stCondLst>
                        <p:cond delay="indefinite"/>
                      </p:stCondLst>
                      <p:childTnLst>
                        <p:par>
                          <p:cTn id="2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5" dur="500"/>
                                        <p:tgtEl>
                                          <p:spTgt spid="89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9" dur="500"/>
                                        <p:tgtEl>
                                          <p:spTgt spid="89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3" dur="500"/>
                                        <p:tgtEl>
                                          <p:spTgt spid="89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7" dur="500"/>
                                        <p:tgtEl>
                                          <p:spTgt spid="89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1" dur="500"/>
                                        <p:tgtEl>
                                          <p:spTgt spid="8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5" dur="500"/>
                                        <p:tgtEl>
                                          <p:spTgt spid="8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9" dur="500"/>
                                        <p:tgtEl>
                                          <p:spTgt spid="89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3" dur="500"/>
                                        <p:tgtEl>
                                          <p:spTgt spid="89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7" dur="500"/>
                                        <p:tgtEl>
                                          <p:spTgt spid="8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1" dur="500"/>
                                        <p:tgtEl>
                                          <p:spTgt spid="8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5" dur="500"/>
                                        <p:tgtEl>
                                          <p:spTgt spid="8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9" dur="500"/>
                                        <p:tgtEl>
                                          <p:spTgt spid="89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3" dur="500"/>
                                        <p:tgtEl>
                                          <p:spTgt spid="89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7" dur="500"/>
                                        <p:tgtEl>
                                          <p:spTgt spid="89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1" dur="500"/>
                                        <p:tgtEl>
                                          <p:spTgt spid="89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5" dur="500"/>
                                        <p:tgtEl>
                                          <p:spTgt spid="89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9" dur="500"/>
                                        <p:tgtEl>
                                          <p:spTgt spid="8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3" dur="500"/>
                                        <p:tgtEl>
                                          <p:spTgt spid="89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7" dur="500"/>
                                        <p:tgtEl>
                                          <p:spTgt spid="89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1" dur="500"/>
                                        <p:tgtEl>
                                          <p:spTgt spid="8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5" dur="500"/>
                                        <p:tgtEl>
                                          <p:spTgt spid="8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9" dur="500"/>
                                        <p:tgtEl>
                                          <p:spTgt spid="8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3" dur="500"/>
                                        <p:tgtEl>
                                          <p:spTgt spid="89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7" dur="500"/>
                                        <p:tgtEl>
                                          <p:spTgt spid="89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1" dur="500"/>
                                        <p:tgtEl>
                                          <p:spTgt spid="89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5" dur="500"/>
                                        <p:tgtEl>
                                          <p:spTgt spid="89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9" dur="500"/>
                                        <p:tgtEl>
                                          <p:spTgt spid="89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3" dur="500"/>
                                        <p:tgtEl>
                                          <p:spTgt spid="89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7" dur="500"/>
                                        <p:tgtEl>
                                          <p:spTgt spid="8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1" dur="500"/>
                                        <p:tgtEl>
                                          <p:spTgt spid="89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5" dur="500"/>
                                        <p:tgtEl>
                                          <p:spTgt spid="8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3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9" dur="500"/>
                                        <p:tgtEl>
                                          <p:spTgt spid="8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3" dur="500"/>
                                        <p:tgtEl>
                                          <p:spTgt spid="8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7" dur="500"/>
                                        <p:tgtEl>
                                          <p:spTgt spid="89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4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1" dur="500"/>
                                        <p:tgtEl>
                                          <p:spTgt spid="89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4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5" dur="500"/>
                                        <p:tgtEl>
                                          <p:spTgt spid="89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9" dur="500"/>
                                        <p:tgtEl>
                                          <p:spTgt spid="89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4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3" dur="500"/>
                                        <p:tgtEl>
                                          <p:spTgt spid="89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4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7" dur="500"/>
                                        <p:tgtEl>
                                          <p:spTgt spid="89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4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1" dur="500"/>
                                        <p:tgtEl>
                                          <p:spTgt spid="8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5" dur="500"/>
                                        <p:tgtEl>
                                          <p:spTgt spid="89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4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9" dur="500"/>
                                        <p:tgtEl>
                                          <p:spTgt spid="89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3" dur="500"/>
                                        <p:tgtEl>
                                          <p:spTgt spid="8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4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7" dur="500"/>
                                        <p:tgtEl>
                                          <p:spTgt spid="8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4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214" grpId="0" animBg="1"/>
      <p:bldP spid="89215" grpId="0" animBg="1"/>
      <p:bldP spid="89216" grpId="0" animBg="1"/>
      <p:bldP spid="89217" grpId="0" animBg="1"/>
      <p:bldP spid="89218" grpId="0" animBg="1"/>
      <p:bldP spid="89219" grpId="0" animBg="1"/>
      <p:bldP spid="89220" grpId="0" animBg="1"/>
      <p:bldP spid="89221" grpId="0" animBg="1"/>
      <p:bldP spid="89222" grpId="0" animBg="1"/>
      <p:bldP spid="89223" grpId="0" animBg="1"/>
      <p:bldP spid="89224" grpId="0" animBg="1"/>
      <p:bldP spid="89225" grpId="0" animBg="1"/>
      <p:bldP spid="89226" grpId="0" animBg="1"/>
      <p:bldP spid="89227" grpId="0" animBg="1"/>
      <p:bldP spid="89228" grpId="0" animBg="1"/>
      <p:bldP spid="89229" grpId="0" animBg="1"/>
      <p:bldP spid="89230" grpId="0" animBg="1"/>
      <p:bldP spid="89231" grpId="0" animBg="1"/>
      <p:bldP spid="89232" grpId="0" animBg="1"/>
      <p:bldP spid="89233" grpId="0" animBg="1"/>
      <p:bldP spid="89234" grpId="0" animBg="1"/>
      <p:bldP spid="89235" grpId="0" animBg="1"/>
      <p:bldP spid="89236" grpId="0" animBg="1"/>
      <p:bldP spid="89237" grpId="0" animBg="1"/>
      <p:bldP spid="89238" grpId="0" animBg="1"/>
      <p:bldP spid="89239" grpId="0" animBg="1"/>
      <p:bldP spid="89240" grpId="0" animBg="1"/>
      <p:bldP spid="89241" grpId="0" animBg="1"/>
      <p:bldP spid="89242" grpId="0" animBg="1"/>
      <p:bldP spid="89243" grpId="0" animBg="1"/>
      <p:bldP spid="89244" grpId="0" animBg="1"/>
      <p:bldP spid="89245" grpId="0" animBg="1"/>
      <p:bldP spid="89246" grpId="0" animBg="1"/>
      <p:bldP spid="89247" grpId="0" animBg="1"/>
      <p:bldP spid="89248" grpId="0" animBg="1"/>
      <p:bldP spid="89249" grpId="0" animBg="1"/>
      <p:bldP spid="89250" grpId="0" animBg="1"/>
      <p:bldP spid="89251" grpId="0" animBg="1"/>
      <p:bldP spid="89252" grpId="0" animBg="1"/>
      <p:bldP spid="89253" grpId="0" animBg="1"/>
      <p:bldP spid="89254" grpId="0" animBg="1"/>
      <p:bldP spid="89255" grpId="0" animBg="1"/>
      <p:bldP spid="89256" grpId="0" animBg="1"/>
      <p:bldP spid="89257" grpId="0" animBg="1"/>
      <p:bldP spid="89258" grpId="0" animBg="1"/>
      <p:bldP spid="89259" grpId="0" animBg="1"/>
      <p:bldP spid="89260" grpId="0" animBg="1"/>
      <p:bldP spid="89261" grpId="0" animBg="1"/>
      <p:bldP spid="89262" grpId="0" animBg="1"/>
      <p:bldP spid="89263" grpId="0" animBg="1"/>
      <p:bldP spid="89264" grpId="0" animBg="1"/>
      <p:bldP spid="89265" grpId="0" animBg="1"/>
      <p:bldP spid="89266" grpId="0" animBg="1"/>
      <p:bldP spid="89267" grpId="0" animBg="1"/>
      <p:bldP spid="89268" grpId="0" animBg="1"/>
      <p:bldP spid="89269" grpId="0" animBg="1"/>
      <p:bldP spid="89270" grpId="0" animBg="1"/>
      <p:bldP spid="89271" grpId="0" animBg="1"/>
      <p:bldP spid="89272" grpId="0" animBg="1"/>
      <p:bldP spid="89273" grpId="0" animBg="1"/>
      <p:bldP spid="89274" grpId="0" animBg="1"/>
      <p:bldP spid="89275" grpId="0" animBg="1"/>
      <p:bldP spid="89276" grpId="0" animBg="1"/>
      <p:bldP spid="89277" grpId="0" animBg="1"/>
      <p:bldP spid="89278" grpId="0" animBg="1"/>
      <p:bldP spid="89279" grpId="0" animBg="1"/>
      <p:bldP spid="89280" grpId="0" animBg="1"/>
      <p:bldP spid="89281" grpId="0" animBg="1"/>
      <p:bldP spid="89282" grpId="0" animBg="1"/>
      <p:bldP spid="89283" grpId="0" animBg="1"/>
      <p:bldP spid="89284" grpId="0" animBg="1"/>
      <p:bldP spid="89285" grpId="0" animBg="1"/>
      <p:bldP spid="89286" grpId="0" animBg="1"/>
      <p:bldP spid="89287" grpId="0" animBg="1"/>
      <p:bldP spid="89288" grpId="0" animBg="1"/>
      <p:bldP spid="89289" grpId="0" animBg="1"/>
      <p:bldP spid="89290" grpId="0" animBg="1"/>
      <p:bldP spid="89291" grpId="0" animBg="1"/>
      <p:bldP spid="89292" grpId="0" animBg="1"/>
      <p:bldP spid="89293" grpId="0" animBg="1"/>
      <p:bldP spid="89294" grpId="0" animBg="1"/>
      <p:bldP spid="89295" grpId="0" animBg="1"/>
      <p:bldP spid="89296" grpId="0" animBg="1"/>
      <p:bldP spid="89297" grpId="0" animBg="1"/>
      <p:bldP spid="89298" grpId="0" animBg="1"/>
      <p:bldP spid="89299" grpId="0" animBg="1"/>
      <p:bldP spid="89300" grpId="0" animBg="1"/>
      <p:bldP spid="89301" grpId="0" animBg="1"/>
      <p:bldP spid="89302" grpId="0" animBg="1"/>
      <p:bldP spid="89303" grpId="0" animBg="1"/>
      <p:bldP spid="89304" grpId="0" animBg="1"/>
      <p:bldP spid="89305" grpId="0" animBg="1"/>
      <p:bldP spid="89306" grpId="0" animBg="1"/>
      <p:bldP spid="89307" grpId="0" animBg="1"/>
      <p:bldP spid="89308" grpId="0" animBg="1"/>
      <p:bldP spid="89309" grpId="0" animBg="1"/>
      <p:bldP spid="89310" grpId="0" animBg="1"/>
      <p:bldP spid="89311" grpId="0" animBg="1"/>
      <p:bldP spid="89312" grpId="0" animBg="1"/>
      <p:bldP spid="89313" grpId="0" animBg="1"/>
      <p:bldP spid="89314" grpId="0" animBg="1"/>
      <p:bldP spid="89315" grpId="0" animBg="1"/>
      <p:bldP spid="89316" grpId="0" animBg="1"/>
      <p:bldP spid="89317" grpId="0" animBg="1"/>
      <p:bldP spid="89318" grpId="0" animBg="1"/>
      <p:bldP spid="89319" grpId="0" animBg="1"/>
      <p:bldP spid="89320" grpId="0" animBg="1"/>
      <p:bldP spid="89321" grpId="0" animBg="1"/>
      <p:bldP spid="893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eightsBlocks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4932363"/>
            <a:ext cx="3529012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287338" y="827088"/>
            <a:ext cx="9793287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CHARACTERIZATION OF THE RATE-DISTORTION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                                                    (CoRD) </a:t>
            </a:r>
          </a:p>
        </p:txBody>
      </p:sp>
      <p:grpSp>
        <p:nvGrpSpPr>
          <p:cNvPr id="91141" name="Group 5"/>
          <p:cNvGrpSpPr>
            <a:grpSpLocks/>
          </p:cNvGrpSpPr>
          <p:nvPr/>
        </p:nvGrpSpPr>
        <p:grpSpPr bwMode="auto">
          <a:xfrm>
            <a:off x="2592388" y="2195513"/>
            <a:ext cx="609600" cy="2635250"/>
            <a:chOff x="615" y="1338"/>
            <a:chExt cx="586" cy="2533"/>
          </a:xfrm>
        </p:grpSpPr>
        <p:sp>
          <p:nvSpPr>
            <p:cNvPr id="91142" name="Rectangle 6"/>
            <p:cNvSpPr>
              <a:spLocks noChangeArrowheads="1"/>
            </p:cNvSpPr>
            <p:nvPr/>
          </p:nvSpPr>
          <p:spPr bwMode="auto">
            <a:xfrm>
              <a:off x="816" y="1338"/>
              <a:ext cx="136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43" name="Rectangle 7"/>
            <p:cNvSpPr>
              <a:spLocks noChangeArrowheads="1"/>
            </p:cNvSpPr>
            <p:nvPr/>
          </p:nvSpPr>
          <p:spPr bwMode="auto">
            <a:xfrm>
              <a:off x="685" y="1474"/>
              <a:ext cx="436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44" name="Rectangle 8"/>
            <p:cNvSpPr>
              <a:spLocks noChangeArrowheads="1"/>
            </p:cNvSpPr>
            <p:nvPr/>
          </p:nvSpPr>
          <p:spPr bwMode="auto">
            <a:xfrm>
              <a:off x="615" y="1882"/>
              <a:ext cx="586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45" name="Rectangle 9"/>
            <p:cNvSpPr>
              <a:spLocks noChangeArrowheads="1"/>
            </p:cNvSpPr>
            <p:nvPr/>
          </p:nvSpPr>
          <p:spPr bwMode="auto">
            <a:xfrm>
              <a:off x="651" y="2290"/>
              <a:ext cx="513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46" name="Rectangle 10"/>
            <p:cNvSpPr>
              <a:spLocks noChangeArrowheads="1"/>
            </p:cNvSpPr>
            <p:nvPr/>
          </p:nvSpPr>
          <p:spPr bwMode="auto">
            <a:xfrm>
              <a:off x="715" y="2699"/>
              <a:ext cx="383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47" name="Rectangle 11"/>
            <p:cNvSpPr>
              <a:spLocks noChangeArrowheads="1"/>
            </p:cNvSpPr>
            <p:nvPr/>
          </p:nvSpPr>
          <p:spPr bwMode="auto">
            <a:xfrm>
              <a:off x="781" y="3107"/>
              <a:ext cx="254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48" name="Rectangle 12"/>
            <p:cNvSpPr>
              <a:spLocks noChangeArrowheads="1"/>
            </p:cNvSpPr>
            <p:nvPr/>
          </p:nvSpPr>
          <p:spPr bwMode="auto">
            <a:xfrm>
              <a:off x="853" y="3515"/>
              <a:ext cx="112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49" name="Rectangle 13"/>
            <p:cNvSpPr>
              <a:spLocks noChangeArrowheads="1"/>
            </p:cNvSpPr>
            <p:nvPr/>
          </p:nvSpPr>
          <p:spPr bwMode="auto">
            <a:xfrm>
              <a:off x="626" y="1610"/>
              <a:ext cx="547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50" name="Rectangle 14"/>
            <p:cNvSpPr>
              <a:spLocks noChangeArrowheads="1"/>
            </p:cNvSpPr>
            <p:nvPr/>
          </p:nvSpPr>
          <p:spPr bwMode="auto">
            <a:xfrm>
              <a:off x="628" y="2018"/>
              <a:ext cx="552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51" name="Rectangle 15"/>
            <p:cNvSpPr>
              <a:spLocks noChangeArrowheads="1"/>
            </p:cNvSpPr>
            <p:nvPr/>
          </p:nvSpPr>
          <p:spPr bwMode="auto">
            <a:xfrm>
              <a:off x="685" y="2426"/>
              <a:ext cx="442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52" name="Rectangle 16"/>
            <p:cNvSpPr>
              <a:spLocks noChangeArrowheads="1"/>
            </p:cNvSpPr>
            <p:nvPr/>
          </p:nvSpPr>
          <p:spPr bwMode="auto">
            <a:xfrm>
              <a:off x="754" y="2835"/>
              <a:ext cx="304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53" name="Rectangle 17"/>
            <p:cNvSpPr>
              <a:spLocks noChangeArrowheads="1"/>
            </p:cNvSpPr>
            <p:nvPr/>
          </p:nvSpPr>
          <p:spPr bwMode="auto">
            <a:xfrm>
              <a:off x="826" y="3243"/>
              <a:ext cx="157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54" name="Rectangle 18"/>
            <p:cNvSpPr>
              <a:spLocks noChangeArrowheads="1"/>
            </p:cNvSpPr>
            <p:nvPr/>
          </p:nvSpPr>
          <p:spPr bwMode="auto">
            <a:xfrm>
              <a:off x="883" y="3644"/>
              <a:ext cx="44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91155" name="Group 19"/>
          <p:cNvGrpSpPr>
            <a:grpSpLocks/>
          </p:cNvGrpSpPr>
          <p:nvPr/>
        </p:nvGrpSpPr>
        <p:grpSpPr bwMode="auto">
          <a:xfrm>
            <a:off x="3305175" y="2611438"/>
            <a:ext cx="711200" cy="2219325"/>
            <a:chOff x="1392" y="1746"/>
            <a:chExt cx="683" cy="2132"/>
          </a:xfrm>
        </p:grpSpPr>
        <p:sp>
          <p:nvSpPr>
            <p:cNvPr id="91156" name="Rectangle 20"/>
            <p:cNvSpPr>
              <a:spLocks noChangeArrowheads="1"/>
            </p:cNvSpPr>
            <p:nvPr/>
          </p:nvSpPr>
          <p:spPr bwMode="auto">
            <a:xfrm>
              <a:off x="1597" y="1746"/>
              <a:ext cx="259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57" name="Rectangle 21"/>
            <p:cNvSpPr>
              <a:spLocks noChangeArrowheads="1"/>
            </p:cNvSpPr>
            <p:nvPr/>
          </p:nvSpPr>
          <p:spPr bwMode="auto">
            <a:xfrm>
              <a:off x="1456" y="1882"/>
              <a:ext cx="554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58" name="Rectangle 22"/>
            <p:cNvSpPr>
              <a:spLocks noChangeArrowheads="1"/>
            </p:cNvSpPr>
            <p:nvPr/>
          </p:nvSpPr>
          <p:spPr bwMode="auto">
            <a:xfrm>
              <a:off x="1403" y="2290"/>
              <a:ext cx="672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59" name="Rectangle 23"/>
            <p:cNvSpPr>
              <a:spLocks noChangeArrowheads="1"/>
            </p:cNvSpPr>
            <p:nvPr/>
          </p:nvSpPr>
          <p:spPr bwMode="auto">
            <a:xfrm>
              <a:off x="1468" y="2698"/>
              <a:ext cx="543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60" name="Rectangle 24"/>
            <p:cNvSpPr>
              <a:spLocks noChangeArrowheads="1"/>
            </p:cNvSpPr>
            <p:nvPr/>
          </p:nvSpPr>
          <p:spPr bwMode="auto">
            <a:xfrm>
              <a:off x="1559" y="3107"/>
              <a:ext cx="365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61" name="Rectangle 25"/>
            <p:cNvSpPr>
              <a:spLocks noChangeArrowheads="1"/>
            </p:cNvSpPr>
            <p:nvPr/>
          </p:nvSpPr>
          <p:spPr bwMode="auto">
            <a:xfrm>
              <a:off x="1643" y="3515"/>
              <a:ext cx="188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62" name="Rectangle 26"/>
            <p:cNvSpPr>
              <a:spLocks noChangeArrowheads="1"/>
            </p:cNvSpPr>
            <p:nvPr/>
          </p:nvSpPr>
          <p:spPr bwMode="auto">
            <a:xfrm>
              <a:off x="1392" y="2018"/>
              <a:ext cx="682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63" name="Rectangle 27"/>
            <p:cNvSpPr>
              <a:spLocks noChangeArrowheads="1"/>
            </p:cNvSpPr>
            <p:nvPr/>
          </p:nvSpPr>
          <p:spPr bwMode="auto">
            <a:xfrm>
              <a:off x="1442" y="2426"/>
              <a:ext cx="593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64" name="Rectangle 28"/>
            <p:cNvSpPr>
              <a:spLocks noChangeArrowheads="1"/>
            </p:cNvSpPr>
            <p:nvPr/>
          </p:nvSpPr>
          <p:spPr bwMode="auto">
            <a:xfrm>
              <a:off x="1523" y="2834"/>
              <a:ext cx="436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65" name="Rectangle 29"/>
            <p:cNvSpPr>
              <a:spLocks noChangeArrowheads="1"/>
            </p:cNvSpPr>
            <p:nvPr/>
          </p:nvSpPr>
          <p:spPr bwMode="auto">
            <a:xfrm>
              <a:off x="1610" y="3243"/>
              <a:ext cx="259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66" name="Rectangle 30"/>
            <p:cNvSpPr>
              <a:spLocks noChangeArrowheads="1"/>
            </p:cNvSpPr>
            <p:nvPr/>
          </p:nvSpPr>
          <p:spPr bwMode="auto">
            <a:xfrm>
              <a:off x="1688" y="3651"/>
              <a:ext cx="97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91167" name="Group 31"/>
          <p:cNvGrpSpPr>
            <a:grpSpLocks/>
          </p:cNvGrpSpPr>
          <p:nvPr/>
        </p:nvGrpSpPr>
        <p:grpSpPr bwMode="auto">
          <a:xfrm>
            <a:off x="4092575" y="3036888"/>
            <a:ext cx="715963" cy="1793875"/>
            <a:chOff x="2166" y="2154"/>
            <a:chExt cx="688" cy="1724"/>
          </a:xfrm>
        </p:grpSpPr>
        <p:sp>
          <p:nvSpPr>
            <p:cNvPr id="91168" name="Rectangle 32"/>
            <p:cNvSpPr>
              <a:spLocks noChangeArrowheads="1"/>
            </p:cNvSpPr>
            <p:nvPr/>
          </p:nvSpPr>
          <p:spPr bwMode="auto">
            <a:xfrm>
              <a:off x="2350" y="2154"/>
              <a:ext cx="301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69" name="Rectangle 33"/>
            <p:cNvSpPr>
              <a:spLocks noChangeArrowheads="1"/>
            </p:cNvSpPr>
            <p:nvPr/>
          </p:nvSpPr>
          <p:spPr bwMode="auto">
            <a:xfrm>
              <a:off x="2218" y="2290"/>
              <a:ext cx="581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70" name="Rectangle 34"/>
            <p:cNvSpPr>
              <a:spLocks noChangeArrowheads="1"/>
            </p:cNvSpPr>
            <p:nvPr/>
          </p:nvSpPr>
          <p:spPr bwMode="auto">
            <a:xfrm>
              <a:off x="2192" y="2698"/>
              <a:ext cx="642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71" name="Rectangle 35"/>
            <p:cNvSpPr>
              <a:spLocks noChangeArrowheads="1"/>
            </p:cNvSpPr>
            <p:nvPr/>
          </p:nvSpPr>
          <p:spPr bwMode="auto">
            <a:xfrm>
              <a:off x="2266" y="3106"/>
              <a:ext cx="492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72" name="Rectangle 36"/>
            <p:cNvSpPr>
              <a:spLocks noChangeArrowheads="1"/>
            </p:cNvSpPr>
            <p:nvPr/>
          </p:nvSpPr>
          <p:spPr bwMode="auto">
            <a:xfrm>
              <a:off x="2360" y="3515"/>
              <a:ext cx="302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73" name="Rectangle 37"/>
            <p:cNvSpPr>
              <a:spLocks noChangeArrowheads="1"/>
            </p:cNvSpPr>
            <p:nvPr/>
          </p:nvSpPr>
          <p:spPr bwMode="auto">
            <a:xfrm>
              <a:off x="2166" y="2426"/>
              <a:ext cx="688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74" name="Rectangle 38"/>
            <p:cNvSpPr>
              <a:spLocks noChangeArrowheads="1"/>
            </p:cNvSpPr>
            <p:nvPr/>
          </p:nvSpPr>
          <p:spPr bwMode="auto">
            <a:xfrm>
              <a:off x="2237" y="2834"/>
              <a:ext cx="555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75" name="Rectangle 39"/>
            <p:cNvSpPr>
              <a:spLocks noChangeArrowheads="1"/>
            </p:cNvSpPr>
            <p:nvPr/>
          </p:nvSpPr>
          <p:spPr bwMode="auto">
            <a:xfrm>
              <a:off x="2321" y="3242"/>
              <a:ext cx="373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76" name="Rectangle 40"/>
            <p:cNvSpPr>
              <a:spLocks noChangeArrowheads="1"/>
            </p:cNvSpPr>
            <p:nvPr/>
          </p:nvSpPr>
          <p:spPr bwMode="auto">
            <a:xfrm>
              <a:off x="2405" y="3651"/>
              <a:ext cx="199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91177" name="Group 41"/>
          <p:cNvGrpSpPr>
            <a:grpSpLocks/>
          </p:cNvGrpSpPr>
          <p:nvPr/>
        </p:nvGrpSpPr>
        <p:grpSpPr bwMode="auto">
          <a:xfrm>
            <a:off x="4984750" y="2611438"/>
            <a:ext cx="711200" cy="2219325"/>
            <a:chOff x="1392" y="1746"/>
            <a:chExt cx="683" cy="2132"/>
          </a:xfrm>
        </p:grpSpPr>
        <p:sp>
          <p:nvSpPr>
            <p:cNvPr id="91178" name="Rectangle 42"/>
            <p:cNvSpPr>
              <a:spLocks noChangeArrowheads="1"/>
            </p:cNvSpPr>
            <p:nvPr/>
          </p:nvSpPr>
          <p:spPr bwMode="auto">
            <a:xfrm>
              <a:off x="1597" y="1746"/>
              <a:ext cx="259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79" name="Rectangle 43"/>
            <p:cNvSpPr>
              <a:spLocks noChangeArrowheads="1"/>
            </p:cNvSpPr>
            <p:nvPr/>
          </p:nvSpPr>
          <p:spPr bwMode="auto">
            <a:xfrm>
              <a:off x="1456" y="1882"/>
              <a:ext cx="554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80" name="Rectangle 44"/>
            <p:cNvSpPr>
              <a:spLocks noChangeArrowheads="1"/>
            </p:cNvSpPr>
            <p:nvPr/>
          </p:nvSpPr>
          <p:spPr bwMode="auto">
            <a:xfrm>
              <a:off x="1403" y="2290"/>
              <a:ext cx="672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81" name="Rectangle 45"/>
            <p:cNvSpPr>
              <a:spLocks noChangeArrowheads="1"/>
            </p:cNvSpPr>
            <p:nvPr/>
          </p:nvSpPr>
          <p:spPr bwMode="auto">
            <a:xfrm>
              <a:off x="1468" y="2698"/>
              <a:ext cx="543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82" name="Rectangle 46"/>
            <p:cNvSpPr>
              <a:spLocks noChangeArrowheads="1"/>
            </p:cNvSpPr>
            <p:nvPr/>
          </p:nvSpPr>
          <p:spPr bwMode="auto">
            <a:xfrm>
              <a:off x="1559" y="3107"/>
              <a:ext cx="365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83" name="Rectangle 47"/>
            <p:cNvSpPr>
              <a:spLocks noChangeArrowheads="1"/>
            </p:cNvSpPr>
            <p:nvPr/>
          </p:nvSpPr>
          <p:spPr bwMode="auto">
            <a:xfrm>
              <a:off x="1643" y="3515"/>
              <a:ext cx="188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84" name="Rectangle 48"/>
            <p:cNvSpPr>
              <a:spLocks noChangeArrowheads="1"/>
            </p:cNvSpPr>
            <p:nvPr/>
          </p:nvSpPr>
          <p:spPr bwMode="auto">
            <a:xfrm>
              <a:off x="1392" y="2018"/>
              <a:ext cx="682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85" name="Rectangle 49"/>
            <p:cNvSpPr>
              <a:spLocks noChangeArrowheads="1"/>
            </p:cNvSpPr>
            <p:nvPr/>
          </p:nvSpPr>
          <p:spPr bwMode="auto">
            <a:xfrm>
              <a:off x="1442" y="2426"/>
              <a:ext cx="593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86" name="Rectangle 50"/>
            <p:cNvSpPr>
              <a:spLocks noChangeArrowheads="1"/>
            </p:cNvSpPr>
            <p:nvPr/>
          </p:nvSpPr>
          <p:spPr bwMode="auto">
            <a:xfrm>
              <a:off x="1523" y="2834"/>
              <a:ext cx="436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87" name="Rectangle 51"/>
            <p:cNvSpPr>
              <a:spLocks noChangeArrowheads="1"/>
            </p:cNvSpPr>
            <p:nvPr/>
          </p:nvSpPr>
          <p:spPr bwMode="auto">
            <a:xfrm>
              <a:off x="1610" y="3243"/>
              <a:ext cx="259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88" name="Rectangle 52"/>
            <p:cNvSpPr>
              <a:spLocks noChangeArrowheads="1"/>
            </p:cNvSpPr>
            <p:nvPr/>
          </p:nvSpPr>
          <p:spPr bwMode="auto">
            <a:xfrm>
              <a:off x="1688" y="3651"/>
              <a:ext cx="97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91189" name="Group 53"/>
          <p:cNvGrpSpPr>
            <a:grpSpLocks/>
          </p:cNvGrpSpPr>
          <p:nvPr/>
        </p:nvGrpSpPr>
        <p:grpSpPr bwMode="auto">
          <a:xfrm>
            <a:off x="5776913" y="3036888"/>
            <a:ext cx="715962" cy="1793875"/>
            <a:chOff x="2166" y="2154"/>
            <a:chExt cx="688" cy="1724"/>
          </a:xfrm>
        </p:grpSpPr>
        <p:sp>
          <p:nvSpPr>
            <p:cNvPr id="91190" name="Rectangle 54"/>
            <p:cNvSpPr>
              <a:spLocks noChangeArrowheads="1"/>
            </p:cNvSpPr>
            <p:nvPr/>
          </p:nvSpPr>
          <p:spPr bwMode="auto">
            <a:xfrm>
              <a:off x="2350" y="2154"/>
              <a:ext cx="301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91" name="Rectangle 55"/>
            <p:cNvSpPr>
              <a:spLocks noChangeArrowheads="1"/>
            </p:cNvSpPr>
            <p:nvPr/>
          </p:nvSpPr>
          <p:spPr bwMode="auto">
            <a:xfrm>
              <a:off x="2218" y="2290"/>
              <a:ext cx="581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92" name="Rectangle 56"/>
            <p:cNvSpPr>
              <a:spLocks noChangeArrowheads="1"/>
            </p:cNvSpPr>
            <p:nvPr/>
          </p:nvSpPr>
          <p:spPr bwMode="auto">
            <a:xfrm>
              <a:off x="2192" y="2698"/>
              <a:ext cx="642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93" name="Rectangle 57"/>
            <p:cNvSpPr>
              <a:spLocks noChangeArrowheads="1"/>
            </p:cNvSpPr>
            <p:nvPr/>
          </p:nvSpPr>
          <p:spPr bwMode="auto">
            <a:xfrm>
              <a:off x="2266" y="3106"/>
              <a:ext cx="492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94" name="Rectangle 58"/>
            <p:cNvSpPr>
              <a:spLocks noChangeArrowheads="1"/>
            </p:cNvSpPr>
            <p:nvPr/>
          </p:nvSpPr>
          <p:spPr bwMode="auto">
            <a:xfrm>
              <a:off x="2360" y="3515"/>
              <a:ext cx="302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95" name="Rectangle 59"/>
            <p:cNvSpPr>
              <a:spLocks noChangeArrowheads="1"/>
            </p:cNvSpPr>
            <p:nvPr/>
          </p:nvSpPr>
          <p:spPr bwMode="auto">
            <a:xfrm>
              <a:off x="2166" y="2426"/>
              <a:ext cx="688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96" name="Rectangle 60"/>
            <p:cNvSpPr>
              <a:spLocks noChangeArrowheads="1"/>
            </p:cNvSpPr>
            <p:nvPr/>
          </p:nvSpPr>
          <p:spPr bwMode="auto">
            <a:xfrm>
              <a:off x="2237" y="2834"/>
              <a:ext cx="555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97" name="Rectangle 61"/>
            <p:cNvSpPr>
              <a:spLocks noChangeArrowheads="1"/>
            </p:cNvSpPr>
            <p:nvPr/>
          </p:nvSpPr>
          <p:spPr bwMode="auto">
            <a:xfrm>
              <a:off x="2321" y="3242"/>
              <a:ext cx="373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198" name="Rectangle 62"/>
            <p:cNvSpPr>
              <a:spLocks noChangeArrowheads="1"/>
            </p:cNvSpPr>
            <p:nvPr/>
          </p:nvSpPr>
          <p:spPr bwMode="auto">
            <a:xfrm>
              <a:off x="2405" y="3651"/>
              <a:ext cx="199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91199" name="Group 63"/>
          <p:cNvGrpSpPr>
            <a:grpSpLocks/>
          </p:cNvGrpSpPr>
          <p:nvPr/>
        </p:nvGrpSpPr>
        <p:grpSpPr bwMode="auto">
          <a:xfrm>
            <a:off x="6569075" y="3463925"/>
            <a:ext cx="631825" cy="1368425"/>
            <a:chOff x="3006" y="2562"/>
            <a:chExt cx="607" cy="1315"/>
          </a:xfrm>
        </p:grpSpPr>
        <p:sp>
          <p:nvSpPr>
            <p:cNvPr id="91200" name="Rectangle 64"/>
            <p:cNvSpPr>
              <a:spLocks noChangeArrowheads="1"/>
            </p:cNvSpPr>
            <p:nvPr/>
          </p:nvSpPr>
          <p:spPr bwMode="auto">
            <a:xfrm>
              <a:off x="3139" y="2562"/>
              <a:ext cx="313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01" name="Rectangle 65"/>
            <p:cNvSpPr>
              <a:spLocks noChangeArrowheads="1"/>
            </p:cNvSpPr>
            <p:nvPr/>
          </p:nvSpPr>
          <p:spPr bwMode="auto">
            <a:xfrm>
              <a:off x="3016" y="2698"/>
              <a:ext cx="575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02" name="Rectangle 66"/>
            <p:cNvSpPr>
              <a:spLocks noChangeArrowheads="1"/>
            </p:cNvSpPr>
            <p:nvPr/>
          </p:nvSpPr>
          <p:spPr bwMode="auto">
            <a:xfrm>
              <a:off x="3029" y="3106"/>
              <a:ext cx="558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03" name="Rectangle 67"/>
            <p:cNvSpPr>
              <a:spLocks noChangeArrowheads="1"/>
            </p:cNvSpPr>
            <p:nvPr/>
          </p:nvSpPr>
          <p:spPr bwMode="auto">
            <a:xfrm>
              <a:off x="3109" y="3514"/>
              <a:ext cx="384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04" name="Rectangle 68"/>
            <p:cNvSpPr>
              <a:spLocks noChangeArrowheads="1"/>
            </p:cNvSpPr>
            <p:nvPr/>
          </p:nvSpPr>
          <p:spPr bwMode="auto">
            <a:xfrm>
              <a:off x="3006" y="2834"/>
              <a:ext cx="607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05" name="Rectangle 69"/>
            <p:cNvSpPr>
              <a:spLocks noChangeArrowheads="1"/>
            </p:cNvSpPr>
            <p:nvPr/>
          </p:nvSpPr>
          <p:spPr bwMode="auto">
            <a:xfrm>
              <a:off x="3080" y="3242"/>
              <a:ext cx="453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06" name="Rectangle 70"/>
            <p:cNvSpPr>
              <a:spLocks noChangeArrowheads="1"/>
            </p:cNvSpPr>
            <p:nvPr/>
          </p:nvSpPr>
          <p:spPr bwMode="auto">
            <a:xfrm>
              <a:off x="3161" y="3650"/>
              <a:ext cx="265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sp>
        <p:nvSpPr>
          <p:cNvPr id="91207" name="Line 71"/>
          <p:cNvSpPr>
            <a:spLocks noChangeShapeType="1"/>
          </p:cNvSpPr>
          <p:nvPr/>
        </p:nvSpPr>
        <p:spPr bwMode="auto">
          <a:xfrm>
            <a:off x="719138" y="4830763"/>
            <a:ext cx="89296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91208" name="Group 72"/>
          <p:cNvGrpSpPr>
            <a:grpSpLocks/>
          </p:cNvGrpSpPr>
          <p:nvPr/>
        </p:nvGrpSpPr>
        <p:grpSpPr bwMode="auto">
          <a:xfrm>
            <a:off x="7416800" y="3036888"/>
            <a:ext cx="715963" cy="1793875"/>
            <a:chOff x="2166" y="2154"/>
            <a:chExt cx="688" cy="1724"/>
          </a:xfrm>
        </p:grpSpPr>
        <p:sp>
          <p:nvSpPr>
            <p:cNvPr id="91209" name="Rectangle 73"/>
            <p:cNvSpPr>
              <a:spLocks noChangeArrowheads="1"/>
            </p:cNvSpPr>
            <p:nvPr/>
          </p:nvSpPr>
          <p:spPr bwMode="auto">
            <a:xfrm>
              <a:off x="2350" y="2154"/>
              <a:ext cx="301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10" name="Rectangle 74"/>
            <p:cNvSpPr>
              <a:spLocks noChangeArrowheads="1"/>
            </p:cNvSpPr>
            <p:nvPr/>
          </p:nvSpPr>
          <p:spPr bwMode="auto">
            <a:xfrm>
              <a:off x="2218" y="2290"/>
              <a:ext cx="581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11" name="Rectangle 75"/>
            <p:cNvSpPr>
              <a:spLocks noChangeArrowheads="1"/>
            </p:cNvSpPr>
            <p:nvPr/>
          </p:nvSpPr>
          <p:spPr bwMode="auto">
            <a:xfrm>
              <a:off x="2192" y="2698"/>
              <a:ext cx="642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12" name="Rectangle 76"/>
            <p:cNvSpPr>
              <a:spLocks noChangeArrowheads="1"/>
            </p:cNvSpPr>
            <p:nvPr/>
          </p:nvSpPr>
          <p:spPr bwMode="auto">
            <a:xfrm>
              <a:off x="2266" y="3106"/>
              <a:ext cx="492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13" name="Rectangle 77"/>
            <p:cNvSpPr>
              <a:spLocks noChangeArrowheads="1"/>
            </p:cNvSpPr>
            <p:nvPr/>
          </p:nvSpPr>
          <p:spPr bwMode="auto">
            <a:xfrm>
              <a:off x="2360" y="3515"/>
              <a:ext cx="302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14" name="Rectangle 78"/>
            <p:cNvSpPr>
              <a:spLocks noChangeArrowheads="1"/>
            </p:cNvSpPr>
            <p:nvPr/>
          </p:nvSpPr>
          <p:spPr bwMode="auto">
            <a:xfrm>
              <a:off x="2166" y="2426"/>
              <a:ext cx="688" cy="227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15" name="Rectangle 79"/>
            <p:cNvSpPr>
              <a:spLocks noChangeArrowheads="1"/>
            </p:cNvSpPr>
            <p:nvPr/>
          </p:nvSpPr>
          <p:spPr bwMode="auto">
            <a:xfrm>
              <a:off x="2237" y="2834"/>
              <a:ext cx="555" cy="227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16" name="Rectangle 80"/>
            <p:cNvSpPr>
              <a:spLocks noChangeArrowheads="1"/>
            </p:cNvSpPr>
            <p:nvPr/>
          </p:nvSpPr>
          <p:spPr bwMode="auto">
            <a:xfrm>
              <a:off x="2321" y="3242"/>
              <a:ext cx="373" cy="227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17" name="Rectangle 81"/>
            <p:cNvSpPr>
              <a:spLocks noChangeArrowheads="1"/>
            </p:cNvSpPr>
            <p:nvPr/>
          </p:nvSpPr>
          <p:spPr bwMode="auto">
            <a:xfrm>
              <a:off x="2405" y="3651"/>
              <a:ext cx="199" cy="227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91218" name="Group 82"/>
          <p:cNvGrpSpPr>
            <a:grpSpLocks/>
          </p:cNvGrpSpPr>
          <p:nvPr/>
        </p:nvGrpSpPr>
        <p:grpSpPr bwMode="auto">
          <a:xfrm>
            <a:off x="8207375" y="3462338"/>
            <a:ext cx="631825" cy="1368425"/>
            <a:chOff x="3006" y="2562"/>
            <a:chExt cx="607" cy="1315"/>
          </a:xfrm>
        </p:grpSpPr>
        <p:sp>
          <p:nvSpPr>
            <p:cNvPr id="91219" name="Rectangle 83"/>
            <p:cNvSpPr>
              <a:spLocks noChangeArrowheads="1"/>
            </p:cNvSpPr>
            <p:nvPr/>
          </p:nvSpPr>
          <p:spPr bwMode="auto">
            <a:xfrm>
              <a:off x="3139" y="2562"/>
              <a:ext cx="313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20" name="Rectangle 84"/>
            <p:cNvSpPr>
              <a:spLocks noChangeArrowheads="1"/>
            </p:cNvSpPr>
            <p:nvPr/>
          </p:nvSpPr>
          <p:spPr bwMode="auto">
            <a:xfrm>
              <a:off x="3016" y="2698"/>
              <a:ext cx="575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21" name="Rectangle 85"/>
            <p:cNvSpPr>
              <a:spLocks noChangeArrowheads="1"/>
            </p:cNvSpPr>
            <p:nvPr/>
          </p:nvSpPr>
          <p:spPr bwMode="auto">
            <a:xfrm>
              <a:off x="3029" y="3106"/>
              <a:ext cx="558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22" name="Rectangle 86"/>
            <p:cNvSpPr>
              <a:spLocks noChangeArrowheads="1"/>
            </p:cNvSpPr>
            <p:nvPr/>
          </p:nvSpPr>
          <p:spPr bwMode="auto">
            <a:xfrm>
              <a:off x="3109" y="3514"/>
              <a:ext cx="384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23" name="Rectangle 87"/>
            <p:cNvSpPr>
              <a:spLocks noChangeArrowheads="1"/>
            </p:cNvSpPr>
            <p:nvPr/>
          </p:nvSpPr>
          <p:spPr bwMode="auto">
            <a:xfrm>
              <a:off x="3006" y="2834"/>
              <a:ext cx="607" cy="227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24" name="Rectangle 88"/>
            <p:cNvSpPr>
              <a:spLocks noChangeArrowheads="1"/>
            </p:cNvSpPr>
            <p:nvPr/>
          </p:nvSpPr>
          <p:spPr bwMode="auto">
            <a:xfrm>
              <a:off x="3080" y="3242"/>
              <a:ext cx="453" cy="227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25" name="Rectangle 89"/>
            <p:cNvSpPr>
              <a:spLocks noChangeArrowheads="1"/>
            </p:cNvSpPr>
            <p:nvPr/>
          </p:nvSpPr>
          <p:spPr bwMode="auto">
            <a:xfrm>
              <a:off x="3161" y="3650"/>
              <a:ext cx="265" cy="227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91226" name="Group 90"/>
          <p:cNvGrpSpPr>
            <a:grpSpLocks/>
          </p:cNvGrpSpPr>
          <p:nvPr/>
        </p:nvGrpSpPr>
        <p:grpSpPr bwMode="auto">
          <a:xfrm>
            <a:off x="1655763" y="2195513"/>
            <a:ext cx="609600" cy="2635250"/>
            <a:chOff x="615" y="1338"/>
            <a:chExt cx="586" cy="2533"/>
          </a:xfrm>
        </p:grpSpPr>
        <p:sp>
          <p:nvSpPr>
            <p:cNvPr id="91227" name="Rectangle 91"/>
            <p:cNvSpPr>
              <a:spLocks noChangeArrowheads="1"/>
            </p:cNvSpPr>
            <p:nvPr/>
          </p:nvSpPr>
          <p:spPr bwMode="auto">
            <a:xfrm>
              <a:off x="816" y="1338"/>
              <a:ext cx="136" cy="9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28" name="Rectangle 92"/>
            <p:cNvSpPr>
              <a:spLocks noChangeArrowheads="1"/>
            </p:cNvSpPr>
            <p:nvPr/>
          </p:nvSpPr>
          <p:spPr bwMode="auto">
            <a:xfrm>
              <a:off x="685" y="1474"/>
              <a:ext cx="436" cy="9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29" name="Rectangle 93"/>
            <p:cNvSpPr>
              <a:spLocks noChangeArrowheads="1"/>
            </p:cNvSpPr>
            <p:nvPr/>
          </p:nvSpPr>
          <p:spPr bwMode="auto">
            <a:xfrm>
              <a:off x="615" y="1882"/>
              <a:ext cx="586" cy="9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30" name="Rectangle 94"/>
            <p:cNvSpPr>
              <a:spLocks noChangeArrowheads="1"/>
            </p:cNvSpPr>
            <p:nvPr/>
          </p:nvSpPr>
          <p:spPr bwMode="auto">
            <a:xfrm>
              <a:off x="651" y="2290"/>
              <a:ext cx="513" cy="9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31" name="Rectangle 95"/>
            <p:cNvSpPr>
              <a:spLocks noChangeArrowheads="1"/>
            </p:cNvSpPr>
            <p:nvPr/>
          </p:nvSpPr>
          <p:spPr bwMode="auto">
            <a:xfrm>
              <a:off x="715" y="2699"/>
              <a:ext cx="383" cy="9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32" name="Rectangle 96"/>
            <p:cNvSpPr>
              <a:spLocks noChangeArrowheads="1"/>
            </p:cNvSpPr>
            <p:nvPr/>
          </p:nvSpPr>
          <p:spPr bwMode="auto">
            <a:xfrm>
              <a:off x="781" y="3107"/>
              <a:ext cx="254" cy="9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33" name="Rectangle 97"/>
            <p:cNvSpPr>
              <a:spLocks noChangeArrowheads="1"/>
            </p:cNvSpPr>
            <p:nvPr/>
          </p:nvSpPr>
          <p:spPr bwMode="auto">
            <a:xfrm>
              <a:off x="853" y="3515"/>
              <a:ext cx="112" cy="9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34" name="Rectangle 98"/>
            <p:cNvSpPr>
              <a:spLocks noChangeArrowheads="1"/>
            </p:cNvSpPr>
            <p:nvPr/>
          </p:nvSpPr>
          <p:spPr bwMode="auto">
            <a:xfrm>
              <a:off x="626" y="1610"/>
              <a:ext cx="547" cy="227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35" name="Rectangle 99"/>
            <p:cNvSpPr>
              <a:spLocks noChangeArrowheads="1"/>
            </p:cNvSpPr>
            <p:nvPr/>
          </p:nvSpPr>
          <p:spPr bwMode="auto">
            <a:xfrm>
              <a:off x="628" y="2018"/>
              <a:ext cx="552" cy="227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36" name="Rectangle 100"/>
            <p:cNvSpPr>
              <a:spLocks noChangeArrowheads="1"/>
            </p:cNvSpPr>
            <p:nvPr/>
          </p:nvSpPr>
          <p:spPr bwMode="auto">
            <a:xfrm>
              <a:off x="685" y="2426"/>
              <a:ext cx="442" cy="227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37" name="Rectangle 101"/>
            <p:cNvSpPr>
              <a:spLocks noChangeArrowheads="1"/>
            </p:cNvSpPr>
            <p:nvPr/>
          </p:nvSpPr>
          <p:spPr bwMode="auto">
            <a:xfrm>
              <a:off x="754" y="2835"/>
              <a:ext cx="304" cy="227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38" name="Rectangle 102"/>
            <p:cNvSpPr>
              <a:spLocks noChangeArrowheads="1"/>
            </p:cNvSpPr>
            <p:nvPr/>
          </p:nvSpPr>
          <p:spPr bwMode="auto">
            <a:xfrm>
              <a:off x="826" y="3243"/>
              <a:ext cx="157" cy="227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39" name="Rectangle 103"/>
            <p:cNvSpPr>
              <a:spLocks noChangeArrowheads="1"/>
            </p:cNvSpPr>
            <p:nvPr/>
          </p:nvSpPr>
          <p:spPr bwMode="auto">
            <a:xfrm>
              <a:off x="883" y="3644"/>
              <a:ext cx="44" cy="227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91240" name="Group 104"/>
          <p:cNvGrpSpPr>
            <a:grpSpLocks/>
          </p:cNvGrpSpPr>
          <p:nvPr/>
        </p:nvGrpSpPr>
        <p:grpSpPr bwMode="auto">
          <a:xfrm>
            <a:off x="8945563" y="3887788"/>
            <a:ext cx="631825" cy="944562"/>
            <a:chOff x="5680" y="2444"/>
            <a:chExt cx="398" cy="595"/>
          </a:xfrm>
        </p:grpSpPr>
        <p:sp>
          <p:nvSpPr>
            <p:cNvPr id="91241" name="Rectangle 105"/>
            <p:cNvSpPr>
              <a:spLocks noChangeArrowheads="1"/>
            </p:cNvSpPr>
            <p:nvPr/>
          </p:nvSpPr>
          <p:spPr bwMode="auto">
            <a:xfrm>
              <a:off x="5767" y="2444"/>
              <a:ext cx="205" cy="60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42" name="Rectangle 106"/>
            <p:cNvSpPr>
              <a:spLocks noChangeArrowheads="1"/>
            </p:cNvSpPr>
            <p:nvPr/>
          </p:nvSpPr>
          <p:spPr bwMode="auto">
            <a:xfrm>
              <a:off x="5687" y="2533"/>
              <a:ext cx="377" cy="60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43" name="Rectangle 107"/>
            <p:cNvSpPr>
              <a:spLocks noChangeArrowheads="1"/>
            </p:cNvSpPr>
            <p:nvPr/>
          </p:nvSpPr>
          <p:spPr bwMode="auto">
            <a:xfrm>
              <a:off x="5695" y="2801"/>
              <a:ext cx="366" cy="59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44" name="Rectangle 108"/>
            <p:cNvSpPr>
              <a:spLocks noChangeArrowheads="1"/>
            </p:cNvSpPr>
            <p:nvPr/>
          </p:nvSpPr>
          <p:spPr bwMode="auto">
            <a:xfrm>
              <a:off x="5680" y="2622"/>
              <a:ext cx="398" cy="149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45" name="Rectangle 109"/>
            <p:cNvSpPr>
              <a:spLocks noChangeArrowheads="1"/>
            </p:cNvSpPr>
            <p:nvPr/>
          </p:nvSpPr>
          <p:spPr bwMode="auto">
            <a:xfrm>
              <a:off x="5729" y="2890"/>
              <a:ext cx="297" cy="149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91246" name="Group 110"/>
          <p:cNvGrpSpPr>
            <a:grpSpLocks/>
          </p:cNvGrpSpPr>
          <p:nvPr/>
        </p:nvGrpSpPr>
        <p:grpSpPr bwMode="auto">
          <a:xfrm>
            <a:off x="815975" y="1763713"/>
            <a:ext cx="685800" cy="3067050"/>
            <a:chOff x="514" y="1111"/>
            <a:chExt cx="432" cy="1932"/>
          </a:xfrm>
        </p:grpSpPr>
        <p:sp>
          <p:nvSpPr>
            <p:cNvPr id="91247" name="Rectangle 111"/>
            <p:cNvSpPr>
              <a:spLocks noChangeArrowheads="1"/>
            </p:cNvSpPr>
            <p:nvPr/>
          </p:nvSpPr>
          <p:spPr bwMode="auto">
            <a:xfrm>
              <a:off x="654" y="1111"/>
              <a:ext cx="122" cy="63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48" name="Rectangle 112"/>
            <p:cNvSpPr>
              <a:spLocks noChangeArrowheads="1"/>
            </p:cNvSpPr>
            <p:nvPr/>
          </p:nvSpPr>
          <p:spPr bwMode="auto">
            <a:xfrm>
              <a:off x="562" y="1200"/>
              <a:ext cx="325" cy="57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49" name="Rectangle 113"/>
            <p:cNvSpPr>
              <a:spLocks noChangeArrowheads="1"/>
            </p:cNvSpPr>
            <p:nvPr/>
          </p:nvSpPr>
          <p:spPr bwMode="auto">
            <a:xfrm>
              <a:off x="553" y="1740"/>
              <a:ext cx="369" cy="5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50" name="Rectangle 114"/>
            <p:cNvSpPr>
              <a:spLocks noChangeArrowheads="1"/>
            </p:cNvSpPr>
            <p:nvPr/>
          </p:nvSpPr>
          <p:spPr bwMode="auto">
            <a:xfrm>
              <a:off x="589" y="2007"/>
              <a:ext cx="294" cy="66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51" name="Rectangle 115"/>
            <p:cNvSpPr>
              <a:spLocks noChangeArrowheads="1"/>
            </p:cNvSpPr>
            <p:nvPr/>
          </p:nvSpPr>
          <p:spPr bwMode="auto">
            <a:xfrm>
              <a:off x="634" y="2275"/>
              <a:ext cx="209" cy="63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52" name="Rectangle 116"/>
            <p:cNvSpPr>
              <a:spLocks noChangeArrowheads="1"/>
            </p:cNvSpPr>
            <p:nvPr/>
          </p:nvSpPr>
          <p:spPr bwMode="auto">
            <a:xfrm>
              <a:off x="683" y="2542"/>
              <a:ext cx="112" cy="63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53" name="Rectangle 117"/>
            <p:cNvSpPr>
              <a:spLocks noChangeArrowheads="1"/>
            </p:cNvSpPr>
            <p:nvPr/>
          </p:nvSpPr>
          <p:spPr bwMode="auto">
            <a:xfrm>
              <a:off x="715" y="2810"/>
              <a:ext cx="44" cy="56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54" name="Rectangle 118"/>
            <p:cNvSpPr>
              <a:spLocks noChangeArrowheads="1"/>
            </p:cNvSpPr>
            <p:nvPr/>
          </p:nvSpPr>
          <p:spPr bwMode="auto">
            <a:xfrm>
              <a:off x="519" y="1289"/>
              <a:ext cx="408" cy="14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55" name="Rectangle 119"/>
            <p:cNvSpPr>
              <a:spLocks noChangeArrowheads="1"/>
            </p:cNvSpPr>
            <p:nvPr/>
          </p:nvSpPr>
          <p:spPr bwMode="auto">
            <a:xfrm>
              <a:off x="562" y="1829"/>
              <a:ext cx="349" cy="148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56" name="Rectangle 120"/>
            <p:cNvSpPr>
              <a:spLocks noChangeArrowheads="1"/>
            </p:cNvSpPr>
            <p:nvPr/>
          </p:nvSpPr>
          <p:spPr bwMode="auto">
            <a:xfrm>
              <a:off x="614" y="2096"/>
              <a:ext cx="251" cy="14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57" name="Rectangle 121"/>
            <p:cNvSpPr>
              <a:spLocks noChangeArrowheads="1"/>
            </p:cNvSpPr>
            <p:nvPr/>
          </p:nvSpPr>
          <p:spPr bwMode="auto">
            <a:xfrm>
              <a:off x="662" y="2364"/>
              <a:ext cx="151" cy="14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58" name="Rectangle 122"/>
            <p:cNvSpPr>
              <a:spLocks noChangeArrowheads="1"/>
            </p:cNvSpPr>
            <p:nvPr/>
          </p:nvSpPr>
          <p:spPr bwMode="auto">
            <a:xfrm>
              <a:off x="706" y="2631"/>
              <a:ext cx="64" cy="14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59" name="Rectangle 123"/>
            <p:cNvSpPr>
              <a:spLocks noChangeArrowheads="1"/>
            </p:cNvSpPr>
            <p:nvPr/>
          </p:nvSpPr>
          <p:spPr bwMode="auto">
            <a:xfrm>
              <a:off x="514" y="1474"/>
              <a:ext cx="432" cy="50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60" name="Rectangle 124"/>
            <p:cNvSpPr>
              <a:spLocks noChangeArrowheads="1"/>
            </p:cNvSpPr>
            <p:nvPr/>
          </p:nvSpPr>
          <p:spPr bwMode="auto">
            <a:xfrm>
              <a:off x="535" y="1563"/>
              <a:ext cx="403" cy="148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1261" name="Line 125"/>
            <p:cNvSpPr>
              <a:spLocks noChangeShapeType="1"/>
            </p:cNvSpPr>
            <p:nvPr/>
          </p:nvSpPr>
          <p:spPr bwMode="auto">
            <a:xfrm flipH="1">
              <a:off x="736" y="2896"/>
              <a:ext cx="1" cy="14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91262" name="Rectangle 126"/>
          <p:cNvSpPr>
            <a:spLocks noChangeArrowheads="1"/>
          </p:cNvSpPr>
          <p:nvPr/>
        </p:nvSpPr>
        <p:spPr bwMode="auto">
          <a:xfrm>
            <a:off x="1008063" y="1730375"/>
            <a:ext cx="249237" cy="15398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63" name="Rectangle 127"/>
          <p:cNvSpPr>
            <a:spLocks noChangeArrowheads="1"/>
          </p:cNvSpPr>
          <p:nvPr/>
        </p:nvSpPr>
        <p:spPr bwMode="auto">
          <a:xfrm>
            <a:off x="866775" y="1879600"/>
            <a:ext cx="558800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64" name="Rectangle 128"/>
          <p:cNvSpPr>
            <a:spLocks noChangeArrowheads="1"/>
          </p:cNvSpPr>
          <p:nvPr/>
        </p:nvSpPr>
        <p:spPr bwMode="auto">
          <a:xfrm>
            <a:off x="792163" y="2014538"/>
            <a:ext cx="706437" cy="296862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65" name="Rectangle 129"/>
          <p:cNvSpPr>
            <a:spLocks noChangeArrowheads="1"/>
          </p:cNvSpPr>
          <p:nvPr/>
        </p:nvSpPr>
        <p:spPr bwMode="auto">
          <a:xfrm>
            <a:off x="796925" y="2309813"/>
            <a:ext cx="715963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66" name="Rectangle 130"/>
          <p:cNvSpPr>
            <a:spLocks noChangeArrowheads="1"/>
          </p:cNvSpPr>
          <p:nvPr/>
        </p:nvSpPr>
        <p:spPr bwMode="auto">
          <a:xfrm>
            <a:off x="812800" y="2444750"/>
            <a:ext cx="692150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67" name="Rectangle 131"/>
          <p:cNvSpPr>
            <a:spLocks noChangeArrowheads="1"/>
          </p:cNvSpPr>
          <p:nvPr/>
        </p:nvSpPr>
        <p:spPr bwMode="auto">
          <a:xfrm>
            <a:off x="858838" y="2728913"/>
            <a:ext cx="630237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68" name="Rectangle 132"/>
          <p:cNvSpPr>
            <a:spLocks noChangeArrowheads="1"/>
          </p:cNvSpPr>
          <p:nvPr/>
        </p:nvSpPr>
        <p:spPr bwMode="auto">
          <a:xfrm>
            <a:off x="876300" y="2874963"/>
            <a:ext cx="592138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69" name="Rectangle 133"/>
          <p:cNvSpPr>
            <a:spLocks noChangeArrowheads="1"/>
          </p:cNvSpPr>
          <p:nvPr/>
        </p:nvSpPr>
        <p:spPr bwMode="auto">
          <a:xfrm>
            <a:off x="912813" y="3159125"/>
            <a:ext cx="50641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70" name="Rectangle 134"/>
          <p:cNvSpPr>
            <a:spLocks noChangeArrowheads="1"/>
          </p:cNvSpPr>
          <p:nvPr/>
        </p:nvSpPr>
        <p:spPr bwMode="auto">
          <a:xfrm>
            <a:off x="949325" y="3305175"/>
            <a:ext cx="439738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71" name="Rectangle 135"/>
          <p:cNvSpPr>
            <a:spLocks noChangeArrowheads="1"/>
          </p:cNvSpPr>
          <p:nvPr/>
        </p:nvSpPr>
        <p:spPr bwMode="auto">
          <a:xfrm>
            <a:off x="985838" y="3589338"/>
            <a:ext cx="377825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72" name="Rectangle 136"/>
          <p:cNvSpPr>
            <a:spLocks noChangeArrowheads="1"/>
          </p:cNvSpPr>
          <p:nvPr/>
        </p:nvSpPr>
        <p:spPr bwMode="auto">
          <a:xfrm>
            <a:off x="1022350" y="3735388"/>
            <a:ext cx="287338" cy="277812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73" name="Rectangle 137"/>
          <p:cNvSpPr>
            <a:spLocks noChangeArrowheads="1"/>
          </p:cNvSpPr>
          <p:nvPr/>
        </p:nvSpPr>
        <p:spPr bwMode="auto">
          <a:xfrm>
            <a:off x="1058863" y="4014788"/>
            <a:ext cx="22066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74" name="Rectangle 138"/>
          <p:cNvSpPr>
            <a:spLocks noChangeArrowheads="1"/>
          </p:cNvSpPr>
          <p:nvPr/>
        </p:nvSpPr>
        <p:spPr bwMode="auto">
          <a:xfrm>
            <a:off x="1090613" y="4160838"/>
            <a:ext cx="153987" cy="277812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75" name="Rectangle 139"/>
          <p:cNvSpPr>
            <a:spLocks noChangeArrowheads="1"/>
          </p:cNvSpPr>
          <p:nvPr/>
        </p:nvSpPr>
        <p:spPr bwMode="auto">
          <a:xfrm>
            <a:off x="1108075" y="4430713"/>
            <a:ext cx="115888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76" name="Rectangle 140"/>
          <p:cNvSpPr>
            <a:spLocks noChangeArrowheads="1"/>
          </p:cNvSpPr>
          <p:nvPr/>
        </p:nvSpPr>
        <p:spPr bwMode="auto">
          <a:xfrm>
            <a:off x="1138238" y="4579938"/>
            <a:ext cx="69850" cy="24447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77" name="Rectangle 141"/>
          <p:cNvSpPr>
            <a:spLocks noChangeArrowheads="1"/>
          </p:cNvSpPr>
          <p:nvPr/>
        </p:nvSpPr>
        <p:spPr bwMode="auto">
          <a:xfrm>
            <a:off x="1847850" y="2160588"/>
            <a:ext cx="182563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78" name="Rectangle 142"/>
          <p:cNvSpPr>
            <a:spLocks noChangeArrowheads="1"/>
          </p:cNvSpPr>
          <p:nvPr/>
        </p:nvSpPr>
        <p:spPr bwMode="auto">
          <a:xfrm>
            <a:off x="1706563" y="2309813"/>
            <a:ext cx="496887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79" name="Rectangle 143"/>
          <p:cNvSpPr>
            <a:spLocks noChangeArrowheads="1"/>
          </p:cNvSpPr>
          <p:nvPr/>
        </p:nvSpPr>
        <p:spPr bwMode="auto">
          <a:xfrm>
            <a:off x="1631950" y="2444750"/>
            <a:ext cx="635000" cy="296863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80" name="Rectangle 144"/>
          <p:cNvSpPr>
            <a:spLocks noChangeArrowheads="1"/>
          </p:cNvSpPr>
          <p:nvPr/>
        </p:nvSpPr>
        <p:spPr bwMode="auto">
          <a:xfrm>
            <a:off x="1622425" y="2740025"/>
            <a:ext cx="677863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81" name="Rectangle 145"/>
          <p:cNvSpPr>
            <a:spLocks noChangeArrowheads="1"/>
          </p:cNvSpPr>
          <p:nvPr/>
        </p:nvSpPr>
        <p:spPr bwMode="auto">
          <a:xfrm>
            <a:off x="1633538" y="2874963"/>
            <a:ext cx="639762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82" name="Rectangle 146"/>
          <p:cNvSpPr>
            <a:spLocks noChangeArrowheads="1"/>
          </p:cNvSpPr>
          <p:nvPr/>
        </p:nvSpPr>
        <p:spPr bwMode="auto">
          <a:xfrm>
            <a:off x="1660525" y="3159125"/>
            <a:ext cx="601663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83" name="Rectangle 147"/>
          <p:cNvSpPr>
            <a:spLocks noChangeArrowheads="1"/>
          </p:cNvSpPr>
          <p:nvPr/>
        </p:nvSpPr>
        <p:spPr bwMode="auto">
          <a:xfrm>
            <a:off x="1701800" y="3305175"/>
            <a:ext cx="506413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84" name="Rectangle 148"/>
          <p:cNvSpPr>
            <a:spLocks noChangeArrowheads="1"/>
          </p:cNvSpPr>
          <p:nvPr/>
        </p:nvSpPr>
        <p:spPr bwMode="auto">
          <a:xfrm>
            <a:off x="1733550" y="3589338"/>
            <a:ext cx="444500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85" name="Rectangle 149"/>
          <p:cNvSpPr>
            <a:spLocks noChangeArrowheads="1"/>
          </p:cNvSpPr>
          <p:nvPr/>
        </p:nvSpPr>
        <p:spPr bwMode="auto">
          <a:xfrm>
            <a:off x="1770063" y="3735388"/>
            <a:ext cx="373062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86" name="Rectangle 150"/>
          <p:cNvSpPr>
            <a:spLocks noChangeArrowheads="1"/>
          </p:cNvSpPr>
          <p:nvPr/>
        </p:nvSpPr>
        <p:spPr bwMode="auto">
          <a:xfrm>
            <a:off x="1811338" y="4019550"/>
            <a:ext cx="29686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87" name="Rectangle 151"/>
          <p:cNvSpPr>
            <a:spLocks noChangeArrowheads="1"/>
          </p:cNvSpPr>
          <p:nvPr/>
        </p:nvSpPr>
        <p:spPr bwMode="auto">
          <a:xfrm>
            <a:off x="1852613" y="4165600"/>
            <a:ext cx="215900" cy="277813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88" name="Rectangle 152"/>
          <p:cNvSpPr>
            <a:spLocks noChangeArrowheads="1"/>
          </p:cNvSpPr>
          <p:nvPr/>
        </p:nvSpPr>
        <p:spPr bwMode="auto">
          <a:xfrm>
            <a:off x="1879600" y="4445000"/>
            <a:ext cx="163513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89" name="Rectangle 153"/>
          <p:cNvSpPr>
            <a:spLocks noChangeArrowheads="1"/>
          </p:cNvSpPr>
          <p:nvPr/>
        </p:nvSpPr>
        <p:spPr bwMode="auto">
          <a:xfrm>
            <a:off x="1906588" y="4591050"/>
            <a:ext cx="101600" cy="234950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90" name="Rectangle 154"/>
          <p:cNvSpPr>
            <a:spLocks noChangeArrowheads="1"/>
          </p:cNvSpPr>
          <p:nvPr/>
        </p:nvSpPr>
        <p:spPr bwMode="auto">
          <a:xfrm>
            <a:off x="2779713" y="2168525"/>
            <a:ext cx="182562" cy="15398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91" name="Rectangle 155"/>
          <p:cNvSpPr>
            <a:spLocks noChangeArrowheads="1"/>
          </p:cNvSpPr>
          <p:nvPr/>
        </p:nvSpPr>
        <p:spPr bwMode="auto">
          <a:xfrm>
            <a:off x="2635250" y="2317750"/>
            <a:ext cx="496888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92" name="Rectangle 156"/>
          <p:cNvSpPr>
            <a:spLocks noChangeArrowheads="1"/>
          </p:cNvSpPr>
          <p:nvPr/>
        </p:nvSpPr>
        <p:spPr bwMode="auto">
          <a:xfrm>
            <a:off x="2563813" y="2452688"/>
            <a:ext cx="635000" cy="296862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93" name="Rectangle 157"/>
          <p:cNvSpPr>
            <a:spLocks noChangeArrowheads="1"/>
          </p:cNvSpPr>
          <p:nvPr/>
        </p:nvSpPr>
        <p:spPr bwMode="auto">
          <a:xfrm>
            <a:off x="2536825" y="2747963"/>
            <a:ext cx="69532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94" name="Rectangle 158"/>
          <p:cNvSpPr>
            <a:spLocks noChangeArrowheads="1"/>
          </p:cNvSpPr>
          <p:nvPr/>
        </p:nvSpPr>
        <p:spPr bwMode="auto">
          <a:xfrm>
            <a:off x="2565400" y="2882900"/>
            <a:ext cx="639763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95" name="Rectangle 159"/>
          <p:cNvSpPr>
            <a:spLocks noChangeArrowheads="1"/>
          </p:cNvSpPr>
          <p:nvPr/>
        </p:nvSpPr>
        <p:spPr bwMode="auto">
          <a:xfrm>
            <a:off x="2592388" y="3167063"/>
            <a:ext cx="60166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96" name="Rectangle 160"/>
          <p:cNvSpPr>
            <a:spLocks noChangeArrowheads="1"/>
          </p:cNvSpPr>
          <p:nvPr/>
        </p:nvSpPr>
        <p:spPr bwMode="auto">
          <a:xfrm>
            <a:off x="2633663" y="3313113"/>
            <a:ext cx="506412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97" name="Rectangle 161"/>
          <p:cNvSpPr>
            <a:spLocks noChangeArrowheads="1"/>
          </p:cNvSpPr>
          <p:nvPr/>
        </p:nvSpPr>
        <p:spPr bwMode="auto">
          <a:xfrm>
            <a:off x="2665413" y="3597275"/>
            <a:ext cx="444500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98" name="Rectangle 162"/>
          <p:cNvSpPr>
            <a:spLocks noChangeArrowheads="1"/>
          </p:cNvSpPr>
          <p:nvPr/>
        </p:nvSpPr>
        <p:spPr bwMode="auto">
          <a:xfrm>
            <a:off x="2701925" y="3743325"/>
            <a:ext cx="373063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99" name="Rectangle 163"/>
          <p:cNvSpPr>
            <a:spLocks noChangeArrowheads="1"/>
          </p:cNvSpPr>
          <p:nvPr/>
        </p:nvSpPr>
        <p:spPr bwMode="auto">
          <a:xfrm>
            <a:off x="2743200" y="4027488"/>
            <a:ext cx="296863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00" name="Rectangle 164"/>
          <p:cNvSpPr>
            <a:spLocks noChangeArrowheads="1"/>
          </p:cNvSpPr>
          <p:nvPr/>
        </p:nvSpPr>
        <p:spPr bwMode="auto">
          <a:xfrm>
            <a:off x="2784475" y="4173538"/>
            <a:ext cx="215900" cy="277812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01" name="Rectangle 165"/>
          <p:cNvSpPr>
            <a:spLocks noChangeArrowheads="1"/>
          </p:cNvSpPr>
          <p:nvPr/>
        </p:nvSpPr>
        <p:spPr bwMode="auto">
          <a:xfrm>
            <a:off x="2811463" y="4452938"/>
            <a:ext cx="16351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02" name="Rectangle 166"/>
          <p:cNvSpPr>
            <a:spLocks noChangeArrowheads="1"/>
          </p:cNvSpPr>
          <p:nvPr/>
        </p:nvSpPr>
        <p:spPr bwMode="auto">
          <a:xfrm>
            <a:off x="2838450" y="4598988"/>
            <a:ext cx="101600" cy="234950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03" name="Rectangle 167"/>
          <p:cNvSpPr>
            <a:spLocks noChangeArrowheads="1"/>
          </p:cNvSpPr>
          <p:nvPr/>
        </p:nvSpPr>
        <p:spPr bwMode="auto">
          <a:xfrm>
            <a:off x="3486150" y="2570163"/>
            <a:ext cx="338138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04" name="Rectangle 168"/>
          <p:cNvSpPr>
            <a:spLocks noChangeArrowheads="1"/>
          </p:cNvSpPr>
          <p:nvPr/>
        </p:nvSpPr>
        <p:spPr bwMode="auto">
          <a:xfrm>
            <a:off x="3344863" y="2719388"/>
            <a:ext cx="62547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05" name="Rectangle 169"/>
          <p:cNvSpPr>
            <a:spLocks noChangeArrowheads="1"/>
          </p:cNvSpPr>
          <p:nvPr/>
        </p:nvSpPr>
        <p:spPr bwMode="auto">
          <a:xfrm>
            <a:off x="3292475" y="2854325"/>
            <a:ext cx="739775" cy="296863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06" name="Rectangle 170"/>
          <p:cNvSpPr>
            <a:spLocks noChangeArrowheads="1"/>
          </p:cNvSpPr>
          <p:nvPr/>
        </p:nvSpPr>
        <p:spPr bwMode="auto">
          <a:xfrm>
            <a:off x="3297238" y="3149600"/>
            <a:ext cx="739775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07" name="Rectangle 171"/>
          <p:cNvSpPr>
            <a:spLocks noChangeArrowheads="1"/>
          </p:cNvSpPr>
          <p:nvPr/>
        </p:nvSpPr>
        <p:spPr bwMode="auto">
          <a:xfrm>
            <a:off x="3336925" y="3284538"/>
            <a:ext cx="663575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08" name="Rectangle 172"/>
          <p:cNvSpPr>
            <a:spLocks noChangeArrowheads="1"/>
          </p:cNvSpPr>
          <p:nvPr/>
        </p:nvSpPr>
        <p:spPr bwMode="auto">
          <a:xfrm>
            <a:off x="3363913" y="3568700"/>
            <a:ext cx="60166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09" name="Rectangle 173"/>
          <p:cNvSpPr>
            <a:spLocks noChangeArrowheads="1"/>
          </p:cNvSpPr>
          <p:nvPr/>
        </p:nvSpPr>
        <p:spPr bwMode="auto">
          <a:xfrm>
            <a:off x="3419475" y="3714750"/>
            <a:ext cx="492125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10" name="Rectangle 174"/>
          <p:cNvSpPr>
            <a:spLocks noChangeArrowheads="1"/>
          </p:cNvSpPr>
          <p:nvPr/>
        </p:nvSpPr>
        <p:spPr bwMode="auto">
          <a:xfrm>
            <a:off x="3451225" y="3998913"/>
            <a:ext cx="430213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11" name="Rectangle 175"/>
          <p:cNvSpPr>
            <a:spLocks noChangeArrowheads="1"/>
          </p:cNvSpPr>
          <p:nvPr/>
        </p:nvSpPr>
        <p:spPr bwMode="auto">
          <a:xfrm>
            <a:off x="3492500" y="4144963"/>
            <a:ext cx="334963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12" name="Rectangle 176"/>
          <p:cNvSpPr>
            <a:spLocks noChangeArrowheads="1"/>
          </p:cNvSpPr>
          <p:nvPr/>
        </p:nvSpPr>
        <p:spPr bwMode="auto">
          <a:xfrm>
            <a:off x="3538538" y="4429125"/>
            <a:ext cx="254000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13" name="Rectangle 177"/>
          <p:cNvSpPr>
            <a:spLocks noChangeArrowheads="1"/>
          </p:cNvSpPr>
          <p:nvPr/>
        </p:nvSpPr>
        <p:spPr bwMode="auto">
          <a:xfrm>
            <a:off x="3579813" y="4575175"/>
            <a:ext cx="168275" cy="2492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14" name="Rectangle 178"/>
          <p:cNvSpPr>
            <a:spLocks noChangeArrowheads="1"/>
          </p:cNvSpPr>
          <p:nvPr/>
        </p:nvSpPr>
        <p:spPr bwMode="auto">
          <a:xfrm>
            <a:off x="4273550" y="3005138"/>
            <a:ext cx="338138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15" name="Rectangle 179"/>
          <p:cNvSpPr>
            <a:spLocks noChangeArrowheads="1"/>
          </p:cNvSpPr>
          <p:nvPr/>
        </p:nvSpPr>
        <p:spPr bwMode="auto">
          <a:xfrm>
            <a:off x="4132263" y="3154363"/>
            <a:ext cx="62547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16" name="Rectangle 180"/>
          <p:cNvSpPr>
            <a:spLocks noChangeArrowheads="1"/>
          </p:cNvSpPr>
          <p:nvPr/>
        </p:nvSpPr>
        <p:spPr bwMode="auto">
          <a:xfrm>
            <a:off x="4079875" y="3289300"/>
            <a:ext cx="739775" cy="296863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17" name="Rectangle 181"/>
          <p:cNvSpPr>
            <a:spLocks noChangeArrowheads="1"/>
          </p:cNvSpPr>
          <p:nvPr/>
        </p:nvSpPr>
        <p:spPr bwMode="auto">
          <a:xfrm>
            <a:off x="4084638" y="3584575"/>
            <a:ext cx="739775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18" name="Rectangle 182"/>
          <p:cNvSpPr>
            <a:spLocks noChangeArrowheads="1"/>
          </p:cNvSpPr>
          <p:nvPr/>
        </p:nvSpPr>
        <p:spPr bwMode="auto">
          <a:xfrm>
            <a:off x="4124325" y="3719513"/>
            <a:ext cx="663575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19" name="Rectangle 183"/>
          <p:cNvSpPr>
            <a:spLocks noChangeArrowheads="1"/>
          </p:cNvSpPr>
          <p:nvPr/>
        </p:nvSpPr>
        <p:spPr bwMode="auto">
          <a:xfrm>
            <a:off x="4151313" y="4003675"/>
            <a:ext cx="60166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20" name="Rectangle 184"/>
          <p:cNvSpPr>
            <a:spLocks noChangeArrowheads="1"/>
          </p:cNvSpPr>
          <p:nvPr/>
        </p:nvSpPr>
        <p:spPr bwMode="auto">
          <a:xfrm>
            <a:off x="4206875" y="4149725"/>
            <a:ext cx="492125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21" name="Rectangle 185"/>
          <p:cNvSpPr>
            <a:spLocks noChangeArrowheads="1"/>
          </p:cNvSpPr>
          <p:nvPr/>
        </p:nvSpPr>
        <p:spPr bwMode="auto">
          <a:xfrm>
            <a:off x="4238625" y="4433888"/>
            <a:ext cx="430213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22" name="Rectangle 186"/>
          <p:cNvSpPr>
            <a:spLocks noChangeArrowheads="1"/>
          </p:cNvSpPr>
          <p:nvPr/>
        </p:nvSpPr>
        <p:spPr bwMode="auto">
          <a:xfrm>
            <a:off x="4279900" y="4579938"/>
            <a:ext cx="334963" cy="2492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23" name="Rectangle 187"/>
          <p:cNvSpPr>
            <a:spLocks noChangeArrowheads="1"/>
          </p:cNvSpPr>
          <p:nvPr/>
        </p:nvSpPr>
        <p:spPr bwMode="auto">
          <a:xfrm>
            <a:off x="5164138" y="2573338"/>
            <a:ext cx="338137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24" name="Rectangle 188"/>
          <p:cNvSpPr>
            <a:spLocks noChangeArrowheads="1"/>
          </p:cNvSpPr>
          <p:nvPr/>
        </p:nvSpPr>
        <p:spPr bwMode="auto">
          <a:xfrm>
            <a:off x="5022850" y="2722563"/>
            <a:ext cx="62547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25" name="Rectangle 189"/>
          <p:cNvSpPr>
            <a:spLocks noChangeArrowheads="1"/>
          </p:cNvSpPr>
          <p:nvPr/>
        </p:nvSpPr>
        <p:spPr bwMode="auto">
          <a:xfrm>
            <a:off x="4970463" y="2857500"/>
            <a:ext cx="739775" cy="296863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26" name="Rectangle 190"/>
          <p:cNvSpPr>
            <a:spLocks noChangeArrowheads="1"/>
          </p:cNvSpPr>
          <p:nvPr/>
        </p:nvSpPr>
        <p:spPr bwMode="auto">
          <a:xfrm>
            <a:off x="4975225" y="3152775"/>
            <a:ext cx="739775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27" name="Rectangle 191"/>
          <p:cNvSpPr>
            <a:spLocks noChangeArrowheads="1"/>
          </p:cNvSpPr>
          <p:nvPr/>
        </p:nvSpPr>
        <p:spPr bwMode="auto">
          <a:xfrm>
            <a:off x="5014913" y="3287713"/>
            <a:ext cx="663575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28" name="Rectangle 192"/>
          <p:cNvSpPr>
            <a:spLocks noChangeArrowheads="1"/>
          </p:cNvSpPr>
          <p:nvPr/>
        </p:nvSpPr>
        <p:spPr bwMode="auto">
          <a:xfrm>
            <a:off x="5041900" y="3571875"/>
            <a:ext cx="601663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29" name="Rectangle 193"/>
          <p:cNvSpPr>
            <a:spLocks noChangeArrowheads="1"/>
          </p:cNvSpPr>
          <p:nvPr/>
        </p:nvSpPr>
        <p:spPr bwMode="auto">
          <a:xfrm>
            <a:off x="5097463" y="3717925"/>
            <a:ext cx="492125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30" name="Rectangle 194"/>
          <p:cNvSpPr>
            <a:spLocks noChangeArrowheads="1"/>
          </p:cNvSpPr>
          <p:nvPr/>
        </p:nvSpPr>
        <p:spPr bwMode="auto">
          <a:xfrm>
            <a:off x="5129213" y="4002088"/>
            <a:ext cx="43021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31" name="Rectangle 195"/>
          <p:cNvSpPr>
            <a:spLocks noChangeArrowheads="1"/>
          </p:cNvSpPr>
          <p:nvPr/>
        </p:nvSpPr>
        <p:spPr bwMode="auto">
          <a:xfrm>
            <a:off x="5170488" y="4148138"/>
            <a:ext cx="334962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32" name="Rectangle 196"/>
          <p:cNvSpPr>
            <a:spLocks noChangeArrowheads="1"/>
          </p:cNvSpPr>
          <p:nvPr/>
        </p:nvSpPr>
        <p:spPr bwMode="auto">
          <a:xfrm>
            <a:off x="5216525" y="4432300"/>
            <a:ext cx="254000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33" name="Rectangle 197"/>
          <p:cNvSpPr>
            <a:spLocks noChangeArrowheads="1"/>
          </p:cNvSpPr>
          <p:nvPr/>
        </p:nvSpPr>
        <p:spPr bwMode="auto">
          <a:xfrm>
            <a:off x="5257800" y="4578350"/>
            <a:ext cx="168275" cy="2492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34" name="Rectangle 198"/>
          <p:cNvSpPr>
            <a:spLocks noChangeArrowheads="1"/>
          </p:cNvSpPr>
          <p:nvPr/>
        </p:nvSpPr>
        <p:spPr bwMode="auto">
          <a:xfrm>
            <a:off x="5953125" y="3011488"/>
            <a:ext cx="338138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35" name="Rectangle 199"/>
          <p:cNvSpPr>
            <a:spLocks noChangeArrowheads="1"/>
          </p:cNvSpPr>
          <p:nvPr/>
        </p:nvSpPr>
        <p:spPr bwMode="auto">
          <a:xfrm>
            <a:off x="5811838" y="3160713"/>
            <a:ext cx="62547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36" name="Rectangle 200"/>
          <p:cNvSpPr>
            <a:spLocks noChangeArrowheads="1"/>
          </p:cNvSpPr>
          <p:nvPr/>
        </p:nvSpPr>
        <p:spPr bwMode="auto">
          <a:xfrm>
            <a:off x="5759450" y="3295650"/>
            <a:ext cx="739775" cy="296863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37" name="Rectangle 201"/>
          <p:cNvSpPr>
            <a:spLocks noChangeArrowheads="1"/>
          </p:cNvSpPr>
          <p:nvPr/>
        </p:nvSpPr>
        <p:spPr bwMode="auto">
          <a:xfrm>
            <a:off x="5764213" y="3590925"/>
            <a:ext cx="739775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38" name="Rectangle 202"/>
          <p:cNvSpPr>
            <a:spLocks noChangeArrowheads="1"/>
          </p:cNvSpPr>
          <p:nvPr/>
        </p:nvSpPr>
        <p:spPr bwMode="auto">
          <a:xfrm>
            <a:off x="5803900" y="3725863"/>
            <a:ext cx="663575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39" name="Rectangle 203"/>
          <p:cNvSpPr>
            <a:spLocks noChangeArrowheads="1"/>
          </p:cNvSpPr>
          <p:nvPr/>
        </p:nvSpPr>
        <p:spPr bwMode="auto">
          <a:xfrm>
            <a:off x="5830888" y="4010025"/>
            <a:ext cx="60166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40" name="Rectangle 204"/>
          <p:cNvSpPr>
            <a:spLocks noChangeArrowheads="1"/>
          </p:cNvSpPr>
          <p:nvPr/>
        </p:nvSpPr>
        <p:spPr bwMode="auto">
          <a:xfrm>
            <a:off x="5886450" y="4156075"/>
            <a:ext cx="492125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41" name="Rectangle 205"/>
          <p:cNvSpPr>
            <a:spLocks noChangeArrowheads="1"/>
          </p:cNvSpPr>
          <p:nvPr/>
        </p:nvSpPr>
        <p:spPr bwMode="auto">
          <a:xfrm>
            <a:off x="5946775" y="4440238"/>
            <a:ext cx="382588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42" name="Rectangle 206"/>
          <p:cNvSpPr>
            <a:spLocks noChangeArrowheads="1"/>
          </p:cNvSpPr>
          <p:nvPr/>
        </p:nvSpPr>
        <p:spPr bwMode="auto">
          <a:xfrm>
            <a:off x="6002338" y="4586288"/>
            <a:ext cx="271462" cy="2492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43" name="Rectangle 207"/>
          <p:cNvSpPr>
            <a:spLocks noChangeArrowheads="1"/>
          </p:cNvSpPr>
          <p:nvPr/>
        </p:nvSpPr>
        <p:spPr bwMode="auto">
          <a:xfrm>
            <a:off x="7591425" y="3011488"/>
            <a:ext cx="338138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44" name="Rectangle 208"/>
          <p:cNvSpPr>
            <a:spLocks noChangeArrowheads="1"/>
          </p:cNvSpPr>
          <p:nvPr/>
        </p:nvSpPr>
        <p:spPr bwMode="auto">
          <a:xfrm>
            <a:off x="7450138" y="3160713"/>
            <a:ext cx="62547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45" name="Rectangle 209"/>
          <p:cNvSpPr>
            <a:spLocks noChangeArrowheads="1"/>
          </p:cNvSpPr>
          <p:nvPr/>
        </p:nvSpPr>
        <p:spPr bwMode="auto">
          <a:xfrm>
            <a:off x="7397750" y="3295650"/>
            <a:ext cx="739775" cy="296863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46" name="Rectangle 210"/>
          <p:cNvSpPr>
            <a:spLocks noChangeArrowheads="1"/>
          </p:cNvSpPr>
          <p:nvPr/>
        </p:nvSpPr>
        <p:spPr bwMode="auto">
          <a:xfrm>
            <a:off x="7402513" y="3590925"/>
            <a:ext cx="739775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47" name="Rectangle 211"/>
          <p:cNvSpPr>
            <a:spLocks noChangeArrowheads="1"/>
          </p:cNvSpPr>
          <p:nvPr/>
        </p:nvSpPr>
        <p:spPr bwMode="auto">
          <a:xfrm>
            <a:off x="7442200" y="3725863"/>
            <a:ext cx="663575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48" name="Rectangle 212"/>
          <p:cNvSpPr>
            <a:spLocks noChangeArrowheads="1"/>
          </p:cNvSpPr>
          <p:nvPr/>
        </p:nvSpPr>
        <p:spPr bwMode="auto">
          <a:xfrm>
            <a:off x="7469188" y="4010025"/>
            <a:ext cx="60166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49" name="Rectangle 213"/>
          <p:cNvSpPr>
            <a:spLocks noChangeArrowheads="1"/>
          </p:cNvSpPr>
          <p:nvPr/>
        </p:nvSpPr>
        <p:spPr bwMode="auto">
          <a:xfrm>
            <a:off x="7543800" y="4156075"/>
            <a:ext cx="458788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50" name="Rectangle 214"/>
          <p:cNvSpPr>
            <a:spLocks noChangeArrowheads="1"/>
          </p:cNvSpPr>
          <p:nvPr/>
        </p:nvSpPr>
        <p:spPr bwMode="auto">
          <a:xfrm>
            <a:off x="7585075" y="4440238"/>
            <a:ext cx="368300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51" name="Rectangle 215"/>
          <p:cNvSpPr>
            <a:spLocks noChangeArrowheads="1"/>
          </p:cNvSpPr>
          <p:nvPr/>
        </p:nvSpPr>
        <p:spPr bwMode="auto">
          <a:xfrm>
            <a:off x="7631113" y="4586288"/>
            <a:ext cx="273050" cy="2492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52" name="Rectangle 216"/>
          <p:cNvSpPr>
            <a:spLocks noChangeArrowheads="1"/>
          </p:cNvSpPr>
          <p:nvPr/>
        </p:nvSpPr>
        <p:spPr bwMode="auto">
          <a:xfrm>
            <a:off x="6688138" y="3436938"/>
            <a:ext cx="371475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53" name="Rectangle 217"/>
          <p:cNvSpPr>
            <a:spLocks noChangeArrowheads="1"/>
          </p:cNvSpPr>
          <p:nvPr/>
        </p:nvSpPr>
        <p:spPr bwMode="auto">
          <a:xfrm>
            <a:off x="6561138" y="3586163"/>
            <a:ext cx="62547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54" name="Rectangle 218"/>
          <p:cNvSpPr>
            <a:spLocks noChangeArrowheads="1"/>
          </p:cNvSpPr>
          <p:nvPr/>
        </p:nvSpPr>
        <p:spPr bwMode="auto">
          <a:xfrm>
            <a:off x="6532563" y="3721100"/>
            <a:ext cx="701675" cy="3016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55" name="Rectangle 219"/>
          <p:cNvSpPr>
            <a:spLocks noChangeArrowheads="1"/>
          </p:cNvSpPr>
          <p:nvPr/>
        </p:nvSpPr>
        <p:spPr bwMode="auto">
          <a:xfrm>
            <a:off x="6561138" y="4016375"/>
            <a:ext cx="649287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56" name="Rectangle 220"/>
          <p:cNvSpPr>
            <a:spLocks noChangeArrowheads="1"/>
          </p:cNvSpPr>
          <p:nvPr/>
        </p:nvSpPr>
        <p:spPr bwMode="auto">
          <a:xfrm>
            <a:off x="6610350" y="4151313"/>
            <a:ext cx="544513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57" name="Rectangle 221"/>
          <p:cNvSpPr>
            <a:spLocks noChangeArrowheads="1"/>
          </p:cNvSpPr>
          <p:nvPr/>
        </p:nvSpPr>
        <p:spPr bwMode="auto">
          <a:xfrm>
            <a:off x="6642100" y="4435475"/>
            <a:ext cx="454025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58" name="Rectangle 222"/>
          <p:cNvSpPr>
            <a:spLocks noChangeArrowheads="1"/>
          </p:cNvSpPr>
          <p:nvPr/>
        </p:nvSpPr>
        <p:spPr bwMode="auto">
          <a:xfrm>
            <a:off x="6702425" y="4581525"/>
            <a:ext cx="354013" cy="2492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59" name="Rectangle 223"/>
          <p:cNvSpPr>
            <a:spLocks noChangeArrowheads="1"/>
          </p:cNvSpPr>
          <p:nvPr/>
        </p:nvSpPr>
        <p:spPr bwMode="auto">
          <a:xfrm>
            <a:off x="8313738" y="3433763"/>
            <a:ext cx="371475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60" name="Rectangle 224"/>
          <p:cNvSpPr>
            <a:spLocks noChangeArrowheads="1"/>
          </p:cNvSpPr>
          <p:nvPr/>
        </p:nvSpPr>
        <p:spPr bwMode="auto">
          <a:xfrm>
            <a:off x="8186738" y="3582988"/>
            <a:ext cx="654050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61" name="Rectangle 225"/>
          <p:cNvSpPr>
            <a:spLocks noChangeArrowheads="1"/>
          </p:cNvSpPr>
          <p:nvPr/>
        </p:nvSpPr>
        <p:spPr bwMode="auto">
          <a:xfrm>
            <a:off x="8158163" y="3717925"/>
            <a:ext cx="701675" cy="3016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62" name="Rectangle 226"/>
          <p:cNvSpPr>
            <a:spLocks noChangeArrowheads="1"/>
          </p:cNvSpPr>
          <p:nvPr/>
        </p:nvSpPr>
        <p:spPr bwMode="auto">
          <a:xfrm>
            <a:off x="8186738" y="4013200"/>
            <a:ext cx="649287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63" name="Rectangle 227"/>
          <p:cNvSpPr>
            <a:spLocks noChangeArrowheads="1"/>
          </p:cNvSpPr>
          <p:nvPr/>
        </p:nvSpPr>
        <p:spPr bwMode="auto">
          <a:xfrm>
            <a:off x="8235950" y="4148138"/>
            <a:ext cx="544513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64" name="Rectangle 228"/>
          <p:cNvSpPr>
            <a:spLocks noChangeArrowheads="1"/>
          </p:cNvSpPr>
          <p:nvPr/>
        </p:nvSpPr>
        <p:spPr bwMode="auto">
          <a:xfrm>
            <a:off x="8267700" y="4432300"/>
            <a:ext cx="454025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65" name="Rectangle 229"/>
          <p:cNvSpPr>
            <a:spLocks noChangeArrowheads="1"/>
          </p:cNvSpPr>
          <p:nvPr/>
        </p:nvSpPr>
        <p:spPr bwMode="auto">
          <a:xfrm>
            <a:off x="8328025" y="4578350"/>
            <a:ext cx="354013" cy="2492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66" name="Rectangle 230"/>
          <p:cNvSpPr>
            <a:spLocks noChangeArrowheads="1"/>
          </p:cNvSpPr>
          <p:nvPr/>
        </p:nvSpPr>
        <p:spPr bwMode="auto">
          <a:xfrm>
            <a:off x="9061450" y="3862388"/>
            <a:ext cx="371475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67" name="Rectangle 231"/>
          <p:cNvSpPr>
            <a:spLocks noChangeArrowheads="1"/>
          </p:cNvSpPr>
          <p:nvPr/>
        </p:nvSpPr>
        <p:spPr bwMode="auto">
          <a:xfrm>
            <a:off x="8934450" y="4011613"/>
            <a:ext cx="62547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68" name="Rectangle 232"/>
          <p:cNvSpPr>
            <a:spLocks noChangeArrowheads="1"/>
          </p:cNvSpPr>
          <p:nvPr/>
        </p:nvSpPr>
        <p:spPr bwMode="auto">
          <a:xfrm>
            <a:off x="8905875" y="4146550"/>
            <a:ext cx="701675" cy="3016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69" name="Rectangle 233"/>
          <p:cNvSpPr>
            <a:spLocks noChangeArrowheads="1"/>
          </p:cNvSpPr>
          <p:nvPr/>
        </p:nvSpPr>
        <p:spPr bwMode="auto">
          <a:xfrm>
            <a:off x="8934450" y="4441825"/>
            <a:ext cx="649288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370" name="Rectangle 234"/>
          <p:cNvSpPr>
            <a:spLocks noChangeArrowheads="1"/>
          </p:cNvSpPr>
          <p:nvPr/>
        </p:nvSpPr>
        <p:spPr bwMode="auto">
          <a:xfrm>
            <a:off x="8983663" y="4576763"/>
            <a:ext cx="544512" cy="254000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91371" name="Group 235"/>
          <p:cNvGrpSpPr>
            <a:grpSpLocks/>
          </p:cNvGrpSpPr>
          <p:nvPr/>
        </p:nvGrpSpPr>
        <p:grpSpPr bwMode="auto">
          <a:xfrm>
            <a:off x="1160463" y="2244725"/>
            <a:ext cx="4178300" cy="563563"/>
            <a:chOff x="731" y="1414"/>
            <a:chExt cx="2632" cy="355"/>
          </a:xfrm>
        </p:grpSpPr>
        <p:sp>
          <p:nvSpPr>
            <p:cNvPr id="91372" name="Line 236"/>
            <p:cNvSpPr>
              <a:spLocks noChangeShapeType="1"/>
            </p:cNvSpPr>
            <p:nvPr/>
          </p:nvSpPr>
          <p:spPr bwMode="auto">
            <a:xfrm>
              <a:off x="731" y="1416"/>
              <a:ext cx="4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73" name="Line 237"/>
            <p:cNvSpPr>
              <a:spLocks noChangeShapeType="1"/>
            </p:cNvSpPr>
            <p:nvPr/>
          </p:nvSpPr>
          <p:spPr bwMode="auto">
            <a:xfrm flipV="1">
              <a:off x="1228" y="1414"/>
              <a:ext cx="582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74" name="Line 238"/>
            <p:cNvSpPr>
              <a:spLocks noChangeShapeType="1"/>
            </p:cNvSpPr>
            <p:nvPr/>
          </p:nvSpPr>
          <p:spPr bwMode="auto">
            <a:xfrm flipV="1">
              <a:off x="736" y="1496"/>
              <a:ext cx="485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75" name="Line 239"/>
            <p:cNvSpPr>
              <a:spLocks noChangeShapeType="1"/>
            </p:cNvSpPr>
            <p:nvPr/>
          </p:nvSpPr>
          <p:spPr bwMode="auto">
            <a:xfrm>
              <a:off x="1228" y="1496"/>
              <a:ext cx="582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76" name="Line 240"/>
            <p:cNvSpPr>
              <a:spLocks noChangeShapeType="1"/>
            </p:cNvSpPr>
            <p:nvPr/>
          </p:nvSpPr>
          <p:spPr bwMode="auto">
            <a:xfrm>
              <a:off x="738" y="1678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77" name="Line 241"/>
            <p:cNvSpPr>
              <a:spLocks noChangeShapeType="1"/>
            </p:cNvSpPr>
            <p:nvPr/>
          </p:nvSpPr>
          <p:spPr bwMode="auto">
            <a:xfrm>
              <a:off x="1229" y="1678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78" name="Line 242"/>
            <p:cNvSpPr>
              <a:spLocks noChangeShapeType="1"/>
            </p:cNvSpPr>
            <p:nvPr/>
          </p:nvSpPr>
          <p:spPr bwMode="auto">
            <a:xfrm>
              <a:off x="1820" y="1679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79" name="Line 243"/>
            <p:cNvSpPr>
              <a:spLocks noChangeShapeType="1"/>
            </p:cNvSpPr>
            <p:nvPr/>
          </p:nvSpPr>
          <p:spPr bwMode="auto">
            <a:xfrm>
              <a:off x="738" y="1767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80" name="Line 244"/>
            <p:cNvSpPr>
              <a:spLocks noChangeShapeType="1"/>
            </p:cNvSpPr>
            <p:nvPr/>
          </p:nvSpPr>
          <p:spPr bwMode="auto">
            <a:xfrm>
              <a:off x="1229" y="1767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81" name="Line 245"/>
            <p:cNvSpPr>
              <a:spLocks noChangeShapeType="1"/>
            </p:cNvSpPr>
            <p:nvPr/>
          </p:nvSpPr>
          <p:spPr bwMode="auto">
            <a:xfrm>
              <a:off x="1820" y="1768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82" name="Line 246"/>
            <p:cNvSpPr>
              <a:spLocks noChangeShapeType="1"/>
            </p:cNvSpPr>
            <p:nvPr/>
          </p:nvSpPr>
          <p:spPr bwMode="auto">
            <a:xfrm flipV="1">
              <a:off x="2313" y="1676"/>
              <a:ext cx="10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83" name="Line 247"/>
            <p:cNvSpPr>
              <a:spLocks noChangeShapeType="1"/>
            </p:cNvSpPr>
            <p:nvPr/>
          </p:nvSpPr>
          <p:spPr bwMode="auto">
            <a:xfrm flipV="1">
              <a:off x="2311" y="1767"/>
              <a:ext cx="10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91384" name="Group 248"/>
          <p:cNvGrpSpPr>
            <a:grpSpLocks/>
          </p:cNvGrpSpPr>
          <p:nvPr/>
        </p:nvGrpSpPr>
        <p:grpSpPr bwMode="auto">
          <a:xfrm>
            <a:off x="1169988" y="3071813"/>
            <a:ext cx="8070850" cy="877887"/>
            <a:chOff x="737" y="1935"/>
            <a:chExt cx="5084" cy="553"/>
          </a:xfrm>
        </p:grpSpPr>
        <p:sp>
          <p:nvSpPr>
            <p:cNvPr id="91385" name="Line 249"/>
            <p:cNvSpPr>
              <a:spLocks noChangeShapeType="1"/>
            </p:cNvSpPr>
            <p:nvPr/>
          </p:nvSpPr>
          <p:spPr bwMode="auto">
            <a:xfrm>
              <a:off x="739" y="1936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86" name="Line 250"/>
            <p:cNvSpPr>
              <a:spLocks noChangeShapeType="1"/>
            </p:cNvSpPr>
            <p:nvPr/>
          </p:nvSpPr>
          <p:spPr bwMode="auto">
            <a:xfrm>
              <a:off x="1230" y="1936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87" name="Line 251"/>
            <p:cNvSpPr>
              <a:spLocks noChangeShapeType="1"/>
            </p:cNvSpPr>
            <p:nvPr/>
          </p:nvSpPr>
          <p:spPr bwMode="auto">
            <a:xfrm>
              <a:off x="1821" y="1937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88" name="Line 252"/>
            <p:cNvSpPr>
              <a:spLocks noChangeShapeType="1"/>
            </p:cNvSpPr>
            <p:nvPr/>
          </p:nvSpPr>
          <p:spPr bwMode="auto">
            <a:xfrm>
              <a:off x="2317" y="1935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89" name="Line 253"/>
            <p:cNvSpPr>
              <a:spLocks noChangeShapeType="1"/>
            </p:cNvSpPr>
            <p:nvPr/>
          </p:nvSpPr>
          <p:spPr bwMode="auto">
            <a:xfrm>
              <a:off x="2807" y="1939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90" name="Line 254"/>
            <p:cNvSpPr>
              <a:spLocks noChangeShapeType="1"/>
            </p:cNvSpPr>
            <p:nvPr/>
          </p:nvSpPr>
          <p:spPr bwMode="auto">
            <a:xfrm>
              <a:off x="3371" y="1939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91" name="Line 255"/>
            <p:cNvSpPr>
              <a:spLocks noChangeShapeType="1"/>
            </p:cNvSpPr>
            <p:nvPr/>
          </p:nvSpPr>
          <p:spPr bwMode="auto">
            <a:xfrm>
              <a:off x="3867" y="1942"/>
              <a:ext cx="1032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92" name="Line 256"/>
            <p:cNvSpPr>
              <a:spLocks noChangeShapeType="1"/>
            </p:cNvSpPr>
            <p:nvPr/>
          </p:nvSpPr>
          <p:spPr bwMode="auto">
            <a:xfrm>
              <a:off x="743" y="2030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93" name="Line 257"/>
            <p:cNvSpPr>
              <a:spLocks noChangeShapeType="1"/>
            </p:cNvSpPr>
            <p:nvPr/>
          </p:nvSpPr>
          <p:spPr bwMode="auto">
            <a:xfrm>
              <a:off x="1234" y="2036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94" name="Line 258"/>
            <p:cNvSpPr>
              <a:spLocks noChangeShapeType="1"/>
            </p:cNvSpPr>
            <p:nvPr/>
          </p:nvSpPr>
          <p:spPr bwMode="auto">
            <a:xfrm>
              <a:off x="1825" y="2037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95" name="Line 259"/>
            <p:cNvSpPr>
              <a:spLocks noChangeShapeType="1"/>
            </p:cNvSpPr>
            <p:nvPr/>
          </p:nvSpPr>
          <p:spPr bwMode="auto">
            <a:xfrm>
              <a:off x="2321" y="2035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96" name="Line 260"/>
            <p:cNvSpPr>
              <a:spLocks noChangeShapeType="1"/>
            </p:cNvSpPr>
            <p:nvPr/>
          </p:nvSpPr>
          <p:spPr bwMode="auto">
            <a:xfrm>
              <a:off x="2811" y="2033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97" name="Line 261"/>
            <p:cNvSpPr>
              <a:spLocks noChangeShapeType="1"/>
            </p:cNvSpPr>
            <p:nvPr/>
          </p:nvSpPr>
          <p:spPr bwMode="auto">
            <a:xfrm>
              <a:off x="3375" y="2033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98" name="Line 262"/>
            <p:cNvSpPr>
              <a:spLocks noChangeShapeType="1"/>
            </p:cNvSpPr>
            <p:nvPr/>
          </p:nvSpPr>
          <p:spPr bwMode="auto">
            <a:xfrm>
              <a:off x="3871" y="2033"/>
              <a:ext cx="1032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399" name="Line 263"/>
            <p:cNvSpPr>
              <a:spLocks noChangeShapeType="1"/>
            </p:cNvSpPr>
            <p:nvPr/>
          </p:nvSpPr>
          <p:spPr bwMode="auto">
            <a:xfrm>
              <a:off x="738" y="2208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00" name="Line 264"/>
            <p:cNvSpPr>
              <a:spLocks noChangeShapeType="1"/>
            </p:cNvSpPr>
            <p:nvPr/>
          </p:nvSpPr>
          <p:spPr bwMode="auto">
            <a:xfrm>
              <a:off x="1229" y="2208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01" name="Line 265"/>
            <p:cNvSpPr>
              <a:spLocks noChangeShapeType="1"/>
            </p:cNvSpPr>
            <p:nvPr/>
          </p:nvSpPr>
          <p:spPr bwMode="auto">
            <a:xfrm>
              <a:off x="1820" y="2209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02" name="Line 266"/>
            <p:cNvSpPr>
              <a:spLocks noChangeShapeType="1"/>
            </p:cNvSpPr>
            <p:nvPr/>
          </p:nvSpPr>
          <p:spPr bwMode="auto">
            <a:xfrm>
              <a:off x="2316" y="2207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03" name="Line 267"/>
            <p:cNvSpPr>
              <a:spLocks noChangeShapeType="1"/>
            </p:cNvSpPr>
            <p:nvPr/>
          </p:nvSpPr>
          <p:spPr bwMode="auto">
            <a:xfrm>
              <a:off x="2806" y="2211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04" name="Line 268"/>
            <p:cNvSpPr>
              <a:spLocks noChangeShapeType="1"/>
            </p:cNvSpPr>
            <p:nvPr/>
          </p:nvSpPr>
          <p:spPr bwMode="auto">
            <a:xfrm>
              <a:off x="3370" y="2211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05" name="Line 269"/>
            <p:cNvSpPr>
              <a:spLocks noChangeShapeType="1"/>
            </p:cNvSpPr>
            <p:nvPr/>
          </p:nvSpPr>
          <p:spPr bwMode="auto">
            <a:xfrm>
              <a:off x="3866" y="2211"/>
              <a:ext cx="47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06" name="Line 270"/>
            <p:cNvSpPr>
              <a:spLocks noChangeShapeType="1"/>
            </p:cNvSpPr>
            <p:nvPr/>
          </p:nvSpPr>
          <p:spPr bwMode="auto">
            <a:xfrm>
              <a:off x="4344" y="2212"/>
              <a:ext cx="5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07" name="Line 271"/>
            <p:cNvSpPr>
              <a:spLocks noChangeShapeType="1"/>
            </p:cNvSpPr>
            <p:nvPr/>
          </p:nvSpPr>
          <p:spPr bwMode="auto">
            <a:xfrm>
              <a:off x="4906" y="2210"/>
              <a:ext cx="4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08" name="Line 272"/>
            <p:cNvSpPr>
              <a:spLocks noChangeShapeType="1"/>
            </p:cNvSpPr>
            <p:nvPr/>
          </p:nvSpPr>
          <p:spPr bwMode="auto">
            <a:xfrm>
              <a:off x="739" y="2305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09" name="Line 273"/>
            <p:cNvSpPr>
              <a:spLocks noChangeShapeType="1"/>
            </p:cNvSpPr>
            <p:nvPr/>
          </p:nvSpPr>
          <p:spPr bwMode="auto">
            <a:xfrm>
              <a:off x="1230" y="2305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10" name="Line 274"/>
            <p:cNvSpPr>
              <a:spLocks noChangeShapeType="1"/>
            </p:cNvSpPr>
            <p:nvPr/>
          </p:nvSpPr>
          <p:spPr bwMode="auto">
            <a:xfrm>
              <a:off x="1821" y="2303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11" name="Line 275"/>
            <p:cNvSpPr>
              <a:spLocks noChangeShapeType="1"/>
            </p:cNvSpPr>
            <p:nvPr/>
          </p:nvSpPr>
          <p:spPr bwMode="auto">
            <a:xfrm>
              <a:off x="2317" y="2298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12" name="Line 276"/>
            <p:cNvSpPr>
              <a:spLocks noChangeShapeType="1"/>
            </p:cNvSpPr>
            <p:nvPr/>
          </p:nvSpPr>
          <p:spPr bwMode="auto">
            <a:xfrm>
              <a:off x="2807" y="2302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13" name="Line 277"/>
            <p:cNvSpPr>
              <a:spLocks noChangeShapeType="1"/>
            </p:cNvSpPr>
            <p:nvPr/>
          </p:nvSpPr>
          <p:spPr bwMode="auto">
            <a:xfrm>
              <a:off x="3371" y="2302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14" name="Line 278"/>
            <p:cNvSpPr>
              <a:spLocks noChangeShapeType="1"/>
            </p:cNvSpPr>
            <p:nvPr/>
          </p:nvSpPr>
          <p:spPr bwMode="auto">
            <a:xfrm>
              <a:off x="3867" y="2302"/>
              <a:ext cx="47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15" name="Line 279"/>
            <p:cNvSpPr>
              <a:spLocks noChangeShapeType="1"/>
            </p:cNvSpPr>
            <p:nvPr/>
          </p:nvSpPr>
          <p:spPr bwMode="auto">
            <a:xfrm>
              <a:off x="4345" y="2303"/>
              <a:ext cx="5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16" name="Line 280"/>
            <p:cNvSpPr>
              <a:spLocks noChangeShapeType="1"/>
            </p:cNvSpPr>
            <p:nvPr/>
          </p:nvSpPr>
          <p:spPr bwMode="auto">
            <a:xfrm>
              <a:off x="4907" y="2301"/>
              <a:ext cx="4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17" name="Line 281"/>
            <p:cNvSpPr>
              <a:spLocks noChangeShapeType="1"/>
            </p:cNvSpPr>
            <p:nvPr/>
          </p:nvSpPr>
          <p:spPr bwMode="auto">
            <a:xfrm>
              <a:off x="737" y="2486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18" name="Line 282"/>
            <p:cNvSpPr>
              <a:spLocks noChangeShapeType="1"/>
            </p:cNvSpPr>
            <p:nvPr/>
          </p:nvSpPr>
          <p:spPr bwMode="auto">
            <a:xfrm>
              <a:off x="1228" y="2486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19" name="Line 283"/>
            <p:cNvSpPr>
              <a:spLocks noChangeShapeType="1"/>
            </p:cNvSpPr>
            <p:nvPr/>
          </p:nvSpPr>
          <p:spPr bwMode="auto">
            <a:xfrm>
              <a:off x="1819" y="2484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20" name="Line 284"/>
            <p:cNvSpPr>
              <a:spLocks noChangeShapeType="1"/>
            </p:cNvSpPr>
            <p:nvPr/>
          </p:nvSpPr>
          <p:spPr bwMode="auto">
            <a:xfrm>
              <a:off x="2315" y="2479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21" name="Line 285"/>
            <p:cNvSpPr>
              <a:spLocks noChangeShapeType="1"/>
            </p:cNvSpPr>
            <p:nvPr/>
          </p:nvSpPr>
          <p:spPr bwMode="auto">
            <a:xfrm>
              <a:off x="2805" y="2483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22" name="Line 286"/>
            <p:cNvSpPr>
              <a:spLocks noChangeShapeType="1"/>
            </p:cNvSpPr>
            <p:nvPr/>
          </p:nvSpPr>
          <p:spPr bwMode="auto">
            <a:xfrm>
              <a:off x="3369" y="2483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23" name="Line 287"/>
            <p:cNvSpPr>
              <a:spLocks noChangeShapeType="1"/>
            </p:cNvSpPr>
            <p:nvPr/>
          </p:nvSpPr>
          <p:spPr bwMode="auto">
            <a:xfrm>
              <a:off x="3865" y="2483"/>
              <a:ext cx="47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24" name="Line 288"/>
            <p:cNvSpPr>
              <a:spLocks noChangeShapeType="1"/>
            </p:cNvSpPr>
            <p:nvPr/>
          </p:nvSpPr>
          <p:spPr bwMode="auto">
            <a:xfrm>
              <a:off x="4343" y="2484"/>
              <a:ext cx="5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25" name="Line 289"/>
            <p:cNvSpPr>
              <a:spLocks noChangeShapeType="1"/>
            </p:cNvSpPr>
            <p:nvPr/>
          </p:nvSpPr>
          <p:spPr bwMode="auto">
            <a:xfrm>
              <a:off x="4905" y="2482"/>
              <a:ext cx="4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26" name="Line 290"/>
            <p:cNvSpPr>
              <a:spLocks noChangeShapeType="1"/>
            </p:cNvSpPr>
            <p:nvPr/>
          </p:nvSpPr>
          <p:spPr bwMode="auto">
            <a:xfrm>
              <a:off x="5362" y="2480"/>
              <a:ext cx="45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91427" name="Group 291"/>
          <p:cNvGrpSpPr>
            <a:grpSpLocks/>
          </p:cNvGrpSpPr>
          <p:nvPr/>
        </p:nvGrpSpPr>
        <p:grpSpPr bwMode="auto">
          <a:xfrm>
            <a:off x="1169988" y="4070350"/>
            <a:ext cx="8077200" cy="679450"/>
            <a:chOff x="737" y="2564"/>
            <a:chExt cx="5088" cy="428"/>
          </a:xfrm>
        </p:grpSpPr>
        <p:sp>
          <p:nvSpPr>
            <p:cNvPr id="91428" name="Line 292"/>
            <p:cNvSpPr>
              <a:spLocks noChangeShapeType="1"/>
            </p:cNvSpPr>
            <p:nvPr/>
          </p:nvSpPr>
          <p:spPr bwMode="auto">
            <a:xfrm>
              <a:off x="741" y="2571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29" name="Line 293"/>
            <p:cNvSpPr>
              <a:spLocks noChangeShapeType="1"/>
            </p:cNvSpPr>
            <p:nvPr/>
          </p:nvSpPr>
          <p:spPr bwMode="auto">
            <a:xfrm>
              <a:off x="1232" y="2571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30" name="Line 294"/>
            <p:cNvSpPr>
              <a:spLocks noChangeShapeType="1"/>
            </p:cNvSpPr>
            <p:nvPr/>
          </p:nvSpPr>
          <p:spPr bwMode="auto">
            <a:xfrm>
              <a:off x="1823" y="2569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31" name="Line 295"/>
            <p:cNvSpPr>
              <a:spLocks noChangeShapeType="1"/>
            </p:cNvSpPr>
            <p:nvPr/>
          </p:nvSpPr>
          <p:spPr bwMode="auto">
            <a:xfrm>
              <a:off x="2319" y="2564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32" name="Line 296"/>
            <p:cNvSpPr>
              <a:spLocks noChangeShapeType="1"/>
            </p:cNvSpPr>
            <p:nvPr/>
          </p:nvSpPr>
          <p:spPr bwMode="auto">
            <a:xfrm>
              <a:off x="2809" y="2568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33" name="Line 297"/>
            <p:cNvSpPr>
              <a:spLocks noChangeShapeType="1"/>
            </p:cNvSpPr>
            <p:nvPr/>
          </p:nvSpPr>
          <p:spPr bwMode="auto">
            <a:xfrm>
              <a:off x="3373" y="2568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34" name="Line 298"/>
            <p:cNvSpPr>
              <a:spLocks noChangeShapeType="1"/>
            </p:cNvSpPr>
            <p:nvPr/>
          </p:nvSpPr>
          <p:spPr bwMode="auto">
            <a:xfrm>
              <a:off x="3869" y="2568"/>
              <a:ext cx="47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35" name="Line 299"/>
            <p:cNvSpPr>
              <a:spLocks noChangeShapeType="1"/>
            </p:cNvSpPr>
            <p:nvPr/>
          </p:nvSpPr>
          <p:spPr bwMode="auto">
            <a:xfrm>
              <a:off x="4347" y="2569"/>
              <a:ext cx="5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36" name="Line 300"/>
            <p:cNvSpPr>
              <a:spLocks noChangeShapeType="1"/>
            </p:cNvSpPr>
            <p:nvPr/>
          </p:nvSpPr>
          <p:spPr bwMode="auto">
            <a:xfrm>
              <a:off x="4909" y="2567"/>
              <a:ext cx="4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37" name="Line 301"/>
            <p:cNvSpPr>
              <a:spLocks noChangeShapeType="1"/>
            </p:cNvSpPr>
            <p:nvPr/>
          </p:nvSpPr>
          <p:spPr bwMode="auto">
            <a:xfrm>
              <a:off x="5366" y="2565"/>
              <a:ext cx="45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38" name="Line 302"/>
            <p:cNvSpPr>
              <a:spLocks noChangeShapeType="1"/>
            </p:cNvSpPr>
            <p:nvPr/>
          </p:nvSpPr>
          <p:spPr bwMode="auto">
            <a:xfrm>
              <a:off x="739" y="2734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39" name="Line 303"/>
            <p:cNvSpPr>
              <a:spLocks noChangeShapeType="1"/>
            </p:cNvSpPr>
            <p:nvPr/>
          </p:nvSpPr>
          <p:spPr bwMode="auto">
            <a:xfrm>
              <a:off x="1230" y="2734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40" name="Line 304"/>
            <p:cNvSpPr>
              <a:spLocks noChangeShapeType="1"/>
            </p:cNvSpPr>
            <p:nvPr/>
          </p:nvSpPr>
          <p:spPr bwMode="auto">
            <a:xfrm>
              <a:off x="1821" y="2732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41" name="Line 305"/>
            <p:cNvSpPr>
              <a:spLocks noChangeShapeType="1"/>
            </p:cNvSpPr>
            <p:nvPr/>
          </p:nvSpPr>
          <p:spPr bwMode="auto">
            <a:xfrm>
              <a:off x="2317" y="2727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42" name="Line 306"/>
            <p:cNvSpPr>
              <a:spLocks noChangeShapeType="1"/>
            </p:cNvSpPr>
            <p:nvPr/>
          </p:nvSpPr>
          <p:spPr bwMode="auto">
            <a:xfrm>
              <a:off x="2807" y="2731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43" name="Line 307"/>
            <p:cNvSpPr>
              <a:spLocks noChangeShapeType="1"/>
            </p:cNvSpPr>
            <p:nvPr/>
          </p:nvSpPr>
          <p:spPr bwMode="auto">
            <a:xfrm>
              <a:off x="3371" y="2731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44" name="Line 308"/>
            <p:cNvSpPr>
              <a:spLocks noChangeShapeType="1"/>
            </p:cNvSpPr>
            <p:nvPr/>
          </p:nvSpPr>
          <p:spPr bwMode="auto">
            <a:xfrm>
              <a:off x="3867" y="2731"/>
              <a:ext cx="47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45" name="Line 309"/>
            <p:cNvSpPr>
              <a:spLocks noChangeShapeType="1"/>
            </p:cNvSpPr>
            <p:nvPr/>
          </p:nvSpPr>
          <p:spPr bwMode="auto">
            <a:xfrm>
              <a:off x="4345" y="2732"/>
              <a:ext cx="5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46" name="Line 310"/>
            <p:cNvSpPr>
              <a:spLocks noChangeShapeType="1"/>
            </p:cNvSpPr>
            <p:nvPr/>
          </p:nvSpPr>
          <p:spPr bwMode="auto">
            <a:xfrm>
              <a:off x="4907" y="2730"/>
              <a:ext cx="4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47" name="Line 311"/>
            <p:cNvSpPr>
              <a:spLocks noChangeShapeType="1"/>
            </p:cNvSpPr>
            <p:nvPr/>
          </p:nvSpPr>
          <p:spPr bwMode="auto">
            <a:xfrm>
              <a:off x="5364" y="2728"/>
              <a:ext cx="45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48" name="Line 312"/>
            <p:cNvSpPr>
              <a:spLocks noChangeShapeType="1"/>
            </p:cNvSpPr>
            <p:nvPr/>
          </p:nvSpPr>
          <p:spPr bwMode="auto">
            <a:xfrm>
              <a:off x="737" y="2837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49" name="Line 313"/>
            <p:cNvSpPr>
              <a:spLocks noChangeShapeType="1"/>
            </p:cNvSpPr>
            <p:nvPr/>
          </p:nvSpPr>
          <p:spPr bwMode="auto">
            <a:xfrm>
              <a:off x="1228" y="2837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50" name="Line 314"/>
            <p:cNvSpPr>
              <a:spLocks noChangeShapeType="1"/>
            </p:cNvSpPr>
            <p:nvPr/>
          </p:nvSpPr>
          <p:spPr bwMode="auto">
            <a:xfrm>
              <a:off x="1819" y="2835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51" name="Line 315"/>
            <p:cNvSpPr>
              <a:spLocks noChangeShapeType="1"/>
            </p:cNvSpPr>
            <p:nvPr/>
          </p:nvSpPr>
          <p:spPr bwMode="auto">
            <a:xfrm>
              <a:off x="2315" y="2830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52" name="Line 316"/>
            <p:cNvSpPr>
              <a:spLocks noChangeShapeType="1"/>
            </p:cNvSpPr>
            <p:nvPr/>
          </p:nvSpPr>
          <p:spPr bwMode="auto">
            <a:xfrm>
              <a:off x="2805" y="2834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53" name="Line 317"/>
            <p:cNvSpPr>
              <a:spLocks noChangeShapeType="1"/>
            </p:cNvSpPr>
            <p:nvPr/>
          </p:nvSpPr>
          <p:spPr bwMode="auto">
            <a:xfrm>
              <a:off x="3369" y="2834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54" name="Line 318"/>
            <p:cNvSpPr>
              <a:spLocks noChangeShapeType="1"/>
            </p:cNvSpPr>
            <p:nvPr/>
          </p:nvSpPr>
          <p:spPr bwMode="auto">
            <a:xfrm>
              <a:off x="3865" y="2834"/>
              <a:ext cx="47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55" name="Line 319"/>
            <p:cNvSpPr>
              <a:spLocks noChangeShapeType="1"/>
            </p:cNvSpPr>
            <p:nvPr/>
          </p:nvSpPr>
          <p:spPr bwMode="auto">
            <a:xfrm>
              <a:off x="4343" y="2835"/>
              <a:ext cx="5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56" name="Line 320"/>
            <p:cNvSpPr>
              <a:spLocks noChangeShapeType="1"/>
            </p:cNvSpPr>
            <p:nvPr/>
          </p:nvSpPr>
          <p:spPr bwMode="auto">
            <a:xfrm>
              <a:off x="4905" y="2833"/>
              <a:ext cx="4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57" name="Line 321"/>
            <p:cNvSpPr>
              <a:spLocks noChangeShapeType="1"/>
            </p:cNvSpPr>
            <p:nvPr/>
          </p:nvSpPr>
          <p:spPr bwMode="auto">
            <a:xfrm>
              <a:off x="5362" y="2831"/>
              <a:ext cx="45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58" name="Line 322"/>
            <p:cNvSpPr>
              <a:spLocks noChangeShapeType="1"/>
            </p:cNvSpPr>
            <p:nvPr/>
          </p:nvSpPr>
          <p:spPr bwMode="auto">
            <a:xfrm>
              <a:off x="738" y="2990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59" name="Line 323"/>
            <p:cNvSpPr>
              <a:spLocks noChangeShapeType="1"/>
            </p:cNvSpPr>
            <p:nvPr/>
          </p:nvSpPr>
          <p:spPr bwMode="auto">
            <a:xfrm>
              <a:off x="1229" y="2990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60" name="Line 324"/>
            <p:cNvSpPr>
              <a:spLocks noChangeShapeType="1"/>
            </p:cNvSpPr>
            <p:nvPr/>
          </p:nvSpPr>
          <p:spPr bwMode="auto">
            <a:xfrm>
              <a:off x="1820" y="2988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61" name="Line 325"/>
            <p:cNvSpPr>
              <a:spLocks noChangeShapeType="1"/>
            </p:cNvSpPr>
            <p:nvPr/>
          </p:nvSpPr>
          <p:spPr bwMode="auto">
            <a:xfrm>
              <a:off x="2316" y="2983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62" name="Line 326"/>
            <p:cNvSpPr>
              <a:spLocks noChangeShapeType="1"/>
            </p:cNvSpPr>
            <p:nvPr/>
          </p:nvSpPr>
          <p:spPr bwMode="auto">
            <a:xfrm>
              <a:off x="2806" y="2987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63" name="Line 327"/>
            <p:cNvSpPr>
              <a:spLocks noChangeShapeType="1"/>
            </p:cNvSpPr>
            <p:nvPr/>
          </p:nvSpPr>
          <p:spPr bwMode="auto">
            <a:xfrm>
              <a:off x="3370" y="2987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64" name="Line 328"/>
            <p:cNvSpPr>
              <a:spLocks noChangeShapeType="1"/>
            </p:cNvSpPr>
            <p:nvPr/>
          </p:nvSpPr>
          <p:spPr bwMode="auto">
            <a:xfrm>
              <a:off x="3866" y="2987"/>
              <a:ext cx="47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65" name="Line 329"/>
            <p:cNvSpPr>
              <a:spLocks noChangeShapeType="1"/>
            </p:cNvSpPr>
            <p:nvPr/>
          </p:nvSpPr>
          <p:spPr bwMode="auto">
            <a:xfrm>
              <a:off x="4344" y="2988"/>
              <a:ext cx="5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66" name="Line 330"/>
            <p:cNvSpPr>
              <a:spLocks noChangeShapeType="1"/>
            </p:cNvSpPr>
            <p:nvPr/>
          </p:nvSpPr>
          <p:spPr bwMode="auto">
            <a:xfrm>
              <a:off x="4906" y="2986"/>
              <a:ext cx="4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467" name="Line 331"/>
            <p:cNvSpPr>
              <a:spLocks noChangeShapeType="1"/>
            </p:cNvSpPr>
            <p:nvPr/>
          </p:nvSpPr>
          <p:spPr bwMode="auto">
            <a:xfrm>
              <a:off x="5363" y="2984"/>
              <a:ext cx="45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91468" name="Line 332"/>
          <p:cNvSpPr>
            <a:spLocks noChangeShapeType="1"/>
          </p:cNvSpPr>
          <p:nvPr/>
        </p:nvSpPr>
        <p:spPr bwMode="auto">
          <a:xfrm flipH="1" flipV="1">
            <a:off x="1679575" y="4851400"/>
            <a:ext cx="3040063" cy="525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1469" name="Line 333"/>
          <p:cNvSpPr>
            <a:spLocks noChangeShapeType="1"/>
          </p:cNvSpPr>
          <p:nvPr/>
        </p:nvSpPr>
        <p:spPr bwMode="auto">
          <a:xfrm flipV="1">
            <a:off x="5686425" y="4900613"/>
            <a:ext cx="2789238" cy="153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1470" name="Line 334"/>
          <p:cNvSpPr>
            <a:spLocks noChangeShapeType="1"/>
          </p:cNvSpPr>
          <p:nvPr/>
        </p:nvSpPr>
        <p:spPr bwMode="auto">
          <a:xfrm flipV="1">
            <a:off x="6224588" y="4892675"/>
            <a:ext cx="4762" cy="885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1471" name="Freeform 335"/>
          <p:cNvSpPr>
            <a:spLocks/>
          </p:cNvSpPr>
          <p:nvPr/>
        </p:nvSpPr>
        <p:spPr bwMode="auto">
          <a:xfrm>
            <a:off x="3614738" y="5405438"/>
            <a:ext cx="1241425" cy="981075"/>
          </a:xfrm>
          <a:custGeom>
            <a:avLst/>
            <a:gdLst>
              <a:gd name="T0" fmla="*/ 72 w 782"/>
              <a:gd name="T1" fmla="*/ 425 h 618"/>
              <a:gd name="T2" fmla="*/ 333 w 782"/>
              <a:gd name="T3" fmla="*/ 618 h 618"/>
              <a:gd name="T4" fmla="*/ 771 w 782"/>
              <a:gd name="T5" fmla="*/ 393 h 618"/>
              <a:gd name="T6" fmla="*/ 765 w 782"/>
              <a:gd name="T7" fmla="*/ 294 h 618"/>
              <a:gd name="T8" fmla="*/ 678 w 782"/>
              <a:gd name="T9" fmla="*/ 249 h 618"/>
              <a:gd name="T10" fmla="*/ 684 w 782"/>
              <a:gd name="T11" fmla="*/ 150 h 618"/>
              <a:gd name="T12" fmla="*/ 782 w 782"/>
              <a:gd name="T13" fmla="*/ 114 h 618"/>
              <a:gd name="T14" fmla="*/ 779 w 782"/>
              <a:gd name="T15" fmla="*/ 69 h 618"/>
              <a:gd name="T16" fmla="*/ 632 w 782"/>
              <a:gd name="T17" fmla="*/ 0 h 618"/>
              <a:gd name="T18" fmla="*/ 498 w 782"/>
              <a:gd name="T19" fmla="*/ 35 h 618"/>
              <a:gd name="T20" fmla="*/ 506 w 782"/>
              <a:gd name="T21" fmla="*/ 113 h 618"/>
              <a:gd name="T22" fmla="*/ 0 w 782"/>
              <a:gd name="T23" fmla="*/ 255 h 618"/>
              <a:gd name="T24" fmla="*/ 72 w 782"/>
              <a:gd name="T25" fmla="*/ 423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2" h="618">
                <a:moveTo>
                  <a:pt x="72" y="425"/>
                </a:moveTo>
                <a:lnTo>
                  <a:pt x="333" y="618"/>
                </a:lnTo>
                <a:lnTo>
                  <a:pt x="771" y="393"/>
                </a:lnTo>
                <a:lnTo>
                  <a:pt x="765" y="294"/>
                </a:lnTo>
                <a:lnTo>
                  <a:pt x="678" y="249"/>
                </a:lnTo>
                <a:lnTo>
                  <a:pt x="684" y="150"/>
                </a:lnTo>
                <a:lnTo>
                  <a:pt x="782" y="114"/>
                </a:lnTo>
                <a:lnTo>
                  <a:pt x="779" y="69"/>
                </a:lnTo>
                <a:lnTo>
                  <a:pt x="632" y="0"/>
                </a:lnTo>
                <a:lnTo>
                  <a:pt x="498" y="35"/>
                </a:lnTo>
                <a:lnTo>
                  <a:pt x="506" y="113"/>
                </a:lnTo>
                <a:lnTo>
                  <a:pt x="0" y="255"/>
                </a:lnTo>
                <a:lnTo>
                  <a:pt x="72" y="423"/>
                </a:lnTo>
              </a:path>
            </a:pathLst>
          </a:cu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1472" name="Freeform 336"/>
          <p:cNvSpPr>
            <a:spLocks/>
          </p:cNvSpPr>
          <p:nvPr/>
        </p:nvSpPr>
        <p:spPr bwMode="auto">
          <a:xfrm>
            <a:off x="4729163" y="5229225"/>
            <a:ext cx="404812" cy="381000"/>
          </a:xfrm>
          <a:custGeom>
            <a:avLst/>
            <a:gdLst>
              <a:gd name="T0" fmla="*/ 0 w 255"/>
              <a:gd name="T1" fmla="*/ 84 h 240"/>
              <a:gd name="T2" fmla="*/ 68 w 255"/>
              <a:gd name="T3" fmla="*/ 68 h 240"/>
              <a:gd name="T4" fmla="*/ 69 w 255"/>
              <a:gd name="T5" fmla="*/ 18 h 240"/>
              <a:gd name="T6" fmla="*/ 134 w 255"/>
              <a:gd name="T7" fmla="*/ 0 h 240"/>
              <a:gd name="T8" fmla="*/ 183 w 255"/>
              <a:gd name="T9" fmla="*/ 15 h 240"/>
              <a:gd name="T10" fmla="*/ 185 w 255"/>
              <a:gd name="T11" fmla="*/ 98 h 240"/>
              <a:gd name="T12" fmla="*/ 255 w 255"/>
              <a:gd name="T13" fmla="*/ 114 h 240"/>
              <a:gd name="T14" fmla="*/ 252 w 255"/>
              <a:gd name="T15" fmla="*/ 177 h 240"/>
              <a:gd name="T16" fmla="*/ 132 w 255"/>
              <a:gd name="T17" fmla="*/ 240 h 240"/>
              <a:gd name="T18" fmla="*/ 93 w 255"/>
              <a:gd name="T19" fmla="*/ 228 h 240"/>
              <a:gd name="T20" fmla="*/ 93 w 255"/>
              <a:gd name="T21" fmla="*/ 174 h 240"/>
              <a:gd name="T22" fmla="*/ 0 w 255"/>
              <a:gd name="T23" fmla="*/ 132 h 240"/>
              <a:gd name="T24" fmla="*/ 0 w 255"/>
              <a:gd name="T25" fmla="*/ 84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5" h="240">
                <a:moveTo>
                  <a:pt x="0" y="84"/>
                </a:moveTo>
                <a:lnTo>
                  <a:pt x="68" y="68"/>
                </a:lnTo>
                <a:lnTo>
                  <a:pt x="69" y="18"/>
                </a:lnTo>
                <a:lnTo>
                  <a:pt x="134" y="0"/>
                </a:lnTo>
                <a:lnTo>
                  <a:pt x="183" y="15"/>
                </a:lnTo>
                <a:lnTo>
                  <a:pt x="185" y="98"/>
                </a:lnTo>
                <a:lnTo>
                  <a:pt x="255" y="114"/>
                </a:lnTo>
                <a:lnTo>
                  <a:pt x="252" y="177"/>
                </a:lnTo>
                <a:lnTo>
                  <a:pt x="132" y="240"/>
                </a:lnTo>
                <a:lnTo>
                  <a:pt x="93" y="228"/>
                </a:lnTo>
                <a:lnTo>
                  <a:pt x="93" y="174"/>
                </a:lnTo>
                <a:lnTo>
                  <a:pt x="0" y="132"/>
                </a:lnTo>
                <a:lnTo>
                  <a:pt x="0" y="8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1473" name="Freeform 337"/>
          <p:cNvSpPr>
            <a:spLocks/>
          </p:cNvSpPr>
          <p:nvPr/>
        </p:nvSpPr>
        <p:spPr bwMode="auto">
          <a:xfrm>
            <a:off x="5018088" y="5384800"/>
            <a:ext cx="1228725" cy="968375"/>
          </a:xfrm>
          <a:custGeom>
            <a:avLst/>
            <a:gdLst>
              <a:gd name="T0" fmla="*/ 132 w 774"/>
              <a:gd name="T1" fmla="*/ 0 h 610"/>
              <a:gd name="T2" fmla="*/ 285 w 774"/>
              <a:gd name="T3" fmla="*/ 45 h 610"/>
              <a:gd name="T4" fmla="*/ 285 w 774"/>
              <a:gd name="T5" fmla="*/ 100 h 610"/>
              <a:gd name="T6" fmla="*/ 774 w 774"/>
              <a:gd name="T7" fmla="*/ 259 h 610"/>
              <a:gd name="T8" fmla="*/ 721 w 774"/>
              <a:gd name="T9" fmla="*/ 394 h 610"/>
              <a:gd name="T10" fmla="*/ 480 w 774"/>
              <a:gd name="T11" fmla="*/ 610 h 610"/>
              <a:gd name="T12" fmla="*/ 51 w 774"/>
              <a:gd name="T13" fmla="*/ 405 h 610"/>
              <a:gd name="T14" fmla="*/ 54 w 774"/>
              <a:gd name="T15" fmla="*/ 351 h 610"/>
              <a:gd name="T16" fmla="*/ 125 w 774"/>
              <a:gd name="T17" fmla="*/ 304 h 610"/>
              <a:gd name="T18" fmla="*/ 134 w 774"/>
              <a:gd name="T19" fmla="*/ 241 h 610"/>
              <a:gd name="T20" fmla="*/ 32 w 774"/>
              <a:gd name="T21" fmla="*/ 196 h 610"/>
              <a:gd name="T22" fmla="*/ 35 w 774"/>
              <a:gd name="T23" fmla="*/ 145 h 610"/>
              <a:gd name="T24" fmla="*/ 0 w 774"/>
              <a:gd name="T25" fmla="*/ 133 h 610"/>
              <a:gd name="T26" fmla="*/ 87 w 774"/>
              <a:gd name="T27" fmla="*/ 82 h 610"/>
              <a:gd name="T28" fmla="*/ 84 w 774"/>
              <a:gd name="T29" fmla="*/ 16 h 610"/>
              <a:gd name="T30" fmla="*/ 132 w 774"/>
              <a:gd name="T31" fmla="*/ 0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74" h="610">
                <a:moveTo>
                  <a:pt x="132" y="0"/>
                </a:moveTo>
                <a:lnTo>
                  <a:pt x="285" y="45"/>
                </a:lnTo>
                <a:lnTo>
                  <a:pt x="285" y="100"/>
                </a:lnTo>
                <a:lnTo>
                  <a:pt x="774" y="259"/>
                </a:lnTo>
                <a:lnTo>
                  <a:pt x="721" y="394"/>
                </a:lnTo>
                <a:lnTo>
                  <a:pt x="480" y="610"/>
                </a:lnTo>
                <a:lnTo>
                  <a:pt x="51" y="405"/>
                </a:lnTo>
                <a:lnTo>
                  <a:pt x="54" y="351"/>
                </a:lnTo>
                <a:lnTo>
                  <a:pt x="125" y="304"/>
                </a:lnTo>
                <a:lnTo>
                  <a:pt x="134" y="241"/>
                </a:lnTo>
                <a:lnTo>
                  <a:pt x="32" y="196"/>
                </a:lnTo>
                <a:lnTo>
                  <a:pt x="35" y="145"/>
                </a:lnTo>
                <a:lnTo>
                  <a:pt x="0" y="133"/>
                </a:lnTo>
                <a:lnTo>
                  <a:pt x="87" y="82"/>
                </a:lnTo>
                <a:lnTo>
                  <a:pt x="84" y="16"/>
                </a:lnTo>
                <a:lnTo>
                  <a:pt x="132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1474" name="Freeform 338"/>
          <p:cNvSpPr>
            <a:spLocks/>
          </p:cNvSpPr>
          <p:nvPr/>
        </p:nvSpPr>
        <p:spPr bwMode="auto">
          <a:xfrm>
            <a:off x="4248150" y="5607050"/>
            <a:ext cx="1433513" cy="1427163"/>
          </a:xfrm>
          <a:custGeom>
            <a:avLst/>
            <a:gdLst>
              <a:gd name="T0" fmla="*/ 460 w 903"/>
              <a:gd name="T1" fmla="*/ 0 h 899"/>
              <a:gd name="T2" fmla="*/ 509 w 903"/>
              <a:gd name="T3" fmla="*/ 14 h 899"/>
              <a:gd name="T4" fmla="*/ 506 w 903"/>
              <a:gd name="T5" fmla="*/ 64 h 899"/>
              <a:gd name="T6" fmla="*/ 596 w 903"/>
              <a:gd name="T7" fmla="*/ 104 h 899"/>
              <a:gd name="T8" fmla="*/ 594 w 903"/>
              <a:gd name="T9" fmla="*/ 158 h 899"/>
              <a:gd name="T10" fmla="*/ 525 w 903"/>
              <a:gd name="T11" fmla="*/ 203 h 899"/>
              <a:gd name="T12" fmla="*/ 522 w 903"/>
              <a:gd name="T13" fmla="*/ 281 h 899"/>
              <a:gd name="T14" fmla="*/ 903 w 903"/>
              <a:gd name="T15" fmla="*/ 470 h 899"/>
              <a:gd name="T16" fmla="*/ 900 w 903"/>
              <a:gd name="T17" fmla="*/ 528 h 899"/>
              <a:gd name="T18" fmla="*/ 483 w 903"/>
              <a:gd name="T19" fmla="*/ 899 h 899"/>
              <a:gd name="T20" fmla="*/ 15 w 903"/>
              <a:gd name="T21" fmla="*/ 555 h 899"/>
              <a:gd name="T22" fmla="*/ 0 w 903"/>
              <a:gd name="T23" fmla="*/ 473 h 899"/>
              <a:gd name="T24" fmla="*/ 425 w 903"/>
              <a:gd name="T25" fmla="*/ 251 h 899"/>
              <a:gd name="T26" fmla="*/ 381 w 903"/>
              <a:gd name="T27" fmla="*/ 233 h 899"/>
              <a:gd name="T28" fmla="*/ 381 w 903"/>
              <a:gd name="T29" fmla="*/ 166 h 899"/>
              <a:gd name="T30" fmla="*/ 299 w 903"/>
              <a:gd name="T31" fmla="*/ 119 h 899"/>
              <a:gd name="T32" fmla="*/ 299 w 903"/>
              <a:gd name="T33" fmla="*/ 26 h 899"/>
              <a:gd name="T34" fmla="*/ 384 w 903"/>
              <a:gd name="T35" fmla="*/ 0 h 899"/>
              <a:gd name="T36" fmla="*/ 436 w 903"/>
              <a:gd name="T37" fmla="*/ 12 h 899"/>
              <a:gd name="T38" fmla="*/ 460 w 903"/>
              <a:gd name="T39" fmla="*/ 0 h 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03" h="899">
                <a:moveTo>
                  <a:pt x="460" y="0"/>
                </a:moveTo>
                <a:lnTo>
                  <a:pt x="509" y="14"/>
                </a:lnTo>
                <a:lnTo>
                  <a:pt x="506" y="64"/>
                </a:lnTo>
                <a:lnTo>
                  <a:pt x="596" y="104"/>
                </a:lnTo>
                <a:lnTo>
                  <a:pt x="594" y="158"/>
                </a:lnTo>
                <a:lnTo>
                  <a:pt x="525" y="203"/>
                </a:lnTo>
                <a:lnTo>
                  <a:pt x="522" y="281"/>
                </a:lnTo>
                <a:lnTo>
                  <a:pt x="903" y="470"/>
                </a:lnTo>
                <a:lnTo>
                  <a:pt x="900" y="528"/>
                </a:lnTo>
                <a:lnTo>
                  <a:pt x="483" y="899"/>
                </a:lnTo>
                <a:lnTo>
                  <a:pt x="15" y="555"/>
                </a:lnTo>
                <a:lnTo>
                  <a:pt x="0" y="473"/>
                </a:lnTo>
                <a:lnTo>
                  <a:pt x="425" y="251"/>
                </a:lnTo>
                <a:lnTo>
                  <a:pt x="381" y="233"/>
                </a:lnTo>
                <a:lnTo>
                  <a:pt x="381" y="166"/>
                </a:lnTo>
                <a:lnTo>
                  <a:pt x="299" y="119"/>
                </a:lnTo>
                <a:lnTo>
                  <a:pt x="299" y="26"/>
                </a:lnTo>
                <a:lnTo>
                  <a:pt x="384" y="0"/>
                </a:lnTo>
                <a:lnTo>
                  <a:pt x="436" y="12"/>
                </a:lnTo>
                <a:lnTo>
                  <a:pt x="460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1475" name="Line 339"/>
          <p:cNvSpPr>
            <a:spLocks noChangeShapeType="1"/>
          </p:cNvSpPr>
          <p:nvPr/>
        </p:nvSpPr>
        <p:spPr bwMode="auto">
          <a:xfrm flipH="1" flipV="1">
            <a:off x="3590925" y="4867275"/>
            <a:ext cx="31750" cy="957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1476" name="Rectangle 340"/>
          <p:cNvSpPr>
            <a:spLocks noChangeArrowheads="1"/>
          </p:cNvSpPr>
          <p:nvPr/>
        </p:nvSpPr>
        <p:spPr bwMode="auto">
          <a:xfrm>
            <a:off x="647700" y="1619250"/>
            <a:ext cx="1008063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477" name="Rectangle 341"/>
          <p:cNvSpPr>
            <a:spLocks noChangeArrowheads="1"/>
          </p:cNvSpPr>
          <p:nvPr/>
        </p:nvSpPr>
        <p:spPr bwMode="auto">
          <a:xfrm>
            <a:off x="4103688" y="6300788"/>
            <a:ext cx="1873250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aphicFrame>
        <p:nvGraphicFramePr>
          <p:cNvPr id="2" name="Object 342"/>
          <p:cNvGraphicFramePr>
            <a:graphicFrameLocks noGrp="1" noChangeAspect="1"/>
          </p:cNvGraphicFramePr>
          <p:nvPr>
            <p:ph/>
          </p:nvPr>
        </p:nvGraphicFramePr>
        <p:xfrm>
          <a:off x="771525" y="2005013"/>
          <a:ext cx="8970963" cy="446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1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1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1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476" grpId="0" animBg="1"/>
      <p:bldP spid="91477" grpId="0" animBg="1"/>
      <p:bldGraphic spid="2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eightsBlocks-P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4932363"/>
            <a:ext cx="3529012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</a:t>
            </a: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287338" y="827088"/>
            <a:ext cx="9793287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CHARACTERIZATION OF THE RATE-DISTORTION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                                                    (CoRD) </a:t>
            </a:r>
          </a:p>
        </p:txBody>
      </p:sp>
      <p:grpSp>
        <p:nvGrpSpPr>
          <p:cNvPr id="93189" name="Group 5"/>
          <p:cNvGrpSpPr>
            <a:grpSpLocks/>
          </p:cNvGrpSpPr>
          <p:nvPr/>
        </p:nvGrpSpPr>
        <p:grpSpPr bwMode="auto">
          <a:xfrm>
            <a:off x="2592388" y="2195513"/>
            <a:ext cx="609600" cy="2635250"/>
            <a:chOff x="615" y="1338"/>
            <a:chExt cx="586" cy="2533"/>
          </a:xfrm>
        </p:grpSpPr>
        <p:sp>
          <p:nvSpPr>
            <p:cNvPr id="93190" name="Rectangle 6"/>
            <p:cNvSpPr>
              <a:spLocks noChangeArrowheads="1"/>
            </p:cNvSpPr>
            <p:nvPr/>
          </p:nvSpPr>
          <p:spPr bwMode="auto">
            <a:xfrm>
              <a:off x="816" y="1338"/>
              <a:ext cx="136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191" name="Rectangle 7"/>
            <p:cNvSpPr>
              <a:spLocks noChangeArrowheads="1"/>
            </p:cNvSpPr>
            <p:nvPr/>
          </p:nvSpPr>
          <p:spPr bwMode="auto">
            <a:xfrm>
              <a:off x="685" y="1474"/>
              <a:ext cx="436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192" name="Rectangle 8"/>
            <p:cNvSpPr>
              <a:spLocks noChangeArrowheads="1"/>
            </p:cNvSpPr>
            <p:nvPr/>
          </p:nvSpPr>
          <p:spPr bwMode="auto">
            <a:xfrm>
              <a:off x="615" y="1882"/>
              <a:ext cx="586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193" name="Rectangle 9"/>
            <p:cNvSpPr>
              <a:spLocks noChangeArrowheads="1"/>
            </p:cNvSpPr>
            <p:nvPr/>
          </p:nvSpPr>
          <p:spPr bwMode="auto">
            <a:xfrm>
              <a:off x="651" y="2290"/>
              <a:ext cx="513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194" name="Rectangle 10"/>
            <p:cNvSpPr>
              <a:spLocks noChangeArrowheads="1"/>
            </p:cNvSpPr>
            <p:nvPr/>
          </p:nvSpPr>
          <p:spPr bwMode="auto">
            <a:xfrm>
              <a:off x="715" y="2699"/>
              <a:ext cx="383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195" name="Rectangle 11"/>
            <p:cNvSpPr>
              <a:spLocks noChangeArrowheads="1"/>
            </p:cNvSpPr>
            <p:nvPr/>
          </p:nvSpPr>
          <p:spPr bwMode="auto">
            <a:xfrm>
              <a:off x="781" y="3107"/>
              <a:ext cx="254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196" name="Rectangle 12"/>
            <p:cNvSpPr>
              <a:spLocks noChangeArrowheads="1"/>
            </p:cNvSpPr>
            <p:nvPr/>
          </p:nvSpPr>
          <p:spPr bwMode="auto">
            <a:xfrm>
              <a:off x="853" y="3515"/>
              <a:ext cx="112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197" name="Rectangle 13"/>
            <p:cNvSpPr>
              <a:spLocks noChangeArrowheads="1"/>
            </p:cNvSpPr>
            <p:nvPr/>
          </p:nvSpPr>
          <p:spPr bwMode="auto">
            <a:xfrm>
              <a:off x="626" y="1610"/>
              <a:ext cx="547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198" name="Rectangle 14"/>
            <p:cNvSpPr>
              <a:spLocks noChangeArrowheads="1"/>
            </p:cNvSpPr>
            <p:nvPr/>
          </p:nvSpPr>
          <p:spPr bwMode="auto">
            <a:xfrm>
              <a:off x="628" y="2018"/>
              <a:ext cx="552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199" name="Rectangle 15"/>
            <p:cNvSpPr>
              <a:spLocks noChangeArrowheads="1"/>
            </p:cNvSpPr>
            <p:nvPr/>
          </p:nvSpPr>
          <p:spPr bwMode="auto">
            <a:xfrm>
              <a:off x="685" y="2426"/>
              <a:ext cx="442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00" name="Rectangle 16"/>
            <p:cNvSpPr>
              <a:spLocks noChangeArrowheads="1"/>
            </p:cNvSpPr>
            <p:nvPr/>
          </p:nvSpPr>
          <p:spPr bwMode="auto">
            <a:xfrm>
              <a:off x="754" y="2835"/>
              <a:ext cx="304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01" name="Rectangle 17"/>
            <p:cNvSpPr>
              <a:spLocks noChangeArrowheads="1"/>
            </p:cNvSpPr>
            <p:nvPr/>
          </p:nvSpPr>
          <p:spPr bwMode="auto">
            <a:xfrm>
              <a:off x="826" y="3243"/>
              <a:ext cx="157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02" name="Rectangle 18"/>
            <p:cNvSpPr>
              <a:spLocks noChangeArrowheads="1"/>
            </p:cNvSpPr>
            <p:nvPr/>
          </p:nvSpPr>
          <p:spPr bwMode="auto">
            <a:xfrm>
              <a:off x="883" y="3644"/>
              <a:ext cx="44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93203" name="Group 19"/>
          <p:cNvGrpSpPr>
            <a:grpSpLocks/>
          </p:cNvGrpSpPr>
          <p:nvPr/>
        </p:nvGrpSpPr>
        <p:grpSpPr bwMode="auto">
          <a:xfrm>
            <a:off x="3305175" y="2611438"/>
            <a:ext cx="711200" cy="2219325"/>
            <a:chOff x="1392" y="1746"/>
            <a:chExt cx="683" cy="2132"/>
          </a:xfrm>
        </p:grpSpPr>
        <p:sp>
          <p:nvSpPr>
            <p:cNvPr id="93204" name="Rectangle 20"/>
            <p:cNvSpPr>
              <a:spLocks noChangeArrowheads="1"/>
            </p:cNvSpPr>
            <p:nvPr/>
          </p:nvSpPr>
          <p:spPr bwMode="auto">
            <a:xfrm>
              <a:off x="1597" y="1746"/>
              <a:ext cx="259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05" name="Rectangle 21"/>
            <p:cNvSpPr>
              <a:spLocks noChangeArrowheads="1"/>
            </p:cNvSpPr>
            <p:nvPr/>
          </p:nvSpPr>
          <p:spPr bwMode="auto">
            <a:xfrm>
              <a:off x="1456" y="1882"/>
              <a:ext cx="554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06" name="Rectangle 22"/>
            <p:cNvSpPr>
              <a:spLocks noChangeArrowheads="1"/>
            </p:cNvSpPr>
            <p:nvPr/>
          </p:nvSpPr>
          <p:spPr bwMode="auto">
            <a:xfrm>
              <a:off x="1403" y="2290"/>
              <a:ext cx="672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07" name="Rectangle 23"/>
            <p:cNvSpPr>
              <a:spLocks noChangeArrowheads="1"/>
            </p:cNvSpPr>
            <p:nvPr/>
          </p:nvSpPr>
          <p:spPr bwMode="auto">
            <a:xfrm>
              <a:off x="1468" y="2698"/>
              <a:ext cx="543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08" name="Rectangle 24"/>
            <p:cNvSpPr>
              <a:spLocks noChangeArrowheads="1"/>
            </p:cNvSpPr>
            <p:nvPr/>
          </p:nvSpPr>
          <p:spPr bwMode="auto">
            <a:xfrm>
              <a:off x="1559" y="3107"/>
              <a:ext cx="365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09" name="Rectangle 25"/>
            <p:cNvSpPr>
              <a:spLocks noChangeArrowheads="1"/>
            </p:cNvSpPr>
            <p:nvPr/>
          </p:nvSpPr>
          <p:spPr bwMode="auto">
            <a:xfrm>
              <a:off x="1643" y="3515"/>
              <a:ext cx="188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10" name="Rectangle 26"/>
            <p:cNvSpPr>
              <a:spLocks noChangeArrowheads="1"/>
            </p:cNvSpPr>
            <p:nvPr/>
          </p:nvSpPr>
          <p:spPr bwMode="auto">
            <a:xfrm>
              <a:off x="1392" y="2018"/>
              <a:ext cx="682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11" name="Rectangle 27"/>
            <p:cNvSpPr>
              <a:spLocks noChangeArrowheads="1"/>
            </p:cNvSpPr>
            <p:nvPr/>
          </p:nvSpPr>
          <p:spPr bwMode="auto">
            <a:xfrm>
              <a:off x="1442" y="2426"/>
              <a:ext cx="593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12" name="Rectangle 28"/>
            <p:cNvSpPr>
              <a:spLocks noChangeArrowheads="1"/>
            </p:cNvSpPr>
            <p:nvPr/>
          </p:nvSpPr>
          <p:spPr bwMode="auto">
            <a:xfrm>
              <a:off x="1523" y="2834"/>
              <a:ext cx="436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13" name="Rectangle 29"/>
            <p:cNvSpPr>
              <a:spLocks noChangeArrowheads="1"/>
            </p:cNvSpPr>
            <p:nvPr/>
          </p:nvSpPr>
          <p:spPr bwMode="auto">
            <a:xfrm>
              <a:off x="1610" y="3243"/>
              <a:ext cx="259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14" name="Rectangle 30"/>
            <p:cNvSpPr>
              <a:spLocks noChangeArrowheads="1"/>
            </p:cNvSpPr>
            <p:nvPr/>
          </p:nvSpPr>
          <p:spPr bwMode="auto">
            <a:xfrm>
              <a:off x="1688" y="3651"/>
              <a:ext cx="97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93215" name="Group 31"/>
          <p:cNvGrpSpPr>
            <a:grpSpLocks/>
          </p:cNvGrpSpPr>
          <p:nvPr/>
        </p:nvGrpSpPr>
        <p:grpSpPr bwMode="auto">
          <a:xfrm>
            <a:off x="4092575" y="3036888"/>
            <a:ext cx="715963" cy="1793875"/>
            <a:chOff x="2166" y="2154"/>
            <a:chExt cx="688" cy="1724"/>
          </a:xfrm>
        </p:grpSpPr>
        <p:sp>
          <p:nvSpPr>
            <p:cNvPr id="93216" name="Rectangle 32"/>
            <p:cNvSpPr>
              <a:spLocks noChangeArrowheads="1"/>
            </p:cNvSpPr>
            <p:nvPr/>
          </p:nvSpPr>
          <p:spPr bwMode="auto">
            <a:xfrm>
              <a:off x="2350" y="2154"/>
              <a:ext cx="301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17" name="Rectangle 33"/>
            <p:cNvSpPr>
              <a:spLocks noChangeArrowheads="1"/>
            </p:cNvSpPr>
            <p:nvPr/>
          </p:nvSpPr>
          <p:spPr bwMode="auto">
            <a:xfrm>
              <a:off x="2218" y="2290"/>
              <a:ext cx="581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18" name="Rectangle 34"/>
            <p:cNvSpPr>
              <a:spLocks noChangeArrowheads="1"/>
            </p:cNvSpPr>
            <p:nvPr/>
          </p:nvSpPr>
          <p:spPr bwMode="auto">
            <a:xfrm>
              <a:off x="2192" y="2698"/>
              <a:ext cx="642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19" name="Rectangle 35"/>
            <p:cNvSpPr>
              <a:spLocks noChangeArrowheads="1"/>
            </p:cNvSpPr>
            <p:nvPr/>
          </p:nvSpPr>
          <p:spPr bwMode="auto">
            <a:xfrm>
              <a:off x="2266" y="3106"/>
              <a:ext cx="492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20" name="Rectangle 36"/>
            <p:cNvSpPr>
              <a:spLocks noChangeArrowheads="1"/>
            </p:cNvSpPr>
            <p:nvPr/>
          </p:nvSpPr>
          <p:spPr bwMode="auto">
            <a:xfrm>
              <a:off x="2360" y="3515"/>
              <a:ext cx="302" cy="91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21" name="Rectangle 37"/>
            <p:cNvSpPr>
              <a:spLocks noChangeArrowheads="1"/>
            </p:cNvSpPr>
            <p:nvPr/>
          </p:nvSpPr>
          <p:spPr bwMode="auto">
            <a:xfrm>
              <a:off x="2166" y="2426"/>
              <a:ext cx="688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22" name="Rectangle 38"/>
            <p:cNvSpPr>
              <a:spLocks noChangeArrowheads="1"/>
            </p:cNvSpPr>
            <p:nvPr/>
          </p:nvSpPr>
          <p:spPr bwMode="auto">
            <a:xfrm>
              <a:off x="2237" y="2834"/>
              <a:ext cx="555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23" name="Rectangle 39"/>
            <p:cNvSpPr>
              <a:spLocks noChangeArrowheads="1"/>
            </p:cNvSpPr>
            <p:nvPr/>
          </p:nvSpPr>
          <p:spPr bwMode="auto">
            <a:xfrm>
              <a:off x="2321" y="3242"/>
              <a:ext cx="373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24" name="Rectangle 40"/>
            <p:cNvSpPr>
              <a:spLocks noChangeArrowheads="1"/>
            </p:cNvSpPr>
            <p:nvPr/>
          </p:nvSpPr>
          <p:spPr bwMode="auto">
            <a:xfrm>
              <a:off x="2405" y="3651"/>
              <a:ext cx="199" cy="227"/>
            </a:xfrm>
            <a:prstGeom prst="rect">
              <a:avLst/>
            </a:prstGeom>
            <a:solidFill>
              <a:srgbClr val="339966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93225" name="Group 41"/>
          <p:cNvGrpSpPr>
            <a:grpSpLocks/>
          </p:cNvGrpSpPr>
          <p:nvPr/>
        </p:nvGrpSpPr>
        <p:grpSpPr bwMode="auto">
          <a:xfrm>
            <a:off x="4984750" y="2611438"/>
            <a:ext cx="711200" cy="2219325"/>
            <a:chOff x="1392" y="1746"/>
            <a:chExt cx="683" cy="2132"/>
          </a:xfrm>
        </p:grpSpPr>
        <p:sp>
          <p:nvSpPr>
            <p:cNvPr id="93226" name="Rectangle 42"/>
            <p:cNvSpPr>
              <a:spLocks noChangeArrowheads="1"/>
            </p:cNvSpPr>
            <p:nvPr/>
          </p:nvSpPr>
          <p:spPr bwMode="auto">
            <a:xfrm>
              <a:off x="1597" y="1746"/>
              <a:ext cx="259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27" name="Rectangle 43"/>
            <p:cNvSpPr>
              <a:spLocks noChangeArrowheads="1"/>
            </p:cNvSpPr>
            <p:nvPr/>
          </p:nvSpPr>
          <p:spPr bwMode="auto">
            <a:xfrm>
              <a:off x="1456" y="1882"/>
              <a:ext cx="554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28" name="Rectangle 44"/>
            <p:cNvSpPr>
              <a:spLocks noChangeArrowheads="1"/>
            </p:cNvSpPr>
            <p:nvPr/>
          </p:nvSpPr>
          <p:spPr bwMode="auto">
            <a:xfrm>
              <a:off x="1403" y="2290"/>
              <a:ext cx="672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29" name="Rectangle 45"/>
            <p:cNvSpPr>
              <a:spLocks noChangeArrowheads="1"/>
            </p:cNvSpPr>
            <p:nvPr/>
          </p:nvSpPr>
          <p:spPr bwMode="auto">
            <a:xfrm>
              <a:off x="1468" y="2698"/>
              <a:ext cx="543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30" name="Rectangle 46"/>
            <p:cNvSpPr>
              <a:spLocks noChangeArrowheads="1"/>
            </p:cNvSpPr>
            <p:nvPr/>
          </p:nvSpPr>
          <p:spPr bwMode="auto">
            <a:xfrm>
              <a:off x="1559" y="3107"/>
              <a:ext cx="365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31" name="Rectangle 47"/>
            <p:cNvSpPr>
              <a:spLocks noChangeArrowheads="1"/>
            </p:cNvSpPr>
            <p:nvPr/>
          </p:nvSpPr>
          <p:spPr bwMode="auto">
            <a:xfrm>
              <a:off x="1643" y="3515"/>
              <a:ext cx="188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32" name="Rectangle 48"/>
            <p:cNvSpPr>
              <a:spLocks noChangeArrowheads="1"/>
            </p:cNvSpPr>
            <p:nvPr/>
          </p:nvSpPr>
          <p:spPr bwMode="auto">
            <a:xfrm>
              <a:off x="1392" y="2018"/>
              <a:ext cx="682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33" name="Rectangle 49"/>
            <p:cNvSpPr>
              <a:spLocks noChangeArrowheads="1"/>
            </p:cNvSpPr>
            <p:nvPr/>
          </p:nvSpPr>
          <p:spPr bwMode="auto">
            <a:xfrm>
              <a:off x="1442" y="2426"/>
              <a:ext cx="593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34" name="Rectangle 50"/>
            <p:cNvSpPr>
              <a:spLocks noChangeArrowheads="1"/>
            </p:cNvSpPr>
            <p:nvPr/>
          </p:nvSpPr>
          <p:spPr bwMode="auto">
            <a:xfrm>
              <a:off x="1523" y="2834"/>
              <a:ext cx="436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35" name="Rectangle 51"/>
            <p:cNvSpPr>
              <a:spLocks noChangeArrowheads="1"/>
            </p:cNvSpPr>
            <p:nvPr/>
          </p:nvSpPr>
          <p:spPr bwMode="auto">
            <a:xfrm>
              <a:off x="1610" y="3243"/>
              <a:ext cx="259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36" name="Rectangle 52"/>
            <p:cNvSpPr>
              <a:spLocks noChangeArrowheads="1"/>
            </p:cNvSpPr>
            <p:nvPr/>
          </p:nvSpPr>
          <p:spPr bwMode="auto">
            <a:xfrm>
              <a:off x="1688" y="3651"/>
              <a:ext cx="97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93237" name="Group 53"/>
          <p:cNvGrpSpPr>
            <a:grpSpLocks/>
          </p:cNvGrpSpPr>
          <p:nvPr/>
        </p:nvGrpSpPr>
        <p:grpSpPr bwMode="auto">
          <a:xfrm>
            <a:off x="5776913" y="3036888"/>
            <a:ext cx="715962" cy="1793875"/>
            <a:chOff x="2166" y="2154"/>
            <a:chExt cx="688" cy="1724"/>
          </a:xfrm>
        </p:grpSpPr>
        <p:sp>
          <p:nvSpPr>
            <p:cNvPr id="93238" name="Rectangle 54"/>
            <p:cNvSpPr>
              <a:spLocks noChangeArrowheads="1"/>
            </p:cNvSpPr>
            <p:nvPr/>
          </p:nvSpPr>
          <p:spPr bwMode="auto">
            <a:xfrm>
              <a:off x="2350" y="2154"/>
              <a:ext cx="301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39" name="Rectangle 55"/>
            <p:cNvSpPr>
              <a:spLocks noChangeArrowheads="1"/>
            </p:cNvSpPr>
            <p:nvPr/>
          </p:nvSpPr>
          <p:spPr bwMode="auto">
            <a:xfrm>
              <a:off x="2218" y="2290"/>
              <a:ext cx="581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40" name="Rectangle 56"/>
            <p:cNvSpPr>
              <a:spLocks noChangeArrowheads="1"/>
            </p:cNvSpPr>
            <p:nvPr/>
          </p:nvSpPr>
          <p:spPr bwMode="auto">
            <a:xfrm>
              <a:off x="2192" y="2698"/>
              <a:ext cx="642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41" name="Rectangle 57"/>
            <p:cNvSpPr>
              <a:spLocks noChangeArrowheads="1"/>
            </p:cNvSpPr>
            <p:nvPr/>
          </p:nvSpPr>
          <p:spPr bwMode="auto">
            <a:xfrm>
              <a:off x="2266" y="3106"/>
              <a:ext cx="492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42" name="Rectangle 58"/>
            <p:cNvSpPr>
              <a:spLocks noChangeArrowheads="1"/>
            </p:cNvSpPr>
            <p:nvPr/>
          </p:nvSpPr>
          <p:spPr bwMode="auto">
            <a:xfrm>
              <a:off x="2360" y="3515"/>
              <a:ext cx="302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43" name="Rectangle 59"/>
            <p:cNvSpPr>
              <a:spLocks noChangeArrowheads="1"/>
            </p:cNvSpPr>
            <p:nvPr/>
          </p:nvSpPr>
          <p:spPr bwMode="auto">
            <a:xfrm>
              <a:off x="2166" y="2426"/>
              <a:ext cx="688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44" name="Rectangle 60"/>
            <p:cNvSpPr>
              <a:spLocks noChangeArrowheads="1"/>
            </p:cNvSpPr>
            <p:nvPr/>
          </p:nvSpPr>
          <p:spPr bwMode="auto">
            <a:xfrm>
              <a:off x="2237" y="2834"/>
              <a:ext cx="555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45" name="Rectangle 61"/>
            <p:cNvSpPr>
              <a:spLocks noChangeArrowheads="1"/>
            </p:cNvSpPr>
            <p:nvPr/>
          </p:nvSpPr>
          <p:spPr bwMode="auto">
            <a:xfrm>
              <a:off x="2321" y="3242"/>
              <a:ext cx="373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46" name="Rectangle 62"/>
            <p:cNvSpPr>
              <a:spLocks noChangeArrowheads="1"/>
            </p:cNvSpPr>
            <p:nvPr/>
          </p:nvSpPr>
          <p:spPr bwMode="auto">
            <a:xfrm>
              <a:off x="2405" y="3651"/>
              <a:ext cx="199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93247" name="Group 63"/>
          <p:cNvGrpSpPr>
            <a:grpSpLocks/>
          </p:cNvGrpSpPr>
          <p:nvPr/>
        </p:nvGrpSpPr>
        <p:grpSpPr bwMode="auto">
          <a:xfrm>
            <a:off x="6569075" y="3463925"/>
            <a:ext cx="631825" cy="1368425"/>
            <a:chOff x="3006" y="2562"/>
            <a:chExt cx="607" cy="1315"/>
          </a:xfrm>
        </p:grpSpPr>
        <p:sp>
          <p:nvSpPr>
            <p:cNvPr id="93248" name="Rectangle 64"/>
            <p:cNvSpPr>
              <a:spLocks noChangeArrowheads="1"/>
            </p:cNvSpPr>
            <p:nvPr/>
          </p:nvSpPr>
          <p:spPr bwMode="auto">
            <a:xfrm>
              <a:off x="3139" y="2562"/>
              <a:ext cx="313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49" name="Rectangle 65"/>
            <p:cNvSpPr>
              <a:spLocks noChangeArrowheads="1"/>
            </p:cNvSpPr>
            <p:nvPr/>
          </p:nvSpPr>
          <p:spPr bwMode="auto">
            <a:xfrm>
              <a:off x="3016" y="2698"/>
              <a:ext cx="575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50" name="Rectangle 66"/>
            <p:cNvSpPr>
              <a:spLocks noChangeArrowheads="1"/>
            </p:cNvSpPr>
            <p:nvPr/>
          </p:nvSpPr>
          <p:spPr bwMode="auto">
            <a:xfrm>
              <a:off x="3029" y="3106"/>
              <a:ext cx="558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51" name="Rectangle 67"/>
            <p:cNvSpPr>
              <a:spLocks noChangeArrowheads="1"/>
            </p:cNvSpPr>
            <p:nvPr/>
          </p:nvSpPr>
          <p:spPr bwMode="auto">
            <a:xfrm>
              <a:off x="3109" y="3514"/>
              <a:ext cx="384" cy="91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52" name="Rectangle 68"/>
            <p:cNvSpPr>
              <a:spLocks noChangeArrowheads="1"/>
            </p:cNvSpPr>
            <p:nvPr/>
          </p:nvSpPr>
          <p:spPr bwMode="auto">
            <a:xfrm>
              <a:off x="3006" y="2834"/>
              <a:ext cx="607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53" name="Rectangle 69"/>
            <p:cNvSpPr>
              <a:spLocks noChangeArrowheads="1"/>
            </p:cNvSpPr>
            <p:nvPr/>
          </p:nvSpPr>
          <p:spPr bwMode="auto">
            <a:xfrm>
              <a:off x="3080" y="3242"/>
              <a:ext cx="453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54" name="Rectangle 70"/>
            <p:cNvSpPr>
              <a:spLocks noChangeArrowheads="1"/>
            </p:cNvSpPr>
            <p:nvPr/>
          </p:nvSpPr>
          <p:spPr bwMode="auto">
            <a:xfrm>
              <a:off x="3161" y="3650"/>
              <a:ext cx="265" cy="227"/>
            </a:xfrm>
            <a:prstGeom prst="rect">
              <a:avLst/>
            </a:prstGeom>
            <a:solidFill>
              <a:srgbClr val="BEBA24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sp>
        <p:nvSpPr>
          <p:cNvPr id="93255" name="Line 71"/>
          <p:cNvSpPr>
            <a:spLocks noChangeShapeType="1"/>
          </p:cNvSpPr>
          <p:nvPr/>
        </p:nvSpPr>
        <p:spPr bwMode="auto">
          <a:xfrm>
            <a:off x="719138" y="4830763"/>
            <a:ext cx="89296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93256" name="Group 72"/>
          <p:cNvGrpSpPr>
            <a:grpSpLocks/>
          </p:cNvGrpSpPr>
          <p:nvPr/>
        </p:nvGrpSpPr>
        <p:grpSpPr bwMode="auto">
          <a:xfrm>
            <a:off x="7416800" y="3036888"/>
            <a:ext cx="715963" cy="1793875"/>
            <a:chOff x="2166" y="2154"/>
            <a:chExt cx="688" cy="1724"/>
          </a:xfrm>
        </p:grpSpPr>
        <p:sp>
          <p:nvSpPr>
            <p:cNvPr id="93257" name="Rectangle 73"/>
            <p:cNvSpPr>
              <a:spLocks noChangeArrowheads="1"/>
            </p:cNvSpPr>
            <p:nvPr/>
          </p:nvSpPr>
          <p:spPr bwMode="auto">
            <a:xfrm>
              <a:off x="2350" y="2154"/>
              <a:ext cx="301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58" name="Rectangle 74"/>
            <p:cNvSpPr>
              <a:spLocks noChangeArrowheads="1"/>
            </p:cNvSpPr>
            <p:nvPr/>
          </p:nvSpPr>
          <p:spPr bwMode="auto">
            <a:xfrm>
              <a:off x="2218" y="2290"/>
              <a:ext cx="581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59" name="Rectangle 75"/>
            <p:cNvSpPr>
              <a:spLocks noChangeArrowheads="1"/>
            </p:cNvSpPr>
            <p:nvPr/>
          </p:nvSpPr>
          <p:spPr bwMode="auto">
            <a:xfrm>
              <a:off x="2192" y="2698"/>
              <a:ext cx="642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60" name="Rectangle 76"/>
            <p:cNvSpPr>
              <a:spLocks noChangeArrowheads="1"/>
            </p:cNvSpPr>
            <p:nvPr/>
          </p:nvSpPr>
          <p:spPr bwMode="auto">
            <a:xfrm>
              <a:off x="2266" y="3106"/>
              <a:ext cx="492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61" name="Rectangle 77"/>
            <p:cNvSpPr>
              <a:spLocks noChangeArrowheads="1"/>
            </p:cNvSpPr>
            <p:nvPr/>
          </p:nvSpPr>
          <p:spPr bwMode="auto">
            <a:xfrm>
              <a:off x="2360" y="3515"/>
              <a:ext cx="302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62" name="Rectangle 78"/>
            <p:cNvSpPr>
              <a:spLocks noChangeArrowheads="1"/>
            </p:cNvSpPr>
            <p:nvPr/>
          </p:nvSpPr>
          <p:spPr bwMode="auto">
            <a:xfrm>
              <a:off x="2166" y="2426"/>
              <a:ext cx="688" cy="227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63" name="Rectangle 79"/>
            <p:cNvSpPr>
              <a:spLocks noChangeArrowheads="1"/>
            </p:cNvSpPr>
            <p:nvPr/>
          </p:nvSpPr>
          <p:spPr bwMode="auto">
            <a:xfrm>
              <a:off x="2237" y="2834"/>
              <a:ext cx="555" cy="227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64" name="Rectangle 80"/>
            <p:cNvSpPr>
              <a:spLocks noChangeArrowheads="1"/>
            </p:cNvSpPr>
            <p:nvPr/>
          </p:nvSpPr>
          <p:spPr bwMode="auto">
            <a:xfrm>
              <a:off x="2321" y="3242"/>
              <a:ext cx="373" cy="227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65" name="Rectangle 81"/>
            <p:cNvSpPr>
              <a:spLocks noChangeArrowheads="1"/>
            </p:cNvSpPr>
            <p:nvPr/>
          </p:nvSpPr>
          <p:spPr bwMode="auto">
            <a:xfrm>
              <a:off x="2405" y="3651"/>
              <a:ext cx="199" cy="227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93266" name="Group 82"/>
          <p:cNvGrpSpPr>
            <a:grpSpLocks/>
          </p:cNvGrpSpPr>
          <p:nvPr/>
        </p:nvGrpSpPr>
        <p:grpSpPr bwMode="auto">
          <a:xfrm>
            <a:off x="8207375" y="3462338"/>
            <a:ext cx="631825" cy="1368425"/>
            <a:chOff x="3006" y="2562"/>
            <a:chExt cx="607" cy="1315"/>
          </a:xfrm>
        </p:grpSpPr>
        <p:sp>
          <p:nvSpPr>
            <p:cNvPr id="93267" name="Rectangle 83"/>
            <p:cNvSpPr>
              <a:spLocks noChangeArrowheads="1"/>
            </p:cNvSpPr>
            <p:nvPr/>
          </p:nvSpPr>
          <p:spPr bwMode="auto">
            <a:xfrm>
              <a:off x="3139" y="2562"/>
              <a:ext cx="313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68" name="Rectangle 84"/>
            <p:cNvSpPr>
              <a:spLocks noChangeArrowheads="1"/>
            </p:cNvSpPr>
            <p:nvPr/>
          </p:nvSpPr>
          <p:spPr bwMode="auto">
            <a:xfrm>
              <a:off x="3016" y="2698"/>
              <a:ext cx="575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69" name="Rectangle 85"/>
            <p:cNvSpPr>
              <a:spLocks noChangeArrowheads="1"/>
            </p:cNvSpPr>
            <p:nvPr/>
          </p:nvSpPr>
          <p:spPr bwMode="auto">
            <a:xfrm>
              <a:off x="3029" y="3106"/>
              <a:ext cx="558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70" name="Rectangle 86"/>
            <p:cNvSpPr>
              <a:spLocks noChangeArrowheads="1"/>
            </p:cNvSpPr>
            <p:nvPr/>
          </p:nvSpPr>
          <p:spPr bwMode="auto">
            <a:xfrm>
              <a:off x="3109" y="3514"/>
              <a:ext cx="384" cy="91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71" name="Rectangle 87"/>
            <p:cNvSpPr>
              <a:spLocks noChangeArrowheads="1"/>
            </p:cNvSpPr>
            <p:nvPr/>
          </p:nvSpPr>
          <p:spPr bwMode="auto">
            <a:xfrm>
              <a:off x="3006" y="2834"/>
              <a:ext cx="607" cy="227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72" name="Rectangle 88"/>
            <p:cNvSpPr>
              <a:spLocks noChangeArrowheads="1"/>
            </p:cNvSpPr>
            <p:nvPr/>
          </p:nvSpPr>
          <p:spPr bwMode="auto">
            <a:xfrm>
              <a:off x="3080" y="3242"/>
              <a:ext cx="453" cy="227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73" name="Rectangle 89"/>
            <p:cNvSpPr>
              <a:spLocks noChangeArrowheads="1"/>
            </p:cNvSpPr>
            <p:nvPr/>
          </p:nvSpPr>
          <p:spPr bwMode="auto">
            <a:xfrm>
              <a:off x="3161" y="3650"/>
              <a:ext cx="265" cy="227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93274" name="Group 90"/>
          <p:cNvGrpSpPr>
            <a:grpSpLocks/>
          </p:cNvGrpSpPr>
          <p:nvPr/>
        </p:nvGrpSpPr>
        <p:grpSpPr bwMode="auto">
          <a:xfrm>
            <a:off x="1655763" y="2195513"/>
            <a:ext cx="609600" cy="2635250"/>
            <a:chOff x="615" y="1338"/>
            <a:chExt cx="586" cy="2533"/>
          </a:xfrm>
        </p:grpSpPr>
        <p:sp>
          <p:nvSpPr>
            <p:cNvPr id="93275" name="Rectangle 91"/>
            <p:cNvSpPr>
              <a:spLocks noChangeArrowheads="1"/>
            </p:cNvSpPr>
            <p:nvPr/>
          </p:nvSpPr>
          <p:spPr bwMode="auto">
            <a:xfrm>
              <a:off x="816" y="1338"/>
              <a:ext cx="136" cy="9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76" name="Rectangle 92"/>
            <p:cNvSpPr>
              <a:spLocks noChangeArrowheads="1"/>
            </p:cNvSpPr>
            <p:nvPr/>
          </p:nvSpPr>
          <p:spPr bwMode="auto">
            <a:xfrm>
              <a:off x="685" y="1474"/>
              <a:ext cx="436" cy="9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77" name="Rectangle 93"/>
            <p:cNvSpPr>
              <a:spLocks noChangeArrowheads="1"/>
            </p:cNvSpPr>
            <p:nvPr/>
          </p:nvSpPr>
          <p:spPr bwMode="auto">
            <a:xfrm>
              <a:off x="615" y="1882"/>
              <a:ext cx="586" cy="9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78" name="Rectangle 94"/>
            <p:cNvSpPr>
              <a:spLocks noChangeArrowheads="1"/>
            </p:cNvSpPr>
            <p:nvPr/>
          </p:nvSpPr>
          <p:spPr bwMode="auto">
            <a:xfrm>
              <a:off x="651" y="2290"/>
              <a:ext cx="513" cy="9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79" name="Rectangle 95"/>
            <p:cNvSpPr>
              <a:spLocks noChangeArrowheads="1"/>
            </p:cNvSpPr>
            <p:nvPr/>
          </p:nvSpPr>
          <p:spPr bwMode="auto">
            <a:xfrm>
              <a:off x="715" y="2699"/>
              <a:ext cx="383" cy="9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80" name="Rectangle 96"/>
            <p:cNvSpPr>
              <a:spLocks noChangeArrowheads="1"/>
            </p:cNvSpPr>
            <p:nvPr/>
          </p:nvSpPr>
          <p:spPr bwMode="auto">
            <a:xfrm>
              <a:off x="781" y="3107"/>
              <a:ext cx="254" cy="9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81" name="Rectangle 97"/>
            <p:cNvSpPr>
              <a:spLocks noChangeArrowheads="1"/>
            </p:cNvSpPr>
            <p:nvPr/>
          </p:nvSpPr>
          <p:spPr bwMode="auto">
            <a:xfrm>
              <a:off x="853" y="3515"/>
              <a:ext cx="112" cy="9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82" name="Rectangle 98"/>
            <p:cNvSpPr>
              <a:spLocks noChangeArrowheads="1"/>
            </p:cNvSpPr>
            <p:nvPr/>
          </p:nvSpPr>
          <p:spPr bwMode="auto">
            <a:xfrm>
              <a:off x="626" y="1610"/>
              <a:ext cx="547" cy="227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83" name="Rectangle 99"/>
            <p:cNvSpPr>
              <a:spLocks noChangeArrowheads="1"/>
            </p:cNvSpPr>
            <p:nvPr/>
          </p:nvSpPr>
          <p:spPr bwMode="auto">
            <a:xfrm>
              <a:off x="628" y="2018"/>
              <a:ext cx="552" cy="227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84" name="Rectangle 100"/>
            <p:cNvSpPr>
              <a:spLocks noChangeArrowheads="1"/>
            </p:cNvSpPr>
            <p:nvPr/>
          </p:nvSpPr>
          <p:spPr bwMode="auto">
            <a:xfrm>
              <a:off x="685" y="2426"/>
              <a:ext cx="442" cy="227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85" name="Rectangle 101"/>
            <p:cNvSpPr>
              <a:spLocks noChangeArrowheads="1"/>
            </p:cNvSpPr>
            <p:nvPr/>
          </p:nvSpPr>
          <p:spPr bwMode="auto">
            <a:xfrm>
              <a:off x="754" y="2835"/>
              <a:ext cx="304" cy="227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86" name="Rectangle 102"/>
            <p:cNvSpPr>
              <a:spLocks noChangeArrowheads="1"/>
            </p:cNvSpPr>
            <p:nvPr/>
          </p:nvSpPr>
          <p:spPr bwMode="auto">
            <a:xfrm>
              <a:off x="826" y="3243"/>
              <a:ext cx="157" cy="227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87" name="Rectangle 103"/>
            <p:cNvSpPr>
              <a:spLocks noChangeArrowheads="1"/>
            </p:cNvSpPr>
            <p:nvPr/>
          </p:nvSpPr>
          <p:spPr bwMode="auto">
            <a:xfrm>
              <a:off x="883" y="3644"/>
              <a:ext cx="44" cy="227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93288" name="Group 104"/>
          <p:cNvGrpSpPr>
            <a:grpSpLocks/>
          </p:cNvGrpSpPr>
          <p:nvPr/>
        </p:nvGrpSpPr>
        <p:grpSpPr bwMode="auto">
          <a:xfrm>
            <a:off x="8945563" y="3887788"/>
            <a:ext cx="631825" cy="944562"/>
            <a:chOff x="5680" y="2444"/>
            <a:chExt cx="398" cy="595"/>
          </a:xfrm>
        </p:grpSpPr>
        <p:sp>
          <p:nvSpPr>
            <p:cNvPr id="93289" name="Rectangle 105"/>
            <p:cNvSpPr>
              <a:spLocks noChangeArrowheads="1"/>
            </p:cNvSpPr>
            <p:nvPr/>
          </p:nvSpPr>
          <p:spPr bwMode="auto">
            <a:xfrm>
              <a:off x="5767" y="2444"/>
              <a:ext cx="205" cy="60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90" name="Rectangle 106"/>
            <p:cNvSpPr>
              <a:spLocks noChangeArrowheads="1"/>
            </p:cNvSpPr>
            <p:nvPr/>
          </p:nvSpPr>
          <p:spPr bwMode="auto">
            <a:xfrm>
              <a:off x="5687" y="2533"/>
              <a:ext cx="377" cy="60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91" name="Rectangle 107"/>
            <p:cNvSpPr>
              <a:spLocks noChangeArrowheads="1"/>
            </p:cNvSpPr>
            <p:nvPr/>
          </p:nvSpPr>
          <p:spPr bwMode="auto">
            <a:xfrm>
              <a:off x="5695" y="2801"/>
              <a:ext cx="366" cy="59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92" name="Rectangle 108"/>
            <p:cNvSpPr>
              <a:spLocks noChangeArrowheads="1"/>
            </p:cNvSpPr>
            <p:nvPr/>
          </p:nvSpPr>
          <p:spPr bwMode="auto">
            <a:xfrm>
              <a:off x="5680" y="2622"/>
              <a:ext cx="398" cy="149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93" name="Rectangle 109"/>
            <p:cNvSpPr>
              <a:spLocks noChangeArrowheads="1"/>
            </p:cNvSpPr>
            <p:nvPr/>
          </p:nvSpPr>
          <p:spPr bwMode="auto">
            <a:xfrm>
              <a:off x="5729" y="2890"/>
              <a:ext cx="297" cy="149"/>
            </a:xfrm>
            <a:prstGeom prst="rect">
              <a:avLst/>
            </a:prstGeom>
            <a:solidFill>
              <a:srgbClr val="3366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</p:grpSp>
      <p:grpSp>
        <p:nvGrpSpPr>
          <p:cNvPr id="93294" name="Group 110"/>
          <p:cNvGrpSpPr>
            <a:grpSpLocks/>
          </p:cNvGrpSpPr>
          <p:nvPr/>
        </p:nvGrpSpPr>
        <p:grpSpPr bwMode="auto">
          <a:xfrm>
            <a:off x="815975" y="1763713"/>
            <a:ext cx="685800" cy="3067050"/>
            <a:chOff x="514" y="1111"/>
            <a:chExt cx="432" cy="1932"/>
          </a:xfrm>
        </p:grpSpPr>
        <p:sp>
          <p:nvSpPr>
            <p:cNvPr id="93295" name="Rectangle 111"/>
            <p:cNvSpPr>
              <a:spLocks noChangeArrowheads="1"/>
            </p:cNvSpPr>
            <p:nvPr/>
          </p:nvSpPr>
          <p:spPr bwMode="auto">
            <a:xfrm>
              <a:off x="654" y="1111"/>
              <a:ext cx="122" cy="63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96" name="Rectangle 112"/>
            <p:cNvSpPr>
              <a:spLocks noChangeArrowheads="1"/>
            </p:cNvSpPr>
            <p:nvPr/>
          </p:nvSpPr>
          <p:spPr bwMode="auto">
            <a:xfrm>
              <a:off x="562" y="1200"/>
              <a:ext cx="325" cy="57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97" name="Rectangle 113"/>
            <p:cNvSpPr>
              <a:spLocks noChangeArrowheads="1"/>
            </p:cNvSpPr>
            <p:nvPr/>
          </p:nvSpPr>
          <p:spPr bwMode="auto">
            <a:xfrm>
              <a:off x="553" y="1740"/>
              <a:ext cx="369" cy="5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98" name="Rectangle 114"/>
            <p:cNvSpPr>
              <a:spLocks noChangeArrowheads="1"/>
            </p:cNvSpPr>
            <p:nvPr/>
          </p:nvSpPr>
          <p:spPr bwMode="auto">
            <a:xfrm>
              <a:off x="589" y="2007"/>
              <a:ext cx="294" cy="66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299" name="Rectangle 115"/>
            <p:cNvSpPr>
              <a:spLocks noChangeArrowheads="1"/>
            </p:cNvSpPr>
            <p:nvPr/>
          </p:nvSpPr>
          <p:spPr bwMode="auto">
            <a:xfrm>
              <a:off x="634" y="2275"/>
              <a:ext cx="209" cy="63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300" name="Rectangle 116"/>
            <p:cNvSpPr>
              <a:spLocks noChangeArrowheads="1"/>
            </p:cNvSpPr>
            <p:nvPr/>
          </p:nvSpPr>
          <p:spPr bwMode="auto">
            <a:xfrm>
              <a:off x="683" y="2542"/>
              <a:ext cx="112" cy="63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301" name="Rectangle 117"/>
            <p:cNvSpPr>
              <a:spLocks noChangeArrowheads="1"/>
            </p:cNvSpPr>
            <p:nvPr/>
          </p:nvSpPr>
          <p:spPr bwMode="auto">
            <a:xfrm>
              <a:off x="715" y="2810"/>
              <a:ext cx="44" cy="56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302" name="Rectangle 118"/>
            <p:cNvSpPr>
              <a:spLocks noChangeArrowheads="1"/>
            </p:cNvSpPr>
            <p:nvPr/>
          </p:nvSpPr>
          <p:spPr bwMode="auto">
            <a:xfrm>
              <a:off x="519" y="1289"/>
              <a:ext cx="408" cy="14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303" name="Rectangle 119"/>
            <p:cNvSpPr>
              <a:spLocks noChangeArrowheads="1"/>
            </p:cNvSpPr>
            <p:nvPr/>
          </p:nvSpPr>
          <p:spPr bwMode="auto">
            <a:xfrm>
              <a:off x="562" y="1829"/>
              <a:ext cx="349" cy="148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304" name="Rectangle 120"/>
            <p:cNvSpPr>
              <a:spLocks noChangeArrowheads="1"/>
            </p:cNvSpPr>
            <p:nvPr/>
          </p:nvSpPr>
          <p:spPr bwMode="auto">
            <a:xfrm>
              <a:off x="614" y="2096"/>
              <a:ext cx="251" cy="14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305" name="Rectangle 121"/>
            <p:cNvSpPr>
              <a:spLocks noChangeArrowheads="1"/>
            </p:cNvSpPr>
            <p:nvPr/>
          </p:nvSpPr>
          <p:spPr bwMode="auto">
            <a:xfrm>
              <a:off x="662" y="2364"/>
              <a:ext cx="151" cy="14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306" name="Rectangle 122"/>
            <p:cNvSpPr>
              <a:spLocks noChangeArrowheads="1"/>
            </p:cNvSpPr>
            <p:nvPr/>
          </p:nvSpPr>
          <p:spPr bwMode="auto">
            <a:xfrm>
              <a:off x="706" y="2631"/>
              <a:ext cx="64" cy="14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307" name="Rectangle 123"/>
            <p:cNvSpPr>
              <a:spLocks noChangeArrowheads="1"/>
            </p:cNvSpPr>
            <p:nvPr/>
          </p:nvSpPr>
          <p:spPr bwMode="auto">
            <a:xfrm>
              <a:off x="514" y="1474"/>
              <a:ext cx="432" cy="50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308" name="Rectangle 124"/>
            <p:cNvSpPr>
              <a:spLocks noChangeArrowheads="1"/>
            </p:cNvSpPr>
            <p:nvPr/>
          </p:nvSpPr>
          <p:spPr bwMode="auto">
            <a:xfrm>
              <a:off x="535" y="1563"/>
              <a:ext cx="403" cy="148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3309" name="Line 125"/>
            <p:cNvSpPr>
              <a:spLocks noChangeShapeType="1"/>
            </p:cNvSpPr>
            <p:nvPr/>
          </p:nvSpPr>
          <p:spPr bwMode="auto">
            <a:xfrm flipH="1">
              <a:off x="736" y="2896"/>
              <a:ext cx="1" cy="14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93310" name="Rectangle 126"/>
          <p:cNvSpPr>
            <a:spLocks noChangeArrowheads="1"/>
          </p:cNvSpPr>
          <p:nvPr/>
        </p:nvSpPr>
        <p:spPr bwMode="auto">
          <a:xfrm>
            <a:off x="1008063" y="1730375"/>
            <a:ext cx="249237" cy="15398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11" name="Rectangle 127"/>
          <p:cNvSpPr>
            <a:spLocks noChangeArrowheads="1"/>
          </p:cNvSpPr>
          <p:nvPr/>
        </p:nvSpPr>
        <p:spPr bwMode="auto">
          <a:xfrm>
            <a:off x="866775" y="1879600"/>
            <a:ext cx="558800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12" name="Rectangle 128"/>
          <p:cNvSpPr>
            <a:spLocks noChangeArrowheads="1"/>
          </p:cNvSpPr>
          <p:nvPr/>
        </p:nvSpPr>
        <p:spPr bwMode="auto">
          <a:xfrm>
            <a:off x="792163" y="2014538"/>
            <a:ext cx="706437" cy="296862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13" name="Rectangle 129"/>
          <p:cNvSpPr>
            <a:spLocks noChangeArrowheads="1"/>
          </p:cNvSpPr>
          <p:nvPr/>
        </p:nvSpPr>
        <p:spPr bwMode="auto">
          <a:xfrm>
            <a:off x="796925" y="2309813"/>
            <a:ext cx="715963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14" name="Rectangle 130"/>
          <p:cNvSpPr>
            <a:spLocks noChangeArrowheads="1"/>
          </p:cNvSpPr>
          <p:nvPr/>
        </p:nvSpPr>
        <p:spPr bwMode="auto">
          <a:xfrm>
            <a:off x="812800" y="2444750"/>
            <a:ext cx="692150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15" name="Rectangle 131"/>
          <p:cNvSpPr>
            <a:spLocks noChangeArrowheads="1"/>
          </p:cNvSpPr>
          <p:nvPr/>
        </p:nvSpPr>
        <p:spPr bwMode="auto">
          <a:xfrm>
            <a:off x="858838" y="2728913"/>
            <a:ext cx="630237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16" name="Rectangle 132"/>
          <p:cNvSpPr>
            <a:spLocks noChangeArrowheads="1"/>
          </p:cNvSpPr>
          <p:nvPr/>
        </p:nvSpPr>
        <p:spPr bwMode="auto">
          <a:xfrm>
            <a:off x="876300" y="2874963"/>
            <a:ext cx="592138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17" name="Rectangle 133"/>
          <p:cNvSpPr>
            <a:spLocks noChangeArrowheads="1"/>
          </p:cNvSpPr>
          <p:nvPr/>
        </p:nvSpPr>
        <p:spPr bwMode="auto">
          <a:xfrm>
            <a:off x="912813" y="3159125"/>
            <a:ext cx="50641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18" name="Rectangle 134"/>
          <p:cNvSpPr>
            <a:spLocks noChangeArrowheads="1"/>
          </p:cNvSpPr>
          <p:nvPr/>
        </p:nvSpPr>
        <p:spPr bwMode="auto">
          <a:xfrm>
            <a:off x="949325" y="3305175"/>
            <a:ext cx="439738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19" name="Rectangle 135"/>
          <p:cNvSpPr>
            <a:spLocks noChangeArrowheads="1"/>
          </p:cNvSpPr>
          <p:nvPr/>
        </p:nvSpPr>
        <p:spPr bwMode="auto">
          <a:xfrm>
            <a:off x="985838" y="3589338"/>
            <a:ext cx="377825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20" name="Rectangle 136"/>
          <p:cNvSpPr>
            <a:spLocks noChangeArrowheads="1"/>
          </p:cNvSpPr>
          <p:nvPr/>
        </p:nvSpPr>
        <p:spPr bwMode="auto">
          <a:xfrm>
            <a:off x="1022350" y="3735388"/>
            <a:ext cx="287338" cy="277812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21" name="Rectangle 137"/>
          <p:cNvSpPr>
            <a:spLocks noChangeArrowheads="1"/>
          </p:cNvSpPr>
          <p:nvPr/>
        </p:nvSpPr>
        <p:spPr bwMode="auto">
          <a:xfrm>
            <a:off x="1058863" y="4014788"/>
            <a:ext cx="22066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22" name="Rectangle 138"/>
          <p:cNvSpPr>
            <a:spLocks noChangeArrowheads="1"/>
          </p:cNvSpPr>
          <p:nvPr/>
        </p:nvSpPr>
        <p:spPr bwMode="auto">
          <a:xfrm>
            <a:off x="1090613" y="4160838"/>
            <a:ext cx="153987" cy="277812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23" name="Rectangle 139"/>
          <p:cNvSpPr>
            <a:spLocks noChangeArrowheads="1"/>
          </p:cNvSpPr>
          <p:nvPr/>
        </p:nvSpPr>
        <p:spPr bwMode="auto">
          <a:xfrm>
            <a:off x="1108075" y="4430713"/>
            <a:ext cx="115888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24" name="Rectangle 140"/>
          <p:cNvSpPr>
            <a:spLocks noChangeArrowheads="1"/>
          </p:cNvSpPr>
          <p:nvPr/>
        </p:nvSpPr>
        <p:spPr bwMode="auto">
          <a:xfrm>
            <a:off x="1138238" y="4579938"/>
            <a:ext cx="69850" cy="24447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25" name="Rectangle 141"/>
          <p:cNvSpPr>
            <a:spLocks noChangeArrowheads="1"/>
          </p:cNvSpPr>
          <p:nvPr/>
        </p:nvSpPr>
        <p:spPr bwMode="auto">
          <a:xfrm>
            <a:off x="1847850" y="2160588"/>
            <a:ext cx="182563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26" name="Rectangle 142"/>
          <p:cNvSpPr>
            <a:spLocks noChangeArrowheads="1"/>
          </p:cNvSpPr>
          <p:nvPr/>
        </p:nvSpPr>
        <p:spPr bwMode="auto">
          <a:xfrm>
            <a:off x="1706563" y="2309813"/>
            <a:ext cx="496887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27" name="Rectangle 143"/>
          <p:cNvSpPr>
            <a:spLocks noChangeArrowheads="1"/>
          </p:cNvSpPr>
          <p:nvPr/>
        </p:nvSpPr>
        <p:spPr bwMode="auto">
          <a:xfrm>
            <a:off x="1631950" y="2444750"/>
            <a:ext cx="635000" cy="296863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28" name="Rectangle 144"/>
          <p:cNvSpPr>
            <a:spLocks noChangeArrowheads="1"/>
          </p:cNvSpPr>
          <p:nvPr/>
        </p:nvSpPr>
        <p:spPr bwMode="auto">
          <a:xfrm>
            <a:off x="1622425" y="2740025"/>
            <a:ext cx="677863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29" name="Rectangle 145"/>
          <p:cNvSpPr>
            <a:spLocks noChangeArrowheads="1"/>
          </p:cNvSpPr>
          <p:nvPr/>
        </p:nvSpPr>
        <p:spPr bwMode="auto">
          <a:xfrm>
            <a:off x="1633538" y="2874963"/>
            <a:ext cx="639762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30" name="Rectangle 146"/>
          <p:cNvSpPr>
            <a:spLocks noChangeArrowheads="1"/>
          </p:cNvSpPr>
          <p:nvPr/>
        </p:nvSpPr>
        <p:spPr bwMode="auto">
          <a:xfrm>
            <a:off x="1660525" y="3159125"/>
            <a:ext cx="601663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31" name="Rectangle 147"/>
          <p:cNvSpPr>
            <a:spLocks noChangeArrowheads="1"/>
          </p:cNvSpPr>
          <p:nvPr/>
        </p:nvSpPr>
        <p:spPr bwMode="auto">
          <a:xfrm>
            <a:off x="1701800" y="3305175"/>
            <a:ext cx="506413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32" name="Rectangle 148"/>
          <p:cNvSpPr>
            <a:spLocks noChangeArrowheads="1"/>
          </p:cNvSpPr>
          <p:nvPr/>
        </p:nvSpPr>
        <p:spPr bwMode="auto">
          <a:xfrm>
            <a:off x="1733550" y="3589338"/>
            <a:ext cx="444500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33" name="Rectangle 149"/>
          <p:cNvSpPr>
            <a:spLocks noChangeArrowheads="1"/>
          </p:cNvSpPr>
          <p:nvPr/>
        </p:nvSpPr>
        <p:spPr bwMode="auto">
          <a:xfrm>
            <a:off x="1770063" y="3735388"/>
            <a:ext cx="373062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34" name="Rectangle 150"/>
          <p:cNvSpPr>
            <a:spLocks noChangeArrowheads="1"/>
          </p:cNvSpPr>
          <p:nvPr/>
        </p:nvSpPr>
        <p:spPr bwMode="auto">
          <a:xfrm>
            <a:off x="1811338" y="4019550"/>
            <a:ext cx="29686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35" name="Rectangle 151"/>
          <p:cNvSpPr>
            <a:spLocks noChangeArrowheads="1"/>
          </p:cNvSpPr>
          <p:nvPr/>
        </p:nvSpPr>
        <p:spPr bwMode="auto">
          <a:xfrm>
            <a:off x="1852613" y="4165600"/>
            <a:ext cx="215900" cy="277813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36" name="Rectangle 152"/>
          <p:cNvSpPr>
            <a:spLocks noChangeArrowheads="1"/>
          </p:cNvSpPr>
          <p:nvPr/>
        </p:nvSpPr>
        <p:spPr bwMode="auto">
          <a:xfrm>
            <a:off x="1879600" y="4445000"/>
            <a:ext cx="163513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37" name="Rectangle 153"/>
          <p:cNvSpPr>
            <a:spLocks noChangeArrowheads="1"/>
          </p:cNvSpPr>
          <p:nvPr/>
        </p:nvSpPr>
        <p:spPr bwMode="auto">
          <a:xfrm>
            <a:off x="1906588" y="4591050"/>
            <a:ext cx="101600" cy="234950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38" name="Rectangle 154"/>
          <p:cNvSpPr>
            <a:spLocks noChangeArrowheads="1"/>
          </p:cNvSpPr>
          <p:nvPr/>
        </p:nvSpPr>
        <p:spPr bwMode="auto">
          <a:xfrm>
            <a:off x="2779713" y="2168525"/>
            <a:ext cx="182562" cy="15398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39" name="Rectangle 155"/>
          <p:cNvSpPr>
            <a:spLocks noChangeArrowheads="1"/>
          </p:cNvSpPr>
          <p:nvPr/>
        </p:nvSpPr>
        <p:spPr bwMode="auto">
          <a:xfrm>
            <a:off x="2635250" y="2317750"/>
            <a:ext cx="496888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40" name="Rectangle 156"/>
          <p:cNvSpPr>
            <a:spLocks noChangeArrowheads="1"/>
          </p:cNvSpPr>
          <p:nvPr/>
        </p:nvSpPr>
        <p:spPr bwMode="auto">
          <a:xfrm>
            <a:off x="2563813" y="2452688"/>
            <a:ext cx="635000" cy="296862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41" name="Rectangle 157"/>
          <p:cNvSpPr>
            <a:spLocks noChangeArrowheads="1"/>
          </p:cNvSpPr>
          <p:nvPr/>
        </p:nvSpPr>
        <p:spPr bwMode="auto">
          <a:xfrm>
            <a:off x="2536825" y="2747963"/>
            <a:ext cx="69532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42" name="Rectangle 158"/>
          <p:cNvSpPr>
            <a:spLocks noChangeArrowheads="1"/>
          </p:cNvSpPr>
          <p:nvPr/>
        </p:nvSpPr>
        <p:spPr bwMode="auto">
          <a:xfrm>
            <a:off x="2565400" y="2882900"/>
            <a:ext cx="639763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43" name="Rectangle 159"/>
          <p:cNvSpPr>
            <a:spLocks noChangeArrowheads="1"/>
          </p:cNvSpPr>
          <p:nvPr/>
        </p:nvSpPr>
        <p:spPr bwMode="auto">
          <a:xfrm>
            <a:off x="2592388" y="3167063"/>
            <a:ext cx="60166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44" name="Rectangle 160"/>
          <p:cNvSpPr>
            <a:spLocks noChangeArrowheads="1"/>
          </p:cNvSpPr>
          <p:nvPr/>
        </p:nvSpPr>
        <p:spPr bwMode="auto">
          <a:xfrm>
            <a:off x="2633663" y="3313113"/>
            <a:ext cx="506412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45" name="Rectangle 161"/>
          <p:cNvSpPr>
            <a:spLocks noChangeArrowheads="1"/>
          </p:cNvSpPr>
          <p:nvPr/>
        </p:nvSpPr>
        <p:spPr bwMode="auto">
          <a:xfrm>
            <a:off x="2665413" y="3597275"/>
            <a:ext cx="444500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46" name="Rectangle 162"/>
          <p:cNvSpPr>
            <a:spLocks noChangeArrowheads="1"/>
          </p:cNvSpPr>
          <p:nvPr/>
        </p:nvSpPr>
        <p:spPr bwMode="auto">
          <a:xfrm>
            <a:off x="2701925" y="3743325"/>
            <a:ext cx="373063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47" name="Rectangle 163"/>
          <p:cNvSpPr>
            <a:spLocks noChangeArrowheads="1"/>
          </p:cNvSpPr>
          <p:nvPr/>
        </p:nvSpPr>
        <p:spPr bwMode="auto">
          <a:xfrm>
            <a:off x="2743200" y="4027488"/>
            <a:ext cx="296863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48" name="Rectangle 164"/>
          <p:cNvSpPr>
            <a:spLocks noChangeArrowheads="1"/>
          </p:cNvSpPr>
          <p:nvPr/>
        </p:nvSpPr>
        <p:spPr bwMode="auto">
          <a:xfrm>
            <a:off x="2784475" y="4173538"/>
            <a:ext cx="215900" cy="277812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49" name="Rectangle 165"/>
          <p:cNvSpPr>
            <a:spLocks noChangeArrowheads="1"/>
          </p:cNvSpPr>
          <p:nvPr/>
        </p:nvSpPr>
        <p:spPr bwMode="auto">
          <a:xfrm>
            <a:off x="2811463" y="4452938"/>
            <a:ext cx="16351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50" name="Rectangle 166"/>
          <p:cNvSpPr>
            <a:spLocks noChangeArrowheads="1"/>
          </p:cNvSpPr>
          <p:nvPr/>
        </p:nvSpPr>
        <p:spPr bwMode="auto">
          <a:xfrm>
            <a:off x="2838450" y="4598988"/>
            <a:ext cx="101600" cy="234950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51" name="Rectangle 167"/>
          <p:cNvSpPr>
            <a:spLocks noChangeArrowheads="1"/>
          </p:cNvSpPr>
          <p:nvPr/>
        </p:nvSpPr>
        <p:spPr bwMode="auto">
          <a:xfrm>
            <a:off x="3486150" y="2570163"/>
            <a:ext cx="338138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52" name="Rectangle 168"/>
          <p:cNvSpPr>
            <a:spLocks noChangeArrowheads="1"/>
          </p:cNvSpPr>
          <p:nvPr/>
        </p:nvSpPr>
        <p:spPr bwMode="auto">
          <a:xfrm>
            <a:off x="3344863" y="2719388"/>
            <a:ext cx="62547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53" name="Rectangle 169"/>
          <p:cNvSpPr>
            <a:spLocks noChangeArrowheads="1"/>
          </p:cNvSpPr>
          <p:nvPr/>
        </p:nvSpPr>
        <p:spPr bwMode="auto">
          <a:xfrm>
            <a:off x="3292475" y="2854325"/>
            <a:ext cx="739775" cy="296863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54" name="Rectangle 170"/>
          <p:cNvSpPr>
            <a:spLocks noChangeArrowheads="1"/>
          </p:cNvSpPr>
          <p:nvPr/>
        </p:nvSpPr>
        <p:spPr bwMode="auto">
          <a:xfrm>
            <a:off x="3297238" y="3149600"/>
            <a:ext cx="739775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55" name="Rectangle 171"/>
          <p:cNvSpPr>
            <a:spLocks noChangeArrowheads="1"/>
          </p:cNvSpPr>
          <p:nvPr/>
        </p:nvSpPr>
        <p:spPr bwMode="auto">
          <a:xfrm>
            <a:off x="3336925" y="3284538"/>
            <a:ext cx="663575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56" name="Rectangle 172"/>
          <p:cNvSpPr>
            <a:spLocks noChangeArrowheads="1"/>
          </p:cNvSpPr>
          <p:nvPr/>
        </p:nvSpPr>
        <p:spPr bwMode="auto">
          <a:xfrm>
            <a:off x="3363913" y="3568700"/>
            <a:ext cx="60166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57" name="Rectangle 173"/>
          <p:cNvSpPr>
            <a:spLocks noChangeArrowheads="1"/>
          </p:cNvSpPr>
          <p:nvPr/>
        </p:nvSpPr>
        <p:spPr bwMode="auto">
          <a:xfrm>
            <a:off x="3419475" y="3714750"/>
            <a:ext cx="492125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58" name="Rectangle 174"/>
          <p:cNvSpPr>
            <a:spLocks noChangeArrowheads="1"/>
          </p:cNvSpPr>
          <p:nvPr/>
        </p:nvSpPr>
        <p:spPr bwMode="auto">
          <a:xfrm>
            <a:off x="3451225" y="3998913"/>
            <a:ext cx="430213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59" name="Rectangle 175"/>
          <p:cNvSpPr>
            <a:spLocks noChangeArrowheads="1"/>
          </p:cNvSpPr>
          <p:nvPr/>
        </p:nvSpPr>
        <p:spPr bwMode="auto">
          <a:xfrm>
            <a:off x="3492500" y="4144963"/>
            <a:ext cx="334963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60" name="Rectangle 176"/>
          <p:cNvSpPr>
            <a:spLocks noChangeArrowheads="1"/>
          </p:cNvSpPr>
          <p:nvPr/>
        </p:nvSpPr>
        <p:spPr bwMode="auto">
          <a:xfrm>
            <a:off x="3538538" y="4429125"/>
            <a:ext cx="254000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61" name="Rectangle 177"/>
          <p:cNvSpPr>
            <a:spLocks noChangeArrowheads="1"/>
          </p:cNvSpPr>
          <p:nvPr/>
        </p:nvSpPr>
        <p:spPr bwMode="auto">
          <a:xfrm>
            <a:off x="3579813" y="4575175"/>
            <a:ext cx="168275" cy="2492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62" name="Rectangle 178"/>
          <p:cNvSpPr>
            <a:spLocks noChangeArrowheads="1"/>
          </p:cNvSpPr>
          <p:nvPr/>
        </p:nvSpPr>
        <p:spPr bwMode="auto">
          <a:xfrm>
            <a:off x="4273550" y="3005138"/>
            <a:ext cx="338138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63" name="Rectangle 179"/>
          <p:cNvSpPr>
            <a:spLocks noChangeArrowheads="1"/>
          </p:cNvSpPr>
          <p:nvPr/>
        </p:nvSpPr>
        <p:spPr bwMode="auto">
          <a:xfrm>
            <a:off x="4132263" y="3154363"/>
            <a:ext cx="62547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64" name="Rectangle 180"/>
          <p:cNvSpPr>
            <a:spLocks noChangeArrowheads="1"/>
          </p:cNvSpPr>
          <p:nvPr/>
        </p:nvSpPr>
        <p:spPr bwMode="auto">
          <a:xfrm>
            <a:off x="4079875" y="3289300"/>
            <a:ext cx="739775" cy="296863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65" name="Rectangle 181"/>
          <p:cNvSpPr>
            <a:spLocks noChangeArrowheads="1"/>
          </p:cNvSpPr>
          <p:nvPr/>
        </p:nvSpPr>
        <p:spPr bwMode="auto">
          <a:xfrm>
            <a:off x="4084638" y="3584575"/>
            <a:ext cx="739775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66" name="Rectangle 182"/>
          <p:cNvSpPr>
            <a:spLocks noChangeArrowheads="1"/>
          </p:cNvSpPr>
          <p:nvPr/>
        </p:nvSpPr>
        <p:spPr bwMode="auto">
          <a:xfrm>
            <a:off x="4124325" y="3719513"/>
            <a:ext cx="663575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67" name="Rectangle 183"/>
          <p:cNvSpPr>
            <a:spLocks noChangeArrowheads="1"/>
          </p:cNvSpPr>
          <p:nvPr/>
        </p:nvSpPr>
        <p:spPr bwMode="auto">
          <a:xfrm>
            <a:off x="4151313" y="4003675"/>
            <a:ext cx="60166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68" name="Rectangle 184"/>
          <p:cNvSpPr>
            <a:spLocks noChangeArrowheads="1"/>
          </p:cNvSpPr>
          <p:nvPr/>
        </p:nvSpPr>
        <p:spPr bwMode="auto">
          <a:xfrm>
            <a:off x="4206875" y="4149725"/>
            <a:ext cx="492125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69" name="Rectangle 185"/>
          <p:cNvSpPr>
            <a:spLocks noChangeArrowheads="1"/>
          </p:cNvSpPr>
          <p:nvPr/>
        </p:nvSpPr>
        <p:spPr bwMode="auto">
          <a:xfrm>
            <a:off x="4238625" y="4433888"/>
            <a:ext cx="430213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70" name="Rectangle 186"/>
          <p:cNvSpPr>
            <a:spLocks noChangeArrowheads="1"/>
          </p:cNvSpPr>
          <p:nvPr/>
        </p:nvSpPr>
        <p:spPr bwMode="auto">
          <a:xfrm>
            <a:off x="4279900" y="4579938"/>
            <a:ext cx="334963" cy="2492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71" name="Rectangle 187"/>
          <p:cNvSpPr>
            <a:spLocks noChangeArrowheads="1"/>
          </p:cNvSpPr>
          <p:nvPr/>
        </p:nvSpPr>
        <p:spPr bwMode="auto">
          <a:xfrm>
            <a:off x="5164138" y="2573338"/>
            <a:ext cx="338137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72" name="Rectangle 188"/>
          <p:cNvSpPr>
            <a:spLocks noChangeArrowheads="1"/>
          </p:cNvSpPr>
          <p:nvPr/>
        </p:nvSpPr>
        <p:spPr bwMode="auto">
          <a:xfrm>
            <a:off x="5022850" y="2722563"/>
            <a:ext cx="62547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73" name="Rectangle 189"/>
          <p:cNvSpPr>
            <a:spLocks noChangeArrowheads="1"/>
          </p:cNvSpPr>
          <p:nvPr/>
        </p:nvSpPr>
        <p:spPr bwMode="auto">
          <a:xfrm>
            <a:off x="4970463" y="2857500"/>
            <a:ext cx="739775" cy="296863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74" name="Rectangle 190"/>
          <p:cNvSpPr>
            <a:spLocks noChangeArrowheads="1"/>
          </p:cNvSpPr>
          <p:nvPr/>
        </p:nvSpPr>
        <p:spPr bwMode="auto">
          <a:xfrm>
            <a:off x="4975225" y="3152775"/>
            <a:ext cx="739775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75" name="Rectangle 191"/>
          <p:cNvSpPr>
            <a:spLocks noChangeArrowheads="1"/>
          </p:cNvSpPr>
          <p:nvPr/>
        </p:nvSpPr>
        <p:spPr bwMode="auto">
          <a:xfrm>
            <a:off x="5014913" y="3287713"/>
            <a:ext cx="663575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76" name="Rectangle 192"/>
          <p:cNvSpPr>
            <a:spLocks noChangeArrowheads="1"/>
          </p:cNvSpPr>
          <p:nvPr/>
        </p:nvSpPr>
        <p:spPr bwMode="auto">
          <a:xfrm>
            <a:off x="5041900" y="3571875"/>
            <a:ext cx="601663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77" name="Rectangle 193"/>
          <p:cNvSpPr>
            <a:spLocks noChangeArrowheads="1"/>
          </p:cNvSpPr>
          <p:nvPr/>
        </p:nvSpPr>
        <p:spPr bwMode="auto">
          <a:xfrm>
            <a:off x="5097463" y="3717925"/>
            <a:ext cx="492125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78" name="Rectangle 194"/>
          <p:cNvSpPr>
            <a:spLocks noChangeArrowheads="1"/>
          </p:cNvSpPr>
          <p:nvPr/>
        </p:nvSpPr>
        <p:spPr bwMode="auto">
          <a:xfrm>
            <a:off x="5129213" y="4002088"/>
            <a:ext cx="43021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79" name="Rectangle 195"/>
          <p:cNvSpPr>
            <a:spLocks noChangeArrowheads="1"/>
          </p:cNvSpPr>
          <p:nvPr/>
        </p:nvSpPr>
        <p:spPr bwMode="auto">
          <a:xfrm>
            <a:off x="5170488" y="4148138"/>
            <a:ext cx="334962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80" name="Rectangle 196"/>
          <p:cNvSpPr>
            <a:spLocks noChangeArrowheads="1"/>
          </p:cNvSpPr>
          <p:nvPr/>
        </p:nvSpPr>
        <p:spPr bwMode="auto">
          <a:xfrm>
            <a:off x="5216525" y="4432300"/>
            <a:ext cx="254000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81" name="Rectangle 197"/>
          <p:cNvSpPr>
            <a:spLocks noChangeArrowheads="1"/>
          </p:cNvSpPr>
          <p:nvPr/>
        </p:nvSpPr>
        <p:spPr bwMode="auto">
          <a:xfrm>
            <a:off x="5257800" y="4578350"/>
            <a:ext cx="168275" cy="2492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82" name="Rectangle 198"/>
          <p:cNvSpPr>
            <a:spLocks noChangeArrowheads="1"/>
          </p:cNvSpPr>
          <p:nvPr/>
        </p:nvSpPr>
        <p:spPr bwMode="auto">
          <a:xfrm>
            <a:off x="5953125" y="3011488"/>
            <a:ext cx="338138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83" name="Rectangle 199"/>
          <p:cNvSpPr>
            <a:spLocks noChangeArrowheads="1"/>
          </p:cNvSpPr>
          <p:nvPr/>
        </p:nvSpPr>
        <p:spPr bwMode="auto">
          <a:xfrm>
            <a:off x="5811838" y="3160713"/>
            <a:ext cx="62547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84" name="Rectangle 200"/>
          <p:cNvSpPr>
            <a:spLocks noChangeArrowheads="1"/>
          </p:cNvSpPr>
          <p:nvPr/>
        </p:nvSpPr>
        <p:spPr bwMode="auto">
          <a:xfrm>
            <a:off x="5759450" y="3295650"/>
            <a:ext cx="739775" cy="296863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85" name="Rectangle 201"/>
          <p:cNvSpPr>
            <a:spLocks noChangeArrowheads="1"/>
          </p:cNvSpPr>
          <p:nvPr/>
        </p:nvSpPr>
        <p:spPr bwMode="auto">
          <a:xfrm>
            <a:off x="5764213" y="3590925"/>
            <a:ext cx="739775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86" name="Rectangle 202"/>
          <p:cNvSpPr>
            <a:spLocks noChangeArrowheads="1"/>
          </p:cNvSpPr>
          <p:nvPr/>
        </p:nvSpPr>
        <p:spPr bwMode="auto">
          <a:xfrm>
            <a:off x="5803900" y="3725863"/>
            <a:ext cx="663575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87" name="Rectangle 203"/>
          <p:cNvSpPr>
            <a:spLocks noChangeArrowheads="1"/>
          </p:cNvSpPr>
          <p:nvPr/>
        </p:nvSpPr>
        <p:spPr bwMode="auto">
          <a:xfrm>
            <a:off x="5830888" y="4010025"/>
            <a:ext cx="60166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88" name="Rectangle 204"/>
          <p:cNvSpPr>
            <a:spLocks noChangeArrowheads="1"/>
          </p:cNvSpPr>
          <p:nvPr/>
        </p:nvSpPr>
        <p:spPr bwMode="auto">
          <a:xfrm>
            <a:off x="5886450" y="4156075"/>
            <a:ext cx="492125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89" name="Rectangle 205"/>
          <p:cNvSpPr>
            <a:spLocks noChangeArrowheads="1"/>
          </p:cNvSpPr>
          <p:nvPr/>
        </p:nvSpPr>
        <p:spPr bwMode="auto">
          <a:xfrm>
            <a:off x="5946775" y="4440238"/>
            <a:ext cx="382588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90" name="Rectangle 206"/>
          <p:cNvSpPr>
            <a:spLocks noChangeArrowheads="1"/>
          </p:cNvSpPr>
          <p:nvPr/>
        </p:nvSpPr>
        <p:spPr bwMode="auto">
          <a:xfrm>
            <a:off x="6002338" y="4586288"/>
            <a:ext cx="271462" cy="2492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91" name="Rectangle 207"/>
          <p:cNvSpPr>
            <a:spLocks noChangeArrowheads="1"/>
          </p:cNvSpPr>
          <p:nvPr/>
        </p:nvSpPr>
        <p:spPr bwMode="auto">
          <a:xfrm>
            <a:off x="7591425" y="3011488"/>
            <a:ext cx="338138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92" name="Rectangle 208"/>
          <p:cNvSpPr>
            <a:spLocks noChangeArrowheads="1"/>
          </p:cNvSpPr>
          <p:nvPr/>
        </p:nvSpPr>
        <p:spPr bwMode="auto">
          <a:xfrm>
            <a:off x="7450138" y="3160713"/>
            <a:ext cx="62547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93" name="Rectangle 209"/>
          <p:cNvSpPr>
            <a:spLocks noChangeArrowheads="1"/>
          </p:cNvSpPr>
          <p:nvPr/>
        </p:nvSpPr>
        <p:spPr bwMode="auto">
          <a:xfrm>
            <a:off x="7397750" y="3295650"/>
            <a:ext cx="739775" cy="296863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94" name="Rectangle 210"/>
          <p:cNvSpPr>
            <a:spLocks noChangeArrowheads="1"/>
          </p:cNvSpPr>
          <p:nvPr/>
        </p:nvSpPr>
        <p:spPr bwMode="auto">
          <a:xfrm>
            <a:off x="7402513" y="3590925"/>
            <a:ext cx="739775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95" name="Rectangle 211"/>
          <p:cNvSpPr>
            <a:spLocks noChangeArrowheads="1"/>
          </p:cNvSpPr>
          <p:nvPr/>
        </p:nvSpPr>
        <p:spPr bwMode="auto">
          <a:xfrm>
            <a:off x="7442200" y="3725863"/>
            <a:ext cx="663575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96" name="Rectangle 212"/>
          <p:cNvSpPr>
            <a:spLocks noChangeArrowheads="1"/>
          </p:cNvSpPr>
          <p:nvPr/>
        </p:nvSpPr>
        <p:spPr bwMode="auto">
          <a:xfrm>
            <a:off x="7469188" y="4010025"/>
            <a:ext cx="601662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97" name="Rectangle 213"/>
          <p:cNvSpPr>
            <a:spLocks noChangeArrowheads="1"/>
          </p:cNvSpPr>
          <p:nvPr/>
        </p:nvSpPr>
        <p:spPr bwMode="auto">
          <a:xfrm>
            <a:off x="7543800" y="4156075"/>
            <a:ext cx="458788" cy="2873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98" name="Rectangle 214"/>
          <p:cNvSpPr>
            <a:spLocks noChangeArrowheads="1"/>
          </p:cNvSpPr>
          <p:nvPr/>
        </p:nvSpPr>
        <p:spPr bwMode="auto">
          <a:xfrm>
            <a:off x="7585075" y="4440238"/>
            <a:ext cx="368300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399" name="Rectangle 215"/>
          <p:cNvSpPr>
            <a:spLocks noChangeArrowheads="1"/>
          </p:cNvSpPr>
          <p:nvPr/>
        </p:nvSpPr>
        <p:spPr bwMode="auto">
          <a:xfrm>
            <a:off x="7631113" y="4586288"/>
            <a:ext cx="273050" cy="2492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400" name="Rectangle 216"/>
          <p:cNvSpPr>
            <a:spLocks noChangeArrowheads="1"/>
          </p:cNvSpPr>
          <p:nvPr/>
        </p:nvSpPr>
        <p:spPr bwMode="auto">
          <a:xfrm>
            <a:off x="6688138" y="3436938"/>
            <a:ext cx="371475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401" name="Rectangle 217"/>
          <p:cNvSpPr>
            <a:spLocks noChangeArrowheads="1"/>
          </p:cNvSpPr>
          <p:nvPr/>
        </p:nvSpPr>
        <p:spPr bwMode="auto">
          <a:xfrm>
            <a:off x="6561138" y="3586163"/>
            <a:ext cx="62547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402" name="Rectangle 218"/>
          <p:cNvSpPr>
            <a:spLocks noChangeArrowheads="1"/>
          </p:cNvSpPr>
          <p:nvPr/>
        </p:nvSpPr>
        <p:spPr bwMode="auto">
          <a:xfrm>
            <a:off x="6532563" y="3721100"/>
            <a:ext cx="701675" cy="3016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403" name="Rectangle 219"/>
          <p:cNvSpPr>
            <a:spLocks noChangeArrowheads="1"/>
          </p:cNvSpPr>
          <p:nvPr/>
        </p:nvSpPr>
        <p:spPr bwMode="auto">
          <a:xfrm>
            <a:off x="6561138" y="4016375"/>
            <a:ext cx="649287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404" name="Rectangle 220"/>
          <p:cNvSpPr>
            <a:spLocks noChangeArrowheads="1"/>
          </p:cNvSpPr>
          <p:nvPr/>
        </p:nvSpPr>
        <p:spPr bwMode="auto">
          <a:xfrm>
            <a:off x="6610350" y="4151313"/>
            <a:ext cx="544513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405" name="Rectangle 221"/>
          <p:cNvSpPr>
            <a:spLocks noChangeArrowheads="1"/>
          </p:cNvSpPr>
          <p:nvPr/>
        </p:nvSpPr>
        <p:spPr bwMode="auto">
          <a:xfrm>
            <a:off x="6642100" y="4435475"/>
            <a:ext cx="454025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406" name="Rectangle 222"/>
          <p:cNvSpPr>
            <a:spLocks noChangeArrowheads="1"/>
          </p:cNvSpPr>
          <p:nvPr/>
        </p:nvSpPr>
        <p:spPr bwMode="auto">
          <a:xfrm>
            <a:off x="6702425" y="4581525"/>
            <a:ext cx="354013" cy="2492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407" name="Rectangle 223"/>
          <p:cNvSpPr>
            <a:spLocks noChangeArrowheads="1"/>
          </p:cNvSpPr>
          <p:nvPr/>
        </p:nvSpPr>
        <p:spPr bwMode="auto">
          <a:xfrm>
            <a:off x="8313738" y="3433763"/>
            <a:ext cx="371475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408" name="Rectangle 224"/>
          <p:cNvSpPr>
            <a:spLocks noChangeArrowheads="1"/>
          </p:cNvSpPr>
          <p:nvPr/>
        </p:nvSpPr>
        <p:spPr bwMode="auto">
          <a:xfrm>
            <a:off x="8186738" y="3582988"/>
            <a:ext cx="654050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409" name="Rectangle 225"/>
          <p:cNvSpPr>
            <a:spLocks noChangeArrowheads="1"/>
          </p:cNvSpPr>
          <p:nvPr/>
        </p:nvSpPr>
        <p:spPr bwMode="auto">
          <a:xfrm>
            <a:off x="8158163" y="3717925"/>
            <a:ext cx="701675" cy="3016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410" name="Rectangle 226"/>
          <p:cNvSpPr>
            <a:spLocks noChangeArrowheads="1"/>
          </p:cNvSpPr>
          <p:nvPr/>
        </p:nvSpPr>
        <p:spPr bwMode="auto">
          <a:xfrm>
            <a:off x="8186738" y="4013200"/>
            <a:ext cx="649287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411" name="Rectangle 227"/>
          <p:cNvSpPr>
            <a:spLocks noChangeArrowheads="1"/>
          </p:cNvSpPr>
          <p:nvPr/>
        </p:nvSpPr>
        <p:spPr bwMode="auto">
          <a:xfrm>
            <a:off x="8235950" y="4148138"/>
            <a:ext cx="544513" cy="2873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412" name="Rectangle 228"/>
          <p:cNvSpPr>
            <a:spLocks noChangeArrowheads="1"/>
          </p:cNvSpPr>
          <p:nvPr/>
        </p:nvSpPr>
        <p:spPr bwMode="auto">
          <a:xfrm>
            <a:off x="8267700" y="4432300"/>
            <a:ext cx="454025" cy="1492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413" name="Rectangle 229"/>
          <p:cNvSpPr>
            <a:spLocks noChangeArrowheads="1"/>
          </p:cNvSpPr>
          <p:nvPr/>
        </p:nvSpPr>
        <p:spPr bwMode="auto">
          <a:xfrm>
            <a:off x="8328025" y="4578350"/>
            <a:ext cx="354013" cy="2492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414" name="Rectangle 230"/>
          <p:cNvSpPr>
            <a:spLocks noChangeArrowheads="1"/>
          </p:cNvSpPr>
          <p:nvPr/>
        </p:nvSpPr>
        <p:spPr bwMode="auto">
          <a:xfrm>
            <a:off x="9061450" y="3862388"/>
            <a:ext cx="371475" cy="1539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415" name="Rectangle 231"/>
          <p:cNvSpPr>
            <a:spLocks noChangeArrowheads="1"/>
          </p:cNvSpPr>
          <p:nvPr/>
        </p:nvSpPr>
        <p:spPr bwMode="auto">
          <a:xfrm>
            <a:off x="8934450" y="4011613"/>
            <a:ext cx="625475" cy="13493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416" name="Rectangle 232"/>
          <p:cNvSpPr>
            <a:spLocks noChangeArrowheads="1"/>
          </p:cNvSpPr>
          <p:nvPr/>
        </p:nvSpPr>
        <p:spPr bwMode="auto">
          <a:xfrm>
            <a:off x="8905875" y="4146550"/>
            <a:ext cx="701675" cy="301625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417" name="Rectangle 233"/>
          <p:cNvSpPr>
            <a:spLocks noChangeArrowheads="1"/>
          </p:cNvSpPr>
          <p:nvPr/>
        </p:nvSpPr>
        <p:spPr bwMode="auto">
          <a:xfrm>
            <a:off x="8934450" y="4441825"/>
            <a:ext cx="649288" cy="134938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418" name="Rectangle 234"/>
          <p:cNvSpPr>
            <a:spLocks noChangeArrowheads="1"/>
          </p:cNvSpPr>
          <p:nvPr/>
        </p:nvSpPr>
        <p:spPr bwMode="auto">
          <a:xfrm>
            <a:off x="8983663" y="4576763"/>
            <a:ext cx="544512" cy="254000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93419" name="Group 235"/>
          <p:cNvGrpSpPr>
            <a:grpSpLocks/>
          </p:cNvGrpSpPr>
          <p:nvPr/>
        </p:nvGrpSpPr>
        <p:grpSpPr bwMode="auto">
          <a:xfrm>
            <a:off x="1160463" y="2244725"/>
            <a:ext cx="4178300" cy="563563"/>
            <a:chOff x="731" y="1414"/>
            <a:chExt cx="2632" cy="355"/>
          </a:xfrm>
        </p:grpSpPr>
        <p:sp>
          <p:nvSpPr>
            <p:cNvPr id="93420" name="Line 236"/>
            <p:cNvSpPr>
              <a:spLocks noChangeShapeType="1"/>
            </p:cNvSpPr>
            <p:nvPr/>
          </p:nvSpPr>
          <p:spPr bwMode="auto">
            <a:xfrm>
              <a:off x="731" y="1416"/>
              <a:ext cx="4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21" name="Line 237"/>
            <p:cNvSpPr>
              <a:spLocks noChangeShapeType="1"/>
            </p:cNvSpPr>
            <p:nvPr/>
          </p:nvSpPr>
          <p:spPr bwMode="auto">
            <a:xfrm flipV="1">
              <a:off x="1228" y="1414"/>
              <a:ext cx="582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22" name="Line 238"/>
            <p:cNvSpPr>
              <a:spLocks noChangeShapeType="1"/>
            </p:cNvSpPr>
            <p:nvPr/>
          </p:nvSpPr>
          <p:spPr bwMode="auto">
            <a:xfrm flipV="1">
              <a:off x="736" y="1496"/>
              <a:ext cx="485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23" name="Line 239"/>
            <p:cNvSpPr>
              <a:spLocks noChangeShapeType="1"/>
            </p:cNvSpPr>
            <p:nvPr/>
          </p:nvSpPr>
          <p:spPr bwMode="auto">
            <a:xfrm>
              <a:off x="1228" y="1496"/>
              <a:ext cx="582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24" name="Line 240"/>
            <p:cNvSpPr>
              <a:spLocks noChangeShapeType="1"/>
            </p:cNvSpPr>
            <p:nvPr/>
          </p:nvSpPr>
          <p:spPr bwMode="auto">
            <a:xfrm>
              <a:off x="738" y="1678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25" name="Line 241"/>
            <p:cNvSpPr>
              <a:spLocks noChangeShapeType="1"/>
            </p:cNvSpPr>
            <p:nvPr/>
          </p:nvSpPr>
          <p:spPr bwMode="auto">
            <a:xfrm>
              <a:off x="1229" y="1678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26" name="Line 242"/>
            <p:cNvSpPr>
              <a:spLocks noChangeShapeType="1"/>
            </p:cNvSpPr>
            <p:nvPr/>
          </p:nvSpPr>
          <p:spPr bwMode="auto">
            <a:xfrm>
              <a:off x="1820" y="1679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27" name="Line 243"/>
            <p:cNvSpPr>
              <a:spLocks noChangeShapeType="1"/>
            </p:cNvSpPr>
            <p:nvPr/>
          </p:nvSpPr>
          <p:spPr bwMode="auto">
            <a:xfrm>
              <a:off x="738" y="1767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28" name="Line 244"/>
            <p:cNvSpPr>
              <a:spLocks noChangeShapeType="1"/>
            </p:cNvSpPr>
            <p:nvPr/>
          </p:nvSpPr>
          <p:spPr bwMode="auto">
            <a:xfrm>
              <a:off x="1229" y="1767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29" name="Line 245"/>
            <p:cNvSpPr>
              <a:spLocks noChangeShapeType="1"/>
            </p:cNvSpPr>
            <p:nvPr/>
          </p:nvSpPr>
          <p:spPr bwMode="auto">
            <a:xfrm>
              <a:off x="1820" y="1768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30" name="Line 246"/>
            <p:cNvSpPr>
              <a:spLocks noChangeShapeType="1"/>
            </p:cNvSpPr>
            <p:nvPr/>
          </p:nvSpPr>
          <p:spPr bwMode="auto">
            <a:xfrm flipV="1">
              <a:off x="2313" y="1676"/>
              <a:ext cx="10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31" name="Line 247"/>
            <p:cNvSpPr>
              <a:spLocks noChangeShapeType="1"/>
            </p:cNvSpPr>
            <p:nvPr/>
          </p:nvSpPr>
          <p:spPr bwMode="auto">
            <a:xfrm flipV="1">
              <a:off x="2311" y="1767"/>
              <a:ext cx="10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93432" name="Group 248"/>
          <p:cNvGrpSpPr>
            <a:grpSpLocks/>
          </p:cNvGrpSpPr>
          <p:nvPr/>
        </p:nvGrpSpPr>
        <p:grpSpPr bwMode="auto">
          <a:xfrm>
            <a:off x="1169988" y="3071813"/>
            <a:ext cx="8070850" cy="877887"/>
            <a:chOff x="737" y="1935"/>
            <a:chExt cx="5084" cy="553"/>
          </a:xfrm>
        </p:grpSpPr>
        <p:sp>
          <p:nvSpPr>
            <p:cNvPr id="93433" name="Line 249"/>
            <p:cNvSpPr>
              <a:spLocks noChangeShapeType="1"/>
            </p:cNvSpPr>
            <p:nvPr/>
          </p:nvSpPr>
          <p:spPr bwMode="auto">
            <a:xfrm>
              <a:off x="739" y="1936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34" name="Line 250"/>
            <p:cNvSpPr>
              <a:spLocks noChangeShapeType="1"/>
            </p:cNvSpPr>
            <p:nvPr/>
          </p:nvSpPr>
          <p:spPr bwMode="auto">
            <a:xfrm>
              <a:off x="1230" y="1936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35" name="Line 251"/>
            <p:cNvSpPr>
              <a:spLocks noChangeShapeType="1"/>
            </p:cNvSpPr>
            <p:nvPr/>
          </p:nvSpPr>
          <p:spPr bwMode="auto">
            <a:xfrm>
              <a:off x="1821" y="1937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36" name="Line 252"/>
            <p:cNvSpPr>
              <a:spLocks noChangeShapeType="1"/>
            </p:cNvSpPr>
            <p:nvPr/>
          </p:nvSpPr>
          <p:spPr bwMode="auto">
            <a:xfrm>
              <a:off x="2317" y="1935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37" name="Line 253"/>
            <p:cNvSpPr>
              <a:spLocks noChangeShapeType="1"/>
            </p:cNvSpPr>
            <p:nvPr/>
          </p:nvSpPr>
          <p:spPr bwMode="auto">
            <a:xfrm>
              <a:off x="2807" y="1939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38" name="Line 254"/>
            <p:cNvSpPr>
              <a:spLocks noChangeShapeType="1"/>
            </p:cNvSpPr>
            <p:nvPr/>
          </p:nvSpPr>
          <p:spPr bwMode="auto">
            <a:xfrm>
              <a:off x="3371" y="1939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39" name="Line 255"/>
            <p:cNvSpPr>
              <a:spLocks noChangeShapeType="1"/>
            </p:cNvSpPr>
            <p:nvPr/>
          </p:nvSpPr>
          <p:spPr bwMode="auto">
            <a:xfrm>
              <a:off x="3867" y="1942"/>
              <a:ext cx="1032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40" name="Line 256"/>
            <p:cNvSpPr>
              <a:spLocks noChangeShapeType="1"/>
            </p:cNvSpPr>
            <p:nvPr/>
          </p:nvSpPr>
          <p:spPr bwMode="auto">
            <a:xfrm>
              <a:off x="743" y="2030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41" name="Line 257"/>
            <p:cNvSpPr>
              <a:spLocks noChangeShapeType="1"/>
            </p:cNvSpPr>
            <p:nvPr/>
          </p:nvSpPr>
          <p:spPr bwMode="auto">
            <a:xfrm>
              <a:off x="1234" y="2036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42" name="Line 258"/>
            <p:cNvSpPr>
              <a:spLocks noChangeShapeType="1"/>
            </p:cNvSpPr>
            <p:nvPr/>
          </p:nvSpPr>
          <p:spPr bwMode="auto">
            <a:xfrm>
              <a:off x="1825" y="2037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43" name="Line 259"/>
            <p:cNvSpPr>
              <a:spLocks noChangeShapeType="1"/>
            </p:cNvSpPr>
            <p:nvPr/>
          </p:nvSpPr>
          <p:spPr bwMode="auto">
            <a:xfrm>
              <a:off x="2321" y="2035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44" name="Line 260"/>
            <p:cNvSpPr>
              <a:spLocks noChangeShapeType="1"/>
            </p:cNvSpPr>
            <p:nvPr/>
          </p:nvSpPr>
          <p:spPr bwMode="auto">
            <a:xfrm>
              <a:off x="2811" y="2033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45" name="Line 261"/>
            <p:cNvSpPr>
              <a:spLocks noChangeShapeType="1"/>
            </p:cNvSpPr>
            <p:nvPr/>
          </p:nvSpPr>
          <p:spPr bwMode="auto">
            <a:xfrm>
              <a:off x="3375" y="2033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46" name="Line 262"/>
            <p:cNvSpPr>
              <a:spLocks noChangeShapeType="1"/>
            </p:cNvSpPr>
            <p:nvPr/>
          </p:nvSpPr>
          <p:spPr bwMode="auto">
            <a:xfrm>
              <a:off x="3871" y="2033"/>
              <a:ext cx="1032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47" name="Line 263"/>
            <p:cNvSpPr>
              <a:spLocks noChangeShapeType="1"/>
            </p:cNvSpPr>
            <p:nvPr/>
          </p:nvSpPr>
          <p:spPr bwMode="auto">
            <a:xfrm>
              <a:off x="738" y="2208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48" name="Line 264"/>
            <p:cNvSpPr>
              <a:spLocks noChangeShapeType="1"/>
            </p:cNvSpPr>
            <p:nvPr/>
          </p:nvSpPr>
          <p:spPr bwMode="auto">
            <a:xfrm>
              <a:off x="1229" y="2208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49" name="Line 265"/>
            <p:cNvSpPr>
              <a:spLocks noChangeShapeType="1"/>
            </p:cNvSpPr>
            <p:nvPr/>
          </p:nvSpPr>
          <p:spPr bwMode="auto">
            <a:xfrm>
              <a:off x="1820" y="2209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50" name="Line 266"/>
            <p:cNvSpPr>
              <a:spLocks noChangeShapeType="1"/>
            </p:cNvSpPr>
            <p:nvPr/>
          </p:nvSpPr>
          <p:spPr bwMode="auto">
            <a:xfrm>
              <a:off x="2316" y="2207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51" name="Line 267"/>
            <p:cNvSpPr>
              <a:spLocks noChangeShapeType="1"/>
            </p:cNvSpPr>
            <p:nvPr/>
          </p:nvSpPr>
          <p:spPr bwMode="auto">
            <a:xfrm>
              <a:off x="2806" y="2211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52" name="Line 268"/>
            <p:cNvSpPr>
              <a:spLocks noChangeShapeType="1"/>
            </p:cNvSpPr>
            <p:nvPr/>
          </p:nvSpPr>
          <p:spPr bwMode="auto">
            <a:xfrm>
              <a:off x="3370" y="2211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53" name="Line 269"/>
            <p:cNvSpPr>
              <a:spLocks noChangeShapeType="1"/>
            </p:cNvSpPr>
            <p:nvPr/>
          </p:nvSpPr>
          <p:spPr bwMode="auto">
            <a:xfrm>
              <a:off x="3866" y="2211"/>
              <a:ext cx="47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54" name="Line 270"/>
            <p:cNvSpPr>
              <a:spLocks noChangeShapeType="1"/>
            </p:cNvSpPr>
            <p:nvPr/>
          </p:nvSpPr>
          <p:spPr bwMode="auto">
            <a:xfrm>
              <a:off x="4344" y="2212"/>
              <a:ext cx="5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55" name="Line 271"/>
            <p:cNvSpPr>
              <a:spLocks noChangeShapeType="1"/>
            </p:cNvSpPr>
            <p:nvPr/>
          </p:nvSpPr>
          <p:spPr bwMode="auto">
            <a:xfrm>
              <a:off x="4906" y="2210"/>
              <a:ext cx="4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56" name="Line 272"/>
            <p:cNvSpPr>
              <a:spLocks noChangeShapeType="1"/>
            </p:cNvSpPr>
            <p:nvPr/>
          </p:nvSpPr>
          <p:spPr bwMode="auto">
            <a:xfrm>
              <a:off x="739" y="2305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57" name="Line 273"/>
            <p:cNvSpPr>
              <a:spLocks noChangeShapeType="1"/>
            </p:cNvSpPr>
            <p:nvPr/>
          </p:nvSpPr>
          <p:spPr bwMode="auto">
            <a:xfrm>
              <a:off x="1230" y="2305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58" name="Line 274"/>
            <p:cNvSpPr>
              <a:spLocks noChangeShapeType="1"/>
            </p:cNvSpPr>
            <p:nvPr/>
          </p:nvSpPr>
          <p:spPr bwMode="auto">
            <a:xfrm>
              <a:off x="1821" y="2303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59" name="Line 275"/>
            <p:cNvSpPr>
              <a:spLocks noChangeShapeType="1"/>
            </p:cNvSpPr>
            <p:nvPr/>
          </p:nvSpPr>
          <p:spPr bwMode="auto">
            <a:xfrm>
              <a:off x="2317" y="2298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60" name="Line 276"/>
            <p:cNvSpPr>
              <a:spLocks noChangeShapeType="1"/>
            </p:cNvSpPr>
            <p:nvPr/>
          </p:nvSpPr>
          <p:spPr bwMode="auto">
            <a:xfrm>
              <a:off x="2807" y="2302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61" name="Line 277"/>
            <p:cNvSpPr>
              <a:spLocks noChangeShapeType="1"/>
            </p:cNvSpPr>
            <p:nvPr/>
          </p:nvSpPr>
          <p:spPr bwMode="auto">
            <a:xfrm>
              <a:off x="3371" y="2302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62" name="Line 278"/>
            <p:cNvSpPr>
              <a:spLocks noChangeShapeType="1"/>
            </p:cNvSpPr>
            <p:nvPr/>
          </p:nvSpPr>
          <p:spPr bwMode="auto">
            <a:xfrm>
              <a:off x="3867" y="2302"/>
              <a:ext cx="47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63" name="Line 279"/>
            <p:cNvSpPr>
              <a:spLocks noChangeShapeType="1"/>
            </p:cNvSpPr>
            <p:nvPr/>
          </p:nvSpPr>
          <p:spPr bwMode="auto">
            <a:xfrm>
              <a:off x="4345" y="2303"/>
              <a:ext cx="5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64" name="Line 280"/>
            <p:cNvSpPr>
              <a:spLocks noChangeShapeType="1"/>
            </p:cNvSpPr>
            <p:nvPr/>
          </p:nvSpPr>
          <p:spPr bwMode="auto">
            <a:xfrm>
              <a:off x="4907" y="2301"/>
              <a:ext cx="4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65" name="Line 281"/>
            <p:cNvSpPr>
              <a:spLocks noChangeShapeType="1"/>
            </p:cNvSpPr>
            <p:nvPr/>
          </p:nvSpPr>
          <p:spPr bwMode="auto">
            <a:xfrm>
              <a:off x="737" y="2486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66" name="Line 282"/>
            <p:cNvSpPr>
              <a:spLocks noChangeShapeType="1"/>
            </p:cNvSpPr>
            <p:nvPr/>
          </p:nvSpPr>
          <p:spPr bwMode="auto">
            <a:xfrm>
              <a:off x="1228" y="2486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67" name="Line 283"/>
            <p:cNvSpPr>
              <a:spLocks noChangeShapeType="1"/>
            </p:cNvSpPr>
            <p:nvPr/>
          </p:nvSpPr>
          <p:spPr bwMode="auto">
            <a:xfrm>
              <a:off x="1819" y="2484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68" name="Line 284"/>
            <p:cNvSpPr>
              <a:spLocks noChangeShapeType="1"/>
            </p:cNvSpPr>
            <p:nvPr/>
          </p:nvSpPr>
          <p:spPr bwMode="auto">
            <a:xfrm>
              <a:off x="2315" y="2479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69" name="Line 285"/>
            <p:cNvSpPr>
              <a:spLocks noChangeShapeType="1"/>
            </p:cNvSpPr>
            <p:nvPr/>
          </p:nvSpPr>
          <p:spPr bwMode="auto">
            <a:xfrm>
              <a:off x="2805" y="2483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70" name="Line 286"/>
            <p:cNvSpPr>
              <a:spLocks noChangeShapeType="1"/>
            </p:cNvSpPr>
            <p:nvPr/>
          </p:nvSpPr>
          <p:spPr bwMode="auto">
            <a:xfrm>
              <a:off x="3369" y="2483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71" name="Line 287"/>
            <p:cNvSpPr>
              <a:spLocks noChangeShapeType="1"/>
            </p:cNvSpPr>
            <p:nvPr/>
          </p:nvSpPr>
          <p:spPr bwMode="auto">
            <a:xfrm>
              <a:off x="3865" y="2483"/>
              <a:ext cx="47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72" name="Line 288"/>
            <p:cNvSpPr>
              <a:spLocks noChangeShapeType="1"/>
            </p:cNvSpPr>
            <p:nvPr/>
          </p:nvSpPr>
          <p:spPr bwMode="auto">
            <a:xfrm>
              <a:off x="4343" y="2484"/>
              <a:ext cx="5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73" name="Line 289"/>
            <p:cNvSpPr>
              <a:spLocks noChangeShapeType="1"/>
            </p:cNvSpPr>
            <p:nvPr/>
          </p:nvSpPr>
          <p:spPr bwMode="auto">
            <a:xfrm>
              <a:off x="4905" y="2482"/>
              <a:ext cx="4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74" name="Line 290"/>
            <p:cNvSpPr>
              <a:spLocks noChangeShapeType="1"/>
            </p:cNvSpPr>
            <p:nvPr/>
          </p:nvSpPr>
          <p:spPr bwMode="auto">
            <a:xfrm>
              <a:off x="5362" y="2480"/>
              <a:ext cx="45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sm"/>
              <a:tailEnd type="stealth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93475" name="Group 291"/>
          <p:cNvGrpSpPr>
            <a:grpSpLocks/>
          </p:cNvGrpSpPr>
          <p:nvPr/>
        </p:nvGrpSpPr>
        <p:grpSpPr bwMode="auto">
          <a:xfrm>
            <a:off x="1169988" y="4070350"/>
            <a:ext cx="8077200" cy="679450"/>
            <a:chOff x="737" y="2564"/>
            <a:chExt cx="5088" cy="428"/>
          </a:xfrm>
        </p:grpSpPr>
        <p:sp>
          <p:nvSpPr>
            <p:cNvPr id="93476" name="Line 292"/>
            <p:cNvSpPr>
              <a:spLocks noChangeShapeType="1"/>
            </p:cNvSpPr>
            <p:nvPr/>
          </p:nvSpPr>
          <p:spPr bwMode="auto">
            <a:xfrm>
              <a:off x="741" y="2571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77" name="Line 293"/>
            <p:cNvSpPr>
              <a:spLocks noChangeShapeType="1"/>
            </p:cNvSpPr>
            <p:nvPr/>
          </p:nvSpPr>
          <p:spPr bwMode="auto">
            <a:xfrm>
              <a:off x="1232" y="2571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78" name="Line 294"/>
            <p:cNvSpPr>
              <a:spLocks noChangeShapeType="1"/>
            </p:cNvSpPr>
            <p:nvPr/>
          </p:nvSpPr>
          <p:spPr bwMode="auto">
            <a:xfrm>
              <a:off x="1823" y="2569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79" name="Line 295"/>
            <p:cNvSpPr>
              <a:spLocks noChangeShapeType="1"/>
            </p:cNvSpPr>
            <p:nvPr/>
          </p:nvSpPr>
          <p:spPr bwMode="auto">
            <a:xfrm>
              <a:off x="2319" y="2564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80" name="Line 296"/>
            <p:cNvSpPr>
              <a:spLocks noChangeShapeType="1"/>
            </p:cNvSpPr>
            <p:nvPr/>
          </p:nvSpPr>
          <p:spPr bwMode="auto">
            <a:xfrm>
              <a:off x="2809" y="2568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81" name="Line 297"/>
            <p:cNvSpPr>
              <a:spLocks noChangeShapeType="1"/>
            </p:cNvSpPr>
            <p:nvPr/>
          </p:nvSpPr>
          <p:spPr bwMode="auto">
            <a:xfrm>
              <a:off x="3373" y="2568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82" name="Line 298"/>
            <p:cNvSpPr>
              <a:spLocks noChangeShapeType="1"/>
            </p:cNvSpPr>
            <p:nvPr/>
          </p:nvSpPr>
          <p:spPr bwMode="auto">
            <a:xfrm>
              <a:off x="3869" y="2568"/>
              <a:ext cx="47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83" name="Line 299"/>
            <p:cNvSpPr>
              <a:spLocks noChangeShapeType="1"/>
            </p:cNvSpPr>
            <p:nvPr/>
          </p:nvSpPr>
          <p:spPr bwMode="auto">
            <a:xfrm>
              <a:off x="4347" y="2569"/>
              <a:ext cx="5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84" name="Line 300"/>
            <p:cNvSpPr>
              <a:spLocks noChangeShapeType="1"/>
            </p:cNvSpPr>
            <p:nvPr/>
          </p:nvSpPr>
          <p:spPr bwMode="auto">
            <a:xfrm>
              <a:off x="4909" y="2567"/>
              <a:ext cx="4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85" name="Line 301"/>
            <p:cNvSpPr>
              <a:spLocks noChangeShapeType="1"/>
            </p:cNvSpPr>
            <p:nvPr/>
          </p:nvSpPr>
          <p:spPr bwMode="auto">
            <a:xfrm>
              <a:off x="5366" y="2565"/>
              <a:ext cx="45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86" name="Line 302"/>
            <p:cNvSpPr>
              <a:spLocks noChangeShapeType="1"/>
            </p:cNvSpPr>
            <p:nvPr/>
          </p:nvSpPr>
          <p:spPr bwMode="auto">
            <a:xfrm>
              <a:off x="739" y="2734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87" name="Line 303"/>
            <p:cNvSpPr>
              <a:spLocks noChangeShapeType="1"/>
            </p:cNvSpPr>
            <p:nvPr/>
          </p:nvSpPr>
          <p:spPr bwMode="auto">
            <a:xfrm>
              <a:off x="1230" y="2734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88" name="Line 304"/>
            <p:cNvSpPr>
              <a:spLocks noChangeShapeType="1"/>
            </p:cNvSpPr>
            <p:nvPr/>
          </p:nvSpPr>
          <p:spPr bwMode="auto">
            <a:xfrm>
              <a:off x="1821" y="2732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89" name="Line 305"/>
            <p:cNvSpPr>
              <a:spLocks noChangeShapeType="1"/>
            </p:cNvSpPr>
            <p:nvPr/>
          </p:nvSpPr>
          <p:spPr bwMode="auto">
            <a:xfrm>
              <a:off x="2317" y="2727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90" name="Line 306"/>
            <p:cNvSpPr>
              <a:spLocks noChangeShapeType="1"/>
            </p:cNvSpPr>
            <p:nvPr/>
          </p:nvSpPr>
          <p:spPr bwMode="auto">
            <a:xfrm>
              <a:off x="2807" y="2731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91" name="Line 307"/>
            <p:cNvSpPr>
              <a:spLocks noChangeShapeType="1"/>
            </p:cNvSpPr>
            <p:nvPr/>
          </p:nvSpPr>
          <p:spPr bwMode="auto">
            <a:xfrm>
              <a:off x="3371" y="2731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92" name="Line 308"/>
            <p:cNvSpPr>
              <a:spLocks noChangeShapeType="1"/>
            </p:cNvSpPr>
            <p:nvPr/>
          </p:nvSpPr>
          <p:spPr bwMode="auto">
            <a:xfrm>
              <a:off x="3867" y="2731"/>
              <a:ext cx="47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93" name="Line 309"/>
            <p:cNvSpPr>
              <a:spLocks noChangeShapeType="1"/>
            </p:cNvSpPr>
            <p:nvPr/>
          </p:nvSpPr>
          <p:spPr bwMode="auto">
            <a:xfrm>
              <a:off x="4345" y="2732"/>
              <a:ext cx="5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94" name="Line 310"/>
            <p:cNvSpPr>
              <a:spLocks noChangeShapeType="1"/>
            </p:cNvSpPr>
            <p:nvPr/>
          </p:nvSpPr>
          <p:spPr bwMode="auto">
            <a:xfrm>
              <a:off x="4907" y="2730"/>
              <a:ext cx="4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95" name="Line 311"/>
            <p:cNvSpPr>
              <a:spLocks noChangeShapeType="1"/>
            </p:cNvSpPr>
            <p:nvPr/>
          </p:nvSpPr>
          <p:spPr bwMode="auto">
            <a:xfrm>
              <a:off x="5364" y="2728"/>
              <a:ext cx="45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96" name="Line 312"/>
            <p:cNvSpPr>
              <a:spLocks noChangeShapeType="1"/>
            </p:cNvSpPr>
            <p:nvPr/>
          </p:nvSpPr>
          <p:spPr bwMode="auto">
            <a:xfrm>
              <a:off x="737" y="2837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97" name="Line 313"/>
            <p:cNvSpPr>
              <a:spLocks noChangeShapeType="1"/>
            </p:cNvSpPr>
            <p:nvPr/>
          </p:nvSpPr>
          <p:spPr bwMode="auto">
            <a:xfrm>
              <a:off x="1228" y="2837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98" name="Line 314"/>
            <p:cNvSpPr>
              <a:spLocks noChangeShapeType="1"/>
            </p:cNvSpPr>
            <p:nvPr/>
          </p:nvSpPr>
          <p:spPr bwMode="auto">
            <a:xfrm>
              <a:off x="1819" y="2835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499" name="Line 315"/>
            <p:cNvSpPr>
              <a:spLocks noChangeShapeType="1"/>
            </p:cNvSpPr>
            <p:nvPr/>
          </p:nvSpPr>
          <p:spPr bwMode="auto">
            <a:xfrm>
              <a:off x="2315" y="2830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500" name="Line 316"/>
            <p:cNvSpPr>
              <a:spLocks noChangeShapeType="1"/>
            </p:cNvSpPr>
            <p:nvPr/>
          </p:nvSpPr>
          <p:spPr bwMode="auto">
            <a:xfrm>
              <a:off x="2805" y="2834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501" name="Line 317"/>
            <p:cNvSpPr>
              <a:spLocks noChangeShapeType="1"/>
            </p:cNvSpPr>
            <p:nvPr/>
          </p:nvSpPr>
          <p:spPr bwMode="auto">
            <a:xfrm>
              <a:off x="3369" y="2834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502" name="Line 318"/>
            <p:cNvSpPr>
              <a:spLocks noChangeShapeType="1"/>
            </p:cNvSpPr>
            <p:nvPr/>
          </p:nvSpPr>
          <p:spPr bwMode="auto">
            <a:xfrm>
              <a:off x="3865" y="2834"/>
              <a:ext cx="47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503" name="Line 319"/>
            <p:cNvSpPr>
              <a:spLocks noChangeShapeType="1"/>
            </p:cNvSpPr>
            <p:nvPr/>
          </p:nvSpPr>
          <p:spPr bwMode="auto">
            <a:xfrm>
              <a:off x="4343" y="2835"/>
              <a:ext cx="5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504" name="Line 320"/>
            <p:cNvSpPr>
              <a:spLocks noChangeShapeType="1"/>
            </p:cNvSpPr>
            <p:nvPr/>
          </p:nvSpPr>
          <p:spPr bwMode="auto">
            <a:xfrm>
              <a:off x="4905" y="2833"/>
              <a:ext cx="4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505" name="Line 321"/>
            <p:cNvSpPr>
              <a:spLocks noChangeShapeType="1"/>
            </p:cNvSpPr>
            <p:nvPr/>
          </p:nvSpPr>
          <p:spPr bwMode="auto">
            <a:xfrm>
              <a:off x="5362" y="2831"/>
              <a:ext cx="45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506" name="Line 322"/>
            <p:cNvSpPr>
              <a:spLocks noChangeShapeType="1"/>
            </p:cNvSpPr>
            <p:nvPr/>
          </p:nvSpPr>
          <p:spPr bwMode="auto">
            <a:xfrm>
              <a:off x="738" y="2990"/>
              <a:ext cx="48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507" name="Line 323"/>
            <p:cNvSpPr>
              <a:spLocks noChangeShapeType="1"/>
            </p:cNvSpPr>
            <p:nvPr/>
          </p:nvSpPr>
          <p:spPr bwMode="auto">
            <a:xfrm>
              <a:off x="1229" y="2990"/>
              <a:ext cx="585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508" name="Line 324"/>
            <p:cNvSpPr>
              <a:spLocks noChangeShapeType="1"/>
            </p:cNvSpPr>
            <p:nvPr/>
          </p:nvSpPr>
          <p:spPr bwMode="auto">
            <a:xfrm>
              <a:off x="1820" y="2988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509" name="Line 325"/>
            <p:cNvSpPr>
              <a:spLocks noChangeShapeType="1"/>
            </p:cNvSpPr>
            <p:nvPr/>
          </p:nvSpPr>
          <p:spPr bwMode="auto">
            <a:xfrm>
              <a:off x="2316" y="2983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510" name="Line 326"/>
            <p:cNvSpPr>
              <a:spLocks noChangeShapeType="1"/>
            </p:cNvSpPr>
            <p:nvPr/>
          </p:nvSpPr>
          <p:spPr bwMode="auto">
            <a:xfrm>
              <a:off x="2806" y="2987"/>
              <a:ext cx="54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511" name="Line 327"/>
            <p:cNvSpPr>
              <a:spLocks noChangeShapeType="1"/>
            </p:cNvSpPr>
            <p:nvPr/>
          </p:nvSpPr>
          <p:spPr bwMode="auto">
            <a:xfrm>
              <a:off x="3370" y="2987"/>
              <a:ext cx="4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512" name="Line 328"/>
            <p:cNvSpPr>
              <a:spLocks noChangeShapeType="1"/>
            </p:cNvSpPr>
            <p:nvPr/>
          </p:nvSpPr>
          <p:spPr bwMode="auto">
            <a:xfrm>
              <a:off x="3866" y="2987"/>
              <a:ext cx="47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513" name="Line 329"/>
            <p:cNvSpPr>
              <a:spLocks noChangeShapeType="1"/>
            </p:cNvSpPr>
            <p:nvPr/>
          </p:nvSpPr>
          <p:spPr bwMode="auto">
            <a:xfrm>
              <a:off x="4344" y="2988"/>
              <a:ext cx="55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514" name="Line 330"/>
            <p:cNvSpPr>
              <a:spLocks noChangeShapeType="1"/>
            </p:cNvSpPr>
            <p:nvPr/>
          </p:nvSpPr>
          <p:spPr bwMode="auto">
            <a:xfrm>
              <a:off x="4906" y="2986"/>
              <a:ext cx="44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515" name="Line 331"/>
            <p:cNvSpPr>
              <a:spLocks noChangeShapeType="1"/>
            </p:cNvSpPr>
            <p:nvPr/>
          </p:nvSpPr>
          <p:spPr bwMode="auto">
            <a:xfrm>
              <a:off x="5363" y="2984"/>
              <a:ext cx="45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93516" name="Line 332"/>
          <p:cNvSpPr>
            <a:spLocks noChangeShapeType="1"/>
          </p:cNvSpPr>
          <p:nvPr/>
        </p:nvSpPr>
        <p:spPr bwMode="auto">
          <a:xfrm flipH="1" flipV="1">
            <a:off x="1679575" y="4851400"/>
            <a:ext cx="3040063" cy="525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3517" name="Line 333"/>
          <p:cNvSpPr>
            <a:spLocks noChangeShapeType="1"/>
          </p:cNvSpPr>
          <p:nvPr/>
        </p:nvSpPr>
        <p:spPr bwMode="auto">
          <a:xfrm flipV="1">
            <a:off x="5686425" y="4900613"/>
            <a:ext cx="2789238" cy="153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3518" name="Line 334"/>
          <p:cNvSpPr>
            <a:spLocks noChangeShapeType="1"/>
          </p:cNvSpPr>
          <p:nvPr/>
        </p:nvSpPr>
        <p:spPr bwMode="auto">
          <a:xfrm flipV="1">
            <a:off x="6224588" y="4892675"/>
            <a:ext cx="4762" cy="885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3519" name="Freeform 335"/>
          <p:cNvSpPr>
            <a:spLocks/>
          </p:cNvSpPr>
          <p:nvPr/>
        </p:nvSpPr>
        <p:spPr bwMode="auto">
          <a:xfrm>
            <a:off x="3614738" y="5405438"/>
            <a:ext cx="1241425" cy="981075"/>
          </a:xfrm>
          <a:custGeom>
            <a:avLst/>
            <a:gdLst>
              <a:gd name="T0" fmla="*/ 72 w 782"/>
              <a:gd name="T1" fmla="*/ 425 h 618"/>
              <a:gd name="T2" fmla="*/ 333 w 782"/>
              <a:gd name="T3" fmla="*/ 618 h 618"/>
              <a:gd name="T4" fmla="*/ 771 w 782"/>
              <a:gd name="T5" fmla="*/ 393 h 618"/>
              <a:gd name="T6" fmla="*/ 765 w 782"/>
              <a:gd name="T7" fmla="*/ 294 h 618"/>
              <a:gd name="T8" fmla="*/ 678 w 782"/>
              <a:gd name="T9" fmla="*/ 249 h 618"/>
              <a:gd name="T10" fmla="*/ 684 w 782"/>
              <a:gd name="T11" fmla="*/ 150 h 618"/>
              <a:gd name="T12" fmla="*/ 782 w 782"/>
              <a:gd name="T13" fmla="*/ 114 h 618"/>
              <a:gd name="T14" fmla="*/ 779 w 782"/>
              <a:gd name="T15" fmla="*/ 69 h 618"/>
              <a:gd name="T16" fmla="*/ 632 w 782"/>
              <a:gd name="T17" fmla="*/ 0 h 618"/>
              <a:gd name="T18" fmla="*/ 498 w 782"/>
              <a:gd name="T19" fmla="*/ 35 h 618"/>
              <a:gd name="T20" fmla="*/ 506 w 782"/>
              <a:gd name="T21" fmla="*/ 113 h 618"/>
              <a:gd name="T22" fmla="*/ 0 w 782"/>
              <a:gd name="T23" fmla="*/ 255 h 618"/>
              <a:gd name="T24" fmla="*/ 72 w 782"/>
              <a:gd name="T25" fmla="*/ 423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2" h="618">
                <a:moveTo>
                  <a:pt x="72" y="425"/>
                </a:moveTo>
                <a:lnTo>
                  <a:pt x="333" y="618"/>
                </a:lnTo>
                <a:lnTo>
                  <a:pt x="771" y="393"/>
                </a:lnTo>
                <a:lnTo>
                  <a:pt x="765" y="294"/>
                </a:lnTo>
                <a:lnTo>
                  <a:pt x="678" y="249"/>
                </a:lnTo>
                <a:lnTo>
                  <a:pt x="684" y="150"/>
                </a:lnTo>
                <a:lnTo>
                  <a:pt x="782" y="114"/>
                </a:lnTo>
                <a:lnTo>
                  <a:pt x="779" y="69"/>
                </a:lnTo>
                <a:lnTo>
                  <a:pt x="632" y="0"/>
                </a:lnTo>
                <a:lnTo>
                  <a:pt x="498" y="35"/>
                </a:lnTo>
                <a:lnTo>
                  <a:pt x="506" y="113"/>
                </a:lnTo>
                <a:lnTo>
                  <a:pt x="0" y="255"/>
                </a:lnTo>
                <a:lnTo>
                  <a:pt x="72" y="423"/>
                </a:lnTo>
              </a:path>
            </a:pathLst>
          </a:cu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3520" name="Freeform 336"/>
          <p:cNvSpPr>
            <a:spLocks/>
          </p:cNvSpPr>
          <p:nvPr/>
        </p:nvSpPr>
        <p:spPr bwMode="auto">
          <a:xfrm>
            <a:off x="4729163" y="5229225"/>
            <a:ext cx="404812" cy="381000"/>
          </a:xfrm>
          <a:custGeom>
            <a:avLst/>
            <a:gdLst>
              <a:gd name="T0" fmla="*/ 0 w 255"/>
              <a:gd name="T1" fmla="*/ 84 h 240"/>
              <a:gd name="T2" fmla="*/ 68 w 255"/>
              <a:gd name="T3" fmla="*/ 68 h 240"/>
              <a:gd name="T4" fmla="*/ 69 w 255"/>
              <a:gd name="T5" fmla="*/ 18 h 240"/>
              <a:gd name="T6" fmla="*/ 134 w 255"/>
              <a:gd name="T7" fmla="*/ 0 h 240"/>
              <a:gd name="T8" fmla="*/ 183 w 255"/>
              <a:gd name="T9" fmla="*/ 15 h 240"/>
              <a:gd name="T10" fmla="*/ 185 w 255"/>
              <a:gd name="T11" fmla="*/ 98 h 240"/>
              <a:gd name="T12" fmla="*/ 255 w 255"/>
              <a:gd name="T13" fmla="*/ 114 h 240"/>
              <a:gd name="T14" fmla="*/ 252 w 255"/>
              <a:gd name="T15" fmla="*/ 177 h 240"/>
              <a:gd name="T16" fmla="*/ 132 w 255"/>
              <a:gd name="T17" fmla="*/ 240 h 240"/>
              <a:gd name="T18" fmla="*/ 93 w 255"/>
              <a:gd name="T19" fmla="*/ 228 h 240"/>
              <a:gd name="T20" fmla="*/ 93 w 255"/>
              <a:gd name="T21" fmla="*/ 174 h 240"/>
              <a:gd name="T22" fmla="*/ 0 w 255"/>
              <a:gd name="T23" fmla="*/ 132 h 240"/>
              <a:gd name="T24" fmla="*/ 0 w 255"/>
              <a:gd name="T25" fmla="*/ 84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5" h="240">
                <a:moveTo>
                  <a:pt x="0" y="84"/>
                </a:moveTo>
                <a:lnTo>
                  <a:pt x="68" y="68"/>
                </a:lnTo>
                <a:lnTo>
                  <a:pt x="69" y="18"/>
                </a:lnTo>
                <a:lnTo>
                  <a:pt x="134" y="0"/>
                </a:lnTo>
                <a:lnTo>
                  <a:pt x="183" y="15"/>
                </a:lnTo>
                <a:lnTo>
                  <a:pt x="185" y="98"/>
                </a:lnTo>
                <a:lnTo>
                  <a:pt x="255" y="114"/>
                </a:lnTo>
                <a:lnTo>
                  <a:pt x="252" y="177"/>
                </a:lnTo>
                <a:lnTo>
                  <a:pt x="132" y="240"/>
                </a:lnTo>
                <a:lnTo>
                  <a:pt x="93" y="228"/>
                </a:lnTo>
                <a:lnTo>
                  <a:pt x="93" y="174"/>
                </a:lnTo>
                <a:lnTo>
                  <a:pt x="0" y="132"/>
                </a:lnTo>
                <a:lnTo>
                  <a:pt x="0" y="8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3521" name="Freeform 337"/>
          <p:cNvSpPr>
            <a:spLocks/>
          </p:cNvSpPr>
          <p:nvPr/>
        </p:nvSpPr>
        <p:spPr bwMode="auto">
          <a:xfrm>
            <a:off x="5018088" y="5384800"/>
            <a:ext cx="1228725" cy="968375"/>
          </a:xfrm>
          <a:custGeom>
            <a:avLst/>
            <a:gdLst>
              <a:gd name="T0" fmla="*/ 132 w 774"/>
              <a:gd name="T1" fmla="*/ 0 h 610"/>
              <a:gd name="T2" fmla="*/ 285 w 774"/>
              <a:gd name="T3" fmla="*/ 45 h 610"/>
              <a:gd name="T4" fmla="*/ 285 w 774"/>
              <a:gd name="T5" fmla="*/ 100 h 610"/>
              <a:gd name="T6" fmla="*/ 774 w 774"/>
              <a:gd name="T7" fmla="*/ 259 h 610"/>
              <a:gd name="T8" fmla="*/ 721 w 774"/>
              <a:gd name="T9" fmla="*/ 394 h 610"/>
              <a:gd name="T10" fmla="*/ 480 w 774"/>
              <a:gd name="T11" fmla="*/ 610 h 610"/>
              <a:gd name="T12" fmla="*/ 51 w 774"/>
              <a:gd name="T13" fmla="*/ 405 h 610"/>
              <a:gd name="T14" fmla="*/ 54 w 774"/>
              <a:gd name="T15" fmla="*/ 351 h 610"/>
              <a:gd name="T16" fmla="*/ 125 w 774"/>
              <a:gd name="T17" fmla="*/ 304 h 610"/>
              <a:gd name="T18" fmla="*/ 134 w 774"/>
              <a:gd name="T19" fmla="*/ 241 h 610"/>
              <a:gd name="T20" fmla="*/ 32 w 774"/>
              <a:gd name="T21" fmla="*/ 196 h 610"/>
              <a:gd name="T22" fmla="*/ 35 w 774"/>
              <a:gd name="T23" fmla="*/ 145 h 610"/>
              <a:gd name="T24" fmla="*/ 0 w 774"/>
              <a:gd name="T25" fmla="*/ 133 h 610"/>
              <a:gd name="T26" fmla="*/ 87 w 774"/>
              <a:gd name="T27" fmla="*/ 82 h 610"/>
              <a:gd name="T28" fmla="*/ 84 w 774"/>
              <a:gd name="T29" fmla="*/ 16 h 610"/>
              <a:gd name="T30" fmla="*/ 132 w 774"/>
              <a:gd name="T31" fmla="*/ 0 h 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74" h="610">
                <a:moveTo>
                  <a:pt x="132" y="0"/>
                </a:moveTo>
                <a:lnTo>
                  <a:pt x="285" y="45"/>
                </a:lnTo>
                <a:lnTo>
                  <a:pt x="285" y="100"/>
                </a:lnTo>
                <a:lnTo>
                  <a:pt x="774" y="259"/>
                </a:lnTo>
                <a:lnTo>
                  <a:pt x="721" y="394"/>
                </a:lnTo>
                <a:lnTo>
                  <a:pt x="480" y="610"/>
                </a:lnTo>
                <a:lnTo>
                  <a:pt x="51" y="405"/>
                </a:lnTo>
                <a:lnTo>
                  <a:pt x="54" y="351"/>
                </a:lnTo>
                <a:lnTo>
                  <a:pt x="125" y="304"/>
                </a:lnTo>
                <a:lnTo>
                  <a:pt x="134" y="241"/>
                </a:lnTo>
                <a:lnTo>
                  <a:pt x="32" y="196"/>
                </a:lnTo>
                <a:lnTo>
                  <a:pt x="35" y="145"/>
                </a:lnTo>
                <a:lnTo>
                  <a:pt x="0" y="133"/>
                </a:lnTo>
                <a:lnTo>
                  <a:pt x="87" y="82"/>
                </a:lnTo>
                <a:lnTo>
                  <a:pt x="84" y="16"/>
                </a:lnTo>
                <a:lnTo>
                  <a:pt x="132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3522" name="Freeform 338"/>
          <p:cNvSpPr>
            <a:spLocks/>
          </p:cNvSpPr>
          <p:nvPr/>
        </p:nvSpPr>
        <p:spPr bwMode="auto">
          <a:xfrm>
            <a:off x="4248150" y="5607050"/>
            <a:ext cx="1433513" cy="1427163"/>
          </a:xfrm>
          <a:custGeom>
            <a:avLst/>
            <a:gdLst>
              <a:gd name="T0" fmla="*/ 460 w 903"/>
              <a:gd name="T1" fmla="*/ 0 h 899"/>
              <a:gd name="T2" fmla="*/ 509 w 903"/>
              <a:gd name="T3" fmla="*/ 14 h 899"/>
              <a:gd name="T4" fmla="*/ 506 w 903"/>
              <a:gd name="T5" fmla="*/ 64 h 899"/>
              <a:gd name="T6" fmla="*/ 596 w 903"/>
              <a:gd name="T7" fmla="*/ 104 h 899"/>
              <a:gd name="T8" fmla="*/ 594 w 903"/>
              <a:gd name="T9" fmla="*/ 158 h 899"/>
              <a:gd name="T10" fmla="*/ 525 w 903"/>
              <a:gd name="T11" fmla="*/ 203 h 899"/>
              <a:gd name="T12" fmla="*/ 522 w 903"/>
              <a:gd name="T13" fmla="*/ 281 h 899"/>
              <a:gd name="T14" fmla="*/ 903 w 903"/>
              <a:gd name="T15" fmla="*/ 470 h 899"/>
              <a:gd name="T16" fmla="*/ 900 w 903"/>
              <a:gd name="T17" fmla="*/ 528 h 899"/>
              <a:gd name="T18" fmla="*/ 483 w 903"/>
              <a:gd name="T19" fmla="*/ 899 h 899"/>
              <a:gd name="T20" fmla="*/ 15 w 903"/>
              <a:gd name="T21" fmla="*/ 555 h 899"/>
              <a:gd name="T22" fmla="*/ 0 w 903"/>
              <a:gd name="T23" fmla="*/ 473 h 899"/>
              <a:gd name="T24" fmla="*/ 425 w 903"/>
              <a:gd name="T25" fmla="*/ 251 h 899"/>
              <a:gd name="T26" fmla="*/ 381 w 903"/>
              <a:gd name="T27" fmla="*/ 233 h 899"/>
              <a:gd name="T28" fmla="*/ 381 w 903"/>
              <a:gd name="T29" fmla="*/ 166 h 899"/>
              <a:gd name="T30" fmla="*/ 299 w 903"/>
              <a:gd name="T31" fmla="*/ 119 h 899"/>
              <a:gd name="T32" fmla="*/ 299 w 903"/>
              <a:gd name="T33" fmla="*/ 26 h 899"/>
              <a:gd name="T34" fmla="*/ 384 w 903"/>
              <a:gd name="T35" fmla="*/ 0 h 899"/>
              <a:gd name="T36" fmla="*/ 436 w 903"/>
              <a:gd name="T37" fmla="*/ 12 h 899"/>
              <a:gd name="T38" fmla="*/ 460 w 903"/>
              <a:gd name="T39" fmla="*/ 0 h 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03" h="899">
                <a:moveTo>
                  <a:pt x="460" y="0"/>
                </a:moveTo>
                <a:lnTo>
                  <a:pt x="509" y="14"/>
                </a:lnTo>
                <a:lnTo>
                  <a:pt x="506" y="64"/>
                </a:lnTo>
                <a:lnTo>
                  <a:pt x="596" y="104"/>
                </a:lnTo>
                <a:lnTo>
                  <a:pt x="594" y="158"/>
                </a:lnTo>
                <a:lnTo>
                  <a:pt x="525" y="203"/>
                </a:lnTo>
                <a:lnTo>
                  <a:pt x="522" y="281"/>
                </a:lnTo>
                <a:lnTo>
                  <a:pt x="903" y="470"/>
                </a:lnTo>
                <a:lnTo>
                  <a:pt x="900" y="528"/>
                </a:lnTo>
                <a:lnTo>
                  <a:pt x="483" y="899"/>
                </a:lnTo>
                <a:lnTo>
                  <a:pt x="15" y="555"/>
                </a:lnTo>
                <a:lnTo>
                  <a:pt x="0" y="473"/>
                </a:lnTo>
                <a:lnTo>
                  <a:pt x="425" y="251"/>
                </a:lnTo>
                <a:lnTo>
                  <a:pt x="381" y="233"/>
                </a:lnTo>
                <a:lnTo>
                  <a:pt x="381" y="166"/>
                </a:lnTo>
                <a:lnTo>
                  <a:pt x="299" y="119"/>
                </a:lnTo>
                <a:lnTo>
                  <a:pt x="299" y="26"/>
                </a:lnTo>
                <a:lnTo>
                  <a:pt x="384" y="0"/>
                </a:lnTo>
                <a:lnTo>
                  <a:pt x="436" y="12"/>
                </a:lnTo>
                <a:lnTo>
                  <a:pt x="460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3523" name="Line 339"/>
          <p:cNvSpPr>
            <a:spLocks noChangeShapeType="1"/>
          </p:cNvSpPr>
          <p:nvPr/>
        </p:nvSpPr>
        <p:spPr bwMode="auto">
          <a:xfrm flipH="1" flipV="1">
            <a:off x="3590925" y="4867275"/>
            <a:ext cx="31750" cy="957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3524" name="Rectangle 340"/>
          <p:cNvSpPr>
            <a:spLocks noChangeArrowheads="1"/>
          </p:cNvSpPr>
          <p:nvPr/>
        </p:nvSpPr>
        <p:spPr bwMode="auto">
          <a:xfrm>
            <a:off x="647700" y="1619250"/>
            <a:ext cx="1008063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3525" name="Rectangle 341"/>
          <p:cNvSpPr>
            <a:spLocks noChangeArrowheads="1"/>
          </p:cNvSpPr>
          <p:nvPr/>
        </p:nvSpPr>
        <p:spPr bwMode="auto">
          <a:xfrm>
            <a:off x="4103688" y="6300788"/>
            <a:ext cx="1873250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aphicFrame>
        <p:nvGraphicFramePr>
          <p:cNvPr id="2" name="Object 342"/>
          <p:cNvGraphicFramePr>
            <a:graphicFrameLocks noGrp="1" noChangeAspect="1"/>
          </p:cNvGraphicFramePr>
          <p:nvPr>
            <p:ph/>
          </p:nvPr>
        </p:nvGraphicFramePr>
        <p:xfrm>
          <a:off x="771525" y="2076450"/>
          <a:ext cx="8970963" cy="446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0" y="7164388"/>
            <a:ext cx="10080625" cy="395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TABLE OF CONTENTS</a:t>
            </a:r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6530975" y="4649788"/>
          <a:ext cx="2130425" cy="950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3311525" y="4311650"/>
            <a:ext cx="53276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3. EXPERIMENTS</a:t>
            </a:r>
          </a:p>
        </p:txBody>
      </p:sp>
      <p:grpSp>
        <p:nvGrpSpPr>
          <p:cNvPr id="95238" name="Group 6"/>
          <p:cNvGrpSpPr>
            <a:grpSpLocks/>
          </p:cNvGrpSpPr>
          <p:nvPr/>
        </p:nvGrpSpPr>
        <p:grpSpPr bwMode="auto">
          <a:xfrm>
            <a:off x="5545138" y="5795963"/>
            <a:ext cx="4321175" cy="1225550"/>
            <a:chOff x="3719" y="3696"/>
            <a:chExt cx="2722" cy="772"/>
          </a:xfrm>
        </p:grpSpPr>
        <p:sp>
          <p:nvSpPr>
            <p:cNvPr id="95239" name="Text Box 7"/>
            <p:cNvSpPr txBox="1">
              <a:spLocks noChangeArrowheads="1"/>
            </p:cNvSpPr>
            <p:nvPr/>
          </p:nvSpPr>
          <p:spPr bwMode="auto">
            <a:xfrm>
              <a:off x="4899" y="3940"/>
              <a:ext cx="1542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r>
                <a:rPr lang="en-GB" sz="6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REDUCTION OF COMPUTATIONAL COMPLEXITY</a:t>
              </a:r>
            </a:p>
            <a:p>
              <a:pPr eaLnBrk="1">
                <a:lnSpc>
                  <a:spcPct val="101000"/>
                </a:lnSpc>
              </a:pPr>
              <a:endParaRPr lang="en-GB" sz="6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r>
                <a:rPr lang="en-GB" sz="6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MULTIPLE EXTRACTION</a:t>
              </a: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endParaRPr lang="en-GB" sz="6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r>
                <a:rPr lang="en-GB" sz="6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LAYERS REBUILDING</a:t>
              </a: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endParaRPr lang="en-GB" sz="6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r>
                <a:rPr lang="en-GB" sz="6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CONTROL INTERACTIVE TRANSMISSIONS</a:t>
              </a: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endParaRPr lang="en-GB" sz="6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95240" name="Text Box 8"/>
            <p:cNvSpPr txBox="1">
              <a:spLocks noChangeArrowheads="1"/>
            </p:cNvSpPr>
            <p:nvPr/>
          </p:nvSpPr>
          <p:spPr bwMode="auto">
            <a:xfrm>
              <a:off x="3719" y="3696"/>
              <a:ext cx="2404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4. CONCLUSIONS</a:t>
              </a:r>
            </a:p>
          </p:txBody>
        </p:sp>
      </p:grpSp>
      <p:pic>
        <p:nvPicPr>
          <p:cNvPr id="95241" name="Picture 9" descr="SignificanceLevel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2771775"/>
            <a:ext cx="1944687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42" name="Text Box 10"/>
          <p:cNvSpPr txBox="1">
            <a:spLocks noChangeArrowheads="1"/>
          </p:cNvSpPr>
          <p:nvPr/>
        </p:nvSpPr>
        <p:spPr bwMode="auto">
          <a:xfrm>
            <a:off x="1511300" y="2771775"/>
            <a:ext cx="597535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2. RATE CONTROL 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METHODS</a:t>
            </a:r>
          </a:p>
        </p:txBody>
      </p:sp>
      <p:sp>
        <p:nvSpPr>
          <p:cNvPr id="95243" name="Text Box 11"/>
          <p:cNvSpPr txBox="1">
            <a:spLocks noChangeArrowheads="1"/>
          </p:cNvSpPr>
          <p:nvPr/>
        </p:nvSpPr>
        <p:spPr bwMode="auto">
          <a:xfrm>
            <a:off x="5832475" y="2555875"/>
            <a:ext cx="1655763" cy="129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CPI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ROC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CoRD</a:t>
            </a:r>
          </a:p>
        </p:txBody>
      </p:sp>
      <p:sp>
        <p:nvSpPr>
          <p:cNvPr id="95244" name="Text Box 12"/>
          <p:cNvSpPr txBox="1">
            <a:spLocks noChangeArrowheads="1"/>
          </p:cNvSpPr>
          <p:nvPr/>
        </p:nvSpPr>
        <p:spPr bwMode="auto">
          <a:xfrm>
            <a:off x="431800" y="1403350"/>
            <a:ext cx="309721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1. OVERVIEW</a:t>
            </a:r>
          </a:p>
        </p:txBody>
      </p:sp>
      <p:sp>
        <p:nvSpPr>
          <p:cNvPr id="95245" name="AutoShape 13"/>
          <p:cNvSpPr>
            <a:spLocks/>
          </p:cNvSpPr>
          <p:nvPr/>
        </p:nvSpPr>
        <p:spPr bwMode="auto">
          <a:xfrm>
            <a:off x="5400675" y="2555875"/>
            <a:ext cx="430213" cy="1296988"/>
          </a:xfrm>
          <a:prstGeom prst="leftBrace">
            <a:avLst>
              <a:gd name="adj1" fmla="val 2512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95246" name="Group 14"/>
          <p:cNvGrpSpPr>
            <a:grpSpLocks/>
          </p:cNvGrpSpPr>
          <p:nvPr/>
        </p:nvGrpSpPr>
        <p:grpSpPr bwMode="auto">
          <a:xfrm>
            <a:off x="1439863" y="1547813"/>
            <a:ext cx="3414712" cy="647700"/>
            <a:chOff x="907" y="975"/>
            <a:chExt cx="2151" cy="408"/>
          </a:xfrm>
        </p:grpSpPr>
        <p:sp>
          <p:nvSpPr>
            <p:cNvPr id="95247" name="Rectangle 15"/>
            <p:cNvSpPr>
              <a:spLocks noChangeArrowheads="1"/>
            </p:cNvSpPr>
            <p:nvPr/>
          </p:nvSpPr>
          <p:spPr bwMode="auto">
            <a:xfrm>
              <a:off x="971" y="1230"/>
              <a:ext cx="478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5248" name="Rectangle 16"/>
            <p:cNvSpPr>
              <a:spLocks noChangeArrowheads="1"/>
            </p:cNvSpPr>
            <p:nvPr/>
          </p:nvSpPr>
          <p:spPr bwMode="auto">
            <a:xfrm>
              <a:off x="1513" y="1230"/>
              <a:ext cx="350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5249" name="Rectangle 17"/>
            <p:cNvSpPr>
              <a:spLocks noChangeArrowheads="1"/>
            </p:cNvSpPr>
            <p:nvPr/>
          </p:nvSpPr>
          <p:spPr bwMode="auto">
            <a:xfrm>
              <a:off x="1927" y="1230"/>
              <a:ext cx="398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5250" name="Rectangle 18"/>
            <p:cNvSpPr>
              <a:spLocks noChangeArrowheads="1"/>
            </p:cNvSpPr>
            <p:nvPr/>
          </p:nvSpPr>
          <p:spPr bwMode="auto">
            <a:xfrm>
              <a:off x="2388" y="1230"/>
              <a:ext cx="271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5251" name="Rectangle 19"/>
            <p:cNvSpPr>
              <a:spLocks noChangeArrowheads="1"/>
            </p:cNvSpPr>
            <p:nvPr/>
          </p:nvSpPr>
          <p:spPr bwMode="auto">
            <a:xfrm>
              <a:off x="2723" y="1230"/>
              <a:ext cx="271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95252" name="Line 20"/>
            <p:cNvSpPr>
              <a:spLocks noChangeShapeType="1"/>
            </p:cNvSpPr>
            <p:nvPr/>
          </p:nvSpPr>
          <p:spPr bwMode="auto">
            <a:xfrm>
              <a:off x="907" y="1315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5253" name="Line 21"/>
            <p:cNvSpPr>
              <a:spLocks noChangeShapeType="1"/>
            </p:cNvSpPr>
            <p:nvPr/>
          </p:nvSpPr>
          <p:spPr bwMode="auto">
            <a:xfrm>
              <a:off x="1449" y="1315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5254" name="Line 22"/>
            <p:cNvSpPr>
              <a:spLocks noChangeShapeType="1"/>
            </p:cNvSpPr>
            <p:nvPr/>
          </p:nvSpPr>
          <p:spPr bwMode="auto">
            <a:xfrm>
              <a:off x="1863" y="1315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5255" name="Line 23"/>
            <p:cNvSpPr>
              <a:spLocks noChangeShapeType="1"/>
            </p:cNvSpPr>
            <p:nvPr/>
          </p:nvSpPr>
          <p:spPr bwMode="auto">
            <a:xfrm>
              <a:off x="2325" y="1315"/>
              <a:ext cx="63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5256" name="Line 24"/>
            <p:cNvSpPr>
              <a:spLocks noChangeShapeType="1"/>
            </p:cNvSpPr>
            <p:nvPr/>
          </p:nvSpPr>
          <p:spPr bwMode="auto">
            <a:xfrm>
              <a:off x="2660" y="1315"/>
              <a:ext cx="63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5257" name="Rectangle 25"/>
            <p:cNvSpPr>
              <a:spLocks noChangeArrowheads="1"/>
            </p:cNvSpPr>
            <p:nvPr/>
          </p:nvSpPr>
          <p:spPr bwMode="auto">
            <a:xfrm>
              <a:off x="2373" y="975"/>
              <a:ext cx="286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cxnSp>
          <p:nvCxnSpPr>
            <p:cNvPr id="95258" name="AutoShape 26"/>
            <p:cNvCxnSpPr>
              <a:cxnSpLocks noChangeShapeType="1"/>
              <a:stCxn id="95257" idx="1"/>
              <a:endCxn id="95249" idx="0"/>
            </p:cNvCxnSpPr>
            <p:nvPr/>
          </p:nvCxnSpPr>
          <p:spPr bwMode="auto">
            <a:xfrm rot="10800000" flipV="1">
              <a:off x="2126" y="1052"/>
              <a:ext cx="245" cy="176"/>
            </a:xfrm>
            <a:prstGeom prst="bentConnector2">
              <a:avLst/>
            </a:prstGeom>
            <a:noFill/>
            <a:ln w="9525">
              <a:solidFill>
                <a:srgbClr val="696185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259" name="AutoShape 27"/>
            <p:cNvCxnSpPr>
              <a:cxnSpLocks noChangeShapeType="1"/>
              <a:stCxn id="95257" idx="3"/>
              <a:endCxn id="95251" idx="0"/>
            </p:cNvCxnSpPr>
            <p:nvPr/>
          </p:nvCxnSpPr>
          <p:spPr bwMode="auto">
            <a:xfrm>
              <a:off x="2661" y="1052"/>
              <a:ext cx="198" cy="176"/>
            </a:xfrm>
            <a:prstGeom prst="bentConnector2">
              <a:avLst/>
            </a:prstGeom>
            <a:noFill/>
            <a:ln w="9525">
              <a:solidFill>
                <a:srgbClr val="696185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5260" name="Line 28"/>
            <p:cNvSpPr>
              <a:spLocks noChangeShapeType="1"/>
            </p:cNvSpPr>
            <p:nvPr/>
          </p:nvSpPr>
          <p:spPr bwMode="auto">
            <a:xfrm>
              <a:off x="2516" y="1128"/>
              <a:ext cx="0" cy="102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5261" name="Line 29"/>
            <p:cNvSpPr>
              <a:spLocks noChangeShapeType="1"/>
            </p:cNvSpPr>
            <p:nvPr/>
          </p:nvSpPr>
          <p:spPr bwMode="auto">
            <a:xfrm>
              <a:off x="2994" y="1317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95262" name="Rectangle 30"/>
          <p:cNvSpPr>
            <a:spLocks noChangeArrowheads="1"/>
          </p:cNvSpPr>
          <p:nvPr/>
        </p:nvSpPr>
        <p:spPr bwMode="auto">
          <a:xfrm>
            <a:off x="1008063" y="5795963"/>
            <a:ext cx="8856662" cy="13684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5263" name="Rectangle 31"/>
          <p:cNvSpPr>
            <a:spLocks noChangeArrowheads="1"/>
          </p:cNvSpPr>
          <p:nvPr/>
        </p:nvSpPr>
        <p:spPr bwMode="auto">
          <a:xfrm>
            <a:off x="431800" y="1258888"/>
            <a:ext cx="8424863" cy="29527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CODING PERFORMANCE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3527425" y="1403350"/>
            <a:ext cx="3168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ISO 12640-1 corpus</a:t>
            </a: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6335713" y="5559425"/>
            <a:ext cx="2736850" cy="87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1400" b="1">
                <a:solidFill>
                  <a:srgbClr val="333333"/>
                </a:solidFill>
                <a:latin typeface="Verdana" pitchFamily="34" charset="0"/>
              </a:rPr>
              <a:t>CORPUS FEATURES:</a:t>
            </a:r>
          </a:p>
          <a:p>
            <a:r>
              <a:rPr lang="es-ES" sz="1400" b="1">
                <a:solidFill>
                  <a:srgbClr val="333333"/>
                </a:solidFill>
                <a:latin typeface="Verdana" pitchFamily="34" charset="0"/>
              </a:rPr>
              <a:t>  </a:t>
            </a:r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- 8 images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size 2048x2560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gray scaled to 8 bpp</a:t>
            </a: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1223963" y="5508625"/>
            <a:ext cx="388778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1400" b="1">
                <a:solidFill>
                  <a:srgbClr val="333333"/>
                </a:solidFill>
                <a:latin typeface="Verdana" pitchFamily="34" charset="0"/>
              </a:rPr>
              <a:t>JPEG2000 CODING PARAMETERS:</a:t>
            </a:r>
          </a:p>
          <a:p>
            <a:r>
              <a:rPr lang="es-ES" sz="1400" b="1">
                <a:solidFill>
                  <a:srgbClr val="333333"/>
                </a:solidFill>
                <a:latin typeface="Verdana" pitchFamily="34" charset="0"/>
              </a:rPr>
              <a:t>  </a:t>
            </a:r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- 9/7 DWT 5 levels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derived quantization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code-block size 64x64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no precincts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RESTART coding variation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LRCP progression</a:t>
            </a:r>
          </a:p>
        </p:txBody>
      </p:sp>
      <p:pic>
        <p:nvPicPr>
          <p:cNvPr id="97287" name="Picture 7" descr="n8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4010025"/>
            <a:ext cx="1512888" cy="120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8" name="Picture 8" descr="n1_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2051050"/>
            <a:ext cx="1349375" cy="1687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9" name="Picture 9" descr="n2_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2051050"/>
            <a:ext cx="1349375" cy="1687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0" name="Picture 10" descr="n3_RG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4010025"/>
            <a:ext cx="1512888" cy="120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1" name="Picture 11" descr="n4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2482850"/>
            <a:ext cx="1512888" cy="120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2" name="Picture 12" descr="n5_RG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2051050"/>
            <a:ext cx="1349375" cy="1687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3" name="Picture 13" descr="n6_RG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4010025"/>
            <a:ext cx="1512887" cy="120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4" name="Picture 14" descr="n7_RG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4010025"/>
            <a:ext cx="1512887" cy="120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CODING PERFORMANCE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3024188" y="6300788"/>
            <a:ext cx="38877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AVERAGE PSNR DIFFERENCE</a:t>
            </a:r>
          </a:p>
        </p:txBody>
      </p:sp>
      <p:graphicFrame>
        <p:nvGraphicFramePr>
          <p:cNvPr id="2" name="Object 5"/>
          <p:cNvGraphicFramePr>
            <a:graphicFrameLocks noGrp="1" noChangeAspect="1"/>
          </p:cNvGraphicFramePr>
          <p:nvPr>
            <p:ph/>
          </p:nvPr>
        </p:nvGraphicFramePr>
        <p:xfrm>
          <a:off x="554038" y="1670050"/>
          <a:ext cx="8970962" cy="4465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3167063" y="6588125"/>
            <a:ext cx="1079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CPI</a:t>
            </a:r>
          </a:p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-0.122</a:t>
            </a:r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4462463" y="6588125"/>
            <a:ext cx="1079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ROC</a:t>
            </a:r>
          </a:p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-0.074</a:t>
            </a:r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5759450" y="6588125"/>
            <a:ext cx="1079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CoRD</a:t>
            </a:r>
          </a:p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-0.051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CODING PERFORMANCE</a:t>
            </a:r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/>
          </p:nvPr>
        </p:nvGraphicFramePr>
        <p:xfrm>
          <a:off x="554038" y="1670050"/>
          <a:ext cx="8970962" cy="4465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advTm="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CODING PERFORMANCE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2808288" y="6300788"/>
            <a:ext cx="38877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AVERAGE PSNR DIFFERENCE</a:t>
            </a: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2232025" y="6588125"/>
            <a:ext cx="20161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20 layers</a:t>
            </a:r>
          </a:p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-0.638</a:t>
            </a: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4392613" y="6588125"/>
            <a:ext cx="1295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40 layers</a:t>
            </a:r>
          </a:p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-0.058</a:t>
            </a:r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5761038" y="6588125"/>
            <a:ext cx="1079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CoRD</a:t>
            </a:r>
          </a:p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-0.051</a:t>
            </a:r>
          </a:p>
        </p:txBody>
      </p:sp>
      <p:graphicFrame>
        <p:nvGraphicFramePr>
          <p:cNvPr id="2" name="Object 8"/>
          <p:cNvGraphicFramePr>
            <a:graphicFrameLocks noGrp="1" noChangeAspect="1"/>
          </p:cNvGraphicFramePr>
          <p:nvPr>
            <p:ph/>
          </p:nvPr>
        </p:nvGraphicFramePr>
        <p:xfrm>
          <a:off x="555625" y="1670050"/>
          <a:ext cx="8970963" cy="4468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1727200" y="2195513"/>
            <a:ext cx="4032250" cy="4033837"/>
            <a:chOff x="1270" y="1383"/>
            <a:chExt cx="2540" cy="2541"/>
          </a:xfrm>
        </p:grpSpPr>
        <p:pic>
          <p:nvPicPr>
            <p:cNvPr id="11267" name="Picture 3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" y="1383"/>
              <a:ext cx="2540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68" name="Rectangle 4"/>
            <p:cNvSpPr>
              <a:spLocks noChangeArrowheads="1"/>
            </p:cNvSpPr>
            <p:nvPr/>
          </p:nvSpPr>
          <p:spPr bwMode="auto">
            <a:xfrm>
              <a:off x="1270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1269" name="Group 5"/>
          <p:cNvGrpSpPr>
            <a:grpSpLocks/>
          </p:cNvGrpSpPr>
          <p:nvPr/>
        </p:nvGrpSpPr>
        <p:grpSpPr bwMode="auto">
          <a:xfrm>
            <a:off x="1727200" y="2195513"/>
            <a:ext cx="4033838" cy="4033837"/>
            <a:chOff x="1088" y="1383"/>
            <a:chExt cx="2541" cy="2541"/>
          </a:xfrm>
        </p:grpSpPr>
        <p:pic>
          <p:nvPicPr>
            <p:cNvPr id="11270" name="Picture 6" descr="n2a_RGB-C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1383"/>
              <a:ext cx="2541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1" name="Rectangle 7"/>
            <p:cNvSpPr>
              <a:spLocks noChangeArrowheads="1"/>
            </p:cNvSpPr>
            <p:nvPr/>
          </p:nvSpPr>
          <p:spPr bwMode="auto">
            <a:xfrm>
              <a:off x="1089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1272" name="Group 8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11273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274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OVERVIEW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CODING PERFORMANCE</a:t>
            </a: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2663825" y="1403350"/>
            <a:ext cx="4752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REMOTE SENSING corpus</a:t>
            </a:r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5472113" y="5559425"/>
            <a:ext cx="4249737" cy="146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1400" b="1">
                <a:solidFill>
                  <a:srgbClr val="333333"/>
                </a:solidFill>
                <a:latin typeface="Verdana" pitchFamily="34" charset="0"/>
              </a:rPr>
              <a:t>CORPUS FEATURES:</a:t>
            </a:r>
          </a:p>
          <a:p>
            <a:r>
              <a:rPr lang="es-ES" sz="1400" b="1">
                <a:solidFill>
                  <a:srgbClr val="333333"/>
                </a:solidFill>
                <a:latin typeface="Verdana" pitchFamily="34" charset="0"/>
              </a:rPr>
              <a:t>  </a:t>
            </a:r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- 5 images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Sensors: TM (Landsat), HRG (SPOT)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different sizes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gray scaled to 8 bpp</a:t>
            </a:r>
          </a:p>
          <a:p>
            <a:endParaRPr lang="es-ES" sz="1400" b="1" i="1">
              <a:solidFill>
                <a:srgbClr val="333333"/>
              </a:solidFill>
              <a:latin typeface="Verdana" pitchFamily="34" charset="0"/>
            </a:endParaRPr>
          </a:p>
          <a:p>
            <a:endParaRPr lang="es-ES" sz="1400" b="1" i="1">
              <a:solidFill>
                <a:srgbClr val="333333"/>
              </a:solidFill>
              <a:latin typeface="Verdana" pitchFamily="34" charset="0"/>
            </a:endParaRPr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1223963" y="5508625"/>
            <a:ext cx="388778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1400" b="1">
                <a:solidFill>
                  <a:srgbClr val="333333"/>
                </a:solidFill>
                <a:latin typeface="Verdana" pitchFamily="34" charset="0"/>
              </a:rPr>
              <a:t>JPEG2000 CODING PARAMETERS:</a:t>
            </a:r>
          </a:p>
          <a:p>
            <a:r>
              <a:rPr lang="es-ES" sz="1400" b="1">
                <a:solidFill>
                  <a:srgbClr val="333333"/>
                </a:solidFill>
                <a:latin typeface="Verdana" pitchFamily="34" charset="0"/>
              </a:rPr>
              <a:t>  </a:t>
            </a:r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- 9/7 DWT 5 levels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derived quantization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code-block size 64x64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no precincts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RESTART coding variation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LRCP progression</a:t>
            </a:r>
          </a:p>
        </p:txBody>
      </p:sp>
      <p:pic>
        <p:nvPicPr>
          <p:cNvPr id="105479" name="Picture 7" descr="SPOT-R-GIR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3851275"/>
            <a:ext cx="1422400" cy="14224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80" name="Picture 8" descr="landsat-B-BCN"/>
          <p:cNvPicPr>
            <a:picLocks noChangeAspect="1" noChangeArrowheads="1"/>
          </p:cNvPicPr>
          <p:nvPr/>
        </p:nvPicPr>
        <p:blipFill>
          <a:blip r:embed="rId4" cstate="print">
            <a:lum bright="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2698750"/>
            <a:ext cx="1962150" cy="1962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81" name="Picture 9" descr="landsat-B-GIR"/>
          <p:cNvPicPr>
            <a:picLocks noChangeAspect="1" noChangeArrowheads="1"/>
          </p:cNvPicPr>
          <p:nvPr/>
        </p:nvPicPr>
        <p:blipFill>
          <a:blip r:embed="rId5">
            <a:lum bright="42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1989138"/>
            <a:ext cx="2233613" cy="143033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82" name="Picture 10" descr="landsat-G-PIR"/>
          <p:cNvPicPr>
            <a:picLocks noChangeAspect="1" noChangeArrowheads="1"/>
          </p:cNvPicPr>
          <p:nvPr/>
        </p:nvPicPr>
        <p:blipFill>
          <a:blip r:embed="rId6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3779838"/>
            <a:ext cx="2233613" cy="14874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83" name="Picture 11" descr="SPOT-I-GI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989138"/>
            <a:ext cx="1422400" cy="14224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CODING PERFORMANCE</a:t>
            </a: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2952750" y="6300788"/>
            <a:ext cx="3887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AVERAGE PSNR DIFFERENCE</a:t>
            </a:r>
          </a:p>
        </p:txBody>
      </p:sp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3095625" y="6588125"/>
            <a:ext cx="1079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CPI</a:t>
            </a:r>
          </a:p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-0.079</a:t>
            </a: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4391025" y="6588125"/>
            <a:ext cx="1079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ROC</a:t>
            </a:r>
          </a:p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-0.090</a:t>
            </a:r>
          </a:p>
        </p:txBody>
      </p:sp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5688013" y="6588125"/>
            <a:ext cx="1079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CoRD</a:t>
            </a:r>
          </a:p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-0.039</a:t>
            </a:r>
          </a:p>
        </p:txBody>
      </p:sp>
      <p:graphicFrame>
        <p:nvGraphicFramePr>
          <p:cNvPr id="2" name="Object 8"/>
          <p:cNvGraphicFramePr>
            <a:graphicFrameLocks noGrp="1" noChangeAspect="1"/>
          </p:cNvGraphicFramePr>
          <p:nvPr>
            <p:ph/>
          </p:nvPr>
        </p:nvGraphicFramePr>
        <p:xfrm>
          <a:off x="555625" y="1670050"/>
          <a:ext cx="8970963" cy="4478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7529" name="Rectangle 9"/>
          <p:cNvSpPr>
            <a:spLocks noChangeArrowheads="1"/>
          </p:cNvSpPr>
          <p:nvPr/>
        </p:nvSpPr>
        <p:spPr bwMode="auto">
          <a:xfrm>
            <a:off x="4543425" y="6632575"/>
            <a:ext cx="952500" cy="514350"/>
          </a:xfrm>
          <a:prstGeom prst="rect">
            <a:avLst/>
          </a:prstGeom>
          <a:noFill/>
          <a:ln w="19050">
            <a:solidFill>
              <a:srgbClr val="E41C1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CODING PERFORMANCE</a:t>
            </a:r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/>
          </p:nvPr>
        </p:nvGraphicFramePr>
        <p:xfrm>
          <a:off x="555625" y="1670050"/>
          <a:ext cx="8970963" cy="4478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advTm="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CODING PERFORMANCE</a:t>
            </a:r>
          </a:p>
        </p:txBody>
      </p:sp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2808288" y="6300788"/>
            <a:ext cx="38877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AVERAGE PSNR DIFFERENCE</a:t>
            </a:r>
          </a:p>
        </p:txBody>
      </p:sp>
      <p:graphicFrame>
        <p:nvGraphicFramePr>
          <p:cNvPr id="2" name="Object 5"/>
          <p:cNvGraphicFramePr>
            <a:graphicFrameLocks noGrp="1" noChangeAspect="1"/>
          </p:cNvGraphicFramePr>
          <p:nvPr>
            <p:ph/>
          </p:nvPr>
        </p:nvGraphicFramePr>
        <p:xfrm>
          <a:off x="554038" y="1670050"/>
          <a:ext cx="8694737" cy="4440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2232025" y="6588125"/>
            <a:ext cx="20161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20 layers</a:t>
            </a:r>
          </a:p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-0.377</a:t>
            </a: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4392613" y="6588125"/>
            <a:ext cx="1295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40 layers</a:t>
            </a:r>
          </a:p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-0.047</a:t>
            </a:r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5761038" y="6588125"/>
            <a:ext cx="1079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CoRD</a:t>
            </a:r>
          </a:p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-0.039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CODING PERFORMANCE</a:t>
            </a:r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3384550" y="1403350"/>
            <a:ext cx="3168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MEDICAL corpus</a:t>
            </a:r>
          </a:p>
        </p:txBody>
      </p:sp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6335713" y="5559425"/>
            <a:ext cx="3168650" cy="146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1400" b="1">
                <a:solidFill>
                  <a:srgbClr val="333333"/>
                </a:solidFill>
                <a:latin typeface="Verdana" pitchFamily="34" charset="0"/>
              </a:rPr>
              <a:t>CORPUS FEATURES:</a:t>
            </a:r>
          </a:p>
          <a:p>
            <a:r>
              <a:rPr lang="es-ES" sz="1400" b="1">
                <a:solidFill>
                  <a:srgbClr val="333333"/>
                </a:solidFill>
                <a:latin typeface="Verdana" pitchFamily="34" charset="0"/>
              </a:rPr>
              <a:t>  </a:t>
            </a:r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- 6 images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Type: CR, Mamo, Radio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Different sizes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gray scaled to 8 bpp</a:t>
            </a:r>
          </a:p>
          <a:p>
            <a:endParaRPr lang="es-ES" sz="1400" b="1" i="1">
              <a:solidFill>
                <a:srgbClr val="333333"/>
              </a:solidFill>
              <a:latin typeface="Verdana" pitchFamily="34" charset="0"/>
            </a:endParaRPr>
          </a:p>
          <a:p>
            <a:endParaRPr lang="es-ES" sz="1400" b="1" i="1">
              <a:solidFill>
                <a:srgbClr val="333333"/>
              </a:solidFill>
              <a:latin typeface="Verdana" pitchFamily="34" charset="0"/>
            </a:endParaRPr>
          </a:p>
        </p:txBody>
      </p:sp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1223963" y="5508625"/>
            <a:ext cx="388778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1400" b="1">
                <a:solidFill>
                  <a:srgbClr val="333333"/>
                </a:solidFill>
                <a:latin typeface="Verdana" pitchFamily="34" charset="0"/>
              </a:rPr>
              <a:t>JPEG2000 CODING PARAMETERS:</a:t>
            </a:r>
          </a:p>
          <a:p>
            <a:r>
              <a:rPr lang="es-ES" sz="1400" b="1">
                <a:solidFill>
                  <a:srgbClr val="333333"/>
                </a:solidFill>
                <a:latin typeface="Verdana" pitchFamily="34" charset="0"/>
              </a:rPr>
              <a:t>  </a:t>
            </a:r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- 9/7 DWT 5 levels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derived quantization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code-block size 64x64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no precincts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RESTART coding variation</a:t>
            </a:r>
          </a:p>
          <a:p>
            <a:r>
              <a:rPr lang="es-ES" sz="1400" b="1" i="1">
                <a:solidFill>
                  <a:srgbClr val="333333"/>
                </a:solidFill>
                <a:latin typeface="Verdana" pitchFamily="34" charset="0"/>
              </a:rPr>
              <a:t>  - LRCP progression</a:t>
            </a:r>
          </a:p>
        </p:txBody>
      </p:sp>
      <p:pic>
        <p:nvPicPr>
          <p:cNvPr id="113671" name="Picture 7" descr="radi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38" y="3779838"/>
            <a:ext cx="1042987" cy="1512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2" name="Picture 8" descr="CR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3851275"/>
            <a:ext cx="1096963" cy="1331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3" name="Picture 9" descr="mamo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2051050"/>
            <a:ext cx="1203325" cy="1441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4" name="Picture 10" descr="mamo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2051050"/>
            <a:ext cx="1203325" cy="1439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5" name="Picture 11" descr="radio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052638"/>
            <a:ext cx="1439863" cy="1439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6" name="Picture 12" descr="radio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3779838"/>
            <a:ext cx="1135062" cy="1512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CODING PERFORMANCE</a:t>
            </a: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2952750" y="6300788"/>
            <a:ext cx="3887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AVERAGE PSNR DIFFERENCE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3097213" y="6588125"/>
            <a:ext cx="1079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CPI</a:t>
            </a:r>
          </a:p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-0.097</a:t>
            </a:r>
          </a:p>
        </p:txBody>
      </p:sp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4392613" y="6588125"/>
            <a:ext cx="1079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ROC</a:t>
            </a:r>
          </a:p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-0.104</a:t>
            </a:r>
          </a:p>
        </p:txBody>
      </p:sp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5689600" y="6588125"/>
            <a:ext cx="1079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CoRD</a:t>
            </a:r>
          </a:p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-0.053</a:t>
            </a:r>
          </a:p>
        </p:txBody>
      </p:sp>
      <p:graphicFrame>
        <p:nvGraphicFramePr>
          <p:cNvPr id="2" name="Object 8"/>
          <p:cNvGraphicFramePr>
            <a:graphicFrameLocks noGrp="1" noChangeAspect="1"/>
          </p:cNvGraphicFramePr>
          <p:nvPr>
            <p:ph/>
          </p:nvPr>
        </p:nvGraphicFramePr>
        <p:xfrm>
          <a:off x="554038" y="1670050"/>
          <a:ext cx="8970962" cy="4491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4545013" y="6632575"/>
            <a:ext cx="952500" cy="514350"/>
          </a:xfrm>
          <a:prstGeom prst="rect">
            <a:avLst/>
          </a:prstGeom>
          <a:noFill/>
          <a:ln w="19050">
            <a:solidFill>
              <a:srgbClr val="E41C1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CODING PERFORMANCE</a:t>
            </a:r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/>
          </p:nvPr>
        </p:nvGraphicFramePr>
        <p:xfrm>
          <a:off x="554038" y="1670050"/>
          <a:ext cx="8970962" cy="4491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advTm="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CODING PERFORMANCE</a:t>
            </a: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2952750" y="6300788"/>
            <a:ext cx="3887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AVERAGE PSNR DIFFERENCE</a:t>
            </a:r>
          </a:p>
        </p:txBody>
      </p:sp>
      <p:graphicFrame>
        <p:nvGraphicFramePr>
          <p:cNvPr id="2" name="Object 5"/>
          <p:cNvGraphicFramePr>
            <a:graphicFrameLocks noGrp="1" noChangeAspect="1"/>
          </p:cNvGraphicFramePr>
          <p:nvPr>
            <p:ph/>
          </p:nvPr>
        </p:nvGraphicFramePr>
        <p:xfrm>
          <a:off x="563563" y="1681163"/>
          <a:ext cx="8955087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2376488" y="6588125"/>
            <a:ext cx="20161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20 layers</a:t>
            </a:r>
          </a:p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-0.377</a:t>
            </a:r>
          </a:p>
        </p:txBody>
      </p:sp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4537075" y="6588125"/>
            <a:ext cx="1295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40 layers</a:t>
            </a:r>
          </a:p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-0.096</a:t>
            </a:r>
          </a:p>
        </p:txBody>
      </p:sp>
      <p:sp>
        <p:nvSpPr>
          <p:cNvPr id="119816" name="Text Box 8"/>
          <p:cNvSpPr txBox="1">
            <a:spLocks noChangeArrowheads="1"/>
          </p:cNvSpPr>
          <p:nvPr/>
        </p:nvSpPr>
        <p:spPr bwMode="auto">
          <a:xfrm>
            <a:off x="5905500" y="6588125"/>
            <a:ext cx="1079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CoRD</a:t>
            </a:r>
          </a:p>
          <a:p>
            <a:pPr algn="r" eaLnBrk="1">
              <a:lnSpc>
                <a:spcPct val="101000"/>
              </a:lnSpc>
            </a:pPr>
            <a:r>
              <a:rPr lang="en-GB" sz="16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-0.053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VISUAL COMPARISON</a:t>
            </a:r>
          </a:p>
        </p:txBody>
      </p:sp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554288"/>
            <a:ext cx="3074988" cy="3313112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2554288"/>
            <a:ext cx="3060700" cy="3313112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5" y="2554288"/>
            <a:ext cx="3067050" cy="3313112"/>
          </a:xfrm>
          <a:prstGeom prst="rect">
            <a:avLst/>
          </a:prstGeom>
          <a:noFill/>
          <a:ln w="19050">
            <a:solidFill>
              <a:srgbClr val="C8383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1152525" y="1619250"/>
            <a:ext cx="8567738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000" b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IMAGE:</a:t>
            </a: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Portrait, gray scaled</a:t>
            </a:r>
          </a:p>
          <a:p>
            <a:pPr eaLnBrk="1">
              <a:lnSpc>
                <a:spcPct val="101000"/>
              </a:lnSpc>
            </a:pPr>
            <a:r>
              <a:rPr lang="en-GB" sz="2000" b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COMPRESSION RATIO:</a:t>
            </a: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0.03125 bps (256:1)</a:t>
            </a:r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863600" y="6011863"/>
            <a:ext cx="158432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2000" b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 layer</a:t>
            </a:r>
          </a:p>
          <a:p>
            <a:pPr algn="ctr" eaLnBrk="1">
              <a:lnSpc>
                <a:spcPct val="101000"/>
              </a:lnSpc>
            </a:pPr>
            <a:r>
              <a:rPr lang="en-GB" sz="2000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23.06 dB</a:t>
            </a:r>
          </a:p>
        </p:txBody>
      </p:sp>
      <p:sp>
        <p:nvSpPr>
          <p:cNvPr id="121865" name="Text Box 9"/>
          <p:cNvSpPr txBox="1">
            <a:spLocks noChangeArrowheads="1"/>
          </p:cNvSpPr>
          <p:nvPr/>
        </p:nvSpPr>
        <p:spPr bwMode="auto">
          <a:xfrm>
            <a:off x="4176713" y="6011863"/>
            <a:ext cx="158432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2000" b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40 layers</a:t>
            </a:r>
          </a:p>
          <a:p>
            <a:pPr algn="ctr" eaLnBrk="1">
              <a:lnSpc>
                <a:spcPct val="101000"/>
              </a:lnSpc>
            </a:pPr>
            <a:r>
              <a:rPr lang="en-GB" sz="2000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24.7 dB</a:t>
            </a:r>
          </a:p>
        </p:txBody>
      </p:sp>
      <p:sp>
        <p:nvSpPr>
          <p:cNvPr id="121866" name="Text Box 10"/>
          <p:cNvSpPr txBox="1">
            <a:spLocks noChangeArrowheads="1"/>
          </p:cNvSpPr>
          <p:nvPr/>
        </p:nvSpPr>
        <p:spPr bwMode="auto">
          <a:xfrm>
            <a:off x="6985000" y="6046788"/>
            <a:ext cx="2519363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2000" b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 layer + CoRD</a:t>
            </a:r>
          </a:p>
          <a:p>
            <a:pPr algn="ctr" eaLnBrk="1">
              <a:lnSpc>
                <a:spcPct val="101000"/>
              </a:lnSpc>
            </a:pPr>
            <a:r>
              <a:rPr lang="en-GB" sz="2000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24.7 dB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COMPUTATIONAL LOAD OF CoRD</a:t>
            </a:r>
          </a:p>
        </p:txBody>
      </p:sp>
      <p:graphicFrame>
        <p:nvGraphicFramePr>
          <p:cNvPr id="123908" name="Group 4"/>
          <p:cNvGraphicFramePr>
            <a:graphicFrameLocks noGrp="1"/>
          </p:cNvGraphicFramePr>
          <p:nvPr/>
        </p:nvGraphicFramePr>
        <p:xfrm>
          <a:off x="1223963" y="1855788"/>
          <a:ext cx="8208962" cy="4445000"/>
        </p:xfrm>
        <a:graphic>
          <a:graphicData uri="http://schemas.openxmlformats.org/drawingml/2006/table">
            <a:tbl>
              <a:tblPr/>
              <a:tblGrid>
                <a:gridCol w="1223962"/>
                <a:gridCol w="2808288"/>
                <a:gridCol w="1363662"/>
                <a:gridCol w="2813050"/>
              </a:tblGrid>
              <a:tr h="198438"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#CODING PASSES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449263" rtl="0" eaLnBrk="1" fontAlgn="b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bps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CODING TIME (tier-1)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SPEED UP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CODED / INCLUDED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163"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ctr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0.0625</a:t>
                      </a:r>
                      <a:endParaRPr kumimoji="0" lang="en-GB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ctr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6%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ctr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16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PCRD: 23307  /  1387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CoRD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:    1431 /  1430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ctr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0.125</a:t>
                      </a:r>
                      <a:endParaRPr kumimoji="0" lang="en-GB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ctr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10%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ctr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10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PCRD: 23307  /  2550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CoRD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:   2552  /  2551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ctr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0.25</a:t>
                      </a:r>
                      <a:endParaRPr kumimoji="0" lang="en-GB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ctr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15%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ctr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6.6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PCRD: 23307  /  4508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CoRD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:   4309  /  4038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ctr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0.5</a:t>
                      </a:r>
                      <a:endParaRPr kumimoji="0" lang="en-GB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ctr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25%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ctr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4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PCRD: 23307  /  7136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CoRD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:   6697  /  6696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ctr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</a:t>
                      </a:r>
                      <a:endParaRPr kumimoji="0" lang="en-GB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ctr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35%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ctr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2.9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PCRD: 23307  /  10507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CoRD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:  10205 /  10204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ctr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</a:t>
                      </a:r>
                      <a:endParaRPr kumimoji="0" lang="en-GB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ctr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50%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49263" rtl="0" eaLnBrk="1" fontAlgn="ctr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PCRD: 23307  /  15126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n-GB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CoRD</a:t>
                      </a: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:  14679 /  14678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974" name="Rectangle 70"/>
          <p:cNvSpPr>
            <a:spLocks noChangeArrowheads="1"/>
          </p:cNvSpPr>
          <p:nvPr/>
        </p:nvSpPr>
        <p:spPr bwMode="auto">
          <a:xfrm>
            <a:off x="2462213" y="2978150"/>
            <a:ext cx="2789237" cy="144463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3975" name="Rectangle 71"/>
          <p:cNvSpPr>
            <a:spLocks noChangeArrowheads="1"/>
          </p:cNvSpPr>
          <p:nvPr/>
        </p:nvSpPr>
        <p:spPr bwMode="auto">
          <a:xfrm>
            <a:off x="2447925" y="2979738"/>
            <a:ext cx="149225" cy="141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3976" name="Rectangle 72"/>
          <p:cNvSpPr>
            <a:spLocks noChangeArrowheads="1"/>
          </p:cNvSpPr>
          <p:nvPr/>
        </p:nvSpPr>
        <p:spPr bwMode="auto">
          <a:xfrm>
            <a:off x="2733675" y="3613150"/>
            <a:ext cx="2519363" cy="144463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3977" name="Rectangle 73"/>
          <p:cNvSpPr>
            <a:spLocks noChangeArrowheads="1"/>
          </p:cNvSpPr>
          <p:nvPr/>
        </p:nvSpPr>
        <p:spPr bwMode="auto">
          <a:xfrm>
            <a:off x="2447925" y="3614738"/>
            <a:ext cx="360363" cy="141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3978" name="Rectangle 74"/>
          <p:cNvSpPr>
            <a:spLocks noChangeArrowheads="1"/>
          </p:cNvSpPr>
          <p:nvPr/>
        </p:nvSpPr>
        <p:spPr bwMode="auto">
          <a:xfrm>
            <a:off x="2735263" y="4248150"/>
            <a:ext cx="2519362" cy="144463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3979" name="Rectangle 75"/>
          <p:cNvSpPr>
            <a:spLocks noChangeArrowheads="1"/>
          </p:cNvSpPr>
          <p:nvPr/>
        </p:nvSpPr>
        <p:spPr bwMode="auto">
          <a:xfrm>
            <a:off x="2447925" y="4249738"/>
            <a:ext cx="428625" cy="141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3980" name="Rectangle 76"/>
          <p:cNvSpPr>
            <a:spLocks noChangeArrowheads="1"/>
          </p:cNvSpPr>
          <p:nvPr/>
        </p:nvSpPr>
        <p:spPr bwMode="auto">
          <a:xfrm>
            <a:off x="2740025" y="4881563"/>
            <a:ext cx="2519363" cy="144462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3981" name="Rectangle 77"/>
          <p:cNvSpPr>
            <a:spLocks noChangeArrowheads="1"/>
          </p:cNvSpPr>
          <p:nvPr/>
        </p:nvSpPr>
        <p:spPr bwMode="auto">
          <a:xfrm>
            <a:off x="2447925" y="4883150"/>
            <a:ext cx="703263" cy="1412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3982" name="Rectangle 78"/>
          <p:cNvSpPr>
            <a:spLocks noChangeArrowheads="1"/>
          </p:cNvSpPr>
          <p:nvPr/>
        </p:nvSpPr>
        <p:spPr bwMode="auto">
          <a:xfrm>
            <a:off x="2736850" y="5518150"/>
            <a:ext cx="2519363" cy="144463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3983" name="Rectangle 79"/>
          <p:cNvSpPr>
            <a:spLocks noChangeArrowheads="1"/>
          </p:cNvSpPr>
          <p:nvPr/>
        </p:nvSpPr>
        <p:spPr bwMode="auto">
          <a:xfrm>
            <a:off x="2447925" y="5516563"/>
            <a:ext cx="946150" cy="1412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3984" name="Rectangle 80"/>
          <p:cNvSpPr>
            <a:spLocks noChangeArrowheads="1"/>
          </p:cNvSpPr>
          <p:nvPr/>
        </p:nvSpPr>
        <p:spPr bwMode="auto">
          <a:xfrm>
            <a:off x="2730500" y="6148388"/>
            <a:ext cx="2519363" cy="144462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3985" name="Rectangle 81"/>
          <p:cNvSpPr>
            <a:spLocks noChangeArrowheads="1"/>
          </p:cNvSpPr>
          <p:nvPr/>
        </p:nvSpPr>
        <p:spPr bwMode="auto">
          <a:xfrm>
            <a:off x="2447925" y="6149975"/>
            <a:ext cx="1427163" cy="1412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3986" name="Text Box 82"/>
          <p:cNvSpPr txBox="1">
            <a:spLocks noChangeArrowheads="1"/>
          </p:cNvSpPr>
          <p:nvPr/>
        </p:nvSpPr>
        <p:spPr bwMode="auto">
          <a:xfrm>
            <a:off x="4608513" y="6300788"/>
            <a:ext cx="48244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>
              <a:lnSpc>
                <a:spcPct val="101000"/>
              </a:lnSpc>
            </a:pPr>
            <a:r>
              <a:rPr lang="en-GB" sz="16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ISO 12640-1 average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1727200" y="2195513"/>
            <a:ext cx="4033838" cy="4033837"/>
            <a:chOff x="1088" y="1383"/>
            <a:chExt cx="2541" cy="2541"/>
          </a:xfrm>
        </p:grpSpPr>
        <p:pic>
          <p:nvPicPr>
            <p:cNvPr id="13315" name="Picture 3" descr="n2a_RGB-C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1383"/>
              <a:ext cx="2541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6" name="Rectangle 4"/>
            <p:cNvSpPr>
              <a:spLocks noChangeArrowheads="1"/>
            </p:cNvSpPr>
            <p:nvPr/>
          </p:nvSpPr>
          <p:spPr bwMode="auto">
            <a:xfrm>
              <a:off x="1089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13318" name="Line 6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319" name="Rectangle 7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13320" name="Group 8"/>
          <p:cNvGrpSpPr>
            <a:grpSpLocks/>
          </p:cNvGrpSpPr>
          <p:nvPr/>
        </p:nvGrpSpPr>
        <p:grpSpPr bwMode="auto">
          <a:xfrm>
            <a:off x="7777163" y="2339975"/>
            <a:ext cx="2087562" cy="1439863"/>
            <a:chOff x="4899" y="1837"/>
            <a:chExt cx="1315" cy="907"/>
          </a:xfrm>
        </p:grpSpPr>
        <p:grpSp>
          <p:nvGrpSpPr>
            <p:cNvPr id="13321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3322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3323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>
                    <a:latin typeface="Verdana" pitchFamily="34" charset="0"/>
                  </a:rPr>
                  <a:t>WAVELET</a:t>
                </a:r>
              </a:p>
              <a:p>
                <a:pPr algn="ctr"/>
                <a:r>
                  <a:rPr lang="es-ES" sz="1400" b="1">
                    <a:latin typeface="Verdana" pitchFamily="34" charset="0"/>
                  </a:rPr>
                  <a:t>TRANSFORM</a:t>
                </a:r>
              </a:p>
            </p:txBody>
          </p:sp>
        </p:grpSp>
        <p:grpSp>
          <p:nvGrpSpPr>
            <p:cNvPr id="13324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3325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3326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>
                    <a:latin typeface="Verdana" pitchFamily="34" charset="0"/>
                  </a:rPr>
                  <a:t>QUANTIZATION</a:t>
                </a:r>
              </a:p>
            </p:txBody>
          </p:sp>
        </p:grpSp>
      </p:grpSp>
      <p:grpSp>
        <p:nvGrpSpPr>
          <p:cNvPr id="13327" name="Group 15"/>
          <p:cNvGrpSpPr>
            <a:grpSpLocks/>
          </p:cNvGrpSpPr>
          <p:nvPr/>
        </p:nvGrpSpPr>
        <p:grpSpPr bwMode="auto">
          <a:xfrm>
            <a:off x="1655763" y="2124075"/>
            <a:ext cx="4176712" cy="4176713"/>
            <a:chOff x="1043" y="1338"/>
            <a:chExt cx="2631" cy="2631"/>
          </a:xfrm>
        </p:grpSpPr>
        <p:sp>
          <p:nvSpPr>
            <p:cNvPr id="13328" name="Rectangle 16"/>
            <p:cNvSpPr>
              <a:spLocks noChangeArrowheads="1"/>
            </p:cNvSpPr>
            <p:nvPr/>
          </p:nvSpPr>
          <p:spPr bwMode="auto">
            <a:xfrm>
              <a:off x="1043" y="1338"/>
              <a:ext cx="2631" cy="2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13329" name="Group 17"/>
            <p:cNvGrpSpPr>
              <a:grpSpLocks/>
            </p:cNvGrpSpPr>
            <p:nvPr/>
          </p:nvGrpSpPr>
          <p:grpSpPr bwMode="auto">
            <a:xfrm>
              <a:off x="1088" y="1383"/>
              <a:ext cx="2541" cy="2541"/>
              <a:chOff x="1088" y="1383"/>
              <a:chExt cx="2541" cy="2541"/>
            </a:xfrm>
          </p:grpSpPr>
          <p:pic>
            <p:nvPicPr>
              <p:cNvPr id="13330" name="Picture 18" descr="HH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2744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31" name="Picture 19" descr="H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1383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32" name="Picture 20" descr="LH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744"/>
                <a:ext cx="1179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33" name="Picture 21" descr="H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1383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34" name="Picture 22" descr="HH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35" name="Picture 23" descr="LH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36" name="Picture 24" descr="n2a_RGB-LL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" y="1383"/>
                <a:ext cx="544" cy="5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OVERVIEW</a:t>
            </a:r>
          </a:p>
        </p:txBody>
      </p:sp>
      <p:sp>
        <p:nvSpPr>
          <p:cNvPr id="13339" name="AutoShape 27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640762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RATE CONTROL METHODS COMPARISON</a:t>
            </a: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3311525" y="1403350"/>
            <a:ext cx="3671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coding performance</a:t>
            </a:r>
            <a:endParaRPr lang="en-GB" sz="2000" i="1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25957" name="Line 5"/>
          <p:cNvSpPr>
            <a:spLocks noChangeShapeType="1"/>
          </p:cNvSpPr>
          <p:nvPr/>
        </p:nvSpPr>
        <p:spPr bwMode="auto">
          <a:xfrm>
            <a:off x="576263" y="4283075"/>
            <a:ext cx="9001125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25958" name="Rectangle 6"/>
          <p:cNvSpPr>
            <a:spLocks noChangeArrowheads="1"/>
          </p:cNvSpPr>
          <p:nvPr/>
        </p:nvSpPr>
        <p:spPr bwMode="auto">
          <a:xfrm>
            <a:off x="792163" y="2124075"/>
            <a:ext cx="287337" cy="2159000"/>
          </a:xfrm>
          <a:prstGeom prst="rect">
            <a:avLst/>
          </a:prstGeom>
          <a:solidFill>
            <a:srgbClr val="33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792163" y="4284663"/>
            <a:ext cx="287337" cy="2159000"/>
          </a:xfrm>
          <a:prstGeom prst="rect">
            <a:avLst/>
          </a:prstGeom>
          <a:solidFill>
            <a:srgbClr val="33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5960" name="Text Box 8"/>
          <p:cNvSpPr txBox="1">
            <a:spLocks noChangeArrowheads="1"/>
          </p:cNvSpPr>
          <p:nvPr/>
        </p:nvSpPr>
        <p:spPr bwMode="auto">
          <a:xfrm>
            <a:off x="742950" y="3741738"/>
            <a:ext cx="36036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600" b="1">
                <a:solidFill>
                  <a:srgbClr val="333333"/>
                </a:solidFill>
                <a:latin typeface="Verdana" pitchFamily="34" charset="0"/>
              </a:rPr>
              <a:t>P</a:t>
            </a:r>
          </a:p>
          <a:p>
            <a:pPr algn="ctr" eaLnBrk="1">
              <a:lnSpc>
                <a:spcPct val="101000"/>
              </a:lnSpc>
            </a:pPr>
            <a:r>
              <a:rPr lang="en-GB" sz="1600" b="1">
                <a:solidFill>
                  <a:srgbClr val="333333"/>
                </a:solidFill>
                <a:latin typeface="Verdana" pitchFamily="34" charset="0"/>
              </a:rPr>
              <a:t>C</a:t>
            </a:r>
          </a:p>
          <a:p>
            <a:pPr algn="ctr" eaLnBrk="1">
              <a:lnSpc>
                <a:spcPct val="101000"/>
              </a:lnSpc>
            </a:pPr>
            <a:r>
              <a:rPr lang="en-GB" sz="1600" b="1">
                <a:solidFill>
                  <a:srgbClr val="333333"/>
                </a:solidFill>
                <a:latin typeface="Verdana" pitchFamily="34" charset="0"/>
              </a:rPr>
              <a:t>R</a:t>
            </a:r>
          </a:p>
          <a:p>
            <a:pPr algn="ctr" eaLnBrk="1">
              <a:lnSpc>
                <a:spcPct val="101000"/>
              </a:lnSpc>
            </a:pPr>
            <a:r>
              <a:rPr lang="en-GB" sz="1600" b="1">
                <a:solidFill>
                  <a:srgbClr val="333333"/>
                </a:solidFill>
                <a:latin typeface="Verdana" pitchFamily="34" charset="0"/>
              </a:rPr>
              <a:t>D</a:t>
            </a:r>
          </a:p>
        </p:txBody>
      </p:sp>
      <p:grpSp>
        <p:nvGrpSpPr>
          <p:cNvPr id="125961" name="Group 9"/>
          <p:cNvGrpSpPr>
            <a:grpSpLocks/>
          </p:cNvGrpSpPr>
          <p:nvPr/>
        </p:nvGrpSpPr>
        <p:grpSpPr bwMode="auto">
          <a:xfrm>
            <a:off x="1046163" y="1763713"/>
            <a:ext cx="2554287" cy="4935537"/>
            <a:chOff x="659" y="1111"/>
            <a:chExt cx="1609" cy="3109"/>
          </a:xfrm>
        </p:grpSpPr>
        <p:sp>
          <p:nvSpPr>
            <p:cNvPr id="125962" name="Line 10"/>
            <p:cNvSpPr>
              <a:spLocks noChangeShapeType="1"/>
            </p:cNvSpPr>
            <p:nvPr/>
          </p:nvSpPr>
          <p:spPr bwMode="auto">
            <a:xfrm flipV="1">
              <a:off x="2267" y="1292"/>
              <a:ext cx="1" cy="28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25963" name="Text Box 11"/>
            <p:cNvSpPr txBox="1">
              <a:spLocks noChangeArrowheads="1"/>
            </p:cNvSpPr>
            <p:nvPr/>
          </p:nvSpPr>
          <p:spPr bwMode="auto">
            <a:xfrm>
              <a:off x="726" y="1111"/>
              <a:ext cx="1180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n-GB" sz="14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0.125 bps</a:t>
              </a:r>
              <a:endParaRPr lang="en-GB" sz="1400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125964" name="Text Box 12"/>
            <p:cNvSpPr txBox="1">
              <a:spLocks noChangeArrowheads="1"/>
            </p:cNvSpPr>
            <p:nvPr/>
          </p:nvSpPr>
          <p:spPr bwMode="auto">
            <a:xfrm>
              <a:off x="725" y="4029"/>
              <a:ext cx="1180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n-GB" sz="14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0.125 bps</a:t>
              </a:r>
              <a:endParaRPr lang="en-GB" sz="1400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grpSp>
          <p:nvGrpSpPr>
            <p:cNvPr id="125965" name="Group 13"/>
            <p:cNvGrpSpPr>
              <a:grpSpLocks/>
            </p:cNvGrpSpPr>
            <p:nvPr/>
          </p:nvGrpSpPr>
          <p:grpSpPr bwMode="auto">
            <a:xfrm>
              <a:off x="659" y="1338"/>
              <a:ext cx="1493" cy="1693"/>
              <a:chOff x="659" y="1338"/>
              <a:chExt cx="1493" cy="1693"/>
            </a:xfrm>
          </p:grpSpPr>
          <p:sp>
            <p:nvSpPr>
              <p:cNvPr id="125966" name="Rectangle 14"/>
              <p:cNvSpPr>
                <a:spLocks noChangeArrowheads="1"/>
              </p:cNvSpPr>
              <p:nvPr/>
            </p:nvSpPr>
            <p:spPr bwMode="auto">
              <a:xfrm>
                <a:off x="680" y="1338"/>
                <a:ext cx="181" cy="1360"/>
              </a:xfrm>
              <a:prstGeom prst="rect">
                <a:avLst/>
              </a:prstGeom>
              <a:solidFill>
                <a:srgbClr val="33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967" name="Rectangle 15"/>
              <p:cNvSpPr>
                <a:spLocks noChangeArrowheads="1"/>
              </p:cNvSpPr>
              <p:nvPr/>
            </p:nvSpPr>
            <p:spPr bwMode="auto">
              <a:xfrm>
                <a:off x="862" y="1383"/>
                <a:ext cx="181" cy="1315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968" name="Rectangle 16"/>
              <p:cNvSpPr>
                <a:spLocks noChangeArrowheads="1"/>
              </p:cNvSpPr>
              <p:nvPr/>
            </p:nvSpPr>
            <p:spPr bwMode="auto">
              <a:xfrm>
                <a:off x="1043" y="1338"/>
                <a:ext cx="181" cy="1360"/>
              </a:xfrm>
              <a:prstGeom prst="rect">
                <a:avLst/>
              </a:prstGeom>
              <a:solidFill>
                <a:srgbClr val="FF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969" name="Rectangle 17"/>
              <p:cNvSpPr>
                <a:spLocks noChangeArrowheads="1"/>
              </p:cNvSpPr>
              <p:nvPr/>
            </p:nvSpPr>
            <p:spPr bwMode="auto">
              <a:xfrm>
                <a:off x="1225" y="1610"/>
                <a:ext cx="181" cy="1088"/>
              </a:xfrm>
              <a:prstGeom prst="rect">
                <a:avLst/>
              </a:prstGeom>
              <a:solidFill>
                <a:srgbClr val="FF7C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970" name="Rectangle 18"/>
              <p:cNvSpPr>
                <a:spLocks noChangeArrowheads="1"/>
              </p:cNvSpPr>
              <p:nvPr/>
            </p:nvSpPr>
            <p:spPr bwMode="auto">
              <a:xfrm>
                <a:off x="1406" y="1338"/>
                <a:ext cx="181" cy="1360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971" name="Rectangle 19"/>
              <p:cNvSpPr>
                <a:spLocks noChangeArrowheads="1"/>
              </p:cNvSpPr>
              <p:nvPr/>
            </p:nvSpPr>
            <p:spPr bwMode="auto">
              <a:xfrm>
                <a:off x="1588" y="1338"/>
                <a:ext cx="181" cy="1360"/>
              </a:xfrm>
              <a:prstGeom prst="rect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972" name="Rectangle 20"/>
              <p:cNvSpPr>
                <a:spLocks noChangeArrowheads="1"/>
              </p:cNvSpPr>
              <p:nvPr/>
            </p:nvSpPr>
            <p:spPr bwMode="auto">
              <a:xfrm>
                <a:off x="1769" y="2063"/>
                <a:ext cx="181" cy="635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973" name="Rectangle 21"/>
              <p:cNvSpPr>
                <a:spLocks noChangeArrowheads="1"/>
              </p:cNvSpPr>
              <p:nvPr/>
            </p:nvSpPr>
            <p:spPr bwMode="auto">
              <a:xfrm>
                <a:off x="1951" y="1655"/>
                <a:ext cx="181" cy="1043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974" name="Rectangle 22"/>
              <p:cNvSpPr>
                <a:spLocks noChangeArrowheads="1"/>
              </p:cNvSpPr>
              <p:nvPr/>
            </p:nvSpPr>
            <p:spPr bwMode="auto">
              <a:xfrm>
                <a:off x="680" y="2699"/>
                <a:ext cx="181" cy="272"/>
              </a:xfrm>
              <a:prstGeom prst="rect">
                <a:avLst/>
              </a:prstGeom>
              <a:solidFill>
                <a:srgbClr val="33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975" name="Rectangle 23"/>
              <p:cNvSpPr>
                <a:spLocks noChangeArrowheads="1"/>
              </p:cNvSpPr>
              <p:nvPr/>
            </p:nvSpPr>
            <p:spPr bwMode="auto">
              <a:xfrm>
                <a:off x="862" y="2699"/>
                <a:ext cx="181" cy="272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976" name="Rectangle 24"/>
              <p:cNvSpPr>
                <a:spLocks noChangeArrowheads="1"/>
              </p:cNvSpPr>
              <p:nvPr/>
            </p:nvSpPr>
            <p:spPr bwMode="auto">
              <a:xfrm>
                <a:off x="1043" y="2699"/>
                <a:ext cx="181" cy="201"/>
              </a:xfrm>
              <a:prstGeom prst="rect">
                <a:avLst/>
              </a:prstGeom>
              <a:solidFill>
                <a:srgbClr val="FF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977" name="Rectangle 25"/>
              <p:cNvSpPr>
                <a:spLocks noChangeArrowheads="1"/>
              </p:cNvSpPr>
              <p:nvPr/>
            </p:nvSpPr>
            <p:spPr bwMode="auto">
              <a:xfrm>
                <a:off x="1225" y="2699"/>
                <a:ext cx="181" cy="121"/>
              </a:xfrm>
              <a:prstGeom prst="rect">
                <a:avLst/>
              </a:prstGeom>
              <a:solidFill>
                <a:srgbClr val="FF7C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978" name="Rectangle 26"/>
              <p:cNvSpPr>
                <a:spLocks noChangeArrowheads="1"/>
              </p:cNvSpPr>
              <p:nvPr/>
            </p:nvSpPr>
            <p:spPr bwMode="auto">
              <a:xfrm>
                <a:off x="1406" y="2699"/>
                <a:ext cx="181" cy="181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979" name="Rectangle 27"/>
              <p:cNvSpPr>
                <a:spLocks noChangeArrowheads="1"/>
              </p:cNvSpPr>
              <p:nvPr/>
            </p:nvSpPr>
            <p:spPr bwMode="auto">
              <a:xfrm>
                <a:off x="1588" y="2699"/>
                <a:ext cx="181" cy="317"/>
              </a:xfrm>
              <a:prstGeom prst="rect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980" name="Rectangle 28"/>
              <p:cNvSpPr>
                <a:spLocks noChangeArrowheads="1"/>
              </p:cNvSpPr>
              <p:nvPr/>
            </p:nvSpPr>
            <p:spPr bwMode="auto">
              <a:xfrm>
                <a:off x="1769" y="2699"/>
                <a:ext cx="181" cy="90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981" name="Rectangle 29"/>
              <p:cNvSpPr>
                <a:spLocks noChangeArrowheads="1"/>
              </p:cNvSpPr>
              <p:nvPr/>
            </p:nvSpPr>
            <p:spPr bwMode="auto">
              <a:xfrm>
                <a:off x="1951" y="2699"/>
                <a:ext cx="181" cy="9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982" name="Text Box 30"/>
              <p:cNvSpPr txBox="1">
                <a:spLocks noChangeArrowheads="1"/>
              </p:cNvSpPr>
              <p:nvPr/>
            </p:nvSpPr>
            <p:spPr bwMode="auto">
              <a:xfrm>
                <a:off x="659" y="1979"/>
                <a:ext cx="227" cy="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K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a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k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a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d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u</a:t>
                </a:r>
              </a:p>
            </p:txBody>
          </p:sp>
          <p:sp>
            <p:nvSpPr>
              <p:cNvPr id="125983" name="Text Box 31"/>
              <p:cNvSpPr txBox="1">
                <a:spLocks noChangeArrowheads="1"/>
              </p:cNvSpPr>
              <p:nvPr/>
            </p:nvSpPr>
            <p:spPr bwMode="auto">
              <a:xfrm>
                <a:off x="831" y="2435"/>
                <a:ext cx="227" cy="5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M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S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D</a:t>
                </a:r>
              </a:p>
            </p:txBody>
          </p:sp>
          <p:sp>
            <p:nvSpPr>
              <p:cNvPr id="125984" name="Text Box 32"/>
              <p:cNvSpPr txBox="1">
                <a:spLocks noChangeArrowheads="1"/>
              </p:cNvSpPr>
              <p:nvPr/>
            </p:nvSpPr>
            <p:spPr bwMode="auto">
              <a:xfrm>
                <a:off x="1013" y="2236"/>
                <a:ext cx="227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I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R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E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C</a:t>
                </a:r>
              </a:p>
            </p:txBody>
          </p:sp>
          <p:sp>
            <p:nvSpPr>
              <p:cNvPr id="125985" name="Text Box 33"/>
              <p:cNvSpPr txBox="1">
                <a:spLocks noChangeArrowheads="1"/>
              </p:cNvSpPr>
              <p:nvPr/>
            </p:nvSpPr>
            <p:spPr bwMode="auto">
              <a:xfrm>
                <a:off x="1197" y="1854"/>
                <a:ext cx="227" cy="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V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i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k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r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a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m</a:t>
                </a:r>
              </a:p>
            </p:txBody>
          </p:sp>
          <p:sp>
            <p:nvSpPr>
              <p:cNvPr id="125986" name="Text Box 34"/>
              <p:cNvSpPr txBox="1">
                <a:spLocks noChangeArrowheads="1"/>
              </p:cNvSpPr>
              <p:nvPr/>
            </p:nvSpPr>
            <p:spPr bwMode="auto">
              <a:xfrm>
                <a:off x="1378" y="2505"/>
                <a:ext cx="227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D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u</a:t>
                </a:r>
              </a:p>
            </p:txBody>
          </p:sp>
          <p:sp>
            <p:nvSpPr>
              <p:cNvPr id="125987" name="Text Box 35"/>
              <p:cNvSpPr txBox="1">
                <a:spLocks noChangeArrowheads="1"/>
              </p:cNvSpPr>
              <p:nvPr/>
            </p:nvSpPr>
            <p:spPr bwMode="auto">
              <a:xfrm>
                <a:off x="1566" y="2351"/>
                <a:ext cx="227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P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S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O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T</a:t>
                </a:r>
              </a:p>
            </p:txBody>
          </p:sp>
          <p:sp>
            <p:nvSpPr>
              <p:cNvPr id="125988" name="Text Box 36"/>
              <p:cNvSpPr txBox="1">
                <a:spLocks noChangeArrowheads="1"/>
              </p:cNvSpPr>
              <p:nvPr/>
            </p:nvSpPr>
            <p:spPr bwMode="auto">
              <a:xfrm>
                <a:off x="1750" y="2136"/>
                <a:ext cx="227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P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S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R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A</a:t>
                </a:r>
              </a:p>
            </p:txBody>
          </p:sp>
          <p:sp>
            <p:nvSpPr>
              <p:cNvPr id="125989" name="Text Box 37"/>
              <p:cNvSpPr txBox="1">
                <a:spLocks noChangeArrowheads="1"/>
              </p:cNvSpPr>
              <p:nvPr/>
            </p:nvSpPr>
            <p:spPr bwMode="auto">
              <a:xfrm>
                <a:off x="1925" y="2113"/>
                <a:ext cx="227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latin typeface="Verdana" pitchFamily="34" charset="0"/>
                  </a:rPr>
                  <a:t>C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latin typeface="Verdana" pitchFamily="34" charset="0"/>
                  </a:rPr>
                  <a:t>o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latin typeface="Verdana" pitchFamily="34" charset="0"/>
                  </a:rPr>
                  <a:t>R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latin typeface="Verdana" pitchFamily="34" charset="0"/>
                  </a:rPr>
                  <a:t>D</a:t>
                </a:r>
              </a:p>
            </p:txBody>
          </p:sp>
        </p:grpSp>
      </p:grpSp>
      <p:sp>
        <p:nvSpPr>
          <p:cNvPr id="125990" name="Text Box 38"/>
          <p:cNvSpPr txBox="1">
            <a:spLocks noChangeArrowheads="1"/>
          </p:cNvSpPr>
          <p:nvPr/>
        </p:nvSpPr>
        <p:spPr bwMode="auto">
          <a:xfrm>
            <a:off x="3457575" y="6623050"/>
            <a:ext cx="3382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20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computational load</a:t>
            </a:r>
            <a:endParaRPr lang="en-GB" sz="2000" i="1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grpSp>
        <p:nvGrpSpPr>
          <p:cNvPr id="125991" name="Group 39"/>
          <p:cNvGrpSpPr>
            <a:grpSpLocks/>
          </p:cNvGrpSpPr>
          <p:nvPr/>
        </p:nvGrpSpPr>
        <p:grpSpPr bwMode="auto">
          <a:xfrm>
            <a:off x="3765550" y="1763713"/>
            <a:ext cx="2860675" cy="4935537"/>
            <a:chOff x="2372" y="1111"/>
            <a:chExt cx="1802" cy="3109"/>
          </a:xfrm>
        </p:grpSpPr>
        <p:sp>
          <p:nvSpPr>
            <p:cNvPr id="125992" name="Line 40"/>
            <p:cNvSpPr>
              <a:spLocks noChangeShapeType="1"/>
            </p:cNvSpPr>
            <p:nvPr/>
          </p:nvSpPr>
          <p:spPr bwMode="auto">
            <a:xfrm flipV="1">
              <a:off x="4174" y="1292"/>
              <a:ext cx="0" cy="28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25993" name="Text Box 41"/>
            <p:cNvSpPr txBox="1">
              <a:spLocks noChangeArrowheads="1"/>
            </p:cNvSpPr>
            <p:nvPr/>
          </p:nvSpPr>
          <p:spPr bwMode="auto">
            <a:xfrm>
              <a:off x="2721" y="1111"/>
              <a:ext cx="1180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n-GB" sz="14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0.5 bps</a:t>
              </a:r>
              <a:endParaRPr lang="en-GB" sz="1400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125994" name="Text Box 42"/>
            <p:cNvSpPr txBox="1">
              <a:spLocks noChangeArrowheads="1"/>
            </p:cNvSpPr>
            <p:nvPr/>
          </p:nvSpPr>
          <p:spPr bwMode="auto">
            <a:xfrm>
              <a:off x="2720" y="4029"/>
              <a:ext cx="1180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n-GB" sz="14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0.5 bps</a:t>
              </a:r>
              <a:endParaRPr lang="en-GB" sz="1400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grpSp>
          <p:nvGrpSpPr>
            <p:cNvPr id="125995" name="Group 43"/>
            <p:cNvGrpSpPr>
              <a:grpSpLocks/>
            </p:cNvGrpSpPr>
            <p:nvPr/>
          </p:nvGrpSpPr>
          <p:grpSpPr bwMode="auto">
            <a:xfrm>
              <a:off x="2372" y="1338"/>
              <a:ext cx="1687" cy="2721"/>
              <a:chOff x="2372" y="1338"/>
              <a:chExt cx="1687" cy="2721"/>
            </a:xfrm>
          </p:grpSpPr>
          <p:sp>
            <p:nvSpPr>
              <p:cNvPr id="125996" name="Rectangle 44"/>
              <p:cNvSpPr>
                <a:spLocks noChangeArrowheads="1"/>
              </p:cNvSpPr>
              <p:nvPr/>
            </p:nvSpPr>
            <p:spPr bwMode="auto">
              <a:xfrm>
                <a:off x="2404" y="1338"/>
                <a:ext cx="181" cy="1360"/>
              </a:xfrm>
              <a:prstGeom prst="rect">
                <a:avLst/>
              </a:prstGeom>
              <a:solidFill>
                <a:srgbClr val="33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997" name="Rectangle 45"/>
              <p:cNvSpPr>
                <a:spLocks noChangeArrowheads="1"/>
              </p:cNvSpPr>
              <p:nvPr/>
            </p:nvSpPr>
            <p:spPr bwMode="auto">
              <a:xfrm>
                <a:off x="2585" y="1338"/>
                <a:ext cx="181" cy="1360"/>
              </a:xfrm>
              <a:prstGeom prst="rect">
                <a:avLst/>
              </a:prstGeom>
              <a:solidFill>
                <a:srgbClr val="33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998" name="Rectangle 46"/>
              <p:cNvSpPr>
                <a:spLocks noChangeArrowheads="1"/>
              </p:cNvSpPr>
              <p:nvPr/>
            </p:nvSpPr>
            <p:spPr bwMode="auto">
              <a:xfrm>
                <a:off x="2767" y="1338"/>
                <a:ext cx="181" cy="136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5999" name="Rectangle 47"/>
              <p:cNvSpPr>
                <a:spLocks noChangeArrowheads="1"/>
              </p:cNvSpPr>
              <p:nvPr/>
            </p:nvSpPr>
            <p:spPr bwMode="auto">
              <a:xfrm>
                <a:off x="2948" y="1338"/>
                <a:ext cx="181" cy="1360"/>
              </a:xfrm>
              <a:prstGeom prst="rect">
                <a:avLst/>
              </a:prstGeom>
              <a:solidFill>
                <a:srgbClr val="FF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00" name="Rectangle 48"/>
              <p:cNvSpPr>
                <a:spLocks noChangeArrowheads="1"/>
              </p:cNvSpPr>
              <p:nvPr/>
            </p:nvSpPr>
            <p:spPr bwMode="auto">
              <a:xfrm>
                <a:off x="3130" y="1746"/>
                <a:ext cx="181" cy="952"/>
              </a:xfrm>
              <a:prstGeom prst="rect">
                <a:avLst/>
              </a:prstGeom>
              <a:solidFill>
                <a:srgbClr val="FF7C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01" name="Rectangle 49"/>
              <p:cNvSpPr>
                <a:spLocks noChangeArrowheads="1"/>
              </p:cNvSpPr>
              <p:nvPr/>
            </p:nvSpPr>
            <p:spPr bwMode="auto">
              <a:xfrm>
                <a:off x="3311" y="1338"/>
                <a:ext cx="181" cy="1360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02" name="Rectangle 50"/>
              <p:cNvSpPr>
                <a:spLocks noChangeArrowheads="1"/>
              </p:cNvSpPr>
              <p:nvPr/>
            </p:nvSpPr>
            <p:spPr bwMode="auto">
              <a:xfrm>
                <a:off x="3493" y="1338"/>
                <a:ext cx="181" cy="1360"/>
              </a:xfrm>
              <a:prstGeom prst="rect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03" name="Rectangle 51"/>
              <p:cNvSpPr>
                <a:spLocks noChangeArrowheads="1"/>
              </p:cNvSpPr>
              <p:nvPr/>
            </p:nvSpPr>
            <p:spPr bwMode="auto">
              <a:xfrm>
                <a:off x="3674" y="1927"/>
                <a:ext cx="181" cy="771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04" name="Rectangle 52"/>
              <p:cNvSpPr>
                <a:spLocks noChangeArrowheads="1"/>
              </p:cNvSpPr>
              <p:nvPr/>
            </p:nvSpPr>
            <p:spPr bwMode="auto">
              <a:xfrm>
                <a:off x="2404" y="2699"/>
                <a:ext cx="181" cy="1360"/>
              </a:xfrm>
              <a:prstGeom prst="rect">
                <a:avLst/>
              </a:prstGeom>
              <a:solidFill>
                <a:srgbClr val="33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05" name="Rectangle 53"/>
              <p:cNvSpPr>
                <a:spLocks noChangeArrowheads="1"/>
              </p:cNvSpPr>
              <p:nvPr/>
            </p:nvSpPr>
            <p:spPr bwMode="auto">
              <a:xfrm>
                <a:off x="2585" y="2699"/>
                <a:ext cx="181" cy="362"/>
              </a:xfrm>
              <a:prstGeom prst="rect">
                <a:avLst/>
              </a:prstGeom>
              <a:solidFill>
                <a:srgbClr val="33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06" name="Rectangle 54"/>
              <p:cNvSpPr>
                <a:spLocks noChangeArrowheads="1"/>
              </p:cNvSpPr>
              <p:nvPr/>
            </p:nvSpPr>
            <p:spPr bwMode="auto">
              <a:xfrm>
                <a:off x="2767" y="2699"/>
                <a:ext cx="181" cy="725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07" name="Rectangle 55"/>
              <p:cNvSpPr>
                <a:spLocks noChangeArrowheads="1"/>
              </p:cNvSpPr>
              <p:nvPr/>
            </p:nvSpPr>
            <p:spPr bwMode="auto">
              <a:xfrm>
                <a:off x="2948" y="2699"/>
                <a:ext cx="181" cy="544"/>
              </a:xfrm>
              <a:prstGeom prst="rect">
                <a:avLst/>
              </a:prstGeom>
              <a:solidFill>
                <a:srgbClr val="FF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08" name="Rectangle 56"/>
              <p:cNvSpPr>
                <a:spLocks noChangeArrowheads="1"/>
              </p:cNvSpPr>
              <p:nvPr/>
            </p:nvSpPr>
            <p:spPr bwMode="auto">
              <a:xfrm>
                <a:off x="3130" y="2699"/>
                <a:ext cx="181" cy="298"/>
              </a:xfrm>
              <a:prstGeom prst="rect">
                <a:avLst/>
              </a:prstGeom>
              <a:solidFill>
                <a:srgbClr val="FF7C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09" name="Rectangle 57"/>
              <p:cNvSpPr>
                <a:spLocks noChangeArrowheads="1"/>
              </p:cNvSpPr>
              <p:nvPr/>
            </p:nvSpPr>
            <p:spPr bwMode="auto">
              <a:xfrm>
                <a:off x="3311" y="2699"/>
                <a:ext cx="181" cy="635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10" name="Rectangle 58"/>
              <p:cNvSpPr>
                <a:spLocks noChangeArrowheads="1"/>
              </p:cNvSpPr>
              <p:nvPr/>
            </p:nvSpPr>
            <p:spPr bwMode="auto">
              <a:xfrm>
                <a:off x="3493" y="2699"/>
                <a:ext cx="181" cy="680"/>
              </a:xfrm>
              <a:prstGeom prst="rect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11" name="Rectangle 59"/>
              <p:cNvSpPr>
                <a:spLocks noChangeArrowheads="1"/>
              </p:cNvSpPr>
              <p:nvPr/>
            </p:nvSpPr>
            <p:spPr bwMode="auto">
              <a:xfrm>
                <a:off x="3674" y="2699"/>
                <a:ext cx="181" cy="635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12" name="Rectangle 60"/>
              <p:cNvSpPr>
                <a:spLocks noChangeArrowheads="1"/>
              </p:cNvSpPr>
              <p:nvPr/>
            </p:nvSpPr>
            <p:spPr bwMode="auto">
              <a:xfrm>
                <a:off x="3855" y="1565"/>
                <a:ext cx="181" cy="1133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13" name="Rectangle 61"/>
              <p:cNvSpPr>
                <a:spLocks noChangeArrowheads="1"/>
              </p:cNvSpPr>
              <p:nvPr/>
            </p:nvSpPr>
            <p:spPr bwMode="auto">
              <a:xfrm>
                <a:off x="3855" y="2699"/>
                <a:ext cx="181" cy="317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14" name="Text Box 62"/>
              <p:cNvSpPr txBox="1">
                <a:spLocks noChangeArrowheads="1"/>
              </p:cNvSpPr>
              <p:nvPr/>
            </p:nvSpPr>
            <p:spPr bwMode="auto">
              <a:xfrm>
                <a:off x="2372" y="2362"/>
                <a:ext cx="227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P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C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R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D</a:t>
                </a:r>
              </a:p>
            </p:txBody>
          </p:sp>
          <p:sp>
            <p:nvSpPr>
              <p:cNvPr id="126015" name="Text Box 63"/>
              <p:cNvSpPr txBox="1">
                <a:spLocks noChangeArrowheads="1"/>
              </p:cNvSpPr>
              <p:nvPr/>
            </p:nvSpPr>
            <p:spPr bwMode="auto">
              <a:xfrm>
                <a:off x="2563" y="2069"/>
                <a:ext cx="227" cy="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K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a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k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a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d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u</a:t>
                </a:r>
              </a:p>
            </p:txBody>
          </p:sp>
          <p:sp>
            <p:nvSpPr>
              <p:cNvPr id="126016" name="Text Box 64"/>
              <p:cNvSpPr txBox="1">
                <a:spLocks noChangeArrowheads="1"/>
              </p:cNvSpPr>
              <p:nvPr/>
            </p:nvSpPr>
            <p:spPr bwMode="auto">
              <a:xfrm>
                <a:off x="2735" y="2440"/>
                <a:ext cx="227" cy="5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M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S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D</a:t>
                </a:r>
              </a:p>
            </p:txBody>
          </p:sp>
          <p:sp>
            <p:nvSpPr>
              <p:cNvPr id="126017" name="Text Box 65"/>
              <p:cNvSpPr txBox="1">
                <a:spLocks noChangeArrowheads="1"/>
              </p:cNvSpPr>
              <p:nvPr/>
            </p:nvSpPr>
            <p:spPr bwMode="auto">
              <a:xfrm>
                <a:off x="2917" y="2354"/>
                <a:ext cx="227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I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R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E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C</a:t>
                </a:r>
              </a:p>
            </p:txBody>
          </p:sp>
          <p:sp>
            <p:nvSpPr>
              <p:cNvPr id="126018" name="Text Box 66"/>
              <p:cNvSpPr txBox="1">
                <a:spLocks noChangeArrowheads="1"/>
              </p:cNvSpPr>
              <p:nvPr/>
            </p:nvSpPr>
            <p:spPr bwMode="auto">
              <a:xfrm>
                <a:off x="3101" y="2024"/>
                <a:ext cx="227" cy="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V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i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k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r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a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m</a:t>
                </a:r>
              </a:p>
            </p:txBody>
          </p:sp>
          <p:sp>
            <p:nvSpPr>
              <p:cNvPr id="126019" name="Text Box 67"/>
              <p:cNvSpPr txBox="1">
                <a:spLocks noChangeArrowheads="1"/>
              </p:cNvSpPr>
              <p:nvPr/>
            </p:nvSpPr>
            <p:spPr bwMode="auto">
              <a:xfrm>
                <a:off x="3282" y="2510"/>
                <a:ext cx="227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D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u</a:t>
                </a:r>
              </a:p>
            </p:txBody>
          </p:sp>
          <p:sp>
            <p:nvSpPr>
              <p:cNvPr id="126020" name="Text Box 68"/>
              <p:cNvSpPr txBox="1">
                <a:spLocks noChangeArrowheads="1"/>
              </p:cNvSpPr>
              <p:nvPr/>
            </p:nvSpPr>
            <p:spPr bwMode="auto">
              <a:xfrm>
                <a:off x="3470" y="2356"/>
                <a:ext cx="227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P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S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O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T</a:t>
                </a:r>
              </a:p>
            </p:txBody>
          </p:sp>
          <p:sp>
            <p:nvSpPr>
              <p:cNvPr id="126021" name="Text Box 69"/>
              <p:cNvSpPr txBox="1">
                <a:spLocks noChangeArrowheads="1"/>
              </p:cNvSpPr>
              <p:nvPr/>
            </p:nvSpPr>
            <p:spPr bwMode="auto">
              <a:xfrm>
                <a:off x="3654" y="2357"/>
                <a:ext cx="227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P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S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R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A</a:t>
                </a:r>
              </a:p>
            </p:txBody>
          </p:sp>
          <p:sp>
            <p:nvSpPr>
              <p:cNvPr id="126022" name="Text Box 70"/>
              <p:cNvSpPr txBox="1">
                <a:spLocks noChangeArrowheads="1"/>
              </p:cNvSpPr>
              <p:nvPr/>
            </p:nvSpPr>
            <p:spPr bwMode="auto">
              <a:xfrm>
                <a:off x="3832" y="2348"/>
                <a:ext cx="227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latin typeface="Verdana" pitchFamily="34" charset="0"/>
                  </a:rPr>
                  <a:t>C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latin typeface="Verdana" pitchFamily="34" charset="0"/>
                  </a:rPr>
                  <a:t>o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latin typeface="Verdana" pitchFamily="34" charset="0"/>
                  </a:rPr>
                  <a:t>R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latin typeface="Verdana" pitchFamily="34" charset="0"/>
                  </a:rPr>
                  <a:t>D</a:t>
                </a:r>
              </a:p>
            </p:txBody>
          </p:sp>
        </p:grpSp>
      </p:grpSp>
      <p:grpSp>
        <p:nvGrpSpPr>
          <p:cNvPr id="126023" name="Group 71"/>
          <p:cNvGrpSpPr>
            <a:grpSpLocks/>
          </p:cNvGrpSpPr>
          <p:nvPr/>
        </p:nvGrpSpPr>
        <p:grpSpPr bwMode="auto">
          <a:xfrm>
            <a:off x="6805613" y="1763713"/>
            <a:ext cx="2678112" cy="4935537"/>
            <a:chOff x="4287" y="1111"/>
            <a:chExt cx="1687" cy="3109"/>
          </a:xfrm>
        </p:grpSpPr>
        <p:sp>
          <p:nvSpPr>
            <p:cNvPr id="126024" name="Text Box 72"/>
            <p:cNvSpPr txBox="1">
              <a:spLocks noChangeArrowheads="1"/>
            </p:cNvSpPr>
            <p:nvPr/>
          </p:nvSpPr>
          <p:spPr bwMode="auto">
            <a:xfrm>
              <a:off x="4626" y="1111"/>
              <a:ext cx="1180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n-GB" sz="14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1 bps</a:t>
              </a:r>
              <a:endParaRPr lang="en-GB" sz="1400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126025" name="Text Box 73"/>
            <p:cNvSpPr txBox="1">
              <a:spLocks noChangeArrowheads="1"/>
            </p:cNvSpPr>
            <p:nvPr/>
          </p:nvSpPr>
          <p:spPr bwMode="auto">
            <a:xfrm>
              <a:off x="4625" y="4029"/>
              <a:ext cx="1180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n-GB" sz="14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1 bps</a:t>
              </a:r>
              <a:endParaRPr lang="en-GB" sz="1400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grpSp>
          <p:nvGrpSpPr>
            <p:cNvPr id="126026" name="Group 74"/>
            <p:cNvGrpSpPr>
              <a:grpSpLocks/>
            </p:cNvGrpSpPr>
            <p:nvPr/>
          </p:nvGrpSpPr>
          <p:grpSpPr bwMode="auto">
            <a:xfrm>
              <a:off x="4287" y="1338"/>
              <a:ext cx="1687" cy="2721"/>
              <a:chOff x="4287" y="1338"/>
              <a:chExt cx="1687" cy="2721"/>
            </a:xfrm>
          </p:grpSpPr>
          <p:sp>
            <p:nvSpPr>
              <p:cNvPr id="126027" name="Rectangle 75"/>
              <p:cNvSpPr>
                <a:spLocks noChangeArrowheads="1"/>
              </p:cNvSpPr>
              <p:nvPr/>
            </p:nvSpPr>
            <p:spPr bwMode="auto">
              <a:xfrm>
                <a:off x="4309" y="1338"/>
                <a:ext cx="181" cy="1360"/>
              </a:xfrm>
              <a:prstGeom prst="rect">
                <a:avLst/>
              </a:prstGeom>
              <a:solidFill>
                <a:srgbClr val="33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28" name="Rectangle 76"/>
              <p:cNvSpPr>
                <a:spLocks noChangeArrowheads="1"/>
              </p:cNvSpPr>
              <p:nvPr/>
            </p:nvSpPr>
            <p:spPr bwMode="auto">
              <a:xfrm>
                <a:off x="4490" y="1338"/>
                <a:ext cx="181" cy="1360"/>
              </a:xfrm>
              <a:prstGeom prst="rect">
                <a:avLst/>
              </a:prstGeom>
              <a:solidFill>
                <a:srgbClr val="33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29" name="Rectangle 77"/>
              <p:cNvSpPr>
                <a:spLocks noChangeArrowheads="1"/>
              </p:cNvSpPr>
              <p:nvPr/>
            </p:nvSpPr>
            <p:spPr bwMode="auto">
              <a:xfrm>
                <a:off x="4672" y="1338"/>
                <a:ext cx="181" cy="1360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30" name="Rectangle 78"/>
              <p:cNvSpPr>
                <a:spLocks noChangeArrowheads="1"/>
              </p:cNvSpPr>
              <p:nvPr/>
            </p:nvSpPr>
            <p:spPr bwMode="auto">
              <a:xfrm>
                <a:off x="4853" y="1338"/>
                <a:ext cx="181" cy="1360"/>
              </a:xfrm>
              <a:prstGeom prst="rect">
                <a:avLst/>
              </a:prstGeom>
              <a:solidFill>
                <a:srgbClr val="FF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31" name="Rectangle 79"/>
              <p:cNvSpPr>
                <a:spLocks noChangeArrowheads="1"/>
              </p:cNvSpPr>
              <p:nvPr/>
            </p:nvSpPr>
            <p:spPr bwMode="auto">
              <a:xfrm>
                <a:off x="5035" y="1816"/>
                <a:ext cx="181" cy="882"/>
              </a:xfrm>
              <a:prstGeom prst="rect">
                <a:avLst/>
              </a:prstGeom>
              <a:solidFill>
                <a:srgbClr val="FF7C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32" name="Rectangle 80"/>
              <p:cNvSpPr>
                <a:spLocks noChangeArrowheads="1"/>
              </p:cNvSpPr>
              <p:nvPr/>
            </p:nvSpPr>
            <p:spPr bwMode="auto">
              <a:xfrm>
                <a:off x="5216" y="1338"/>
                <a:ext cx="181" cy="1360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33" name="Rectangle 81"/>
              <p:cNvSpPr>
                <a:spLocks noChangeArrowheads="1"/>
              </p:cNvSpPr>
              <p:nvPr/>
            </p:nvSpPr>
            <p:spPr bwMode="auto">
              <a:xfrm>
                <a:off x="5398" y="1338"/>
                <a:ext cx="181" cy="1360"/>
              </a:xfrm>
              <a:prstGeom prst="rect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34" name="Rectangle 82"/>
              <p:cNvSpPr>
                <a:spLocks noChangeArrowheads="1"/>
              </p:cNvSpPr>
              <p:nvPr/>
            </p:nvSpPr>
            <p:spPr bwMode="auto">
              <a:xfrm>
                <a:off x="5579" y="1765"/>
                <a:ext cx="181" cy="933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35" name="Rectangle 83"/>
              <p:cNvSpPr>
                <a:spLocks noChangeArrowheads="1"/>
              </p:cNvSpPr>
              <p:nvPr/>
            </p:nvSpPr>
            <p:spPr bwMode="auto">
              <a:xfrm>
                <a:off x="4309" y="2699"/>
                <a:ext cx="181" cy="1360"/>
              </a:xfrm>
              <a:prstGeom prst="rect">
                <a:avLst/>
              </a:prstGeom>
              <a:solidFill>
                <a:srgbClr val="33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36" name="Rectangle 84"/>
              <p:cNvSpPr>
                <a:spLocks noChangeArrowheads="1"/>
              </p:cNvSpPr>
              <p:nvPr/>
            </p:nvSpPr>
            <p:spPr bwMode="auto">
              <a:xfrm>
                <a:off x="4490" y="2699"/>
                <a:ext cx="181" cy="725"/>
              </a:xfrm>
              <a:prstGeom prst="rect">
                <a:avLst/>
              </a:prstGeom>
              <a:solidFill>
                <a:srgbClr val="33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37" name="Rectangle 85"/>
              <p:cNvSpPr>
                <a:spLocks noChangeArrowheads="1"/>
              </p:cNvSpPr>
              <p:nvPr/>
            </p:nvSpPr>
            <p:spPr bwMode="auto">
              <a:xfrm>
                <a:off x="4672" y="2699"/>
                <a:ext cx="181" cy="1098"/>
              </a:xfrm>
              <a:prstGeom prst="rect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38" name="Rectangle 86"/>
              <p:cNvSpPr>
                <a:spLocks noChangeArrowheads="1"/>
              </p:cNvSpPr>
              <p:nvPr/>
            </p:nvSpPr>
            <p:spPr bwMode="auto">
              <a:xfrm>
                <a:off x="4853" y="2699"/>
                <a:ext cx="181" cy="589"/>
              </a:xfrm>
              <a:prstGeom prst="rect">
                <a:avLst/>
              </a:prstGeom>
              <a:solidFill>
                <a:srgbClr val="FF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39" name="Rectangle 87"/>
              <p:cNvSpPr>
                <a:spLocks noChangeArrowheads="1"/>
              </p:cNvSpPr>
              <p:nvPr/>
            </p:nvSpPr>
            <p:spPr bwMode="auto">
              <a:xfrm>
                <a:off x="5035" y="2699"/>
                <a:ext cx="181" cy="635"/>
              </a:xfrm>
              <a:prstGeom prst="rect">
                <a:avLst/>
              </a:prstGeom>
              <a:solidFill>
                <a:srgbClr val="FF7C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40" name="Rectangle 88"/>
              <p:cNvSpPr>
                <a:spLocks noChangeArrowheads="1"/>
              </p:cNvSpPr>
              <p:nvPr/>
            </p:nvSpPr>
            <p:spPr bwMode="auto">
              <a:xfrm>
                <a:off x="5216" y="2699"/>
                <a:ext cx="181" cy="907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41" name="Rectangle 89"/>
              <p:cNvSpPr>
                <a:spLocks noChangeArrowheads="1"/>
              </p:cNvSpPr>
              <p:nvPr/>
            </p:nvSpPr>
            <p:spPr bwMode="auto">
              <a:xfrm>
                <a:off x="5398" y="2699"/>
                <a:ext cx="181" cy="861"/>
              </a:xfrm>
              <a:prstGeom prst="rect">
                <a:avLst/>
              </a:prstGeom>
              <a:solidFill>
                <a:srgbClr val="CC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42" name="Rectangle 90"/>
              <p:cNvSpPr>
                <a:spLocks noChangeArrowheads="1"/>
              </p:cNvSpPr>
              <p:nvPr/>
            </p:nvSpPr>
            <p:spPr bwMode="auto">
              <a:xfrm>
                <a:off x="5579" y="2699"/>
                <a:ext cx="181" cy="498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43" name="Rectangle 91"/>
              <p:cNvSpPr>
                <a:spLocks noChangeArrowheads="1"/>
              </p:cNvSpPr>
              <p:nvPr/>
            </p:nvSpPr>
            <p:spPr bwMode="auto">
              <a:xfrm>
                <a:off x="5760" y="1468"/>
                <a:ext cx="181" cy="123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44" name="Rectangle 92"/>
              <p:cNvSpPr>
                <a:spLocks noChangeArrowheads="1"/>
              </p:cNvSpPr>
              <p:nvPr/>
            </p:nvSpPr>
            <p:spPr bwMode="auto">
              <a:xfrm>
                <a:off x="5760" y="2699"/>
                <a:ext cx="181" cy="49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6045" name="Text Box 93"/>
              <p:cNvSpPr txBox="1">
                <a:spLocks noChangeArrowheads="1"/>
              </p:cNvSpPr>
              <p:nvPr/>
            </p:nvSpPr>
            <p:spPr bwMode="auto">
              <a:xfrm>
                <a:off x="4287" y="2360"/>
                <a:ext cx="227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P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C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R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D</a:t>
                </a:r>
              </a:p>
            </p:txBody>
          </p:sp>
          <p:sp>
            <p:nvSpPr>
              <p:cNvPr id="126046" name="Text Box 94"/>
              <p:cNvSpPr txBox="1">
                <a:spLocks noChangeArrowheads="1"/>
              </p:cNvSpPr>
              <p:nvPr/>
            </p:nvSpPr>
            <p:spPr bwMode="auto">
              <a:xfrm>
                <a:off x="4472" y="2190"/>
                <a:ext cx="227" cy="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K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a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k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a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d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u</a:t>
                </a:r>
              </a:p>
            </p:txBody>
          </p:sp>
          <p:sp>
            <p:nvSpPr>
              <p:cNvPr id="126047" name="Text Box 95"/>
              <p:cNvSpPr txBox="1">
                <a:spLocks noChangeArrowheads="1"/>
              </p:cNvSpPr>
              <p:nvPr/>
            </p:nvSpPr>
            <p:spPr bwMode="auto">
              <a:xfrm>
                <a:off x="4650" y="2438"/>
                <a:ext cx="227" cy="5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M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S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D</a:t>
                </a:r>
              </a:p>
            </p:txBody>
          </p:sp>
          <p:sp>
            <p:nvSpPr>
              <p:cNvPr id="126048" name="Text Box 96"/>
              <p:cNvSpPr txBox="1">
                <a:spLocks noChangeArrowheads="1"/>
              </p:cNvSpPr>
              <p:nvPr/>
            </p:nvSpPr>
            <p:spPr bwMode="auto">
              <a:xfrm>
                <a:off x="4832" y="2352"/>
                <a:ext cx="227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I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R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E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C</a:t>
                </a:r>
              </a:p>
            </p:txBody>
          </p:sp>
          <p:sp>
            <p:nvSpPr>
              <p:cNvPr id="126049" name="Text Box 97"/>
              <p:cNvSpPr txBox="1">
                <a:spLocks noChangeArrowheads="1"/>
              </p:cNvSpPr>
              <p:nvPr/>
            </p:nvSpPr>
            <p:spPr bwMode="auto">
              <a:xfrm>
                <a:off x="5013" y="2187"/>
                <a:ext cx="227" cy="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V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i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k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r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a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m</a:t>
                </a:r>
              </a:p>
            </p:txBody>
          </p:sp>
          <p:sp>
            <p:nvSpPr>
              <p:cNvPr id="126050" name="Text Box 98"/>
              <p:cNvSpPr txBox="1">
                <a:spLocks noChangeArrowheads="1"/>
              </p:cNvSpPr>
              <p:nvPr/>
            </p:nvSpPr>
            <p:spPr bwMode="auto">
              <a:xfrm>
                <a:off x="5197" y="2508"/>
                <a:ext cx="227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D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u</a:t>
                </a:r>
              </a:p>
            </p:txBody>
          </p:sp>
          <p:sp>
            <p:nvSpPr>
              <p:cNvPr id="126051" name="Text Box 99"/>
              <p:cNvSpPr txBox="1">
                <a:spLocks noChangeArrowheads="1"/>
              </p:cNvSpPr>
              <p:nvPr/>
            </p:nvSpPr>
            <p:spPr bwMode="auto">
              <a:xfrm>
                <a:off x="5385" y="2354"/>
                <a:ext cx="227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P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S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O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T</a:t>
                </a:r>
              </a:p>
            </p:txBody>
          </p:sp>
          <p:sp>
            <p:nvSpPr>
              <p:cNvPr id="126052" name="Text Box 100"/>
              <p:cNvSpPr txBox="1">
                <a:spLocks noChangeArrowheads="1"/>
              </p:cNvSpPr>
              <p:nvPr/>
            </p:nvSpPr>
            <p:spPr bwMode="auto">
              <a:xfrm>
                <a:off x="5569" y="2355"/>
                <a:ext cx="227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P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S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R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solidFill>
                      <a:srgbClr val="333333"/>
                    </a:solidFill>
                    <a:latin typeface="Verdana" pitchFamily="34" charset="0"/>
                  </a:rPr>
                  <a:t>A</a:t>
                </a:r>
              </a:p>
            </p:txBody>
          </p:sp>
          <p:sp>
            <p:nvSpPr>
              <p:cNvPr id="126053" name="Text Box 101"/>
              <p:cNvSpPr txBox="1">
                <a:spLocks noChangeArrowheads="1"/>
              </p:cNvSpPr>
              <p:nvPr/>
            </p:nvSpPr>
            <p:spPr bwMode="auto">
              <a:xfrm>
                <a:off x="5747" y="2346"/>
                <a:ext cx="227" cy="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latin typeface="Verdana" pitchFamily="34" charset="0"/>
                  </a:rPr>
                  <a:t>C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latin typeface="Verdana" pitchFamily="34" charset="0"/>
                  </a:rPr>
                  <a:t>o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latin typeface="Verdana" pitchFamily="34" charset="0"/>
                  </a:rPr>
                  <a:t>R</a:t>
                </a:r>
              </a:p>
              <a:p>
                <a:pPr algn="ctr" eaLnBrk="1">
                  <a:lnSpc>
                    <a:spcPct val="101000"/>
                  </a:lnSpc>
                </a:pPr>
                <a:r>
                  <a:rPr lang="en-GB" sz="1600" b="1">
                    <a:latin typeface="Verdana" pitchFamily="34" charset="0"/>
                  </a:rPr>
                  <a:t>D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5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8" grpId="0" animBg="1"/>
      <p:bldP spid="12595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ChangeArrowheads="1"/>
          </p:cNvSpPr>
          <p:nvPr/>
        </p:nvSpPr>
        <p:spPr bwMode="auto">
          <a:xfrm>
            <a:off x="0" y="7164388"/>
            <a:ext cx="10080625" cy="395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TABLE OF CONTENTS</a:t>
            </a:r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6530975" y="4649788"/>
          <a:ext cx="2130425" cy="950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3311525" y="4311650"/>
            <a:ext cx="53276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3. EXPERIMENTS</a:t>
            </a:r>
          </a:p>
        </p:txBody>
      </p:sp>
      <p:grpSp>
        <p:nvGrpSpPr>
          <p:cNvPr id="130054" name="Group 6"/>
          <p:cNvGrpSpPr>
            <a:grpSpLocks/>
          </p:cNvGrpSpPr>
          <p:nvPr/>
        </p:nvGrpSpPr>
        <p:grpSpPr bwMode="auto">
          <a:xfrm>
            <a:off x="5545138" y="5795963"/>
            <a:ext cx="4321175" cy="1225550"/>
            <a:chOff x="3719" y="3696"/>
            <a:chExt cx="2722" cy="772"/>
          </a:xfrm>
        </p:grpSpPr>
        <p:sp>
          <p:nvSpPr>
            <p:cNvPr id="130055" name="Text Box 7"/>
            <p:cNvSpPr txBox="1">
              <a:spLocks noChangeArrowheads="1"/>
            </p:cNvSpPr>
            <p:nvPr/>
          </p:nvSpPr>
          <p:spPr bwMode="auto">
            <a:xfrm>
              <a:off x="4899" y="3940"/>
              <a:ext cx="1542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r>
                <a:rPr lang="en-GB" sz="6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REDUCTION OF COMPUTATIONAL COMPLEXITY</a:t>
              </a:r>
            </a:p>
            <a:p>
              <a:pPr eaLnBrk="1">
                <a:lnSpc>
                  <a:spcPct val="101000"/>
                </a:lnSpc>
              </a:pPr>
              <a:endParaRPr lang="en-GB" sz="6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r>
                <a:rPr lang="en-GB" sz="6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MULTIPLE EXTRACTION</a:t>
              </a: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endParaRPr lang="en-GB" sz="6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r>
                <a:rPr lang="en-GB" sz="6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LAYERS REBUILDING</a:t>
              </a: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endParaRPr lang="en-GB" sz="6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r>
                <a:rPr lang="en-GB" sz="600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CONTROL INTERACTIVE TRANSMISSIONS</a:t>
              </a:r>
            </a:p>
            <a:p>
              <a:pPr eaLnBrk="1">
                <a:lnSpc>
                  <a:spcPct val="101000"/>
                </a:lnSpc>
                <a:buFont typeface="StarSymbol" charset="0"/>
                <a:buChar char="●"/>
              </a:pPr>
              <a:endParaRPr lang="en-GB" sz="6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130056" name="Text Box 8"/>
            <p:cNvSpPr txBox="1">
              <a:spLocks noChangeArrowheads="1"/>
            </p:cNvSpPr>
            <p:nvPr/>
          </p:nvSpPr>
          <p:spPr bwMode="auto">
            <a:xfrm>
              <a:off x="3719" y="3696"/>
              <a:ext cx="2404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4. CONCLUSIONS</a:t>
              </a:r>
            </a:p>
          </p:txBody>
        </p:sp>
      </p:grpSp>
      <p:pic>
        <p:nvPicPr>
          <p:cNvPr id="130057" name="Picture 9" descr="SignificanceLevel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2771775"/>
            <a:ext cx="1944687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8" name="Text Box 10"/>
          <p:cNvSpPr txBox="1">
            <a:spLocks noChangeArrowheads="1"/>
          </p:cNvSpPr>
          <p:nvPr/>
        </p:nvSpPr>
        <p:spPr bwMode="auto">
          <a:xfrm>
            <a:off x="1511300" y="2771775"/>
            <a:ext cx="597535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2. RATE CONTROL 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METHODS</a:t>
            </a:r>
          </a:p>
        </p:txBody>
      </p:sp>
      <p:sp>
        <p:nvSpPr>
          <p:cNvPr id="130059" name="Text Box 11"/>
          <p:cNvSpPr txBox="1">
            <a:spLocks noChangeArrowheads="1"/>
          </p:cNvSpPr>
          <p:nvPr/>
        </p:nvSpPr>
        <p:spPr bwMode="auto">
          <a:xfrm>
            <a:off x="5832475" y="2555875"/>
            <a:ext cx="1655763" cy="129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CPI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ROC</a:t>
            </a:r>
          </a:p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CoRD</a:t>
            </a:r>
          </a:p>
        </p:txBody>
      </p:sp>
      <p:sp>
        <p:nvSpPr>
          <p:cNvPr id="130060" name="Text Box 12"/>
          <p:cNvSpPr txBox="1">
            <a:spLocks noChangeArrowheads="1"/>
          </p:cNvSpPr>
          <p:nvPr/>
        </p:nvSpPr>
        <p:spPr bwMode="auto">
          <a:xfrm>
            <a:off x="431800" y="1403350"/>
            <a:ext cx="309721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1. OVERVIEW</a:t>
            </a:r>
          </a:p>
        </p:txBody>
      </p:sp>
      <p:sp>
        <p:nvSpPr>
          <p:cNvPr id="130061" name="AutoShape 13"/>
          <p:cNvSpPr>
            <a:spLocks/>
          </p:cNvSpPr>
          <p:nvPr/>
        </p:nvSpPr>
        <p:spPr bwMode="auto">
          <a:xfrm>
            <a:off x="5400675" y="2555875"/>
            <a:ext cx="430213" cy="1296988"/>
          </a:xfrm>
          <a:prstGeom prst="leftBrace">
            <a:avLst>
              <a:gd name="adj1" fmla="val 2512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130062" name="Group 14"/>
          <p:cNvGrpSpPr>
            <a:grpSpLocks/>
          </p:cNvGrpSpPr>
          <p:nvPr/>
        </p:nvGrpSpPr>
        <p:grpSpPr bwMode="auto">
          <a:xfrm>
            <a:off x="1439863" y="1547813"/>
            <a:ext cx="3414712" cy="647700"/>
            <a:chOff x="907" y="975"/>
            <a:chExt cx="2151" cy="408"/>
          </a:xfrm>
        </p:grpSpPr>
        <p:sp>
          <p:nvSpPr>
            <p:cNvPr id="130063" name="Rectangle 15"/>
            <p:cNvSpPr>
              <a:spLocks noChangeArrowheads="1"/>
            </p:cNvSpPr>
            <p:nvPr/>
          </p:nvSpPr>
          <p:spPr bwMode="auto">
            <a:xfrm>
              <a:off x="971" y="1230"/>
              <a:ext cx="478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130064" name="Rectangle 16"/>
            <p:cNvSpPr>
              <a:spLocks noChangeArrowheads="1"/>
            </p:cNvSpPr>
            <p:nvPr/>
          </p:nvSpPr>
          <p:spPr bwMode="auto">
            <a:xfrm>
              <a:off x="1513" y="1230"/>
              <a:ext cx="350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130065" name="Rectangle 17"/>
            <p:cNvSpPr>
              <a:spLocks noChangeArrowheads="1"/>
            </p:cNvSpPr>
            <p:nvPr/>
          </p:nvSpPr>
          <p:spPr bwMode="auto">
            <a:xfrm>
              <a:off x="1927" y="1230"/>
              <a:ext cx="398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130066" name="Rectangle 18"/>
            <p:cNvSpPr>
              <a:spLocks noChangeArrowheads="1"/>
            </p:cNvSpPr>
            <p:nvPr/>
          </p:nvSpPr>
          <p:spPr bwMode="auto">
            <a:xfrm>
              <a:off x="2388" y="1230"/>
              <a:ext cx="271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130067" name="Rectangle 19"/>
            <p:cNvSpPr>
              <a:spLocks noChangeArrowheads="1"/>
            </p:cNvSpPr>
            <p:nvPr/>
          </p:nvSpPr>
          <p:spPr bwMode="auto">
            <a:xfrm>
              <a:off x="2723" y="1230"/>
              <a:ext cx="271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sp>
          <p:nvSpPr>
            <p:cNvPr id="130068" name="Line 20"/>
            <p:cNvSpPr>
              <a:spLocks noChangeShapeType="1"/>
            </p:cNvSpPr>
            <p:nvPr/>
          </p:nvSpPr>
          <p:spPr bwMode="auto">
            <a:xfrm>
              <a:off x="907" y="1315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0069" name="Line 21"/>
            <p:cNvSpPr>
              <a:spLocks noChangeShapeType="1"/>
            </p:cNvSpPr>
            <p:nvPr/>
          </p:nvSpPr>
          <p:spPr bwMode="auto">
            <a:xfrm>
              <a:off x="1449" y="1315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0070" name="Line 22"/>
            <p:cNvSpPr>
              <a:spLocks noChangeShapeType="1"/>
            </p:cNvSpPr>
            <p:nvPr/>
          </p:nvSpPr>
          <p:spPr bwMode="auto">
            <a:xfrm>
              <a:off x="1863" y="1315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0071" name="Line 23"/>
            <p:cNvSpPr>
              <a:spLocks noChangeShapeType="1"/>
            </p:cNvSpPr>
            <p:nvPr/>
          </p:nvSpPr>
          <p:spPr bwMode="auto">
            <a:xfrm>
              <a:off x="2325" y="1315"/>
              <a:ext cx="63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0072" name="Line 24"/>
            <p:cNvSpPr>
              <a:spLocks noChangeShapeType="1"/>
            </p:cNvSpPr>
            <p:nvPr/>
          </p:nvSpPr>
          <p:spPr bwMode="auto">
            <a:xfrm>
              <a:off x="2660" y="1315"/>
              <a:ext cx="63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0073" name="Rectangle 25"/>
            <p:cNvSpPr>
              <a:spLocks noChangeArrowheads="1"/>
            </p:cNvSpPr>
            <p:nvPr/>
          </p:nvSpPr>
          <p:spPr bwMode="auto">
            <a:xfrm>
              <a:off x="2373" y="975"/>
              <a:ext cx="286" cy="153"/>
            </a:xfrm>
            <a:prstGeom prst="rect">
              <a:avLst/>
            </a:prstGeom>
            <a:gradFill rotWithShape="1">
              <a:gsLst>
                <a:gs pos="0">
                  <a:srgbClr val="B2B2B2">
                    <a:alpha val="44000"/>
                  </a:srgbClr>
                </a:gs>
                <a:gs pos="100000">
                  <a:srgbClr val="B2B2B2">
                    <a:gamma/>
                    <a:tint val="22353"/>
                    <a:invGamma/>
                    <a:alpha val="38000"/>
                  </a:srgbClr>
                </a:gs>
              </a:gsLst>
              <a:lin ang="5400000" scaled="1"/>
            </a:gradFill>
            <a:ln w="9525">
              <a:solidFill>
                <a:srgbClr val="69618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s-ES" sz="1400" b="1">
                <a:latin typeface="Verdana" pitchFamily="34" charset="0"/>
              </a:endParaRPr>
            </a:p>
          </p:txBody>
        </p:sp>
        <p:cxnSp>
          <p:nvCxnSpPr>
            <p:cNvPr id="130074" name="AutoShape 26"/>
            <p:cNvCxnSpPr>
              <a:cxnSpLocks noChangeShapeType="1"/>
              <a:stCxn id="130073" idx="1"/>
              <a:endCxn id="130065" idx="0"/>
            </p:cNvCxnSpPr>
            <p:nvPr/>
          </p:nvCxnSpPr>
          <p:spPr bwMode="auto">
            <a:xfrm rot="10800000" flipV="1">
              <a:off x="2126" y="1052"/>
              <a:ext cx="245" cy="176"/>
            </a:xfrm>
            <a:prstGeom prst="bentConnector2">
              <a:avLst/>
            </a:prstGeom>
            <a:noFill/>
            <a:ln w="9525">
              <a:solidFill>
                <a:srgbClr val="696185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0075" name="AutoShape 27"/>
            <p:cNvCxnSpPr>
              <a:cxnSpLocks noChangeShapeType="1"/>
              <a:stCxn id="130073" idx="3"/>
              <a:endCxn id="130067" idx="0"/>
            </p:cNvCxnSpPr>
            <p:nvPr/>
          </p:nvCxnSpPr>
          <p:spPr bwMode="auto">
            <a:xfrm>
              <a:off x="2661" y="1052"/>
              <a:ext cx="198" cy="176"/>
            </a:xfrm>
            <a:prstGeom prst="bentConnector2">
              <a:avLst/>
            </a:prstGeom>
            <a:noFill/>
            <a:ln w="9525">
              <a:solidFill>
                <a:srgbClr val="696185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0076" name="Line 28"/>
            <p:cNvSpPr>
              <a:spLocks noChangeShapeType="1"/>
            </p:cNvSpPr>
            <p:nvPr/>
          </p:nvSpPr>
          <p:spPr bwMode="auto">
            <a:xfrm>
              <a:off x="2516" y="1128"/>
              <a:ext cx="0" cy="102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0077" name="Line 29"/>
            <p:cNvSpPr>
              <a:spLocks noChangeShapeType="1"/>
            </p:cNvSpPr>
            <p:nvPr/>
          </p:nvSpPr>
          <p:spPr bwMode="auto">
            <a:xfrm>
              <a:off x="2994" y="1317"/>
              <a:ext cx="64" cy="0"/>
            </a:xfrm>
            <a:prstGeom prst="line">
              <a:avLst/>
            </a:prstGeom>
            <a:noFill/>
            <a:ln w="9525">
              <a:solidFill>
                <a:srgbClr val="696185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130078" name="Rectangle 30"/>
          <p:cNvSpPr>
            <a:spLocks noChangeArrowheads="1"/>
          </p:cNvSpPr>
          <p:nvPr/>
        </p:nvSpPr>
        <p:spPr bwMode="auto">
          <a:xfrm>
            <a:off x="431800" y="1258888"/>
            <a:ext cx="8424863" cy="446563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CONCLUSIONS</a:t>
            </a:r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287338" y="1692275"/>
            <a:ext cx="4392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>
              <a:lnSpc>
                <a:spcPct val="101000"/>
              </a:lnSpc>
            </a:pPr>
            <a:r>
              <a:rPr lang="en-GB" sz="24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QUALITY SCALABILITY</a:t>
            </a:r>
          </a:p>
        </p:txBody>
      </p:sp>
      <p:grpSp>
        <p:nvGrpSpPr>
          <p:cNvPr id="132100" name="Group 4"/>
          <p:cNvGrpSpPr>
            <a:grpSpLocks/>
          </p:cNvGrpSpPr>
          <p:nvPr/>
        </p:nvGrpSpPr>
        <p:grpSpPr bwMode="auto">
          <a:xfrm>
            <a:off x="4679950" y="827088"/>
            <a:ext cx="5256213" cy="2016125"/>
            <a:chOff x="2948" y="521"/>
            <a:chExt cx="3311" cy="1270"/>
          </a:xfrm>
        </p:grpSpPr>
        <p:grpSp>
          <p:nvGrpSpPr>
            <p:cNvPr id="132101" name="Group 5"/>
            <p:cNvGrpSpPr>
              <a:grpSpLocks/>
            </p:cNvGrpSpPr>
            <p:nvPr/>
          </p:nvGrpSpPr>
          <p:grpSpPr bwMode="auto">
            <a:xfrm>
              <a:off x="4083" y="566"/>
              <a:ext cx="1611" cy="589"/>
              <a:chOff x="3946" y="612"/>
              <a:chExt cx="1611" cy="589"/>
            </a:xfrm>
          </p:grpSpPr>
          <p:grpSp>
            <p:nvGrpSpPr>
              <p:cNvPr id="132102" name="Group 6"/>
              <p:cNvGrpSpPr>
                <a:grpSpLocks/>
              </p:cNvGrpSpPr>
              <p:nvPr/>
            </p:nvGrpSpPr>
            <p:grpSpPr bwMode="auto">
              <a:xfrm>
                <a:off x="3946" y="612"/>
                <a:ext cx="862" cy="589"/>
                <a:chOff x="2994" y="2074"/>
                <a:chExt cx="1341" cy="918"/>
              </a:xfrm>
            </p:grpSpPr>
            <p:pic>
              <p:nvPicPr>
                <p:cNvPr id="132103" name="Picture 7" descr="tr5m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4" y="2074"/>
                  <a:ext cx="1341" cy="918"/>
                </a:xfrm>
                <a:prstGeom prst="rect">
                  <a:avLst/>
                </a:prstGeom>
                <a:noFill/>
                <a:ln w="28575">
                  <a:solidFill>
                    <a:srgbClr val="008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2104" name="Rectangle 8"/>
                <p:cNvSpPr>
                  <a:spLocks noChangeArrowheads="1"/>
                </p:cNvSpPr>
                <p:nvPr/>
              </p:nvSpPr>
              <p:spPr bwMode="auto">
                <a:xfrm>
                  <a:off x="3356" y="2618"/>
                  <a:ext cx="272" cy="318"/>
                </a:xfrm>
                <a:prstGeom prst="rect">
                  <a:avLst/>
                </a:prstGeom>
                <a:noFill/>
                <a:ln w="19050">
                  <a:solidFill>
                    <a:srgbClr val="FF5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sp>
            <p:nvSpPr>
              <p:cNvPr id="132105" name="Line 9"/>
              <p:cNvSpPr>
                <a:spLocks noChangeShapeType="1"/>
              </p:cNvSpPr>
              <p:nvPr/>
            </p:nvSpPr>
            <p:spPr bwMode="auto">
              <a:xfrm flipV="1">
                <a:off x="4371" y="930"/>
                <a:ext cx="845" cy="1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pic>
            <p:nvPicPr>
              <p:cNvPr id="132106" name="Picture 10" descr="tr5m-roi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3" y="741"/>
                <a:ext cx="334" cy="35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2107" name="Rectangle 11"/>
            <p:cNvSpPr>
              <a:spLocks noChangeArrowheads="1"/>
            </p:cNvSpPr>
            <p:nvPr/>
          </p:nvSpPr>
          <p:spPr bwMode="auto">
            <a:xfrm>
              <a:off x="4037" y="521"/>
              <a:ext cx="1769" cy="680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132108" name="Group 12"/>
            <p:cNvGrpSpPr>
              <a:grpSpLocks/>
            </p:cNvGrpSpPr>
            <p:nvPr/>
          </p:nvGrpSpPr>
          <p:grpSpPr bwMode="auto">
            <a:xfrm>
              <a:off x="3810" y="1610"/>
              <a:ext cx="2042" cy="77"/>
              <a:chOff x="3129" y="1655"/>
              <a:chExt cx="2813" cy="106"/>
            </a:xfrm>
          </p:grpSpPr>
          <p:sp>
            <p:nvSpPr>
              <p:cNvPr id="132109" name="AutoShape 13"/>
              <p:cNvSpPr>
                <a:spLocks/>
              </p:cNvSpPr>
              <p:nvPr/>
            </p:nvSpPr>
            <p:spPr bwMode="auto">
              <a:xfrm rot="-5400000">
                <a:off x="4490" y="309"/>
                <a:ext cx="91" cy="2813"/>
              </a:xfrm>
              <a:prstGeom prst="leftBracket">
                <a:avLst>
                  <a:gd name="adj" fmla="val 48658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110" name="Rectangle 14"/>
              <p:cNvSpPr>
                <a:spLocks noChangeArrowheads="1"/>
              </p:cNvSpPr>
              <p:nvPr/>
            </p:nvSpPr>
            <p:spPr bwMode="auto">
              <a:xfrm>
                <a:off x="3171" y="1655"/>
                <a:ext cx="94" cy="76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111" name="Rectangle 15"/>
              <p:cNvSpPr>
                <a:spLocks noChangeArrowheads="1"/>
              </p:cNvSpPr>
              <p:nvPr/>
            </p:nvSpPr>
            <p:spPr bwMode="auto">
              <a:xfrm>
                <a:off x="3674" y="1655"/>
                <a:ext cx="75" cy="76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112" name="Rectangle 16"/>
              <p:cNvSpPr>
                <a:spLocks noChangeArrowheads="1"/>
              </p:cNvSpPr>
              <p:nvPr/>
            </p:nvSpPr>
            <p:spPr bwMode="auto">
              <a:xfrm>
                <a:off x="4354" y="1655"/>
                <a:ext cx="110" cy="76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113" name="Rectangle 17"/>
              <p:cNvSpPr>
                <a:spLocks noChangeArrowheads="1"/>
              </p:cNvSpPr>
              <p:nvPr/>
            </p:nvSpPr>
            <p:spPr bwMode="auto">
              <a:xfrm>
                <a:off x="5261" y="1655"/>
                <a:ext cx="61" cy="76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114" name="Rectangle 18"/>
              <p:cNvSpPr>
                <a:spLocks noChangeArrowheads="1"/>
              </p:cNvSpPr>
              <p:nvPr/>
            </p:nvSpPr>
            <p:spPr bwMode="auto">
              <a:xfrm>
                <a:off x="5340" y="1655"/>
                <a:ext cx="166" cy="76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115" name="Rectangle 19"/>
              <p:cNvSpPr>
                <a:spLocks noChangeArrowheads="1"/>
              </p:cNvSpPr>
              <p:nvPr/>
            </p:nvSpPr>
            <p:spPr bwMode="auto">
              <a:xfrm>
                <a:off x="5533" y="1655"/>
                <a:ext cx="70" cy="76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116" name="Rectangle 20"/>
              <p:cNvSpPr>
                <a:spLocks noChangeArrowheads="1"/>
              </p:cNvSpPr>
              <p:nvPr/>
            </p:nvSpPr>
            <p:spPr bwMode="auto">
              <a:xfrm>
                <a:off x="3287" y="1655"/>
                <a:ext cx="136" cy="76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117" name="Rectangle 21"/>
              <p:cNvSpPr>
                <a:spLocks noChangeArrowheads="1"/>
              </p:cNvSpPr>
              <p:nvPr/>
            </p:nvSpPr>
            <p:spPr bwMode="auto">
              <a:xfrm>
                <a:off x="3447" y="1655"/>
                <a:ext cx="71" cy="76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118" name="Rectangle 22"/>
              <p:cNvSpPr>
                <a:spLocks noChangeArrowheads="1"/>
              </p:cNvSpPr>
              <p:nvPr/>
            </p:nvSpPr>
            <p:spPr bwMode="auto">
              <a:xfrm>
                <a:off x="3769" y="1655"/>
                <a:ext cx="132" cy="76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119" name="Rectangle 23"/>
              <p:cNvSpPr>
                <a:spLocks noChangeArrowheads="1"/>
              </p:cNvSpPr>
              <p:nvPr/>
            </p:nvSpPr>
            <p:spPr bwMode="auto">
              <a:xfrm>
                <a:off x="3538" y="1655"/>
                <a:ext cx="113" cy="76"/>
              </a:xfrm>
              <a:prstGeom prst="rect">
                <a:avLst/>
              </a:prstGeom>
              <a:solidFill>
                <a:schemeClr val="fol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120" name="Rectangle 24"/>
              <p:cNvSpPr>
                <a:spLocks noChangeArrowheads="1"/>
              </p:cNvSpPr>
              <p:nvPr/>
            </p:nvSpPr>
            <p:spPr bwMode="auto">
              <a:xfrm>
                <a:off x="3922" y="1655"/>
                <a:ext cx="165" cy="76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121" name="Rectangle 25"/>
              <p:cNvSpPr>
                <a:spLocks noChangeArrowheads="1"/>
              </p:cNvSpPr>
              <p:nvPr/>
            </p:nvSpPr>
            <p:spPr bwMode="auto">
              <a:xfrm>
                <a:off x="4109" y="1656"/>
                <a:ext cx="213" cy="76"/>
              </a:xfrm>
              <a:prstGeom prst="rect">
                <a:avLst/>
              </a:prstGeom>
              <a:solidFill>
                <a:srgbClr val="61CB96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122" name="Rectangle 26"/>
              <p:cNvSpPr>
                <a:spLocks noChangeArrowheads="1"/>
              </p:cNvSpPr>
              <p:nvPr/>
            </p:nvSpPr>
            <p:spPr bwMode="auto">
              <a:xfrm>
                <a:off x="4479" y="1655"/>
                <a:ext cx="161" cy="76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123" name="Rectangle 27"/>
              <p:cNvSpPr>
                <a:spLocks noChangeArrowheads="1"/>
              </p:cNvSpPr>
              <p:nvPr/>
            </p:nvSpPr>
            <p:spPr bwMode="auto">
              <a:xfrm>
                <a:off x="4660" y="1655"/>
                <a:ext cx="98" cy="76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124" name="Rectangle 28"/>
              <p:cNvSpPr>
                <a:spLocks noChangeArrowheads="1"/>
              </p:cNvSpPr>
              <p:nvPr/>
            </p:nvSpPr>
            <p:spPr bwMode="auto">
              <a:xfrm>
                <a:off x="4778" y="1655"/>
                <a:ext cx="281" cy="76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125" name="Rectangle 29"/>
              <p:cNvSpPr>
                <a:spLocks noChangeArrowheads="1"/>
              </p:cNvSpPr>
              <p:nvPr/>
            </p:nvSpPr>
            <p:spPr bwMode="auto">
              <a:xfrm>
                <a:off x="5080" y="1655"/>
                <a:ext cx="161" cy="76"/>
              </a:xfrm>
              <a:prstGeom prst="rect">
                <a:avLst/>
              </a:prstGeom>
              <a:solidFill>
                <a:srgbClr val="FF99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126" name="Rectangle 30"/>
              <p:cNvSpPr>
                <a:spLocks noChangeArrowheads="1"/>
              </p:cNvSpPr>
              <p:nvPr/>
            </p:nvSpPr>
            <p:spPr bwMode="auto">
              <a:xfrm>
                <a:off x="5624" y="1655"/>
                <a:ext cx="124" cy="76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127" name="Rectangle 31"/>
              <p:cNvSpPr>
                <a:spLocks noChangeArrowheads="1"/>
              </p:cNvSpPr>
              <p:nvPr/>
            </p:nvSpPr>
            <p:spPr bwMode="auto">
              <a:xfrm>
                <a:off x="5760" y="1655"/>
                <a:ext cx="145" cy="76"/>
              </a:xfrm>
              <a:prstGeom prst="rect">
                <a:avLst/>
              </a:prstGeom>
              <a:solidFill>
                <a:schemeClr val="hlink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32128" name="Line 32"/>
            <p:cNvSpPr>
              <a:spLocks noChangeShapeType="1"/>
            </p:cNvSpPr>
            <p:nvPr/>
          </p:nvSpPr>
          <p:spPr bwMode="auto">
            <a:xfrm flipV="1">
              <a:off x="3991" y="1565"/>
              <a:ext cx="91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2129" name="Line 33"/>
            <p:cNvSpPr>
              <a:spLocks noChangeShapeType="1"/>
            </p:cNvSpPr>
            <p:nvPr/>
          </p:nvSpPr>
          <p:spPr bwMode="auto">
            <a:xfrm flipV="1">
              <a:off x="4309" y="1565"/>
              <a:ext cx="91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2130" name="Line 34"/>
            <p:cNvSpPr>
              <a:spLocks noChangeShapeType="1"/>
            </p:cNvSpPr>
            <p:nvPr/>
          </p:nvSpPr>
          <p:spPr bwMode="auto">
            <a:xfrm flipV="1">
              <a:off x="4899" y="1565"/>
              <a:ext cx="91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2131" name="Rectangle 35"/>
            <p:cNvSpPr>
              <a:spLocks noChangeArrowheads="1"/>
            </p:cNvSpPr>
            <p:nvPr/>
          </p:nvSpPr>
          <p:spPr bwMode="auto">
            <a:xfrm>
              <a:off x="3719" y="1519"/>
              <a:ext cx="2223" cy="272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2132" name="Line 36"/>
            <p:cNvSpPr>
              <a:spLocks noChangeShapeType="1"/>
            </p:cNvSpPr>
            <p:nvPr/>
          </p:nvSpPr>
          <p:spPr bwMode="auto">
            <a:xfrm flipV="1">
              <a:off x="2948" y="930"/>
              <a:ext cx="499" cy="2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2133" name="Text Box 37"/>
            <p:cNvSpPr txBox="1">
              <a:spLocks noChangeArrowheads="1"/>
            </p:cNvSpPr>
            <p:nvPr/>
          </p:nvSpPr>
          <p:spPr bwMode="auto">
            <a:xfrm>
              <a:off x="3447" y="748"/>
              <a:ext cx="28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4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Interactive transmission</a:t>
              </a:r>
              <a:endParaRPr lang="en-GB" sz="12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132134" name="Line 38"/>
            <p:cNvSpPr>
              <a:spLocks noChangeShapeType="1"/>
            </p:cNvSpPr>
            <p:nvPr/>
          </p:nvSpPr>
          <p:spPr bwMode="auto">
            <a:xfrm>
              <a:off x="2948" y="1247"/>
              <a:ext cx="499" cy="2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2135" name="Text Box 39"/>
            <p:cNvSpPr txBox="1">
              <a:spLocks noChangeArrowheads="1"/>
            </p:cNvSpPr>
            <p:nvPr/>
          </p:nvSpPr>
          <p:spPr bwMode="auto">
            <a:xfrm>
              <a:off x="3447" y="1367"/>
              <a:ext cx="28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4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Code-stream truncation</a:t>
              </a:r>
              <a:endParaRPr lang="en-GB" sz="12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132136" name="Group 40"/>
          <p:cNvGrpSpPr>
            <a:grpSpLocks/>
          </p:cNvGrpSpPr>
          <p:nvPr/>
        </p:nvGrpSpPr>
        <p:grpSpPr bwMode="auto">
          <a:xfrm>
            <a:off x="431800" y="2266950"/>
            <a:ext cx="3889375" cy="1906588"/>
            <a:chOff x="272" y="1428"/>
            <a:chExt cx="2450" cy="1201"/>
          </a:xfrm>
        </p:grpSpPr>
        <p:sp>
          <p:nvSpPr>
            <p:cNvPr id="132137" name="Text Box 41"/>
            <p:cNvSpPr txBox="1">
              <a:spLocks noChangeArrowheads="1"/>
            </p:cNvSpPr>
            <p:nvPr/>
          </p:nvSpPr>
          <p:spPr bwMode="auto">
            <a:xfrm>
              <a:off x="272" y="2109"/>
              <a:ext cx="2450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algn="ctr" eaLnBrk="1">
                <a:lnSpc>
                  <a:spcPct val="101000"/>
                </a:lnSpc>
              </a:pPr>
              <a:r>
                <a:rPr lang="en-GB" sz="2400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JPEG2000</a:t>
              </a:r>
            </a:p>
            <a:p>
              <a:pPr lvl="1" algn="ctr" eaLnBrk="1">
                <a:lnSpc>
                  <a:spcPct val="101000"/>
                </a:lnSpc>
              </a:pPr>
              <a:r>
                <a:rPr lang="en-GB" sz="2400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QUALITY LAYERS</a:t>
              </a:r>
            </a:p>
          </p:txBody>
        </p:sp>
        <p:sp>
          <p:nvSpPr>
            <p:cNvPr id="132138" name="Line 42"/>
            <p:cNvSpPr>
              <a:spLocks noChangeShapeType="1"/>
            </p:cNvSpPr>
            <p:nvPr/>
          </p:nvSpPr>
          <p:spPr bwMode="auto">
            <a:xfrm>
              <a:off x="1542" y="1428"/>
              <a:ext cx="0" cy="63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32139" name="Group 43"/>
          <p:cNvGrpSpPr>
            <a:grpSpLocks/>
          </p:cNvGrpSpPr>
          <p:nvPr/>
        </p:nvGrpSpPr>
        <p:grpSpPr bwMode="auto">
          <a:xfrm>
            <a:off x="4248150" y="3086100"/>
            <a:ext cx="5473700" cy="1557338"/>
            <a:chOff x="2676" y="1944"/>
            <a:chExt cx="3448" cy="981"/>
          </a:xfrm>
        </p:grpSpPr>
        <p:pic>
          <p:nvPicPr>
            <p:cNvPr id="132140" name="Picture 4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0" y="2245"/>
              <a:ext cx="505" cy="543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141" name="Picture 4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9" y="2336"/>
              <a:ext cx="502" cy="544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2142" name="Group 46"/>
            <p:cNvGrpSpPr>
              <a:grpSpLocks/>
            </p:cNvGrpSpPr>
            <p:nvPr/>
          </p:nvGrpSpPr>
          <p:grpSpPr bwMode="auto">
            <a:xfrm>
              <a:off x="2676" y="1944"/>
              <a:ext cx="3448" cy="981"/>
              <a:chOff x="2676" y="1944"/>
              <a:chExt cx="3448" cy="981"/>
            </a:xfrm>
          </p:grpSpPr>
          <p:sp>
            <p:nvSpPr>
              <p:cNvPr id="132143" name="Rectangle 47"/>
              <p:cNvSpPr>
                <a:spLocks noChangeArrowheads="1"/>
              </p:cNvSpPr>
              <p:nvPr/>
            </p:nvSpPr>
            <p:spPr bwMode="auto">
              <a:xfrm>
                <a:off x="4944" y="2200"/>
                <a:ext cx="1180" cy="725"/>
              </a:xfrm>
              <a:prstGeom prst="rect">
                <a:avLst/>
              </a:prstGeom>
              <a:solidFill>
                <a:schemeClr val="bg1">
                  <a:alpha val="64999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2144" name="Line 48"/>
              <p:cNvSpPr>
                <a:spLocks noChangeShapeType="1"/>
              </p:cNvSpPr>
              <p:nvPr/>
            </p:nvSpPr>
            <p:spPr bwMode="auto">
              <a:xfrm flipV="1">
                <a:off x="2676" y="2155"/>
                <a:ext cx="499" cy="272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32145" name="Text Box 49"/>
              <p:cNvSpPr txBox="1">
                <a:spLocks noChangeArrowheads="1"/>
              </p:cNvSpPr>
              <p:nvPr/>
            </p:nvSpPr>
            <p:spPr bwMode="auto">
              <a:xfrm>
                <a:off x="3175" y="1944"/>
                <a:ext cx="2812" cy="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>
                  <a:lnSpc>
                    <a:spcPct val="101000"/>
                  </a:lnSpc>
                </a:pPr>
                <a:r>
                  <a:rPr lang="en-GB" sz="2400" b="1" i="1">
                    <a:solidFill>
                      <a:srgbClr val="333333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Single quality layer code-streams</a:t>
                </a:r>
                <a:endParaRPr lang="en-GB" sz="12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endParaRPr>
              </a:p>
            </p:txBody>
          </p:sp>
          <p:sp>
            <p:nvSpPr>
              <p:cNvPr id="132146" name="Line 50"/>
              <p:cNvSpPr>
                <a:spLocks noChangeShapeType="1"/>
              </p:cNvSpPr>
              <p:nvPr/>
            </p:nvSpPr>
            <p:spPr bwMode="auto">
              <a:xfrm>
                <a:off x="2676" y="2472"/>
                <a:ext cx="499" cy="272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32147" name="Text Box 51"/>
              <p:cNvSpPr txBox="1">
                <a:spLocks noChangeArrowheads="1"/>
              </p:cNvSpPr>
              <p:nvPr/>
            </p:nvSpPr>
            <p:spPr bwMode="auto">
              <a:xfrm>
                <a:off x="3175" y="2563"/>
                <a:ext cx="28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>
                  <a:lnSpc>
                    <a:spcPct val="101000"/>
                  </a:lnSpc>
                </a:pPr>
                <a:r>
                  <a:rPr lang="en-GB" sz="2400" b="1" i="1">
                    <a:solidFill>
                      <a:srgbClr val="333333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WOI transmission</a:t>
                </a:r>
                <a:endParaRPr lang="en-GB" sz="12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endParaRPr>
              </a:p>
            </p:txBody>
          </p:sp>
        </p:grpSp>
      </p:grpSp>
      <p:grpSp>
        <p:nvGrpSpPr>
          <p:cNvPr id="132148" name="Group 52"/>
          <p:cNvGrpSpPr>
            <a:grpSpLocks/>
          </p:cNvGrpSpPr>
          <p:nvPr/>
        </p:nvGrpSpPr>
        <p:grpSpPr bwMode="auto">
          <a:xfrm>
            <a:off x="431800" y="5194300"/>
            <a:ext cx="9217025" cy="1465263"/>
            <a:chOff x="272" y="3243"/>
            <a:chExt cx="5806" cy="923"/>
          </a:xfrm>
        </p:grpSpPr>
        <p:sp>
          <p:nvSpPr>
            <p:cNvPr id="132149" name="Text Box 53"/>
            <p:cNvSpPr txBox="1">
              <a:spLocks noChangeArrowheads="1"/>
            </p:cNvSpPr>
            <p:nvPr/>
          </p:nvSpPr>
          <p:spPr bwMode="auto">
            <a:xfrm>
              <a:off x="272" y="3606"/>
              <a:ext cx="567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n-GB" sz="2400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STATE-OF-THE-ART RATE CONTROL METHODS</a:t>
              </a:r>
            </a:p>
          </p:txBody>
        </p:sp>
        <p:sp>
          <p:nvSpPr>
            <p:cNvPr id="132150" name="Text Box 54"/>
            <p:cNvSpPr txBox="1">
              <a:spLocks noChangeArrowheads="1"/>
            </p:cNvSpPr>
            <p:nvPr/>
          </p:nvSpPr>
          <p:spPr bwMode="auto">
            <a:xfrm>
              <a:off x="1724" y="3878"/>
              <a:ext cx="43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sz="24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coder computational complexity</a:t>
              </a:r>
              <a:endParaRPr lang="en-GB" sz="12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132151" name="Line 55"/>
            <p:cNvSpPr>
              <a:spLocks noChangeShapeType="1"/>
            </p:cNvSpPr>
            <p:nvPr/>
          </p:nvSpPr>
          <p:spPr bwMode="auto">
            <a:xfrm flipH="1" flipV="1">
              <a:off x="2994" y="3243"/>
              <a:ext cx="0" cy="36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2152" name="Line 56"/>
            <p:cNvSpPr>
              <a:spLocks noChangeShapeType="1"/>
            </p:cNvSpPr>
            <p:nvPr/>
          </p:nvSpPr>
          <p:spPr bwMode="auto">
            <a:xfrm>
              <a:off x="2767" y="3379"/>
              <a:ext cx="453" cy="13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2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3563938"/>
            <a:ext cx="801688" cy="862012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663" y="3708400"/>
            <a:ext cx="796925" cy="8636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7848600" y="3492500"/>
            <a:ext cx="1873250" cy="1150938"/>
          </a:xfrm>
          <a:prstGeom prst="rect">
            <a:avLst/>
          </a:prstGeom>
          <a:solidFill>
            <a:schemeClr val="bg1">
              <a:alpha val="8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CONCLUSIONS</a:t>
            </a:r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287338" y="1692275"/>
            <a:ext cx="4392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>
              <a:lnSpc>
                <a:spcPct val="101000"/>
              </a:lnSpc>
            </a:pPr>
            <a:r>
              <a:rPr lang="en-GB" sz="24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QUALITY SCALABILITY</a:t>
            </a:r>
          </a:p>
        </p:txBody>
      </p:sp>
      <p:grpSp>
        <p:nvGrpSpPr>
          <p:cNvPr id="134151" name="Group 7"/>
          <p:cNvGrpSpPr>
            <a:grpSpLocks/>
          </p:cNvGrpSpPr>
          <p:nvPr/>
        </p:nvGrpSpPr>
        <p:grpSpPr bwMode="auto">
          <a:xfrm>
            <a:off x="6481763" y="898525"/>
            <a:ext cx="2557462" cy="935038"/>
            <a:chOff x="3946" y="612"/>
            <a:chExt cx="1611" cy="589"/>
          </a:xfrm>
        </p:grpSpPr>
        <p:grpSp>
          <p:nvGrpSpPr>
            <p:cNvPr id="134152" name="Group 8"/>
            <p:cNvGrpSpPr>
              <a:grpSpLocks/>
            </p:cNvGrpSpPr>
            <p:nvPr/>
          </p:nvGrpSpPr>
          <p:grpSpPr bwMode="auto">
            <a:xfrm>
              <a:off x="3946" y="612"/>
              <a:ext cx="862" cy="589"/>
              <a:chOff x="2994" y="2074"/>
              <a:chExt cx="1341" cy="918"/>
            </a:xfrm>
          </p:grpSpPr>
          <p:pic>
            <p:nvPicPr>
              <p:cNvPr id="134153" name="Picture 9" descr="tr5m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4" y="2074"/>
                <a:ext cx="1341" cy="918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4154" name="Rectangle 10"/>
              <p:cNvSpPr>
                <a:spLocks noChangeArrowheads="1"/>
              </p:cNvSpPr>
              <p:nvPr/>
            </p:nvSpPr>
            <p:spPr bwMode="auto">
              <a:xfrm>
                <a:off x="3356" y="2618"/>
                <a:ext cx="272" cy="318"/>
              </a:xfrm>
              <a:prstGeom prst="rect">
                <a:avLst/>
              </a:prstGeom>
              <a:noFill/>
              <a:ln w="19050">
                <a:solidFill>
                  <a:srgbClr val="FF5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34155" name="Line 11"/>
            <p:cNvSpPr>
              <a:spLocks noChangeShapeType="1"/>
            </p:cNvSpPr>
            <p:nvPr/>
          </p:nvSpPr>
          <p:spPr bwMode="auto">
            <a:xfrm flipV="1">
              <a:off x="4371" y="930"/>
              <a:ext cx="845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pic>
          <p:nvPicPr>
            <p:cNvPr id="134156" name="Picture 12" descr="tr5m-ro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3" y="741"/>
              <a:ext cx="334" cy="35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4157" name="Rectangle 13"/>
          <p:cNvSpPr>
            <a:spLocks noChangeArrowheads="1"/>
          </p:cNvSpPr>
          <p:nvPr/>
        </p:nvSpPr>
        <p:spPr bwMode="auto">
          <a:xfrm>
            <a:off x="6408738" y="827088"/>
            <a:ext cx="2808287" cy="10795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134158" name="Group 14"/>
          <p:cNvGrpSpPr>
            <a:grpSpLocks/>
          </p:cNvGrpSpPr>
          <p:nvPr/>
        </p:nvGrpSpPr>
        <p:grpSpPr bwMode="auto">
          <a:xfrm>
            <a:off x="6048375" y="2555875"/>
            <a:ext cx="3241675" cy="122238"/>
            <a:chOff x="3129" y="1655"/>
            <a:chExt cx="2813" cy="106"/>
          </a:xfrm>
        </p:grpSpPr>
        <p:sp>
          <p:nvSpPr>
            <p:cNvPr id="134159" name="AutoShape 15"/>
            <p:cNvSpPr>
              <a:spLocks/>
            </p:cNvSpPr>
            <p:nvPr/>
          </p:nvSpPr>
          <p:spPr bwMode="auto">
            <a:xfrm rot="-5400000">
              <a:off x="4490" y="309"/>
              <a:ext cx="91" cy="2813"/>
            </a:xfrm>
            <a:prstGeom prst="leftBracket">
              <a:avLst>
                <a:gd name="adj" fmla="val 48658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4160" name="Rectangle 16"/>
            <p:cNvSpPr>
              <a:spLocks noChangeArrowheads="1"/>
            </p:cNvSpPr>
            <p:nvPr/>
          </p:nvSpPr>
          <p:spPr bwMode="auto">
            <a:xfrm>
              <a:off x="3171" y="1655"/>
              <a:ext cx="9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4161" name="Rectangle 17"/>
            <p:cNvSpPr>
              <a:spLocks noChangeArrowheads="1"/>
            </p:cNvSpPr>
            <p:nvPr/>
          </p:nvSpPr>
          <p:spPr bwMode="auto">
            <a:xfrm>
              <a:off x="3674" y="1655"/>
              <a:ext cx="75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4162" name="Rectangle 18"/>
            <p:cNvSpPr>
              <a:spLocks noChangeArrowheads="1"/>
            </p:cNvSpPr>
            <p:nvPr/>
          </p:nvSpPr>
          <p:spPr bwMode="auto">
            <a:xfrm>
              <a:off x="4354" y="1655"/>
              <a:ext cx="11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4163" name="Rectangle 19"/>
            <p:cNvSpPr>
              <a:spLocks noChangeArrowheads="1"/>
            </p:cNvSpPr>
            <p:nvPr/>
          </p:nvSpPr>
          <p:spPr bwMode="auto">
            <a:xfrm>
              <a:off x="5261" y="1655"/>
              <a:ext cx="6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4164" name="Rectangle 20"/>
            <p:cNvSpPr>
              <a:spLocks noChangeArrowheads="1"/>
            </p:cNvSpPr>
            <p:nvPr/>
          </p:nvSpPr>
          <p:spPr bwMode="auto">
            <a:xfrm>
              <a:off x="5340" y="1655"/>
              <a:ext cx="16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4165" name="Rectangle 21"/>
            <p:cNvSpPr>
              <a:spLocks noChangeArrowheads="1"/>
            </p:cNvSpPr>
            <p:nvPr/>
          </p:nvSpPr>
          <p:spPr bwMode="auto">
            <a:xfrm>
              <a:off x="5533" y="1655"/>
              <a:ext cx="7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4166" name="Rectangle 22"/>
            <p:cNvSpPr>
              <a:spLocks noChangeArrowheads="1"/>
            </p:cNvSpPr>
            <p:nvPr/>
          </p:nvSpPr>
          <p:spPr bwMode="auto">
            <a:xfrm>
              <a:off x="3287" y="1655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4167" name="Rectangle 23"/>
            <p:cNvSpPr>
              <a:spLocks noChangeArrowheads="1"/>
            </p:cNvSpPr>
            <p:nvPr/>
          </p:nvSpPr>
          <p:spPr bwMode="auto">
            <a:xfrm>
              <a:off x="3447" y="1655"/>
              <a:ext cx="71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4168" name="Rectangle 24"/>
            <p:cNvSpPr>
              <a:spLocks noChangeArrowheads="1"/>
            </p:cNvSpPr>
            <p:nvPr/>
          </p:nvSpPr>
          <p:spPr bwMode="auto">
            <a:xfrm>
              <a:off x="3769" y="1655"/>
              <a:ext cx="13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4169" name="Rectangle 25"/>
            <p:cNvSpPr>
              <a:spLocks noChangeArrowheads="1"/>
            </p:cNvSpPr>
            <p:nvPr/>
          </p:nvSpPr>
          <p:spPr bwMode="auto">
            <a:xfrm>
              <a:off x="3538" y="1655"/>
              <a:ext cx="113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4170" name="Rectangle 26"/>
            <p:cNvSpPr>
              <a:spLocks noChangeArrowheads="1"/>
            </p:cNvSpPr>
            <p:nvPr/>
          </p:nvSpPr>
          <p:spPr bwMode="auto">
            <a:xfrm>
              <a:off x="3922" y="1655"/>
              <a:ext cx="165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4171" name="Rectangle 27"/>
            <p:cNvSpPr>
              <a:spLocks noChangeArrowheads="1"/>
            </p:cNvSpPr>
            <p:nvPr/>
          </p:nvSpPr>
          <p:spPr bwMode="auto">
            <a:xfrm>
              <a:off x="4109" y="1656"/>
              <a:ext cx="213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4172" name="Rectangle 28"/>
            <p:cNvSpPr>
              <a:spLocks noChangeArrowheads="1"/>
            </p:cNvSpPr>
            <p:nvPr/>
          </p:nvSpPr>
          <p:spPr bwMode="auto">
            <a:xfrm>
              <a:off x="4479" y="1655"/>
              <a:ext cx="16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4173" name="Rectangle 29"/>
            <p:cNvSpPr>
              <a:spLocks noChangeArrowheads="1"/>
            </p:cNvSpPr>
            <p:nvPr/>
          </p:nvSpPr>
          <p:spPr bwMode="auto">
            <a:xfrm>
              <a:off x="4660" y="1655"/>
              <a:ext cx="9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4174" name="Rectangle 30"/>
            <p:cNvSpPr>
              <a:spLocks noChangeArrowheads="1"/>
            </p:cNvSpPr>
            <p:nvPr/>
          </p:nvSpPr>
          <p:spPr bwMode="auto">
            <a:xfrm>
              <a:off x="4778" y="1655"/>
              <a:ext cx="28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4175" name="Rectangle 31"/>
            <p:cNvSpPr>
              <a:spLocks noChangeArrowheads="1"/>
            </p:cNvSpPr>
            <p:nvPr/>
          </p:nvSpPr>
          <p:spPr bwMode="auto">
            <a:xfrm>
              <a:off x="5080" y="1655"/>
              <a:ext cx="16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4176" name="Rectangle 32"/>
            <p:cNvSpPr>
              <a:spLocks noChangeArrowheads="1"/>
            </p:cNvSpPr>
            <p:nvPr/>
          </p:nvSpPr>
          <p:spPr bwMode="auto">
            <a:xfrm>
              <a:off x="5624" y="1655"/>
              <a:ext cx="12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4177" name="Rectangle 33"/>
            <p:cNvSpPr>
              <a:spLocks noChangeArrowheads="1"/>
            </p:cNvSpPr>
            <p:nvPr/>
          </p:nvSpPr>
          <p:spPr bwMode="auto">
            <a:xfrm>
              <a:off x="5760" y="1655"/>
              <a:ext cx="145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134178" name="Line 34"/>
          <p:cNvSpPr>
            <a:spLocks noChangeShapeType="1"/>
          </p:cNvSpPr>
          <p:nvPr/>
        </p:nvSpPr>
        <p:spPr bwMode="auto">
          <a:xfrm flipV="1">
            <a:off x="6335713" y="2484438"/>
            <a:ext cx="144462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4179" name="Line 35"/>
          <p:cNvSpPr>
            <a:spLocks noChangeShapeType="1"/>
          </p:cNvSpPr>
          <p:nvPr/>
        </p:nvSpPr>
        <p:spPr bwMode="auto">
          <a:xfrm flipV="1">
            <a:off x="6840538" y="2484438"/>
            <a:ext cx="144462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4180" name="Line 36"/>
          <p:cNvSpPr>
            <a:spLocks noChangeShapeType="1"/>
          </p:cNvSpPr>
          <p:nvPr/>
        </p:nvSpPr>
        <p:spPr bwMode="auto">
          <a:xfrm flipV="1">
            <a:off x="7777163" y="2484438"/>
            <a:ext cx="144462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4181" name="Rectangle 37"/>
          <p:cNvSpPr>
            <a:spLocks noChangeArrowheads="1"/>
          </p:cNvSpPr>
          <p:nvPr/>
        </p:nvSpPr>
        <p:spPr bwMode="auto">
          <a:xfrm>
            <a:off x="5903913" y="2411413"/>
            <a:ext cx="3529012" cy="4318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4182" name="Line 38"/>
          <p:cNvSpPr>
            <a:spLocks noChangeShapeType="1"/>
          </p:cNvSpPr>
          <p:nvPr/>
        </p:nvSpPr>
        <p:spPr bwMode="auto">
          <a:xfrm flipV="1">
            <a:off x="4679950" y="1476375"/>
            <a:ext cx="792163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4183" name="Text Box 39"/>
          <p:cNvSpPr txBox="1">
            <a:spLocks noChangeArrowheads="1"/>
          </p:cNvSpPr>
          <p:nvPr/>
        </p:nvSpPr>
        <p:spPr bwMode="auto">
          <a:xfrm>
            <a:off x="5472113" y="1187450"/>
            <a:ext cx="4464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4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Interactive transmission</a:t>
            </a:r>
            <a:endParaRPr lang="en-GB" sz="1200" b="1" i="1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34184" name="Line 40"/>
          <p:cNvSpPr>
            <a:spLocks noChangeShapeType="1"/>
          </p:cNvSpPr>
          <p:nvPr/>
        </p:nvSpPr>
        <p:spPr bwMode="auto">
          <a:xfrm>
            <a:off x="4679950" y="1979613"/>
            <a:ext cx="792163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4185" name="Text Box 41"/>
          <p:cNvSpPr txBox="1">
            <a:spLocks noChangeArrowheads="1"/>
          </p:cNvSpPr>
          <p:nvPr/>
        </p:nvSpPr>
        <p:spPr bwMode="auto">
          <a:xfrm>
            <a:off x="5472113" y="2170113"/>
            <a:ext cx="4464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4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Code-stream truncation</a:t>
            </a:r>
            <a:endParaRPr lang="en-GB" sz="1200" b="1" i="1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34186" name="Text Box 42"/>
          <p:cNvSpPr txBox="1">
            <a:spLocks noChangeArrowheads="1"/>
          </p:cNvSpPr>
          <p:nvPr/>
        </p:nvSpPr>
        <p:spPr bwMode="auto">
          <a:xfrm>
            <a:off x="431800" y="3348038"/>
            <a:ext cx="38893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>
              <a:lnSpc>
                <a:spcPct val="101000"/>
              </a:lnSpc>
            </a:pPr>
            <a:r>
              <a:rPr lang="en-GB" sz="24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</a:t>
            </a:r>
          </a:p>
          <a:p>
            <a:pPr lvl="1" algn="ctr" eaLnBrk="1">
              <a:lnSpc>
                <a:spcPct val="101000"/>
              </a:lnSpc>
            </a:pPr>
            <a:r>
              <a:rPr lang="en-GB" sz="24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QUALITY LAYERS</a:t>
            </a:r>
          </a:p>
        </p:txBody>
      </p:sp>
      <p:sp>
        <p:nvSpPr>
          <p:cNvPr id="134187" name="Line 43"/>
          <p:cNvSpPr>
            <a:spLocks noChangeShapeType="1"/>
          </p:cNvSpPr>
          <p:nvPr/>
        </p:nvSpPr>
        <p:spPr bwMode="auto">
          <a:xfrm>
            <a:off x="2447925" y="2266950"/>
            <a:ext cx="0" cy="10080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4188" name="Line 44"/>
          <p:cNvSpPr>
            <a:spLocks noChangeShapeType="1"/>
          </p:cNvSpPr>
          <p:nvPr/>
        </p:nvSpPr>
        <p:spPr bwMode="auto">
          <a:xfrm flipV="1">
            <a:off x="4248150" y="3421063"/>
            <a:ext cx="792163" cy="4318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4189" name="Text Box 45"/>
          <p:cNvSpPr txBox="1">
            <a:spLocks noChangeArrowheads="1"/>
          </p:cNvSpPr>
          <p:nvPr/>
        </p:nvSpPr>
        <p:spPr bwMode="auto">
          <a:xfrm>
            <a:off x="5040313" y="3086100"/>
            <a:ext cx="44640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4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Single quality layer code-streams</a:t>
            </a:r>
            <a:endParaRPr lang="en-GB" sz="1200" b="1" i="1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34190" name="Line 46"/>
          <p:cNvSpPr>
            <a:spLocks noChangeShapeType="1"/>
          </p:cNvSpPr>
          <p:nvPr/>
        </p:nvSpPr>
        <p:spPr bwMode="auto">
          <a:xfrm>
            <a:off x="4248150" y="3924300"/>
            <a:ext cx="792163" cy="4318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4191" name="Text Box 47"/>
          <p:cNvSpPr txBox="1">
            <a:spLocks noChangeArrowheads="1"/>
          </p:cNvSpPr>
          <p:nvPr/>
        </p:nvSpPr>
        <p:spPr bwMode="auto">
          <a:xfrm>
            <a:off x="5040313" y="4068763"/>
            <a:ext cx="4464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4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WOI transmission</a:t>
            </a:r>
            <a:endParaRPr lang="en-GB" sz="1200" b="1" i="1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grpSp>
        <p:nvGrpSpPr>
          <p:cNvPr id="134192" name="Group 48"/>
          <p:cNvGrpSpPr>
            <a:grpSpLocks/>
          </p:cNvGrpSpPr>
          <p:nvPr/>
        </p:nvGrpSpPr>
        <p:grpSpPr bwMode="auto">
          <a:xfrm>
            <a:off x="431800" y="5194300"/>
            <a:ext cx="9217025" cy="1465263"/>
            <a:chOff x="272" y="3243"/>
            <a:chExt cx="5806" cy="923"/>
          </a:xfrm>
        </p:grpSpPr>
        <p:sp>
          <p:nvSpPr>
            <p:cNvPr id="134193" name="Text Box 49"/>
            <p:cNvSpPr txBox="1">
              <a:spLocks noChangeArrowheads="1"/>
            </p:cNvSpPr>
            <p:nvPr/>
          </p:nvSpPr>
          <p:spPr bwMode="auto">
            <a:xfrm>
              <a:off x="272" y="3606"/>
              <a:ext cx="567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n-GB" sz="2400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STATE-OF-THE-ART RATE CONTROL METHODS</a:t>
              </a:r>
            </a:p>
          </p:txBody>
        </p:sp>
        <p:sp>
          <p:nvSpPr>
            <p:cNvPr id="134194" name="Text Box 50"/>
            <p:cNvSpPr txBox="1">
              <a:spLocks noChangeArrowheads="1"/>
            </p:cNvSpPr>
            <p:nvPr/>
          </p:nvSpPr>
          <p:spPr bwMode="auto">
            <a:xfrm>
              <a:off x="1724" y="3878"/>
              <a:ext cx="43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sz="2400" b="1" i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coder computational complexity</a:t>
              </a:r>
              <a:endParaRPr lang="en-GB" sz="1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134195" name="Line 51"/>
            <p:cNvSpPr>
              <a:spLocks noChangeShapeType="1"/>
            </p:cNvSpPr>
            <p:nvPr/>
          </p:nvSpPr>
          <p:spPr bwMode="auto">
            <a:xfrm flipH="1" flipV="1">
              <a:off x="2994" y="3243"/>
              <a:ext cx="0" cy="36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4196" name="Line 52"/>
            <p:cNvSpPr>
              <a:spLocks noChangeShapeType="1"/>
            </p:cNvSpPr>
            <p:nvPr/>
          </p:nvSpPr>
          <p:spPr bwMode="auto">
            <a:xfrm>
              <a:off x="2767" y="3379"/>
              <a:ext cx="453" cy="13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34197" name="Group 53"/>
          <p:cNvGrpSpPr>
            <a:grpSpLocks/>
          </p:cNvGrpSpPr>
          <p:nvPr/>
        </p:nvGrpSpPr>
        <p:grpSpPr bwMode="auto">
          <a:xfrm>
            <a:off x="215900" y="4932363"/>
            <a:ext cx="9504363" cy="2087562"/>
            <a:chOff x="136" y="3107"/>
            <a:chExt cx="5987" cy="1315"/>
          </a:xfrm>
        </p:grpSpPr>
        <p:sp>
          <p:nvSpPr>
            <p:cNvPr id="134198" name="Rectangle 54"/>
            <p:cNvSpPr>
              <a:spLocks noChangeArrowheads="1"/>
            </p:cNvSpPr>
            <p:nvPr/>
          </p:nvSpPr>
          <p:spPr bwMode="auto">
            <a:xfrm>
              <a:off x="544" y="3243"/>
              <a:ext cx="5534" cy="998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4199" name="Text Box 55"/>
            <p:cNvSpPr txBox="1">
              <a:spLocks noChangeArrowheads="1"/>
            </p:cNvSpPr>
            <p:nvPr/>
          </p:nvSpPr>
          <p:spPr bwMode="auto">
            <a:xfrm>
              <a:off x="136" y="3107"/>
              <a:ext cx="29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algn="ctr" eaLnBrk="1">
                <a:lnSpc>
                  <a:spcPct val="101000"/>
                </a:lnSpc>
              </a:pPr>
              <a:r>
                <a:rPr lang="en-GB" sz="24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RESEARCH PURPOSES:</a:t>
              </a:r>
            </a:p>
          </p:txBody>
        </p:sp>
        <p:sp>
          <p:nvSpPr>
            <p:cNvPr id="134200" name="Rectangle 56"/>
            <p:cNvSpPr>
              <a:spLocks noChangeArrowheads="1"/>
            </p:cNvSpPr>
            <p:nvPr/>
          </p:nvSpPr>
          <p:spPr bwMode="auto">
            <a:xfrm>
              <a:off x="1225" y="3470"/>
              <a:ext cx="4898" cy="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s-ES" b="1" i="1">
                  <a:solidFill>
                    <a:srgbClr val="333333"/>
                  </a:solidFill>
                  <a:latin typeface="Verdana" pitchFamily="34" charset="0"/>
                </a:rPr>
                <a:t>1) TO PROVIDE QUALITY SCALABILITY TO ALREADY </a:t>
              </a:r>
            </a:p>
            <a:p>
              <a:r>
                <a:rPr lang="es-ES" b="1" i="1">
                  <a:solidFill>
                    <a:srgbClr val="333333"/>
                  </a:solidFill>
                  <a:latin typeface="Verdana" pitchFamily="34" charset="0"/>
                </a:rPr>
                <a:t>    ENCODED CODE-STREAMS</a:t>
              </a:r>
            </a:p>
          </p:txBody>
        </p:sp>
        <p:sp>
          <p:nvSpPr>
            <p:cNvPr id="134201" name="Rectangle 57"/>
            <p:cNvSpPr>
              <a:spLocks noChangeArrowheads="1"/>
            </p:cNvSpPr>
            <p:nvPr/>
          </p:nvSpPr>
          <p:spPr bwMode="auto">
            <a:xfrm>
              <a:off x="1225" y="4195"/>
              <a:ext cx="2541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s-ES" b="1" i="1">
                  <a:solidFill>
                    <a:srgbClr val="333333"/>
                  </a:solidFill>
                  <a:latin typeface="Verdana" pitchFamily="34" charset="0"/>
                </a:rPr>
                <a:t>3) JPEG2000 COMPLIANT</a:t>
              </a:r>
            </a:p>
          </p:txBody>
        </p:sp>
        <p:sp>
          <p:nvSpPr>
            <p:cNvPr id="134202" name="Rectangle 58"/>
            <p:cNvSpPr>
              <a:spLocks noChangeArrowheads="1"/>
            </p:cNvSpPr>
            <p:nvPr/>
          </p:nvSpPr>
          <p:spPr bwMode="auto">
            <a:xfrm>
              <a:off x="1225" y="3923"/>
              <a:ext cx="3583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s-ES" b="1" i="1">
                  <a:solidFill>
                    <a:srgbClr val="333333"/>
                  </a:solidFill>
                  <a:latin typeface="Verdana" pitchFamily="34" charset="0"/>
                </a:rPr>
                <a:t>2) LOW COMPUTATIONAL COMPLEXITY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4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4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CONCLUSIONS</a:t>
            </a:r>
          </a:p>
        </p:txBody>
      </p:sp>
      <p:grpSp>
        <p:nvGrpSpPr>
          <p:cNvPr id="136195" name="Group 3"/>
          <p:cNvGrpSpPr>
            <a:grpSpLocks/>
          </p:cNvGrpSpPr>
          <p:nvPr/>
        </p:nvGrpSpPr>
        <p:grpSpPr bwMode="auto">
          <a:xfrm>
            <a:off x="246063" y="1042988"/>
            <a:ext cx="7747000" cy="1379537"/>
            <a:chOff x="155" y="657"/>
            <a:chExt cx="4880" cy="869"/>
          </a:xfrm>
        </p:grpSpPr>
        <p:pic>
          <p:nvPicPr>
            <p:cNvPr id="136196" name="Picture 4" descr="codingLevel2-Ph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" y="845"/>
              <a:ext cx="907" cy="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6197" name="Text Box 5"/>
            <p:cNvSpPr txBox="1">
              <a:spLocks noChangeArrowheads="1"/>
            </p:cNvSpPr>
            <p:nvPr/>
          </p:nvSpPr>
          <p:spPr bwMode="auto">
            <a:xfrm>
              <a:off x="155" y="657"/>
              <a:ext cx="2956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>
                <a:lnSpc>
                  <a:spcPct val="101000"/>
                </a:lnSpc>
              </a:pPr>
              <a:r>
                <a:rPr lang="en-GB" sz="2400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CPI - </a:t>
              </a:r>
              <a:r>
                <a:rPr lang="en-GB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Coding Passes Interleaving</a:t>
              </a:r>
            </a:p>
          </p:txBody>
        </p:sp>
        <p:sp>
          <p:nvSpPr>
            <p:cNvPr id="136198" name="Text Box 6"/>
            <p:cNvSpPr txBox="1">
              <a:spLocks noChangeArrowheads="1"/>
            </p:cNvSpPr>
            <p:nvPr/>
          </p:nvSpPr>
          <p:spPr bwMode="auto">
            <a:xfrm>
              <a:off x="1587" y="975"/>
              <a:ext cx="344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Implicit simple rate-distortion model</a:t>
              </a:r>
            </a:p>
          </p:txBody>
        </p:sp>
        <p:sp>
          <p:nvSpPr>
            <p:cNvPr id="136199" name="Line 7"/>
            <p:cNvSpPr>
              <a:spLocks noChangeShapeType="1"/>
            </p:cNvSpPr>
            <p:nvPr/>
          </p:nvSpPr>
          <p:spPr bwMode="auto">
            <a:xfrm flipV="1">
              <a:off x="1497" y="1020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6200" name="Text Box 8"/>
            <p:cNvSpPr txBox="1">
              <a:spLocks noChangeArrowheads="1"/>
            </p:cNvSpPr>
            <p:nvPr/>
          </p:nvSpPr>
          <p:spPr bwMode="auto">
            <a:xfrm>
              <a:off x="1587" y="1224"/>
              <a:ext cx="31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Coding performance penalization</a:t>
              </a:r>
            </a:p>
          </p:txBody>
        </p:sp>
        <p:sp>
          <p:nvSpPr>
            <p:cNvPr id="136201" name="Line 9"/>
            <p:cNvSpPr>
              <a:spLocks noChangeShapeType="1"/>
            </p:cNvSpPr>
            <p:nvPr/>
          </p:nvSpPr>
          <p:spPr bwMode="auto">
            <a:xfrm>
              <a:off x="1497" y="1292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36202" name="Group 10"/>
          <p:cNvGrpSpPr>
            <a:grpSpLocks/>
          </p:cNvGrpSpPr>
          <p:nvPr/>
        </p:nvGrpSpPr>
        <p:grpSpPr bwMode="auto">
          <a:xfrm>
            <a:off x="1008063" y="2987675"/>
            <a:ext cx="8569325" cy="1485900"/>
            <a:chOff x="635" y="1882"/>
            <a:chExt cx="5398" cy="936"/>
          </a:xfrm>
        </p:grpSpPr>
        <p:pic>
          <p:nvPicPr>
            <p:cNvPr id="136203" name="Picture 11" descr="CPI_ROC-Ph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" y="2111"/>
              <a:ext cx="942" cy="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6204" name="Text Box 12"/>
            <p:cNvSpPr txBox="1">
              <a:spLocks noChangeArrowheads="1"/>
            </p:cNvSpPr>
            <p:nvPr/>
          </p:nvSpPr>
          <p:spPr bwMode="auto">
            <a:xfrm>
              <a:off x="635" y="1882"/>
              <a:ext cx="5398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>
                <a:lnSpc>
                  <a:spcPct val="101000"/>
                </a:lnSpc>
              </a:pPr>
              <a:r>
                <a:rPr lang="en-GB" sz="2400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ROC - </a:t>
              </a:r>
              <a:r>
                <a:rPr lang="en-GB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Reverse subband Order &amp; coding passes Concatenation</a:t>
              </a:r>
            </a:p>
          </p:txBody>
        </p:sp>
        <p:sp>
          <p:nvSpPr>
            <p:cNvPr id="136205" name="Text Box 13"/>
            <p:cNvSpPr txBox="1">
              <a:spLocks noChangeArrowheads="1"/>
            </p:cNvSpPr>
            <p:nvPr/>
          </p:nvSpPr>
          <p:spPr bwMode="auto">
            <a:xfrm>
              <a:off x="2312" y="2494"/>
              <a:ext cx="10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Unstable</a:t>
              </a:r>
            </a:p>
          </p:txBody>
        </p:sp>
        <p:sp>
          <p:nvSpPr>
            <p:cNvPr id="136206" name="Line 14"/>
            <p:cNvSpPr>
              <a:spLocks noChangeShapeType="1"/>
            </p:cNvSpPr>
            <p:nvPr/>
          </p:nvSpPr>
          <p:spPr bwMode="auto">
            <a:xfrm>
              <a:off x="2222" y="2562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6207" name="Text Box 15"/>
            <p:cNvSpPr txBox="1">
              <a:spLocks noChangeArrowheads="1"/>
            </p:cNvSpPr>
            <p:nvPr/>
          </p:nvSpPr>
          <p:spPr bwMode="auto">
            <a:xfrm>
              <a:off x="2312" y="2222"/>
              <a:ext cx="29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Improved coding performance</a:t>
              </a:r>
            </a:p>
          </p:txBody>
        </p:sp>
        <p:sp>
          <p:nvSpPr>
            <p:cNvPr id="136208" name="Line 16"/>
            <p:cNvSpPr>
              <a:spLocks noChangeShapeType="1"/>
            </p:cNvSpPr>
            <p:nvPr/>
          </p:nvSpPr>
          <p:spPr bwMode="auto">
            <a:xfrm flipV="1">
              <a:off x="2222" y="2267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36209" name="Group 17"/>
          <p:cNvGrpSpPr>
            <a:grpSpLocks/>
          </p:cNvGrpSpPr>
          <p:nvPr/>
        </p:nvGrpSpPr>
        <p:grpSpPr bwMode="auto">
          <a:xfrm>
            <a:off x="2087563" y="5075238"/>
            <a:ext cx="7416800" cy="1495425"/>
            <a:chOff x="1315" y="3197"/>
            <a:chExt cx="4672" cy="942"/>
          </a:xfrm>
        </p:grpSpPr>
        <p:grpSp>
          <p:nvGrpSpPr>
            <p:cNvPr id="136210" name="Group 18"/>
            <p:cNvGrpSpPr>
              <a:grpSpLocks/>
            </p:cNvGrpSpPr>
            <p:nvPr/>
          </p:nvGrpSpPr>
          <p:grpSpPr bwMode="auto">
            <a:xfrm>
              <a:off x="1633" y="3496"/>
              <a:ext cx="771" cy="643"/>
              <a:chOff x="590" y="1306"/>
              <a:chExt cx="3084" cy="2572"/>
            </a:xfrm>
          </p:grpSpPr>
          <p:grpSp>
            <p:nvGrpSpPr>
              <p:cNvPr id="136211" name="Group 19"/>
              <p:cNvGrpSpPr>
                <a:grpSpLocks/>
              </p:cNvGrpSpPr>
              <p:nvPr/>
            </p:nvGrpSpPr>
            <p:grpSpPr bwMode="auto">
              <a:xfrm>
                <a:off x="615" y="1338"/>
                <a:ext cx="2998" cy="2540"/>
                <a:chOff x="615" y="1338"/>
                <a:chExt cx="2998" cy="2540"/>
              </a:xfrm>
            </p:grpSpPr>
            <p:grpSp>
              <p:nvGrpSpPr>
                <p:cNvPr id="136212" name="Group 20"/>
                <p:cNvGrpSpPr>
                  <a:grpSpLocks/>
                </p:cNvGrpSpPr>
                <p:nvPr/>
              </p:nvGrpSpPr>
              <p:grpSpPr bwMode="auto">
                <a:xfrm>
                  <a:off x="615" y="1338"/>
                  <a:ext cx="586" cy="2533"/>
                  <a:chOff x="615" y="1338"/>
                  <a:chExt cx="586" cy="2533"/>
                </a:xfrm>
              </p:grpSpPr>
              <p:sp>
                <p:nvSpPr>
                  <p:cNvPr id="136213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338"/>
                    <a:ext cx="136" cy="91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14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1474"/>
                    <a:ext cx="436" cy="91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15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615" y="1882"/>
                    <a:ext cx="586" cy="91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16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651" y="2290"/>
                    <a:ext cx="513" cy="91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17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715" y="2699"/>
                    <a:ext cx="383" cy="91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18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781" y="3107"/>
                    <a:ext cx="254" cy="91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19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853" y="3515"/>
                    <a:ext cx="112" cy="91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20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626" y="1610"/>
                    <a:ext cx="547" cy="227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21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628" y="2018"/>
                    <a:ext cx="552" cy="227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22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685" y="2426"/>
                    <a:ext cx="442" cy="227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23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754" y="2835"/>
                    <a:ext cx="304" cy="227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24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826" y="3243"/>
                    <a:ext cx="157" cy="227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25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883" y="3644"/>
                    <a:ext cx="44" cy="227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</p:grpSp>
            <p:grpSp>
              <p:nvGrpSpPr>
                <p:cNvPr id="136226" name="Group 34"/>
                <p:cNvGrpSpPr>
                  <a:grpSpLocks/>
                </p:cNvGrpSpPr>
                <p:nvPr/>
              </p:nvGrpSpPr>
              <p:grpSpPr bwMode="auto">
                <a:xfrm>
                  <a:off x="1392" y="1746"/>
                  <a:ext cx="683" cy="2132"/>
                  <a:chOff x="1392" y="1746"/>
                  <a:chExt cx="683" cy="2132"/>
                </a:xfrm>
              </p:grpSpPr>
              <p:sp>
                <p:nvSpPr>
                  <p:cNvPr id="136227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1597" y="1746"/>
                    <a:ext cx="259" cy="91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28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1456" y="1882"/>
                    <a:ext cx="554" cy="91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29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1403" y="2290"/>
                    <a:ext cx="672" cy="91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30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1468" y="2698"/>
                    <a:ext cx="543" cy="91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31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1559" y="3107"/>
                    <a:ext cx="365" cy="91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32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1643" y="3515"/>
                    <a:ext cx="188" cy="91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33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2018"/>
                    <a:ext cx="682" cy="227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34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1442" y="2426"/>
                    <a:ext cx="593" cy="227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35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1523" y="2834"/>
                    <a:ext cx="436" cy="227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36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1610" y="3243"/>
                    <a:ext cx="259" cy="227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37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1688" y="3651"/>
                    <a:ext cx="97" cy="227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</p:grpSp>
            <p:grpSp>
              <p:nvGrpSpPr>
                <p:cNvPr id="136238" name="Group 46"/>
                <p:cNvGrpSpPr>
                  <a:grpSpLocks/>
                </p:cNvGrpSpPr>
                <p:nvPr/>
              </p:nvGrpSpPr>
              <p:grpSpPr bwMode="auto">
                <a:xfrm>
                  <a:off x="2166" y="2154"/>
                  <a:ext cx="688" cy="1724"/>
                  <a:chOff x="2166" y="2154"/>
                  <a:chExt cx="688" cy="1724"/>
                </a:xfrm>
              </p:grpSpPr>
              <p:sp>
                <p:nvSpPr>
                  <p:cNvPr id="136239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2350" y="2154"/>
                    <a:ext cx="301" cy="91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40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2218" y="2290"/>
                    <a:ext cx="581" cy="91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41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2192" y="2698"/>
                    <a:ext cx="642" cy="91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42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2266" y="3106"/>
                    <a:ext cx="492" cy="91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43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2360" y="3515"/>
                    <a:ext cx="302" cy="91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44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2166" y="2426"/>
                    <a:ext cx="688" cy="227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45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2237" y="2834"/>
                    <a:ext cx="555" cy="227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46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2321" y="3242"/>
                    <a:ext cx="373" cy="227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47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2405" y="3651"/>
                    <a:ext cx="199" cy="227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</p:grpSp>
            <p:grpSp>
              <p:nvGrpSpPr>
                <p:cNvPr id="136248" name="Group 56"/>
                <p:cNvGrpSpPr>
                  <a:grpSpLocks/>
                </p:cNvGrpSpPr>
                <p:nvPr/>
              </p:nvGrpSpPr>
              <p:grpSpPr bwMode="auto">
                <a:xfrm>
                  <a:off x="3006" y="2562"/>
                  <a:ext cx="607" cy="1315"/>
                  <a:chOff x="3006" y="2562"/>
                  <a:chExt cx="607" cy="1315"/>
                </a:xfrm>
              </p:grpSpPr>
              <p:sp>
                <p:nvSpPr>
                  <p:cNvPr id="136249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3139" y="2562"/>
                    <a:ext cx="313" cy="91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50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3016" y="2698"/>
                    <a:ext cx="575" cy="91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51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3029" y="3106"/>
                    <a:ext cx="558" cy="91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52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3109" y="3514"/>
                    <a:ext cx="384" cy="91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53" name="Rectangle 61"/>
                  <p:cNvSpPr>
                    <a:spLocks noChangeArrowheads="1"/>
                  </p:cNvSpPr>
                  <p:nvPr/>
                </p:nvSpPr>
                <p:spPr bwMode="auto">
                  <a:xfrm>
                    <a:off x="3006" y="2834"/>
                    <a:ext cx="607" cy="227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54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3080" y="3242"/>
                    <a:ext cx="453" cy="227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  <p:sp>
                <p:nvSpPr>
                  <p:cNvPr id="136255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3161" y="3650"/>
                    <a:ext cx="265" cy="227"/>
                  </a:xfrm>
                  <a:prstGeom prst="rect">
                    <a:avLst/>
                  </a:prstGeom>
                  <a:solidFill>
                    <a:srgbClr val="339966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s-ES" sz="1400" b="1">
                      <a:latin typeface="Verdana" pitchFamily="34" charset="0"/>
                    </a:endParaRPr>
                  </a:p>
                </p:txBody>
              </p:sp>
            </p:grpSp>
          </p:grpSp>
          <p:grpSp>
            <p:nvGrpSpPr>
              <p:cNvPr id="136256" name="Group 64"/>
              <p:cNvGrpSpPr>
                <a:grpSpLocks/>
              </p:cNvGrpSpPr>
              <p:nvPr/>
            </p:nvGrpSpPr>
            <p:grpSpPr bwMode="auto">
              <a:xfrm>
                <a:off x="590" y="1306"/>
                <a:ext cx="3084" cy="2572"/>
                <a:chOff x="590" y="1306"/>
                <a:chExt cx="3084" cy="2572"/>
              </a:xfrm>
            </p:grpSpPr>
            <p:grpSp>
              <p:nvGrpSpPr>
                <p:cNvPr id="136257" name="Group 65"/>
                <p:cNvGrpSpPr>
                  <a:grpSpLocks/>
                </p:cNvGrpSpPr>
                <p:nvPr/>
              </p:nvGrpSpPr>
              <p:grpSpPr bwMode="auto">
                <a:xfrm>
                  <a:off x="590" y="1306"/>
                  <a:ext cx="3084" cy="2572"/>
                  <a:chOff x="590" y="1307"/>
                  <a:chExt cx="3084" cy="2572"/>
                </a:xfrm>
              </p:grpSpPr>
              <p:sp>
                <p:nvSpPr>
                  <p:cNvPr id="136258" name="Freeform 66"/>
                  <p:cNvSpPr>
                    <a:spLocks/>
                  </p:cNvSpPr>
                  <p:nvPr/>
                </p:nvSpPr>
                <p:spPr bwMode="auto">
                  <a:xfrm>
                    <a:off x="590" y="1307"/>
                    <a:ext cx="635" cy="2565"/>
                  </a:xfrm>
                  <a:custGeom>
                    <a:avLst/>
                    <a:gdLst>
                      <a:gd name="T0" fmla="*/ 363 w 779"/>
                      <a:gd name="T1" fmla="*/ 2540 h 2540"/>
                      <a:gd name="T2" fmla="*/ 0 w 779"/>
                      <a:gd name="T3" fmla="*/ 544 h 2540"/>
                      <a:gd name="T4" fmla="*/ 363 w 779"/>
                      <a:gd name="T5" fmla="*/ 0 h 2540"/>
                      <a:gd name="T6" fmla="*/ 771 w 779"/>
                      <a:gd name="T7" fmla="*/ 544 h 2540"/>
                      <a:gd name="T8" fmla="*/ 408 w 779"/>
                      <a:gd name="T9" fmla="*/ 2540 h 25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9" h="2540">
                        <a:moveTo>
                          <a:pt x="363" y="2540"/>
                        </a:moveTo>
                        <a:cubicBezTo>
                          <a:pt x="181" y="1753"/>
                          <a:pt x="0" y="967"/>
                          <a:pt x="0" y="544"/>
                        </a:cubicBezTo>
                        <a:cubicBezTo>
                          <a:pt x="0" y="121"/>
                          <a:pt x="235" y="0"/>
                          <a:pt x="363" y="0"/>
                        </a:cubicBezTo>
                        <a:cubicBezTo>
                          <a:pt x="491" y="0"/>
                          <a:pt x="763" y="121"/>
                          <a:pt x="771" y="544"/>
                        </a:cubicBezTo>
                        <a:cubicBezTo>
                          <a:pt x="779" y="967"/>
                          <a:pt x="593" y="1753"/>
                          <a:pt x="408" y="2540"/>
                        </a:cubicBezTo>
                      </a:path>
                    </a:pathLst>
                  </a:custGeom>
                  <a:solidFill>
                    <a:schemeClr val="bg1">
                      <a:alpha val="25000"/>
                    </a:schemeClr>
                  </a:solidFill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136259" name="Freeform 67"/>
                  <p:cNvSpPr>
                    <a:spLocks/>
                  </p:cNvSpPr>
                  <p:nvPr/>
                </p:nvSpPr>
                <p:spPr bwMode="auto">
                  <a:xfrm>
                    <a:off x="1361" y="1701"/>
                    <a:ext cx="759" cy="2175"/>
                  </a:xfrm>
                  <a:custGeom>
                    <a:avLst/>
                    <a:gdLst>
                      <a:gd name="T0" fmla="*/ 344 w 811"/>
                      <a:gd name="T1" fmla="*/ 2175 h 2175"/>
                      <a:gd name="T2" fmla="*/ 6 w 811"/>
                      <a:gd name="T3" fmla="*/ 466 h 2175"/>
                      <a:gd name="T4" fmla="*/ 378 w 811"/>
                      <a:gd name="T5" fmla="*/ 0 h 2175"/>
                      <a:gd name="T6" fmla="*/ 797 w 811"/>
                      <a:gd name="T7" fmla="*/ 466 h 2175"/>
                      <a:gd name="T8" fmla="*/ 461 w 811"/>
                      <a:gd name="T9" fmla="*/ 2175 h 2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1" h="2175">
                        <a:moveTo>
                          <a:pt x="344" y="2175"/>
                        </a:moveTo>
                        <a:cubicBezTo>
                          <a:pt x="288" y="1890"/>
                          <a:pt x="0" y="828"/>
                          <a:pt x="6" y="466"/>
                        </a:cubicBezTo>
                        <a:cubicBezTo>
                          <a:pt x="12" y="104"/>
                          <a:pt x="247" y="0"/>
                          <a:pt x="378" y="0"/>
                        </a:cubicBezTo>
                        <a:cubicBezTo>
                          <a:pt x="510" y="0"/>
                          <a:pt x="783" y="104"/>
                          <a:pt x="797" y="466"/>
                        </a:cubicBezTo>
                        <a:cubicBezTo>
                          <a:pt x="811" y="828"/>
                          <a:pt x="531" y="1819"/>
                          <a:pt x="461" y="2175"/>
                        </a:cubicBezTo>
                      </a:path>
                    </a:pathLst>
                  </a:custGeom>
                  <a:solidFill>
                    <a:schemeClr val="bg1">
                      <a:alpha val="25000"/>
                    </a:schemeClr>
                  </a:solidFill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136260" name="Freeform 68"/>
                  <p:cNvSpPr>
                    <a:spLocks/>
                  </p:cNvSpPr>
                  <p:nvPr/>
                </p:nvSpPr>
                <p:spPr bwMode="auto">
                  <a:xfrm>
                    <a:off x="2132" y="2109"/>
                    <a:ext cx="771" cy="1770"/>
                  </a:xfrm>
                  <a:custGeom>
                    <a:avLst/>
                    <a:gdLst>
                      <a:gd name="T0" fmla="*/ 283 w 831"/>
                      <a:gd name="T1" fmla="*/ 1770 h 1770"/>
                      <a:gd name="T2" fmla="*/ 18 w 831"/>
                      <a:gd name="T3" fmla="*/ 379 h 1770"/>
                      <a:gd name="T4" fmla="*/ 390 w 831"/>
                      <a:gd name="T5" fmla="*/ 0 h 1770"/>
                      <a:gd name="T6" fmla="*/ 809 w 831"/>
                      <a:gd name="T7" fmla="*/ 379 h 1770"/>
                      <a:gd name="T8" fmla="*/ 523 w 831"/>
                      <a:gd name="T9" fmla="*/ 1764 h 17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1" h="1770">
                        <a:moveTo>
                          <a:pt x="283" y="1770"/>
                        </a:moveTo>
                        <a:cubicBezTo>
                          <a:pt x="239" y="1539"/>
                          <a:pt x="0" y="674"/>
                          <a:pt x="18" y="379"/>
                        </a:cubicBezTo>
                        <a:cubicBezTo>
                          <a:pt x="36" y="84"/>
                          <a:pt x="259" y="0"/>
                          <a:pt x="390" y="0"/>
                        </a:cubicBezTo>
                        <a:cubicBezTo>
                          <a:pt x="522" y="0"/>
                          <a:pt x="787" y="85"/>
                          <a:pt x="809" y="379"/>
                        </a:cubicBezTo>
                        <a:cubicBezTo>
                          <a:pt x="831" y="673"/>
                          <a:pt x="583" y="1476"/>
                          <a:pt x="523" y="1764"/>
                        </a:cubicBezTo>
                      </a:path>
                    </a:pathLst>
                  </a:custGeom>
                  <a:solidFill>
                    <a:schemeClr val="bg1">
                      <a:alpha val="25000"/>
                    </a:schemeClr>
                  </a:solidFill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  <p:sp>
                <p:nvSpPr>
                  <p:cNvPr id="136261" name="Freeform 69"/>
                  <p:cNvSpPr>
                    <a:spLocks/>
                  </p:cNvSpPr>
                  <p:nvPr/>
                </p:nvSpPr>
                <p:spPr bwMode="auto">
                  <a:xfrm>
                    <a:off x="2948" y="2517"/>
                    <a:ext cx="726" cy="1359"/>
                  </a:xfrm>
                  <a:custGeom>
                    <a:avLst/>
                    <a:gdLst>
                      <a:gd name="T0" fmla="*/ 230 w 850"/>
                      <a:gd name="T1" fmla="*/ 1359 h 1359"/>
                      <a:gd name="T2" fmla="*/ 28 w 850"/>
                      <a:gd name="T3" fmla="*/ 291 h 1359"/>
                      <a:gd name="T4" fmla="*/ 400 w 850"/>
                      <a:gd name="T5" fmla="*/ 0 h 1359"/>
                      <a:gd name="T6" fmla="*/ 819 w 850"/>
                      <a:gd name="T7" fmla="*/ 291 h 1359"/>
                      <a:gd name="T8" fmla="*/ 584 w 850"/>
                      <a:gd name="T9" fmla="*/ 1359 h 13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0" h="1359">
                        <a:moveTo>
                          <a:pt x="230" y="1359"/>
                        </a:moveTo>
                        <a:cubicBezTo>
                          <a:pt x="196" y="1182"/>
                          <a:pt x="0" y="517"/>
                          <a:pt x="28" y="291"/>
                        </a:cubicBezTo>
                        <a:cubicBezTo>
                          <a:pt x="56" y="65"/>
                          <a:pt x="269" y="0"/>
                          <a:pt x="400" y="0"/>
                        </a:cubicBezTo>
                        <a:cubicBezTo>
                          <a:pt x="532" y="0"/>
                          <a:pt x="788" y="65"/>
                          <a:pt x="819" y="291"/>
                        </a:cubicBezTo>
                        <a:cubicBezTo>
                          <a:pt x="850" y="517"/>
                          <a:pt x="633" y="1137"/>
                          <a:pt x="584" y="1359"/>
                        </a:cubicBezTo>
                      </a:path>
                    </a:pathLst>
                  </a:custGeom>
                  <a:solidFill>
                    <a:schemeClr val="bg1">
                      <a:alpha val="25000"/>
                    </a:schemeClr>
                  </a:solidFill>
                  <a:ln w="3175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a-ES"/>
                  </a:p>
                </p:txBody>
              </p:sp>
            </p:grpSp>
            <p:sp>
              <p:nvSpPr>
                <p:cNvPr id="136262" name="Line 70"/>
                <p:cNvSpPr>
                  <a:spLocks noChangeShapeType="1"/>
                </p:cNvSpPr>
                <p:nvPr/>
              </p:nvSpPr>
              <p:spPr bwMode="auto">
                <a:xfrm>
                  <a:off x="635" y="3878"/>
                  <a:ext cx="2994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</p:grpSp>
        <p:sp>
          <p:nvSpPr>
            <p:cNvPr id="136263" name="Text Box 71"/>
            <p:cNvSpPr txBox="1">
              <a:spLocks noChangeArrowheads="1"/>
            </p:cNvSpPr>
            <p:nvPr/>
          </p:nvSpPr>
          <p:spPr bwMode="auto">
            <a:xfrm>
              <a:off x="1315" y="3197"/>
              <a:ext cx="4672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>
                <a:lnSpc>
                  <a:spcPct val="101000"/>
                </a:lnSpc>
              </a:pPr>
              <a:r>
                <a:rPr lang="en-GB" sz="2400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CoRD - </a:t>
              </a:r>
              <a:r>
                <a:rPr lang="en-GB" b="1" i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Characterization of the Rate-Distortion slope</a:t>
              </a:r>
            </a:p>
          </p:txBody>
        </p:sp>
        <p:sp>
          <p:nvSpPr>
            <p:cNvPr id="136264" name="Text Box 72"/>
            <p:cNvSpPr txBox="1">
              <a:spLocks noChangeArrowheads="1"/>
            </p:cNvSpPr>
            <p:nvPr/>
          </p:nvSpPr>
          <p:spPr bwMode="auto">
            <a:xfrm>
              <a:off x="3128" y="3582"/>
              <a:ext cx="26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Novel rate-distortion model</a:t>
              </a:r>
            </a:p>
          </p:txBody>
        </p:sp>
        <p:sp>
          <p:nvSpPr>
            <p:cNvPr id="136265" name="Line 73"/>
            <p:cNvSpPr>
              <a:spLocks noChangeShapeType="1"/>
            </p:cNvSpPr>
            <p:nvPr/>
          </p:nvSpPr>
          <p:spPr bwMode="auto">
            <a:xfrm flipV="1">
              <a:off x="3038" y="3627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6266" name="Text Box 74"/>
            <p:cNvSpPr txBox="1">
              <a:spLocks noChangeArrowheads="1"/>
            </p:cNvSpPr>
            <p:nvPr/>
          </p:nvSpPr>
          <p:spPr bwMode="auto">
            <a:xfrm>
              <a:off x="3128" y="3855"/>
              <a:ext cx="245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High coding performance</a:t>
              </a:r>
            </a:p>
          </p:txBody>
        </p:sp>
        <p:sp>
          <p:nvSpPr>
            <p:cNvPr id="136267" name="Line 75"/>
            <p:cNvSpPr>
              <a:spLocks noChangeShapeType="1"/>
            </p:cNvSpPr>
            <p:nvPr/>
          </p:nvSpPr>
          <p:spPr bwMode="auto">
            <a:xfrm flipV="1">
              <a:off x="3038" y="3900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CONCLUSIONS</a:t>
            </a:r>
          </a:p>
        </p:txBody>
      </p:sp>
      <p:grpSp>
        <p:nvGrpSpPr>
          <p:cNvPr id="138243" name="Group 3"/>
          <p:cNvGrpSpPr>
            <a:grpSpLocks/>
          </p:cNvGrpSpPr>
          <p:nvPr/>
        </p:nvGrpSpPr>
        <p:grpSpPr bwMode="auto">
          <a:xfrm>
            <a:off x="1079500" y="2555875"/>
            <a:ext cx="503238" cy="3455988"/>
            <a:chOff x="136" y="1610"/>
            <a:chExt cx="317" cy="2177"/>
          </a:xfrm>
        </p:grpSpPr>
        <p:sp>
          <p:nvSpPr>
            <p:cNvPr id="138244" name="Rectangle 4"/>
            <p:cNvSpPr>
              <a:spLocks noChangeArrowheads="1"/>
            </p:cNvSpPr>
            <p:nvPr/>
          </p:nvSpPr>
          <p:spPr bwMode="auto">
            <a:xfrm>
              <a:off x="136" y="3651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8245" name="Rectangle 5"/>
            <p:cNvSpPr>
              <a:spLocks noChangeArrowheads="1"/>
            </p:cNvSpPr>
            <p:nvPr/>
          </p:nvSpPr>
          <p:spPr bwMode="auto">
            <a:xfrm>
              <a:off x="136" y="3243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8246" name="Rectangle 6"/>
            <p:cNvSpPr>
              <a:spLocks noChangeArrowheads="1"/>
            </p:cNvSpPr>
            <p:nvPr/>
          </p:nvSpPr>
          <p:spPr bwMode="auto">
            <a:xfrm>
              <a:off x="136" y="2835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8247" name="Rectangle 7"/>
            <p:cNvSpPr>
              <a:spLocks noChangeArrowheads="1"/>
            </p:cNvSpPr>
            <p:nvPr/>
          </p:nvSpPr>
          <p:spPr bwMode="auto">
            <a:xfrm>
              <a:off x="136" y="2426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8248" name="Rectangle 8"/>
            <p:cNvSpPr>
              <a:spLocks noChangeArrowheads="1"/>
            </p:cNvSpPr>
            <p:nvPr/>
          </p:nvSpPr>
          <p:spPr bwMode="auto">
            <a:xfrm>
              <a:off x="136" y="2018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8249" name="Rectangle 9"/>
            <p:cNvSpPr>
              <a:spLocks noChangeArrowheads="1"/>
            </p:cNvSpPr>
            <p:nvPr/>
          </p:nvSpPr>
          <p:spPr bwMode="auto">
            <a:xfrm>
              <a:off x="136" y="1610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138250" name="Text Box 10"/>
          <p:cNvSpPr txBox="1">
            <a:spLocks noChangeArrowheads="1"/>
          </p:cNvSpPr>
          <p:nvPr/>
        </p:nvSpPr>
        <p:spPr bwMode="auto">
          <a:xfrm>
            <a:off x="71438" y="900113"/>
            <a:ext cx="483393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>
              <a:lnSpc>
                <a:spcPct val="101000"/>
              </a:lnSpc>
            </a:pPr>
            <a:r>
              <a:rPr lang="en-GB" sz="24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CPI / ROC / CoRD features</a:t>
            </a:r>
            <a:endParaRPr lang="en-GB" b="1" i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grpSp>
        <p:nvGrpSpPr>
          <p:cNvPr id="138251" name="Group 11"/>
          <p:cNvGrpSpPr>
            <a:grpSpLocks/>
          </p:cNvGrpSpPr>
          <p:nvPr/>
        </p:nvGrpSpPr>
        <p:grpSpPr bwMode="auto">
          <a:xfrm>
            <a:off x="1439863" y="2790825"/>
            <a:ext cx="7705725" cy="1184275"/>
            <a:chOff x="907" y="909"/>
            <a:chExt cx="4854" cy="746"/>
          </a:xfrm>
        </p:grpSpPr>
        <p:sp>
          <p:nvSpPr>
            <p:cNvPr id="138252" name="Line 12"/>
            <p:cNvSpPr>
              <a:spLocks noChangeShapeType="1"/>
            </p:cNvSpPr>
            <p:nvPr/>
          </p:nvSpPr>
          <p:spPr bwMode="auto">
            <a:xfrm flipV="1">
              <a:off x="1703" y="1175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8253" name="Line 13"/>
            <p:cNvSpPr>
              <a:spLocks noChangeShapeType="1"/>
            </p:cNvSpPr>
            <p:nvPr/>
          </p:nvSpPr>
          <p:spPr bwMode="auto">
            <a:xfrm flipV="1">
              <a:off x="1702" y="1330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8254" name="Line 14"/>
            <p:cNvSpPr>
              <a:spLocks noChangeShapeType="1"/>
            </p:cNvSpPr>
            <p:nvPr/>
          </p:nvSpPr>
          <p:spPr bwMode="auto">
            <a:xfrm flipV="1">
              <a:off x="1700" y="1489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8255" name="Text Box 15"/>
            <p:cNvSpPr txBox="1">
              <a:spLocks noChangeArrowheads="1"/>
            </p:cNvSpPr>
            <p:nvPr/>
          </p:nvSpPr>
          <p:spPr bwMode="auto">
            <a:xfrm>
              <a:off x="952" y="909"/>
              <a:ext cx="480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Model-based method with high coding performance</a:t>
              </a:r>
            </a:p>
          </p:txBody>
        </p:sp>
        <p:sp>
          <p:nvSpPr>
            <p:cNvPr id="138256" name="Text Box 16"/>
            <p:cNvSpPr txBox="1">
              <a:spLocks noChangeArrowheads="1"/>
            </p:cNvSpPr>
            <p:nvPr/>
          </p:nvSpPr>
          <p:spPr bwMode="auto">
            <a:xfrm>
              <a:off x="1724" y="1131"/>
              <a:ext cx="3855" cy="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16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no distortion measures based on the original image</a:t>
              </a:r>
            </a:p>
            <a:p>
              <a:pPr eaLnBrk="1">
                <a:lnSpc>
                  <a:spcPct val="101000"/>
                </a:lnSpc>
              </a:pPr>
              <a:r>
                <a:rPr lang="en-GB" sz="16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no decoding the code-stream</a:t>
              </a:r>
            </a:p>
            <a:p>
              <a:pPr eaLnBrk="1">
                <a:lnSpc>
                  <a:spcPct val="101000"/>
                </a:lnSpc>
              </a:pPr>
              <a:r>
                <a:rPr lang="en-GB" sz="16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novel rate-distortion model</a:t>
              </a:r>
            </a:p>
          </p:txBody>
        </p:sp>
        <p:sp>
          <p:nvSpPr>
            <p:cNvPr id="138257" name="Line 17"/>
            <p:cNvSpPr>
              <a:spLocks noChangeShapeType="1"/>
            </p:cNvSpPr>
            <p:nvPr/>
          </p:nvSpPr>
          <p:spPr bwMode="auto">
            <a:xfrm flipV="1">
              <a:off x="907" y="955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38258" name="Group 18"/>
          <p:cNvGrpSpPr>
            <a:grpSpLocks/>
          </p:cNvGrpSpPr>
          <p:nvPr/>
        </p:nvGrpSpPr>
        <p:grpSpPr bwMode="auto">
          <a:xfrm>
            <a:off x="1439863" y="6623050"/>
            <a:ext cx="4464050" cy="396875"/>
            <a:chOff x="907" y="4127"/>
            <a:chExt cx="2812" cy="250"/>
          </a:xfrm>
        </p:grpSpPr>
        <p:sp>
          <p:nvSpPr>
            <p:cNvPr id="138259" name="Text Box 19"/>
            <p:cNvSpPr txBox="1">
              <a:spLocks noChangeArrowheads="1"/>
            </p:cNvSpPr>
            <p:nvPr/>
          </p:nvSpPr>
          <p:spPr bwMode="auto">
            <a:xfrm>
              <a:off x="997" y="4127"/>
              <a:ext cx="272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RESTART coding variation</a:t>
              </a:r>
            </a:p>
          </p:txBody>
        </p:sp>
        <p:sp>
          <p:nvSpPr>
            <p:cNvPr id="138260" name="Line 20"/>
            <p:cNvSpPr>
              <a:spLocks noChangeShapeType="1"/>
            </p:cNvSpPr>
            <p:nvPr/>
          </p:nvSpPr>
          <p:spPr bwMode="auto">
            <a:xfrm>
              <a:off x="907" y="4172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38261" name="Group 21"/>
          <p:cNvGrpSpPr>
            <a:grpSpLocks/>
          </p:cNvGrpSpPr>
          <p:nvPr/>
        </p:nvGrpSpPr>
        <p:grpSpPr bwMode="auto">
          <a:xfrm>
            <a:off x="1439863" y="6094413"/>
            <a:ext cx="3959225" cy="396875"/>
            <a:chOff x="907" y="3016"/>
            <a:chExt cx="2494" cy="250"/>
          </a:xfrm>
        </p:grpSpPr>
        <p:sp>
          <p:nvSpPr>
            <p:cNvPr id="138262" name="Text Box 22"/>
            <p:cNvSpPr txBox="1">
              <a:spLocks noChangeArrowheads="1"/>
            </p:cNvSpPr>
            <p:nvPr/>
          </p:nvSpPr>
          <p:spPr bwMode="auto">
            <a:xfrm>
              <a:off x="997" y="3016"/>
              <a:ext cx="24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JPEG2000 compliant</a:t>
              </a:r>
            </a:p>
          </p:txBody>
        </p:sp>
        <p:sp>
          <p:nvSpPr>
            <p:cNvPr id="138263" name="Line 23"/>
            <p:cNvSpPr>
              <a:spLocks noChangeShapeType="1"/>
            </p:cNvSpPr>
            <p:nvPr/>
          </p:nvSpPr>
          <p:spPr bwMode="auto">
            <a:xfrm flipV="1">
              <a:off x="907" y="3062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138264" name="Rectangle 24"/>
          <p:cNvSpPr>
            <a:spLocks noChangeArrowheads="1"/>
          </p:cNvSpPr>
          <p:nvPr/>
        </p:nvSpPr>
        <p:spPr bwMode="auto">
          <a:xfrm>
            <a:off x="1260475" y="2771775"/>
            <a:ext cx="7777163" cy="1223963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138265" name="Group 25"/>
          <p:cNvGrpSpPr>
            <a:grpSpLocks/>
          </p:cNvGrpSpPr>
          <p:nvPr/>
        </p:nvGrpSpPr>
        <p:grpSpPr bwMode="auto">
          <a:xfrm>
            <a:off x="1439863" y="5253038"/>
            <a:ext cx="6480175" cy="723900"/>
            <a:chOff x="907" y="1701"/>
            <a:chExt cx="4082" cy="456"/>
          </a:xfrm>
        </p:grpSpPr>
        <p:sp>
          <p:nvSpPr>
            <p:cNvPr id="138266" name="Text Box 26"/>
            <p:cNvSpPr txBox="1">
              <a:spLocks noChangeArrowheads="1"/>
            </p:cNvSpPr>
            <p:nvPr/>
          </p:nvSpPr>
          <p:spPr bwMode="auto">
            <a:xfrm>
              <a:off x="1723" y="1945"/>
              <a:ext cx="326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16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interactive image transmissions (JPIP)</a:t>
              </a:r>
            </a:p>
          </p:txBody>
        </p:sp>
        <p:sp>
          <p:nvSpPr>
            <p:cNvPr id="138267" name="Text Box 27"/>
            <p:cNvSpPr txBox="1">
              <a:spLocks noChangeArrowheads="1"/>
            </p:cNvSpPr>
            <p:nvPr/>
          </p:nvSpPr>
          <p:spPr bwMode="auto">
            <a:xfrm>
              <a:off x="952" y="1701"/>
              <a:ext cx="38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Low computational complexity (decoder</a:t>
              </a:r>
              <a:r>
                <a:rPr lang="en-GB" sz="20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)</a:t>
              </a:r>
            </a:p>
          </p:txBody>
        </p:sp>
        <p:sp>
          <p:nvSpPr>
            <p:cNvPr id="138268" name="Line 28"/>
            <p:cNvSpPr>
              <a:spLocks noChangeShapeType="1"/>
            </p:cNvSpPr>
            <p:nvPr/>
          </p:nvSpPr>
          <p:spPr bwMode="auto">
            <a:xfrm flipV="1">
              <a:off x="907" y="1749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8269" name="Line 29"/>
            <p:cNvSpPr>
              <a:spLocks noChangeShapeType="1"/>
            </p:cNvSpPr>
            <p:nvPr/>
          </p:nvSpPr>
          <p:spPr bwMode="auto">
            <a:xfrm flipV="1">
              <a:off x="1705" y="1994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38270" name="Group 30"/>
          <p:cNvGrpSpPr>
            <a:grpSpLocks/>
          </p:cNvGrpSpPr>
          <p:nvPr/>
        </p:nvGrpSpPr>
        <p:grpSpPr bwMode="auto">
          <a:xfrm>
            <a:off x="1439863" y="1477963"/>
            <a:ext cx="8208962" cy="1192212"/>
            <a:chOff x="907" y="2220"/>
            <a:chExt cx="5171" cy="751"/>
          </a:xfrm>
        </p:grpSpPr>
        <p:sp>
          <p:nvSpPr>
            <p:cNvPr id="138271" name="Text Box 31"/>
            <p:cNvSpPr txBox="1">
              <a:spLocks noChangeArrowheads="1"/>
            </p:cNvSpPr>
            <p:nvPr/>
          </p:nvSpPr>
          <p:spPr bwMode="auto">
            <a:xfrm>
              <a:off x="1769" y="2447"/>
              <a:ext cx="2586" cy="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16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code-stream truncation</a:t>
              </a:r>
            </a:p>
            <a:p>
              <a:pPr eaLnBrk="1">
                <a:lnSpc>
                  <a:spcPct val="101000"/>
                </a:lnSpc>
              </a:pPr>
              <a:r>
                <a:rPr lang="en-GB" sz="16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layers rebuiliding</a:t>
              </a:r>
            </a:p>
            <a:p>
              <a:pPr eaLnBrk="1">
                <a:lnSpc>
                  <a:spcPct val="101000"/>
                </a:lnSpc>
              </a:pPr>
              <a:r>
                <a:rPr lang="en-GB" sz="16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WOIs extraction</a:t>
              </a:r>
            </a:p>
          </p:txBody>
        </p:sp>
        <p:sp>
          <p:nvSpPr>
            <p:cNvPr id="138272" name="Text Box 32"/>
            <p:cNvSpPr txBox="1">
              <a:spLocks noChangeArrowheads="1"/>
            </p:cNvSpPr>
            <p:nvPr/>
          </p:nvSpPr>
          <p:spPr bwMode="auto">
            <a:xfrm>
              <a:off x="952" y="2220"/>
              <a:ext cx="512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Quality scalability to single quality layer code-streams</a:t>
              </a:r>
            </a:p>
          </p:txBody>
        </p:sp>
        <p:sp>
          <p:nvSpPr>
            <p:cNvPr id="138273" name="Line 33"/>
            <p:cNvSpPr>
              <a:spLocks noChangeShapeType="1"/>
            </p:cNvSpPr>
            <p:nvPr/>
          </p:nvSpPr>
          <p:spPr bwMode="auto">
            <a:xfrm flipV="1">
              <a:off x="907" y="2266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8274" name="Line 34"/>
            <p:cNvSpPr>
              <a:spLocks noChangeShapeType="1"/>
            </p:cNvSpPr>
            <p:nvPr/>
          </p:nvSpPr>
          <p:spPr bwMode="auto">
            <a:xfrm flipV="1">
              <a:off x="1724" y="2479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8275" name="Line 35"/>
            <p:cNvSpPr>
              <a:spLocks noChangeShapeType="1"/>
            </p:cNvSpPr>
            <p:nvPr/>
          </p:nvSpPr>
          <p:spPr bwMode="auto">
            <a:xfrm flipV="1">
              <a:off x="1723" y="2641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8276" name="Line 36"/>
            <p:cNvSpPr>
              <a:spLocks noChangeShapeType="1"/>
            </p:cNvSpPr>
            <p:nvPr/>
          </p:nvSpPr>
          <p:spPr bwMode="auto">
            <a:xfrm flipV="1">
              <a:off x="1724" y="2795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38277" name="Group 37"/>
          <p:cNvGrpSpPr>
            <a:grpSpLocks/>
          </p:cNvGrpSpPr>
          <p:nvPr/>
        </p:nvGrpSpPr>
        <p:grpSpPr bwMode="auto">
          <a:xfrm>
            <a:off x="1439863" y="4148138"/>
            <a:ext cx="6911975" cy="1016000"/>
            <a:chOff x="907" y="3374"/>
            <a:chExt cx="4354" cy="640"/>
          </a:xfrm>
        </p:grpSpPr>
        <p:sp>
          <p:nvSpPr>
            <p:cNvPr id="138278" name="Text Box 38"/>
            <p:cNvSpPr txBox="1">
              <a:spLocks noChangeArrowheads="1"/>
            </p:cNvSpPr>
            <p:nvPr/>
          </p:nvSpPr>
          <p:spPr bwMode="auto">
            <a:xfrm>
              <a:off x="1769" y="3646"/>
              <a:ext cx="349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16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computational complexity reduction</a:t>
              </a:r>
            </a:p>
            <a:p>
              <a:pPr eaLnBrk="1">
                <a:lnSpc>
                  <a:spcPct val="101000"/>
                </a:lnSpc>
              </a:pPr>
              <a:r>
                <a:rPr lang="en-GB" sz="16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incremental encoding</a:t>
              </a:r>
            </a:p>
          </p:txBody>
        </p:sp>
        <p:sp>
          <p:nvSpPr>
            <p:cNvPr id="138279" name="Text Box 39"/>
            <p:cNvSpPr txBox="1">
              <a:spLocks noChangeArrowheads="1"/>
            </p:cNvSpPr>
            <p:nvPr/>
          </p:nvSpPr>
          <p:spPr bwMode="auto">
            <a:xfrm>
              <a:off x="998" y="3374"/>
              <a:ext cx="42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Low computational complexity (encoder)</a:t>
              </a:r>
            </a:p>
          </p:txBody>
        </p:sp>
        <p:sp>
          <p:nvSpPr>
            <p:cNvPr id="138280" name="Line 40"/>
            <p:cNvSpPr>
              <a:spLocks noChangeShapeType="1"/>
            </p:cNvSpPr>
            <p:nvPr/>
          </p:nvSpPr>
          <p:spPr bwMode="auto">
            <a:xfrm flipV="1">
              <a:off x="907" y="3424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8281" name="Line 41"/>
            <p:cNvSpPr>
              <a:spLocks noChangeShapeType="1"/>
            </p:cNvSpPr>
            <p:nvPr/>
          </p:nvSpPr>
          <p:spPr bwMode="auto">
            <a:xfrm flipV="1">
              <a:off x="1716" y="3678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8282" name="Line 42"/>
            <p:cNvSpPr>
              <a:spLocks noChangeShapeType="1"/>
            </p:cNvSpPr>
            <p:nvPr/>
          </p:nvSpPr>
          <p:spPr bwMode="auto">
            <a:xfrm>
              <a:off x="1715" y="3855"/>
              <a:ext cx="0" cy="1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138283" name="Rectangle 43"/>
          <p:cNvSpPr>
            <a:spLocks noChangeArrowheads="1"/>
          </p:cNvSpPr>
          <p:nvPr/>
        </p:nvSpPr>
        <p:spPr bwMode="auto">
          <a:xfrm>
            <a:off x="1220788" y="5221288"/>
            <a:ext cx="7848600" cy="8636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8284" name="Rectangle 44"/>
          <p:cNvSpPr>
            <a:spLocks noChangeArrowheads="1"/>
          </p:cNvSpPr>
          <p:nvPr/>
        </p:nvSpPr>
        <p:spPr bwMode="auto">
          <a:xfrm>
            <a:off x="1252538" y="1476375"/>
            <a:ext cx="8208962" cy="1223963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8285" name="Rectangle 45"/>
          <p:cNvSpPr>
            <a:spLocks noChangeArrowheads="1"/>
          </p:cNvSpPr>
          <p:nvPr/>
        </p:nvSpPr>
        <p:spPr bwMode="auto">
          <a:xfrm>
            <a:off x="1252538" y="6084888"/>
            <a:ext cx="7848600" cy="576262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8286" name="Rectangle 46"/>
          <p:cNvSpPr>
            <a:spLocks noChangeArrowheads="1"/>
          </p:cNvSpPr>
          <p:nvPr/>
        </p:nvSpPr>
        <p:spPr bwMode="auto">
          <a:xfrm>
            <a:off x="1231900" y="4197350"/>
            <a:ext cx="7848600" cy="1008063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64" grpId="0" animBg="1"/>
      <p:bldP spid="138283" grpId="0" animBg="1"/>
      <p:bldP spid="138284" grpId="0" animBg="1"/>
      <p:bldP spid="138285" grpId="0" animBg="1"/>
      <p:bldP spid="13828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CONCLUSIONS</a:t>
            </a:r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FUTURE RESEARCH</a:t>
            </a:r>
          </a:p>
        </p:txBody>
      </p:sp>
      <p:grpSp>
        <p:nvGrpSpPr>
          <p:cNvPr id="140294" name="Group 6"/>
          <p:cNvGrpSpPr>
            <a:grpSpLocks/>
          </p:cNvGrpSpPr>
          <p:nvPr/>
        </p:nvGrpSpPr>
        <p:grpSpPr bwMode="auto">
          <a:xfrm>
            <a:off x="431800" y="4932363"/>
            <a:ext cx="9361488" cy="1511300"/>
            <a:chOff x="272" y="3016"/>
            <a:chExt cx="5897" cy="952"/>
          </a:xfrm>
        </p:grpSpPr>
        <p:sp>
          <p:nvSpPr>
            <p:cNvPr id="140295" name="Text Box 7"/>
            <p:cNvSpPr txBox="1">
              <a:spLocks noChangeArrowheads="1"/>
            </p:cNvSpPr>
            <p:nvPr/>
          </p:nvSpPr>
          <p:spPr bwMode="auto">
            <a:xfrm>
              <a:off x="272" y="3424"/>
              <a:ext cx="185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>
                <a:lnSpc>
                  <a:spcPct val="101000"/>
                </a:lnSpc>
              </a:pPr>
              <a:r>
                <a:rPr lang="en-GB" sz="2000" b="1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Related issues</a:t>
              </a:r>
            </a:p>
          </p:txBody>
        </p:sp>
        <p:sp>
          <p:nvSpPr>
            <p:cNvPr id="140296" name="Text Box 8"/>
            <p:cNvSpPr txBox="1">
              <a:spLocks noChangeArrowheads="1"/>
            </p:cNvSpPr>
            <p:nvPr/>
          </p:nvSpPr>
          <p:spPr bwMode="auto">
            <a:xfrm>
              <a:off x="2722" y="3288"/>
              <a:ext cx="3447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16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Flexible order of coding passes</a:t>
              </a:r>
            </a:p>
            <a:p>
              <a:pPr eaLnBrk="1">
                <a:lnSpc>
                  <a:spcPct val="101000"/>
                </a:lnSpc>
              </a:pPr>
              <a:endParaRPr lang="en-GB" sz="16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endParaRPr lang="en-GB" sz="16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r>
                <a:rPr lang="en-GB" sz="16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Evaluation with other distortion measures</a:t>
              </a:r>
            </a:p>
          </p:txBody>
        </p:sp>
        <p:sp>
          <p:nvSpPr>
            <p:cNvPr id="140297" name="Line 9"/>
            <p:cNvSpPr>
              <a:spLocks noChangeShapeType="1"/>
            </p:cNvSpPr>
            <p:nvPr/>
          </p:nvSpPr>
          <p:spPr bwMode="auto">
            <a:xfrm flipV="1">
              <a:off x="2177" y="3379"/>
              <a:ext cx="499" cy="1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40298" name="Line 10"/>
            <p:cNvSpPr>
              <a:spLocks noChangeShapeType="1"/>
            </p:cNvSpPr>
            <p:nvPr/>
          </p:nvSpPr>
          <p:spPr bwMode="auto">
            <a:xfrm>
              <a:off x="2177" y="3606"/>
              <a:ext cx="454" cy="2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140299" name="Group 11"/>
            <p:cNvGrpSpPr>
              <a:grpSpLocks/>
            </p:cNvGrpSpPr>
            <p:nvPr/>
          </p:nvGrpSpPr>
          <p:grpSpPr bwMode="auto">
            <a:xfrm>
              <a:off x="4989" y="3016"/>
              <a:ext cx="963" cy="764"/>
              <a:chOff x="1407" y="2379"/>
              <a:chExt cx="963" cy="764"/>
            </a:xfrm>
          </p:grpSpPr>
          <p:sp>
            <p:nvSpPr>
              <p:cNvPr id="140300" name="Line 12"/>
              <p:cNvSpPr>
                <a:spLocks noChangeShapeType="1"/>
              </p:cNvSpPr>
              <p:nvPr/>
            </p:nvSpPr>
            <p:spPr bwMode="auto">
              <a:xfrm>
                <a:off x="1542" y="3061"/>
                <a:ext cx="678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40301" name="Line 13"/>
              <p:cNvSpPr>
                <a:spLocks noChangeShapeType="1"/>
              </p:cNvSpPr>
              <p:nvPr/>
            </p:nvSpPr>
            <p:spPr bwMode="auto">
              <a:xfrm>
                <a:off x="1542" y="2517"/>
                <a:ext cx="0" cy="5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40302" name="Text Box 14"/>
              <p:cNvSpPr txBox="1">
                <a:spLocks noChangeArrowheads="1"/>
              </p:cNvSpPr>
              <p:nvPr/>
            </p:nvSpPr>
            <p:spPr bwMode="auto">
              <a:xfrm>
                <a:off x="2216" y="2990"/>
                <a:ext cx="154" cy="1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000" b="1" i="1">
                    <a:latin typeface="Times New Roman" pitchFamily="18" charset="0"/>
                  </a:rPr>
                  <a:t>R</a:t>
                </a:r>
                <a:endParaRPr lang="en-GB" sz="1000" b="1" i="1" baseline="30000">
                  <a:latin typeface="Times New Roman" pitchFamily="18" charset="0"/>
                </a:endParaRPr>
              </a:p>
            </p:txBody>
          </p:sp>
          <p:sp>
            <p:nvSpPr>
              <p:cNvPr id="140303" name="Text Box 15"/>
              <p:cNvSpPr txBox="1">
                <a:spLocks noChangeArrowheads="1"/>
              </p:cNvSpPr>
              <p:nvPr/>
            </p:nvSpPr>
            <p:spPr bwMode="auto">
              <a:xfrm>
                <a:off x="1407" y="2379"/>
                <a:ext cx="272" cy="1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>
                  <a:lnSpc>
                    <a:spcPct val="101000"/>
                  </a:lnSpc>
                </a:pPr>
                <a:r>
                  <a:rPr lang="en-GB" sz="1000" b="1" i="1">
                    <a:latin typeface="Times New Roman" pitchFamily="18" charset="0"/>
                  </a:rPr>
                  <a:t>D</a:t>
                </a:r>
                <a:endParaRPr lang="en-GB" sz="1000" b="1" i="1" baseline="30000">
                  <a:latin typeface="Times New Roman" pitchFamily="18" charset="0"/>
                </a:endParaRPr>
              </a:p>
            </p:txBody>
          </p:sp>
          <p:sp>
            <p:nvSpPr>
              <p:cNvPr id="140304" name="Oval 16"/>
              <p:cNvSpPr>
                <a:spLocks noChangeArrowheads="1"/>
              </p:cNvSpPr>
              <p:nvPr/>
            </p:nvSpPr>
            <p:spPr bwMode="auto">
              <a:xfrm>
                <a:off x="1638" y="2575"/>
                <a:ext cx="46" cy="46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0305" name="Oval 17"/>
              <p:cNvSpPr>
                <a:spLocks noChangeArrowheads="1"/>
              </p:cNvSpPr>
              <p:nvPr/>
            </p:nvSpPr>
            <p:spPr bwMode="auto">
              <a:xfrm>
                <a:off x="1734" y="2685"/>
                <a:ext cx="46" cy="46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0306" name="Oval 18"/>
              <p:cNvSpPr>
                <a:spLocks noChangeArrowheads="1"/>
              </p:cNvSpPr>
              <p:nvPr/>
            </p:nvSpPr>
            <p:spPr bwMode="auto">
              <a:xfrm>
                <a:off x="1719" y="2838"/>
                <a:ext cx="46" cy="46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0307" name="Oval 19"/>
              <p:cNvSpPr>
                <a:spLocks noChangeArrowheads="1"/>
              </p:cNvSpPr>
              <p:nvPr/>
            </p:nvSpPr>
            <p:spPr bwMode="auto">
              <a:xfrm>
                <a:off x="1850" y="2900"/>
                <a:ext cx="46" cy="46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0308" name="Oval 20"/>
              <p:cNvSpPr>
                <a:spLocks noChangeArrowheads="1"/>
              </p:cNvSpPr>
              <p:nvPr/>
            </p:nvSpPr>
            <p:spPr bwMode="auto">
              <a:xfrm>
                <a:off x="2036" y="2955"/>
                <a:ext cx="46" cy="46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0309" name="Freeform 21"/>
              <p:cNvSpPr>
                <a:spLocks/>
              </p:cNvSpPr>
              <p:nvPr/>
            </p:nvSpPr>
            <p:spPr bwMode="auto">
              <a:xfrm>
                <a:off x="1633" y="2608"/>
                <a:ext cx="496" cy="410"/>
              </a:xfrm>
              <a:custGeom>
                <a:avLst/>
                <a:gdLst>
                  <a:gd name="T0" fmla="*/ 0 w 1407"/>
                  <a:gd name="T1" fmla="*/ 0 h 1180"/>
                  <a:gd name="T2" fmla="*/ 318 w 1407"/>
                  <a:gd name="T3" fmla="*/ 771 h 1180"/>
                  <a:gd name="T4" fmla="*/ 1407 w 1407"/>
                  <a:gd name="T5" fmla="*/ 1180 h 1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07" h="1180">
                    <a:moveTo>
                      <a:pt x="0" y="0"/>
                    </a:moveTo>
                    <a:cubicBezTo>
                      <a:pt x="42" y="287"/>
                      <a:pt x="84" y="574"/>
                      <a:pt x="318" y="771"/>
                    </a:cubicBezTo>
                    <a:cubicBezTo>
                      <a:pt x="552" y="968"/>
                      <a:pt x="979" y="1074"/>
                      <a:pt x="1407" y="1180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40310" name="Freeform 22"/>
              <p:cNvSpPr>
                <a:spLocks/>
              </p:cNvSpPr>
              <p:nvPr/>
            </p:nvSpPr>
            <p:spPr bwMode="auto">
              <a:xfrm>
                <a:off x="1775" y="2699"/>
                <a:ext cx="85" cy="146"/>
              </a:xfrm>
              <a:custGeom>
                <a:avLst/>
                <a:gdLst>
                  <a:gd name="T0" fmla="*/ 15 w 85"/>
                  <a:gd name="T1" fmla="*/ 0 h 146"/>
                  <a:gd name="T2" fmla="*/ 82 w 85"/>
                  <a:gd name="T3" fmla="*/ 90 h 146"/>
                  <a:gd name="T4" fmla="*/ 0 w 85"/>
                  <a:gd name="T5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5" h="146">
                    <a:moveTo>
                      <a:pt x="15" y="0"/>
                    </a:moveTo>
                    <a:cubicBezTo>
                      <a:pt x="53" y="33"/>
                      <a:pt x="85" y="66"/>
                      <a:pt x="82" y="90"/>
                    </a:cubicBezTo>
                    <a:cubicBezTo>
                      <a:pt x="79" y="114"/>
                      <a:pt x="17" y="134"/>
                      <a:pt x="0" y="146"/>
                    </a:cubicBezTo>
                  </a:path>
                </a:pathLst>
              </a:custGeom>
              <a:noFill/>
              <a:ln w="9525">
                <a:solidFill>
                  <a:srgbClr val="FF505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grpSp>
        <p:nvGrpSpPr>
          <p:cNvPr id="140311" name="Group 23"/>
          <p:cNvGrpSpPr>
            <a:grpSpLocks/>
          </p:cNvGrpSpPr>
          <p:nvPr/>
        </p:nvGrpSpPr>
        <p:grpSpPr bwMode="auto">
          <a:xfrm>
            <a:off x="431800" y="1612900"/>
            <a:ext cx="9540875" cy="3030538"/>
            <a:chOff x="272" y="1016"/>
            <a:chExt cx="6010" cy="1909"/>
          </a:xfrm>
        </p:grpSpPr>
        <p:grpSp>
          <p:nvGrpSpPr>
            <p:cNvPr id="140312" name="Group 24"/>
            <p:cNvGrpSpPr>
              <a:grpSpLocks/>
            </p:cNvGrpSpPr>
            <p:nvPr/>
          </p:nvGrpSpPr>
          <p:grpSpPr bwMode="auto">
            <a:xfrm>
              <a:off x="4763" y="2415"/>
              <a:ext cx="680" cy="465"/>
              <a:chOff x="4037" y="2562"/>
              <a:chExt cx="862" cy="589"/>
            </a:xfrm>
          </p:grpSpPr>
          <p:pic>
            <p:nvPicPr>
              <p:cNvPr id="140313" name="Picture 25" descr="tr5m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7" y="2562"/>
                <a:ext cx="862" cy="58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0314" name="Rectangle 26"/>
              <p:cNvSpPr>
                <a:spLocks noChangeArrowheads="1"/>
              </p:cNvSpPr>
              <p:nvPr/>
            </p:nvSpPr>
            <p:spPr bwMode="auto">
              <a:xfrm>
                <a:off x="4065" y="2583"/>
                <a:ext cx="285" cy="211"/>
              </a:xfrm>
              <a:prstGeom prst="rect">
                <a:avLst/>
              </a:prstGeom>
              <a:noFill/>
              <a:ln w="19050">
                <a:solidFill>
                  <a:srgbClr val="FF5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0315" name="Oval 27"/>
              <p:cNvSpPr>
                <a:spLocks noChangeArrowheads="1"/>
              </p:cNvSpPr>
              <p:nvPr/>
            </p:nvSpPr>
            <p:spPr bwMode="auto">
              <a:xfrm>
                <a:off x="4222" y="2892"/>
                <a:ext cx="250" cy="226"/>
              </a:xfrm>
              <a:prstGeom prst="ellipse">
                <a:avLst/>
              </a:prstGeom>
              <a:noFill/>
              <a:ln w="19050">
                <a:solidFill>
                  <a:srgbClr val="FF5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0316" name="Rectangle 28"/>
              <p:cNvSpPr>
                <a:spLocks noChangeArrowheads="1"/>
              </p:cNvSpPr>
              <p:nvPr/>
            </p:nvSpPr>
            <p:spPr bwMode="auto">
              <a:xfrm>
                <a:off x="4536" y="2608"/>
                <a:ext cx="198" cy="200"/>
              </a:xfrm>
              <a:prstGeom prst="rect">
                <a:avLst/>
              </a:prstGeom>
              <a:noFill/>
              <a:ln w="19050">
                <a:solidFill>
                  <a:srgbClr val="FF5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40317" name="Group 29"/>
            <p:cNvGrpSpPr>
              <a:grpSpLocks/>
            </p:cNvGrpSpPr>
            <p:nvPr/>
          </p:nvGrpSpPr>
          <p:grpSpPr bwMode="auto">
            <a:xfrm>
              <a:off x="5034" y="1752"/>
              <a:ext cx="1225" cy="448"/>
              <a:chOff x="3946" y="612"/>
              <a:chExt cx="1611" cy="589"/>
            </a:xfrm>
          </p:grpSpPr>
          <p:grpSp>
            <p:nvGrpSpPr>
              <p:cNvPr id="140318" name="Group 30"/>
              <p:cNvGrpSpPr>
                <a:grpSpLocks/>
              </p:cNvGrpSpPr>
              <p:nvPr/>
            </p:nvGrpSpPr>
            <p:grpSpPr bwMode="auto">
              <a:xfrm>
                <a:off x="3946" y="612"/>
                <a:ext cx="862" cy="589"/>
                <a:chOff x="2994" y="2074"/>
                <a:chExt cx="1341" cy="918"/>
              </a:xfrm>
            </p:grpSpPr>
            <p:pic>
              <p:nvPicPr>
                <p:cNvPr id="140319" name="Picture 31" descr="tr5m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4" y="2074"/>
                  <a:ext cx="1341" cy="918"/>
                </a:xfrm>
                <a:prstGeom prst="rect">
                  <a:avLst/>
                </a:prstGeom>
                <a:noFill/>
                <a:ln w="28575">
                  <a:solidFill>
                    <a:srgbClr val="008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0320" name="Rectangle 32"/>
                <p:cNvSpPr>
                  <a:spLocks noChangeArrowheads="1"/>
                </p:cNvSpPr>
                <p:nvPr/>
              </p:nvSpPr>
              <p:spPr bwMode="auto">
                <a:xfrm>
                  <a:off x="3356" y="2618"/>
                  <a:ext cx="272" cy="318"/>
                </a:xfrm>
                <a:prstGeom prst="rect">
                  <a:avLst/>
                </a:prstGeom>
                <a:noFill/>
                <a:ln w="19050">
                  <a:solidFill>
                    <a:srgbClr val="FF505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sp>
            <p:nvSpPr>
              <p:cNvPr id="140321" name="Line 33"/>
              <p:cNvSpPr>
                <a:spLocks noChangeShapeType="1"/>
              </p:cNvSpPr>
              <p:nvPr/>
            </p:nvSpPr>
            <p:spPr bwMode="auto">
              <a:xfrm flipV="1">
                <a:off x="4371" y="930"/>
                <a:ext cx="845" cy="1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pic>
            <p:nvPicPr>
              <p:cNvPr id="140322" name="Picture 34" descr="tr5m-roi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3" y="741"/>
                <a:ext cx="334" cy="35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0323" name="Rectangle 35"/>
            <p:cNvSpPr>
              <a:spLocks noChangeArrowheads="1"/>
            </p:cNvSpPr>
            <p:nvPr/>
          </p:nvSpPr>
          <p:spPr bwMode="auto">
            <a:xfrm>
              <a:off x="4672" y="1565"/>
              <a:ext cx="1610" cy="1360"/>
            </a:xfrm>
            <a:prstGeom prst="rect">
              <a:avLst/>
            </a:prstGeom>
            <a:solidFill>
              <a:schemeClr val="bg1">
                <a:alpha val="35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140324" name="Group 36"/>
            <p:cNvGrpSpPr>
              <a:grpSpLocks/>
            </p:cNvGrpSpPr>
            <p:nvPr/>
          </p:nvGrpSpPr>
          <p:grpSpPr bwMode="auto">
            <a:xfrm>
              <a:off x="3871" y="1427"/>
              <a:ext cx="590" cy="591"/>
              <a:chOff x="3946" y="1337"/>
              <a:chExt cx="590" cy="591"/>
            </a:xfrm>
          </p:grpSpPr>
          <p:pic>
            <p:nvPicPr>
              <p:cNvPr id="140325" name="Picture 37" descr="SPOT-R-GIR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36000"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7" y="1337"/>
                <a:ext cx="409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0326" name="Picture 38" descr="SPOT-R-GIR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6000" contras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6" y="1365"/>
                <a:ext cx="409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0327" name="Picture 39" descr="SPOT-R-GIR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18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9" y="1392"/>
                <a:ext cx="409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0328" name="Picture 40" descr="SPOT-R-GIR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24000"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1" y="1423"/>
                <a:ext cx="409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0329" name="Picture 41" descr="SPOT-R-GIR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36000" contras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8" y="1456"/>
                <a:ext cx="409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0330" name="Picture 42" descr="SPOT-R-GIR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0" y="1489"/>
                <a:ext cx="409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0331" name="Picture 43" descr="SPOT-R-GIR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6000"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6" y="1519"/>
                <a:ext cx="409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0332" name="Text Box 44"/>
            <p:cNvSpPr txBox="1">
              <a:spLocks noChangeArrowheads="1"/>
            </p:cNvSpPr>
            <p:nvPr/>
          </p:nvSpPr>
          <p:spPr bwMode="auto">
            <a:xfrm>
              <a:off x="2721" y="1111"/>
              <a:ext cx="3130" cy="1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16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Lossless compression</a:t>
              </a:r>
            </a:p>
            <a:p>
              <a:pPr eaLnBrk="1">
                <a:lnSpc>
                  <a:spcPct val="101000"/>
                </a:lnSpc>
              </a:pPr>
              <a:endParaRPr lang="en-GB" sz="16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endParaRPr lang="en-GB" sz="16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r>
                <a:rPr lang="en-GB" sz="16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3D data sets</a:t>
              </a:r>
            </a:p>
            <a:p>
              <a:pPr eaLnBrk="1">
                <a:lnSpc>
                  <a:spcPct val="101000"/>
                </a:lnSpc>
              </a:pPr>
              <a:endParaRPr lang="en-GB" sz="16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endParaRPr lang="en-GB" sz="16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r>
                <a:rPr lang="en-GB" sz="16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Interactive image transmissions (JPIP)</a:t>
              </a:r>
            </a:p>
            <a:p>
              <a:pPr eaLnBrk="1">
                <a:lnSpc>
                  <a:spcPct val="101000"/>
                </a:lnSpc>
              </a:pPr>
              <a:endParaRPr lang="en-GB" sz="16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endParaRPr lang="en-GB" sz="1600" b="1" i="1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>
                <a:lnSpc>
                  <a:spcPct val="101000"/>
                </a:lnSpc>
              </a:pPr>
              <a:r>
                <a:rPr lang="en-GB" sz="16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Region of Interest Coding</a:t>
              </a:r>
            </a:p>
          </p:txBody>
        </p:sp>
        <p:sp>
          <p:nvSpPr>
            <p:cNvPr id="140333" name="Text Box 45"/>
            <p:cNvSpPr txBox="1">
              <a:spLocks noChangeArrowheads="1"/>
            </p:cNvSpPr>
            <p:nvPr/>
          </p:nvSpPr>
          <p:spPr bwMode="auto">
            <a:xfrm>
              <a:off x="272" y="1701"/>
              <a:ext cx="208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2000" b="1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Applications of CoRD</a:t>
              </a:r>
            </a:p>
          </p:txBody>
        </p:sp>
        <p:sp>
          <p:nvSpPr>
            <p:cNvPr id="140334" name="Line 46"/>
            <p:cNvSpPr>
              <a:spLocks noChangeShapeType="1"/>
            </p:cNvSpPr>
            <p:nvPr/>
          </p:nvSpPr>
          <p:spPr bwMode="auto">
            <a:xfrm flipV="1">
              <a:off x="2268" y="1247"/>
              <a:ext cx="453" cy="5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40335" name="Line 47"/>
            <p:cNvSpPr>
              <a:spLocks noChangeShapeType="1"/>
            </p:cNvSpPr>
            <p:nvPr/>
          </p:nvSpPr>
          <p:spPr bwMode="auto">
            <a:xfrm flipV="1">
              <a:off x="2307" y="1701"/>
              <a:ext cx="414" cy="1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40336" name="Line 48"/>
            <p:cNvSpPr>
              <a:spLocks noChangeShapeType="1"/>
            </p:cNvSpPr>
            <p:nvPr/>
          </p:nvSpPr>
          <p:spPr bwMode="auto">
            <a:xfrm>
              <a:off x="2302" y="1905"/>
              <a:ext cx="419" cy="24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40337" name="Line 49"/>
            <p:cNvSpPr>
              <a:spLocks noChangeShapeType="1"/>
            </p:cNvSpPr>
            <p:nvPr/>
          </p:nvSpPr>
          <p:spPr bwMode="auto">
            <a:xfrm>
              <a:off x="2268" y="1927"/>
              <a:ext cx="453" cy="6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pic>
          <p:nvPicPr>
            <p:cNvPr id="140338" name="Picture 50" descr="n6_RG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" y="1025"/>
              <a:ext cx="36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339" name="Picture 51" descr="n6_RG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0" y="1016"/>
              <a:ext cx="36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0340" name="Text Box 52"/>
            <p:cNvSpPr txBox="1">
              <a:spLocks noChangeArrowheads="1"/>
            </p:cNvSpPr>
            <p:nvPr/>
          </p:nvSpPr>
          <p:spPr bwMode="auto">
            <a:xfrm>
              <a:off x="4853" y="1066"/>
              <a:ext cx="18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101000"/>
                </a:lnSpc>
              </a:pPr>
              <a:r>
                <a:rPr lang="en-GB" sz="1600" b="1" i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=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1655763" y="2124075"/>
            <a:ext cx="4176712" cy="4176713"/>
            <a:chOff x="1043" y="1338"/>
            <a:chExt cx="2631" cy="2631"/>
          </a:xfrm>
        </p:grpSpPr>
        <p:sp>
          <p:nvSpPr>
            <p:cNvPr id="15363" name="Rectangle 3"/>
            <p:cNvSpPr>
              <a:spLocks noChangeArrowheads="1"/>
            </p:cNvSpPr>
            <p:nvPr/>
          </p:nvSpPr>
          <p:spPr bwMode="auto">
            <a:xfrm>
              <a:off x="1043" y="1338"/>
              <a:ext cx="2631" cy="2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1088" y="1383"/>
              <a:ext cx="2541" cy="2541"/>
              <a:chOff x="1088" y="1383"/>
              <a:chExt cx="2541" cy="2541"/>
            </a:xfrm>
          </p:grpSpPr>
          <p:pic>
            <p:nvPicPr>
              <p:cNvPr id="15365" name="Picture 5" descr="HH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2744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66" name="Picture 6" descr="HL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1383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67" name="Picture 7" descr="LH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744"/>
                <a:ext cx="1179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68" name="Picture 8" descr="HL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1383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69" name="Picture 9" descr="HH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70" name="Picture 10" descr="LH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71" name="Picture 11" descr="n2a_RGB-LL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" y="1383"/>
                <a:ext cx="544" cy="5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5372" name="Picture 12" descr="T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73" name="Group 13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15374" name="Line 14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5375" name="Rectangle 15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15376" name="Group 16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5378" name="Rectangle 18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15379" name="Group 19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15380" name="Line 20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5381" name="Rectangle 21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15383" name="Text Box 2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OVERVIEW</a:t>
            </a:r>
          </a:p>
        </p:txBody>
      </p:sp>
      <p:sp>
        <p:nvSpPr>
          <p:cNvPr id="15384" name="AutoShape 24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17411" name="Line 3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7412" name="Rectangle 4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17413" name="Group 5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7415" name="Rectangle 7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17416" name="Group 8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7418" name="Rectangle 10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OVERVIEW</a:t>
            </a:r>
          </a:p>
        </p:txBody>
      </p:sp>
      <p:sp>
        <p:nvSpPr>
          <p:cNvPr id="17421" name="AutoShape 13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  <p:pic>
        <p:nvPicPr>
          <p:cNvPr id="3" name="POVchange-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" y="1259557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19459" name="Line 3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9460" name="Rectangle 4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MULTI-COMPONENT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19461" name="Group 5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19462" name="Line 6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9463" name="Rectangle 7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WAVELET</a:t>
              </a:r>
            </a:p>
            <a:p>
              <a:pPr algn="ctr"/>
              <a:r>
                <a:rPr lang="es-ES" sz="1400" b="1">
                  <a:latin typeface="Verdana" pitchFamily="34" charset="0"/>
                </a:rPr>
                <a:t>TRANSFORM</a:t>
              </a:r>
            </a:p>
          </p:txBody>
        </p:sp>
      </p:grpSp>
      <p:grpSp>
        <p:nvGrpSpPr>
          <p:cNvPr id="19464" name="Group 8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19465" name="Line 9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9466" name="Rectangle 10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>
                  <a:latin typeface="Verdana" pitchFamily="34" charset="0"/>
                </a:rPr>
                <a:t>QUANTIZATION</a:t>
              </a:r>
            </a:p>
          </p:txBody>
        </p:sp>
      </p:grp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JPEG2000 CORE CODING SYSTEM</a:t>
            </a: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OVERVIEW</a:t>
            </a:r>
          </a:p>
        </p:txBody>
      </p:sp>
      <p:pic>
        <p:nvPicPr>
          <p:cNvPr id="19469" name="Picture 13" descr="POVchan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70" name="AutoShape 14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>
                <a:latin typeface="Verdana" pitchFamily="34" charset="0"/>
              </a:rPr>
              <a:t>ORIGINAL IMAGE</a:t>
            </a:r>
            <a:endParaRPr lang="es-ES" sz="1400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US" sz="1800" b="0" i="0" u="none" strike="noStrike" cap="none" normalizeH="0" baseline="0" smtClean="0">
            <a:ln>
              <a:noFill/>
            </a:ln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US" sz="1800" b="0" i="0" u="none" strike="noStrike" cap="none" normalizeH="0" baseline="0" smtClean="0">
            <a:ln>
              <a:noFill/>
            </a:ln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iseño personalizado">
  <a:themeElements>
    <a:clrScheme name="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US" sz="1800" b="0" i="0" u="none" strike="noStrike" cap="none" normalizeH="0" baseline="0" smtClean="0">
            <a:ln>
              <a:noFill/>
            </a:ln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US" sz="1800" b="0" i="0" u="none" strike="noStrike" cap="none" normalizeH="0" baseline="0" smtClean="0">
            <a:ln>
              <a:noFill/>
            </a:ln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2895</Words>
  <Application>Microsoft Office PowerPoint</Application>
  <PresentationFormat>Personalizado</PresentationFormat>
  <Paragraphs>1127</Paragraphs>
  <Slides>66</Slides>
  <Notes>66</Notes>
  <HiddenSlides>0</HiddenSlides>
  <MMClips>5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66</vt:i4>
      </vt:variant>
    </vt:vector>
  </HeadingPairs>
  <TitlesOfParts>
    <vt:vector size="69" baseType="lpstr">
      <vt:lpstr>Diseño predeterminado</vt:lpstr>
      <vt:lpstr>Diseño personalizado</vt:lpstr>
      <vt:lpstr>Ecuación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.</dc:creator>
  <cp:lastModifiedBy>.</cp:lastModifiedBy>
  <cp:revision>894</cp:revision>
  <dcterms:created xsi:type="dcterms:W3CDTF">2007-12-18T23:34:54Z</dcterms:created>
  <dcterms:modified xsi:type="dcterms:W3CDTF">2013-07-09T15:26:09Z</dcterms:modified>
</cp:coreProperties>
</file>