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77" r:id="rId3"/>
    <p:sldId id="378" r:id="rId4"/>
    <p:sldId id="379" r:id="rId5"/>
    <p:sldId id="383" r:id="rId6"/>
    <p:sldId id="382" r:id="rId7"/>
    <p:sldId id="384" r:id="rId8"/>
    <p:sldId id="385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403" r:id="rId17"/>
    <p:sldId id="395" r:id="rId18"/>
    <p:sldId id="404" r:id="rId19"/>
    <p:sldId id="405" r:id="rId20"/>
    <p:sldId id="406" r:id="rId21"/>
    <p:sldId id="407" r:id="rId22"/>
    <p:sldId id="408" r:id="rId23"/>
    <p:sldId id="409" r:id="rId24"/>
    <p:sldId id="410" r:id="rId25"/>
    <p:sldId id="411" r:id="rId26"/>
    <p:sldId id="412" r:id="rId27"/>
    <p:sldId id="413" r:id="rId28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8000"/>
    <a:srgbClr val="CC9900"/>
    <a:srgbClr val="FF0000"/>
    <a:srgbClr val="7F7F7F"/>
    <a:srgbClr val="FFFFFF"/>
    <a:srgbClr val="BFBFBF"/>
    <a:srgbClr val="FF9900"/>
    <a:srgbClr val="CC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38" autoAdjust="0"/>
  </p:normalViewPr>
  <p:slideViewPr>
    <p:cSldViewPr>
      <p:cViewPr varScale="1">
        <p:scale>
          <a:sx n="122" d="100"/>
          <a:sy n="122" d="100"/>
        </p:scale>
        <p:origin x="-4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36DA111E-9EBA-44E3-AD41-7DD6206C7928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22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EEFDDA76-8AAC-4D55-83D9-38A42024905A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68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97D2B-460A-4AAF-BA11-C146FB1828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80097-66CC-4A2A-979D-AB1E9A4BDB4C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>
            <a:spLocks noChangeArrowheads="1"/>
          </p:cNvSpPr>
          <p:nvPr userDrawn="1"/>
        </p:nvSpPr>
        <p:spPr bwMode="auto">
          <a:xfrm>
            <a:off x="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" name="AutoShape 7"/>
          <p:cNvSpPr>
            <a:spLocks noChangeArrowheads="1"/>
          </p:cNvSpPr>
          <p:nvPr userDrawn="1"/>
        </p:nvSpPr>
        <p:spPr bwMode="auto">
          <a:xfrm>
            <a:off x="314325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" name="AutoShape 8"/>
          <p:cNvSpPr>
            <a:spLocks noChangeArrowheads="1"/>
          </p:cNvSpPr>
          <p:nvPr userDrawn="1"/>
        </p:nvSpPr>
        <p:spPr bwMode="auto">
          <a:xfrm>
            <a:off x="63023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" name="AutoShape 9"/>
          <p:cNvSpPr>
            <a:spLocks noChangeArrowheads="1"/>
          </p:cNvSpPr>
          <p:nvPr userDrawn="1"/>
        </p:nvSpPr>
        <p:spPr bwMode="auto">
          <a:xfrm>
            <a:off x="944563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" name="AutoShape 10"/>
          <p:cNvSpPr>
            <a:spLocks noChangeArrowheads="1"/>
          </p:cNvSpPr>
          <p:nvPr userDrawn="1"/>
        </p:nvSpPr>
        <p:spPr bwMode="auto">
          <a:xfrm>
            <a:off x="1260475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" name="AutoShape 11"/>
          <p:cNvSpPr>
            <a:spLocks noChangeArrowheads="1"/>
          </p:cNvSpPr>
          <p:nvPr userDrawn="1"/>
        </p:nvSpPr>
        <p:spPr bwMode="auto">
          <a:xfrm>
            <a:off x="157480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" name="AutoShape 12"/>
          <p:cNvSpPr>
            <a:spLocks noChangeArrowheads="1"/>
          </p:cNvSpPr>
          <p:nvPr userDrawn="1"/>
        </p:nvSpPr>
        <p:spPr bwMode="auto">
          <a:xfrm>
            <a:off x="189071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" name="AutoShape 13"/>
          <p:cNvSpPr>
            <a:spLocks noChangeArrowheads="1"/>
          </p:cNvSpPr>
          <p:nvPr userDrawn="1"/>
        </p:nvSpPr>
        <p:spPr bwMode="auto">
          <a:xfrm>
            <a:off x="220503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" name="AutoShape 14"/>
          <p:cNvSpPr>
            <a:spLocks noChangeArrowheads="1"/>
          </p:cNvSpPr>
          <p:nvPr userDrawn="1"/>
        </p:nvSpPr>
        <p:spPr bwMode="auto">
          <a:xfrm>
            <a:off x="251936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" name="AutoShape 15"/>
          <p:cNvSpPr>
            <a:spLocks noChangeArrowheads="1"/>
          </p:cNvSpPr>
          <p:nvPr userDrawn="1"/>
        </p:nvSpPr>
        <p:spPr bwMode="auto">
          <a:xfrm>
            <a:off x="2835275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" name="AutoShape 16"/>
          <p:cNvSpPr>
            <a:spLocks noChangeArrowheads="1"/>
          </p:cNvSpPr>
          <p:nvPr userDrawn="1"/>
        </p:nvSpPr>
        <p:spPr bwMode="auto">
          <a:xfrm>
            <a:off x="314960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" name="AutoShape 17"/>
          <p:cNvSpPr>
            <a:spLocks noChangeArrowheads="1"/>
          </p:cNvSpPr>
          <p:nvPr userDrawn="1"/>
        </p:nvSpPr>
        <p:spPr bwMode="auto">
          <a:xfrm>
            <a:off x="3465513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" name="AutoShape 18"/>
          <p:cNvSpPr>
            <a:spLocks noChangeArrowheads="1"/>
          </p:cNvSpPr>
          <p:nvPr userDrawn="1"/>
        </p:nvSpPr>
        <p:spPr bwMode="auto">
          <a:xfrm>
            <a:off x="377983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" name="AutoShape 19"/>
          <p:cNvSpPr>
            <a:spLocks noChangeArrowheads="1"/>
          </p:cNvSpPr>
          <p:nvPr userDrawn="1"/>
        </p:nvSpPr>
        <p:spPr bwMode="auto">
          <a:xfrm>
            <a:off x="409575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" name="AutoShape 20"/>
          <p:cNvSpPr>
            <a:spLocks noChangeArrowheads="1"/>
          </p:cNvSpPr>
          <p:nvPr userDrawn="1"/>
        </p:nvSpPr>
        <p:spPr bwMode="auto">
          <a:xfrm>
            <a:off x="4410075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" name="AutoShape 21"/>
          <p:cNvSpPr>
            <a:spLocks noChangeArrowheads="1"/>
          </p:cNvSpPr>
          <p:nvPr userDrawn="1"/>
        </p:nvSpPr>
        <p:spPr bwMode="auto">
          <a:xfrm>
            <a:off x="472440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" name="AutoShape 22"/>
          <p:cNvSpPr>
            <a:spLocks noChangeArrowheads="1"/>
          </p:cNvSpPr>
          <p:nvPr userDrawn="1"/>
        </p:nvSpPr>
        <p:spPr bwMode="auto">
          <a:xfrm>
            <a:off x="504031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6" name="AutoShape 23"/>
          <p:cNvSpPr>
            <a:spLocks noChangeArrowheads="1"/>
          </p:cNvSpPr>
          <p:nvPr userDrawn="1"/>
        </p:nvSpPr>
        <p:spPr bwMode="auto">
          <a:xfrm>
            <a:off x="535463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7" name="AutoShape 24"/>
          <p:cNvSpPr>
            <a:spLocks noChangeArrowheads="1"/>
          </p:cNvSpPr>
          <p:nvPr userDrawn="1"/>
        </p:nvSpPr>
        <p:spPr bwMode="auto">
          <a:xfrm>
            <a:off x="567055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8" name="AutoShape 25"/>
          <p:cNvSpPr>
            <a:spLocks noChangeArrowheads="1"/>
          </p:cNvSpPr>
          <p:nvPr userDrawn="1"/>
        </p:nvSpPr>
        <p:spPr bwMode="auto">
          <a:xfrm>
            <a:off x="5984875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9" name="AutoShape 26"/>
          <p:cNvSpPr>
            <a:spLocks noChangeArrowheads="1"/>
          </p:cNvSpPr>
          <p:nvPr userDrawn="1"/>
        </p:nvSpPr>
        <p:spPr bwMode="auto">
          <a:xfrm>
            <a:off x="630078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0" name="AutoShape 27"/>
          <p:cNvSpPr>
            <a:spLocks noChangeArrowheads="1"/>
          </p:cNvSpPr>
          <p:nvPr userDrawn="1"/>
        </p:nvSpPr>
        <p:spPr bwMode="auto">
          <a:xfrm>
            <a:off x="6615113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1" name="AutoShape 28"/>
          <p:cNvSpPr>
            <a:spLocks noChangeArrowheads="1"/>
          </p:cNvSpPr>
          <p:nvPr userDrawn="1"/>
        </p:nvSpPr>
        <p:spPr bwMode="auto">
          <a:xfrm>
            <a:off x="692943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2" name="AutoShape 29"/>
          <p:cNvSpPr>
            <a:spLocks noChangeArrowheads="1"/>
          </p:cNvSpPr>
          <p:nvPr userDrawn="1"/>
        </p:nvSpPr>
        <p:spPr bwMode="auto">
          <a:xfrm>
            <a:off x="724535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3" name="AutoShape 30"/>
          <p:cNvSpPr>
            <a:spLocks noChangeArrowheads="1"/>
          </p:cNvSpPr>
          <p:nvPr userDrawn="1"/>
        </p:nvSpPr>
        <p:spPr bwMode="auto">
          <a:xfrm>
            <a:off x="7559675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4" name="AutoShape 31"/>
          <p:cNvSpPr>
            <a:spLocks noChangeArrowheads="1"/>
          </p:cNvSpPr>
          <p:nvPr userDrawn="1"/>
        </p:nvSpPr>
        <p:spPr bwMode="auto">
          <a:xfrm>
            <a:off x="787558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5" name="AutoShape 32"/>
          <p:cNvSpPr>
            <a:spLocks noChangeArrowheads="1"/>
          </p:cNvSpPr>
          <p:nvPr userDrawn="1"/>
        </p:nvSpPr>
        <p:spPr bwMode="auto">
          <a:xfrm>
            <a:off x="818991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6" name="AutoShape 33"/>
          <p:cNvSpPr>
            <a:spLocks noChangeArrowheads="1"/>
          </p:cNvSpPr>
          <p:nvPr userDrawn="1"/>
        </p:nvSpPr>
        <p:spPr bwMode="auto">
          <a:xfrm>
            <a:off x="850423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" name="AutoShape 34"/>
          <p:cNvSpPr>
            <a:spLocks noChangeArrowheads="1"/>
          </p:cNvSpPr>
          <p:nvPr userDrawn="1"/>
        </p:nvSpPr>
        <p:spPr bwMode="auto">
          <a:xfrm>
            <a:off x="882015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" name="Line 38"/>
          <p:cNvSpPr>
            <a:spLocks noChangeShapeType="1"/>
          </p:cNvSpPr>
          <p:nvPr userDrawn="1"/>
        </p:nvSpPr>
        <p:spPr bwMode="auto">
          <a:xfrm>
            <a:off x="1" y="630238"/>
            <a:ext cx="9136062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jpeg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12" Type="http://schemas.microsoft.com/office/2007/relationships/hdphoto" Target="../media/hdphoto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9.jpeg"/><Relationship Id="rId5" Type="http://schemas.openxmlformats.org/officeDocument/2006/relationships/image" Target="../media/image25.png"/><Relationship Id="rId10" Type="http://schemas.openxmlformats.org/officeDocument/2006/relationships/image" Target="../media/image28.jpeg"/><Relationship Id="rId4" Type="http://schemas.microsoft.com/office/2007/relationships/hdphoto" Target="../media/hdphoto1.wdp"/><Relationship Id="rId9" Type="http://schemas.openxmlformats.org/officeDocument/2006/relationships/image" Target="../media/image27.jpeg"/><Relationship Id="rId1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971600" y="1594049"/>
            <a:ext cx="7558088" cy="1258887"/>
            <a:chOff x="760" y="1179"/>
            <a:chExt cx="4761" cy="793"/>
          </a:xfrm>
        </p:grpSpPr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760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958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" name="AutoShape 14"/>
            <p:cNvSpPr>
              <a:spLocks noChangeArrowheads="1"/>
            </p:cNvSpPr>
            <p:nvPr/>
          </p:nvSpPr>
          <p:spPr bwMode="auto">
            <a:xfrm>
              <a:off x="760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958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" name="AutoShape 16"/>
            <p:cNvSpPr>
              <a:spLocks noChangeArrowheads="1"/>
            </p:cNvSpPr>
            <p:nvPr/>
          </p:nvSpPr>
          <p:spPr bwMode="auto">
            <a:xfrm>
              <a:off x="1157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" name="AutoShape 17"/>
            <p:cNvSpPr>
              <a:spLocks noChangeArrowheads="1"/>
            </p:cNvSpPr>
            <p:nvPr/>
          </p:nvSpPr>
          <p:spPr bwMode="auto">
            <a:xfrm>
              <a:off x="1355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" name="AutoShape 18"/>
            <p:cNvSpPr>
              <a:spLocks noChangeArrowheads="1"/>
            </p:cNvSpPr>
            <p:nvPr/>
          </p:nvSpPr>
          <p:spPr bwMode="auto">
            <a:xfrm>
              <a:off x="1157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1355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" name="AutoShape 20"/>
            <p:cNvSpPr>
              <a:spLocks noChangeArrowheads="1"/>
            </p:cNvSpPr>
            <p:nvPr/>
          </p:nvSpPr>
          <p:spPr bwMode="auto">
            <a:xfrm>
              <a:off x="1553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" name="AutoShape 21"/>
            <p:cNvSpPr>
              <a:spLocks noChangeArrowheads="1"/>
            </p:cNvSpPr>
            <p:nvPr/>
          </p:nvSpPr>
          <p:spPr bwMode="auto">
            <a:xfrm>
              <a:off x="1752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>
              <a:off x="1553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" name="AutoShape 23"/>
            <p:cNvSpPr>
              <a:spLocks noChangeArrowheads="1"/>
            </p:cNvSpPr>
            <p:nvPr/>
          </p:nvSpPr>
          <p:spPr bwMode="auto">
            <a:xfrm>
              <a:off x="1752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" name="AutoShape 24"/>
            <p:cNvSpPr>
              <a:spLocks noChangeArrowheads="1"/>
            </p:cNvSpPr>
            <p:nvPr/>
          </p:nvSpPr>
          <p:spPr bwMode="auto">
            <a:xfrm>
              <a:off x="1950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" name="AutoShape 25"/>
            <p:cNvSpPr>
              <a:spLocks noChangeArrowheads="1"/>
            </p:cNvSpPr>
            <p:nvPr/>
          </p:nvSpPr>
          <p:spPr bwMode="auto">
            <a:xfrm>
              <a:off x="2149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" name="AutoShape 26"/>
            <p:cNvSpPr>
              <a:spLocks noChangeArrowheads="1"/>
            </p:cNvSpPr>
            <p:nvPr/>
          </p:nvSpPr>
          <p:spPr bwMode="auto">
            <a:xfrm>
              <a:off x="1950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" name="AutoShape 27"/>
            <p:cNvSpPr>
              <a:spLocks noChangeArrowheads="1"/>
            </p:cNvSpPr>
            <p:nvPr/>
          </p:nvSpPr>
          <p:spPr bwMode="auto">
            <a:xfrm>
              <a:off x="2149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" name="AutoShape 28"/>
            <p:cNvSpPr>
              <a:spLocks noChangeArrowheads="1"/>
            </p:cNvSpPr>
            <p:nvPr/>
          </p:nvSpPr>
          <p:spPr bwMode="auto">
            <a:xfrm>
              <a:off x="2347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5" name="AutoShape 29"/>
            <p:cNvSpPr>
              <a:spLocks noChangeArrowheads="1"/>
            </p:cNvSpPr>
            <p:nvPr/>
          </p:nvSpPr>
          <p:spPr bwMode="auto">
            <a:xfrm>
              <a:off x="2546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" name="AutoShape 30"/>
            <p:cNvSpPr>
              <a:spLocks noChangeArrowheads="1"/>
            </p:cNvSpPr>
            <p:nvPr/>
          </p:nvSpPr>
          <p:spPr bwMode="auto">
            <a:xfrm>
              <a:off x="2347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7" name="AutoShape 31"/>
            <p:cNvSpPr>
              <a:spLocks noChangeArrowheads="1"/>
            </p:cNvSpPr>
            <p:nvPr/>
          </p:nvSpPr>
          <p:spPr bwMode="auto">
            <a:xfrm>
              <a:off x="2546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" name="AutoShape 32"/>
            <p:cNvSpPr>
              <a:spLocks noChangeArrowheads="1"/>
            </p:cNvSpPr>
            <p:nvPr/>
          </p:nvSpPr>
          <p:spPr bwMode="auto">
            <a:xfrm>
              <a:off x="2744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" name="AutoShape 33"/>
            <p:cNvSpPr>
              <a:spLocks noChangeArrowheads="1"/>
            </p:cNvSpPr>
            <p:nvPr/>
          </p:nvSpPr>
          <p:spPr bwMode="auto">
            <a:xfrm>
              <a:off x="2942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" name="AutoShape 34"/>
            <p:cNvSpPr>
              <a:spLocks noChangeArrowheads="1"/>
            </p:cNvSpPr>
            <p:nvPr/>
          </p:nvSpPr>
          <p:spPr bwMode="auto">
            <a:xfrm>
              <a:off x="2744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" name="AutoShape 35"/>
            <p:cNvSpPr>
              <a:spLocks noChangeArrowheads="1"/>
            </p:cNvSpPr>
            <p:nvPr/>
          </p:nvSpPr>
          <p:spPr bwMode="auto">
            <a:xfrm>
              <a:off x="2942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" name="AutoShape 36"/>
            <p:cNvSpPr>
              <a:spLocks noChangeArrowheads="1"/>
            </p:cNvSpPr>
            <p:nvPr/>
          </p:nvSpPr>
          <p:spPr bwMode="auto">
            <a:xfrm>
              <a:off x="3141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" name="AutoShape 37"/>
            <p:cNvSpPr>
              <a:spLocks noChangeArrowheads="1"/>
            </p:cNvSpPr>
            <p:nvPr/>
          </p:nvSpPr>
          <p:spPr bwMode="auto">
            <a:xfrm>
              <a:off x="3339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" name="AutoShape 38"/>
            <p:cNvSpPr>
              <a:spLocks noChangeArrowheads="1"/>
            </p:cNvSpPr>
            <p:nvPr/>
          </p:nvSpPr>
          <p:spPr bwMode="auto">
            <a:xfrm>
              <a:off x="3141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" name="AutoShape 39"/>
            <p:cNvSpPr>
              <a:spLocks noChangeArrowheads="1"/>
            </p:cNvSpPr>
            <p:nvPr/>
          </p:nvSpPr>
          <p:spPr bwMode="auto">
            <a:xfrm>
              <a:off x="3339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" name="AutoShape 40"/>
            <p:cNvSpPr>
              <a:spLocks noChangeArrowheads="1"/>
            </p:cNvSpPr>
            <p:nvPr/>
          </p:nvSpPr>
          <p:spPr bwMode="auto">
            <a:xfrm>
              <a:off x="3538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" name="AutoShape 41"/>
            <p:cNvSpPr>
              <a:spLocks noChangeArrowheads="1"/>
            </p:cNvSpPr>
            <p:nvPr/>
          </p:nvSpPr>
          <p:spPr bwMode="auto">
            <a:xfrm>
              <a:off x="3736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" name="AutoShape 42"/>
            <p:cNvSpPr>
              <a:spLocks noChangeArrowheads="1"/>
            </p:cNvSpPr>
            <p:nvPr/>
          </p:nvSpPr>
          <p:spPr bwMode="auto">
            <a:xfrm>
              <a:off x="3538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" name="AutoShape 43"/>
            <p:cNvSpPr>
              <a:spLocks noChangeArrowheads="1"/>
            </p:cNvSpPr>
            <p:nvPr/>
          </p:nvSpPr>
          <p:spPr bwMode="auto">
            <a:xfrm>
              <a:off x="3736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" name="AutoShape 44"/>
            <p:cNvSpPr>
              <a:spLocks noChangeArrowheads="1"/>
            </p:cNvSpPr>
            <p:nvPr/>
          </p:nvSpPr>
          <p:spPr bwMode="auto">
            <a:xfrm>
              <a:off x="3934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1" name="AutoShape 45"/>
            <p:cNvSpPr>
              <a:spLocks noChangeArrowheads="1"/>
            </p:cNvSpPr>
            <p:nvPr/>
          </p:nvSpPr>
          <p:spPr bwMode="auto">
            <a:xfrm>
              <a:off x="4133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" name="AutoShape 46"/>
            <p:cNvSpPr>
              <a:spLocks noChangeArrowheads="1"/>
            </p:cNvSpPr>
            <p:nvPr/>
          </p:nvSpPr>
          <p:spPr bwMode="auto">
            <a:xfrm>
              <a:off x="3934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3" name="AutoShape 47"/>
            <p:cNvSpPr>
              <a:spLocks noChangeArrowheads="1"/>
            </p:cNvSpPr>
            <p:nvPr/>
          </p:nvSpPr>
          <p:spPr bwMode="auto">
            <a:xfrm>
              <a:off x="4133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" name="AutoShape 48"/>
            <p:cNvSpPr>
              <a:spLocks noChangeArrowheads="1"/>
            </p:cNvSpPr>
            <p:nvPr/>
          </p:nvSpPr>
          <p:spPr bwMode="auto">
            <a:xfrm>
              <a:off x="4331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5" name="AutoShape 49"/>
            <p:cNvSpPr>
              <a:spLocks noChangeArrowheads="1"/>
            </p:cNvSpPr>
            <p:nvPr/>
          </p:nvSpPr>
          <p:spPr bwMode="auto">
            <a:xfrm>
              <a:off x="4530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" name="AutoShape 50"/>
            <p:cNvSpPr>
              <a:spLocks noChangeArrowheads="1"/>
            </p:cNvSpPr>
            <p:nvPr/>
          </p:nvSpPr>
          <p:spPr bwMode="auto">
            <a:xfrm>
              <a:off x="4331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7" name="AutoShape 51"/>
            <p:cNvSpPr>
              <a:spLocks noChangeArrowheads="1"/>
            </p:cNvSpPr>
            <p:nvPr/>
          </p:nvSpPr>
          <p:spPr bwMode="auto">
            <a:xfrm>
              <a:off x="4530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" name="AutoShape 52"/>
            <p:cNvSpPr>
              <a:spLocks noChangeArrowheads="1"/>
            </p:cNvSpPr>
            <p:nvPr/>
          </p:nvSpPr>
          <p:spPr bwMode="auto">
            <a:xfrm>
              <a:off x="4728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9" name="AutoShape 53"/>
            <p:cNvSpPr>
              <a:spLocks noChangeArrowheads="1"/>
            </p:cNvSpPr>
            <p:nvPr/>
          </p:nvSpPr>
          <p:spPr bwMode="auto">
            <a:xfrm>
              <a:off x="4927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" name="AutoShape 54"/>
            <p:cNvSpPr>
              <a:spLocks noChangeArrowheads="1"/>
            </p:cNvSpPr>
            <p:nvPr/>
          </p:nvSpPr>
          <p:spPr bwMode="auto">
            <a:xfrm>
              <a:off x="4728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" name="AutoShape 55"/>
            <p:cNvSpPr>
              <a:spLocks noChangeArrowheads="1"/>
            </p:cNvSpPr>
            <p:nvPr/>
          </p:nvSpPr>
          <p:spPr bwMode="auto">
            <a:xfrm>
              <a:off x="4927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" name="AutoShape 56"/>
            <p:cNvSpPr>
              <a:spLocks noChangeArrowheads="1"/>
            </p:cNvSpPr>
            <p:nvPr/>
          </p:nvSpPr>
          <p:spPr bwMode="auto">
            <a:xfrm>
              <a:off x="5125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3" name="AutoShape 57"/>
            <p:cNvSpPr>
              <a:spLocks noChangeArrowheads="1"/>
            </p:cNvSpPr>
            <p:nvPr/>
          </p:nvSpPr>
          <p:spPr bwMode="auto">
            <a:xfrm>
              <a:off x="5323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" name="AutoShape 58"/>
            <p:cNvSpPr>
              <a:spLocks noChangeArrowheads="1"/>
            </p:cNvSpPr>
            <p:nvPr/>
          </p:nvSpPr>
          <p:spPr bwMode="auto">
            <a:xfrm>
              <a:off x="5125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5" name="AutoShape 59"/>
            <p:cNvSpPr>
              <a:spLocks noChangeArrowheads="1"/>
            </p:cNvSpPr>
            <p:nvPr/>
          </p:nvSpPr>
          <p:spPr bwMode="auto">
            <a:xfrm>
              <a:off x="5323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6" name="Text Box 60"/>
          <p:cNvSpPr txBox="1">
            <a:spLocks noChangeArrowheads="1"/>
          </p:cNvSpPr>
          <p:nvPr/>
        </p:nvSpPr>
        <p:spPr bwMode="auto">
          <a:xfrm>
            <a:off x="1822500" y="1708349"/>
            <a:ext cx="5827713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31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 OF JPEG2000 </a:t>
            </a:r>
          </a:p>
          <a:p>
            <a:pPr algn="ctr" eaLnBrk="1">
              <a:lnSpc>
                <a:spcPct val="101000"/>
              </a:lnSpc>
            </a:pPr>
            <a:r>
              <a:rPr lang="en-GB" sz="31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CORE CODING SYSTEM</a:t>
            </a:r>
          </a:p>
        </p:txBody>
      </p:sp>
      <p:sp>
        <p:nvSpPr>
          <p:cNvPr id="59" name="2 Subtítulo"/>
          <p:cNvSpPr>
            <a:spLocks noGrp="1"/>
          </p:cNvSpPr>
          <p:nvPr>
            <p:ph type="subTitle" idx="1"/>
          </p:nvPr>
        </p:nvSpPr>
        <p:spPr>
          <a:xfrm>
            <a:off x="1339552" y="4506299"/>
            <a:ext cx="6400800" cy="722901"/>
          </a:xfrm>
        </p:spPr>
        <p:txBody>
          <a:bodyPr>
            <a:norm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Department of Information and Communications Engineering</a:t>
            </a: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Universitat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</a:t>
            </a:r>
            <a:r>
              <a:rPr lang="en-US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Autònoma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de Barcelona, Spain</a:t>
            </a:r>
            <a:endParaRPr lang="ca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0" name="2 Subtítulo"/>
          <p:cNvSpPr txBox="1">
            <a:spLocks/>
          </p:cNvSpPr>
          <p:nvPr/>
        </p:nvSpPr>
        <p:spPr>
          <a:xfrm>
            <a:off x="1380536" y="3388976"/>
            <a:ext cx="6400800" cy="47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Francesc </a:t>
            </a:r>
            <a:r>
              <a:rPr lang="ca-E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Aulí</a:t>
            </a:r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-Llinàs</a:t>
            </a:r>
            <a:endParaRPr lang="ca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" name="Picture 72" descr="U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88" y="5703052"/>
            <a:ext cx="295275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3" descr="POVchan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" y="83057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grpSp>
        <p:nvGrpSpPr>
          <p:cNvPr id="53" name="Group 20"/>
          <p:cNvGrpSpPr>
            <a:grpSpLocks/>
          </p:cNvGrpSpPr>
          <p:nvPr/>
        </p:nvGrpSpPr>
        <p:grpSpPr bwMode="auto">
          <a:xfrm>
            <a:off x="2340570" y="2059831"/>
            <a:ext cx="5111750" cy="4681537"/>
            <a:chOff x="1497" y="1519"/>
            <a:chExt cx="3220" cy="2949"/>
          </a:xfrm>
        </p:grpSpPr>
        <p:sp>
          <p:nvSpPr>
            <p:cNvPr id="54" name="Rectangle 21"/>
            <p:cNvSpPr>
              <a:spLocks noChangeArrowheads="1"/>
            </p:cNvSpPr>
            <p:nvPr/>
          </p:nvSpPr>
          <p:spPr bwMode="auto">
            <a:xfrm>
              <a:off x="1500" y="1519"/>
              <a:ext cx="586" cy="454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44000"/>
                  </a:schemeClr>
                </a:gs>
                <a:gs pos="100000">
                  <a:schemeClr val="bg2">
                    <a:alpha val="44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55" name="Group 22"/>
            <p:cNvGrpSpPr>
              <a:grpSpLocks/>
            </p:cNvGrpSpPr>
            <p:nvPr/>
          </p:nvGrpSpPr>
          <p:grpSpPr bwMode="auto">
            <a:xfrm>
              <a:off x="1497" y="1519"/>
              <a:ext cx="3220" cy="2949"/>
              <a:chOff x="1497" y="1519"/>
              <a:chExt cx="3220" cy="2949"/>
            </a:xfrm>
          </p:grpSpPr>
          <p:grpSp>
            <p:nvGrpSpPr>
              <p:cNvPr id="56" name="Group 23"/>
              <p:cNvGrpSpPr>
                <a:grpSpLocks/>
              </p:cNvGrpSpPr>
              <p:nvPr/>
            </p:nvGrpSpPr>
            <p:grpSpPr bwMode="auto">
              <a:xfrm>
                <a:off x="1497" y="1519"/>
                <a:ext cx="3220" cy="2949"/>
                <a:chOff x="1497" y="1519"/>
                <a:chExt cx="3220" cy="2949"/>
              </a:xfrm>
            </p:grpSpPr>
            <p:sp>
              <p:nvSpPr>
                <p:cNvPr id="64" name="Line 24"/>
                <p:cNvSpPr>
                  <a:spLocks noChangeShapeType="1"/>
                </p:cNvSpPr>
                <p:nvPr/>
              </p:nvSpPr>
              <p:spPr bwMode="auto">
                <a:xfrm>
                  <a:off x="1497" y="1519"/>
                  <a:ext cx="45" cy="56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5" name="Line 25"/>
                <p:cNvSpPr>
                  <a:spLocks noChangeShapeType="1"/>
                </p:cNvSpPr>
                <p:nvPr/>
              </p:nvSpPr>
              <p:spPr bwMode="auto">
                <a:xfrm>
                  <a:off x="2085" y="1519"/>
                  <a:ext cx="2629" cy="56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6" name="Line 26"/>
                <p:cNvSpPr>
                  <a:spLocks noChangeShapeType="1"/>
                </p:cNvSpPr>
                <p:nvPr/>
              </p:nvSpPr>
              <p:spPr bwMode="auto">
                <a:xfrm>
                  <a:off x="1500" y="1951"/>
                  <a:ext cx="42" cy="25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7" name="Line 27"/>
                <p:cNvSpPr>
                  <a:spLocks noChangeShapeType="1"/>
                </p:cNvSpPr>
                <p:nvPr/>
              </p:nvSpPr>
              <p:spPr bwMode="auto">
                <a:xfrm>
                  <a:off x="2085" y="1973"/>
                  <a:ext cx="2632" cy="24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pic>
            <p:nvPicPr>
              <p:cNvPr id="57" name="Picture 28" descr="bitPlane-Ph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2" y="2088"/>
                <a:ext cx="3172" cy="2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Rectangle 29"/>
              <p:cNvSpPr>
                <a:spLocks noChangeArrowheads="1"/>
              </p:cNvSpPr>
              <p:nvPr/>
            </p:nvSpPr>
            <p:spPr bwMode="auto">
              <a:xfrm>
                <a:off x="1541" y="2086"/>
                <a:ext cx="3176" cy="23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9" name="Text Box 30"/>
              <p:cNvSpPr txBox="1">
                <a:spLocks noChangeArrowheads="1"/>
              </p:cNvSpPr>
              <p:nvPr/>
            </p:nvSpPr>
            <p:spPr bwMode="auto">
              <a:xfrm>
                <a:off x="1769" y="2971"/>
                <a:ext cx="680" cy="5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>
                  <a:lnSpc>
                    <a:spcPct val="101000"/>
                  </a:lnSpc>
                </a:pPr>
                <a:r>
                  <a:rPr lang="en-GB" sz="16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SPP</a:t>
                </a:r>
              </a:p>
              <a:p>
                <a:pPr algn="r" eaLnBrk="1">
                  <a:lnSpc>
                    <a:spcPct val="101000"/>
                  </a:lnSpc>
                </a:pPr>
                <a:r>
                  <a:rPr lang="en-GB" sz="16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MRP</a:t>
                </a:r>
              </a:p>
              <a:p>
                <a:pPr algn="r" eaLnBrk="1">
                  <a:lnSpc>
                    <a:spcPct val="101000"/>
                  </a:lnSpc>
                </a:pPr>
                <a:r>
                  <a:rPr lang="en-GB" sz="16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CP</a:t>
                </a:r>
              </a:p>
            </p:txBody>
          </p:sp>
          <p:sp>
            <p:nvSpPr>
              <p:cNvPr id="60" name="Line 31"/>
              <p:cNvSpPr>
                <a:spLocks noChangeShapeType="1"/>
              </p:cNvSpPr>
              <p:nvPr/>
            </p:nvSpPr>
            <p:spPr bwMode="auto">
              <a:xfrm flipV="1">
                <a:off x="2438" y="3391"/>
                <a:ext cx="387" cy="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1" name="Line 32"/>
              <p:cNvSpPr>
                <a:spLocks noChangeShapeType="1"/>
              </p:cNvSpPr>
              <p:nvPr/>
            </p:nvSpPr>
            <p:spPr bwMode="auto">
              <a:xfrm flipV="1">
                <a:off x="2456" y="3073"/>
                <a:ext cx="365" cy="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" name="Line 33"/>
              <p:cNvSpPr>
                <a:spLocks noChangeShapeType="1"/>
              </p:cNvSpPr>
              <p:nvPr/>
            </p:nvSpPr>
            <p:spPr bwMode="auto">
              <a:xfrm flipV="1">
                <a:off x="2449" y="3241"/>
                <a:ext cx="368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3" name="Text Box 34"/>
              <p:cNvSpPr txBox="1">
                <a:spLocks noChangeArrowheads="1"/>
              </p:cNvSpPr>
              <p:nvPr/>
            </p:nvSpPr>
            <p:spPr bwMode="auto">
              <a:xfrm>
                <a:off x="1587" y="2103"/>
                <a:ext cx="2586" cy="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>
                  <a:lnSpc>
                    <a:spcPct val="101000"/>
                  </a:lnSpc>
                </a:pPr>
                <a:r>
                  <a:rPr lang="en-GB" sz="1600" b="1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Types of coding passes:</a:t>
                </a:r>
              </a:p>
              <a:p>
                <a:pPr eaLnBrk="1">
                  <a:lnSpc>
                    <a:spcPct val="101000"/>
                  </a:lnSpc>
                </a:pPr>
                <a:endParaRPr lang="en-GB" sz="10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  <a:p>
                <a:pPr eaLnBrk="1">
                  <a:lnSpc>
                    <a:spcPct val="101000"/>
                  </a:lnSpc>
                </a:pPr>
                <a:r>
                  <a:rPr lang="en-GB" sz="1600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 </a:t>
                </a:r>
                <a:r>
                  <a:rPr lang="en-GB" sz="1600" b="1" i="1" dirty="0">
                    <a:solidFill>
                      <a:srgbClr val="000000"/>
                    </a:solidFill>
                    <a:latin typeface="Verdana" pitchFamily="34" charset="0"/>
                  </a:rPr>
                  <a:t>SPP  - Significance Propagation</a:t>
                </a:r>
              </a:p>
              <a:p>
                <a:pPr eaLnBrk="1">
                  <a:lnSpc>
                    <a:spcPct val="101000"/>
                  </a:lnSpc>
                </a:pPr>
                <a:r>
                  <a:rPr lang="en-GB" sz="1600" b="1" i="1" dirty="0">
                    <a:solidFill>
                      <a:srgbClr val="000000"/>
                    </a:solidFill>
                    <a:latin typeface="Verdana" pitchFamily="34" charset="0"/>
                  </a:rPr>
                  <a:t> MRP - Magnitude Refinement</a:t>
                </a:r>
              </a:p>
              <a:p>
                <a:pPr eaLnBrk="1">
                  <a:lnSpc>
                    <a:spcPct val="101000"/>
                  </a:lnSpc>
                </a:pPr>
                <a:r>
                  <a:rPr lang="en-GB" sz="1600" b="1" i="1" dirty="0">
                    <a:solidFill>
                      <a:srgbClr val="000000"/>
                    </a:solidFill>
                    <a:latin typeface="Verdana" pitchFamily="34" charset="0"/>
                  </a:rPr>
                  <a:t> CP   - </a:t>
                </a:r>
                <a:r>
                  <a:rPr lang="en-GB" sz="1600" b="1" i="1" dirty="0" err="1">
                    <a:solidFill>
                      <a:srgbClr val="000000"/>
                    </a:solidFill>
                    <a:latin typeface="Verdana" pitchFamily="34" charset="0"/>
                  </a:rPr>
                  <a:t>Cleanup</a:t>
                </a:r>
                <a:endParaRPr lang="en-GB" sz="1600" b="1" i="1" dirty="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</p:grp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26751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CR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44" y="824438"/>
            <a:ext cx="7620000" cy="5715000"/>
          </a:xfrm>
          <a:prstGeom prst="rect">
            <a:avLst/>
          </a:prstGeom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grpSp>
        <p:nvGrpSpPr>
          <p:cNvPr id="38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39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Verdana" pitchFamily="34" charset="0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Verdana" pitchFamily="34" charset="0"/>
                </a:rPr>
                <a:t>CODING</a:t>
              </a:r>
              <a:endParaRPr lang="es-ES" sz="1400" b="1" dirty="0">
                <a:latin typeface="Verdana" pitchFamily="34" charset="0"/>
              </a:endParaRPr>
            </a:p>
          </p:txBody>
        </p:sp>
      </p:grp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14248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6" descr="PC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" y="83057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grpSp>
        <p:nvGrpSpPr>
          <p:cNvPr id="38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39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Verdana" pitchFamily="34" charset="0"/>
                </a:rPr>
                <a:t>CODING</a:t>
              </a:r>
              <a:endParaRPr lang="es-ES" sz="1400" b="1" dirty="0">
                <a:latin typeface="Verdana" pitchFamily="34" charset="0"/>
              </a:endParaRPr>
            </a:p>
          </p:txBody>
        </p:sp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30473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6" descr="PC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" y="83057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grpSp>
        <p:nvGrpSpPr>
          <p:cNvPr id="38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39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TIER-1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605968" y="894761"/>
            <a:ext cx="6192838" cy="503237"/>
            <a:chOff x="363" y="839"/>
            <a:chExt cx="3901" cy="317"/>
          </a:xfrm>
          <a:solidFill>
            <a:schemeClr val="bg1">
              <a:lumMod val="75000"/>
            </a:schemeClr>
          </a:solidFill>
        </p:grpSpPr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3" name="Rectangle 38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5" name="Rectangle 40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" name="Rectangle 41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7" name="Rectangle 42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" name="Rectangle 43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9" name="Rectangle 44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" name="Rectangle 45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" name="Rectangle 46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" name="Rectangle 47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3" name="Rectangle 48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" name="Rectangle 49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697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grpSp>
        <p:nvGrpSpPr>
          <p:cNvPr id="38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39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TIER-1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605968" y="894761"/>
            <a:ext cx="6192838" cy="503237"/>
            <a:chOff x="363" y="839"/>
            <a:chExt cx="3901" cy="317"/>
          </a:xfrm>
          <a:solidFill>
            <a:schemeClr val="bg1">
              <a:lumMod val="75000"/>
            </a:schemeClr>
          </a:solidFill>
        </p:grpSpPr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3" name="Rectangle 38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5" name="Rectangle 40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" name="Rectangle 41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7" name="Rectangle 42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" name="Rectangle 43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9" name="Rectangle 44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" name="Rectangle 45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" name="Rectangle 46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" name="Rectangle 47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3" name="Rectangle 48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" name="Rectangle 49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5" name="Group 50"/>
          <p:cNvGrpSpPr>
            <a:grpSpLocks/>
          </p:cNvGrpSpPr>
          <p:nvPr/>
        </p:nvGrpSpPr>
        <p:grpSpPr bwMode="auto">
          <a:xfrm>
            <a:off x="576263" y="1484784"/>
            <a:ext cx="6192838" cy="3144838"/>
            <a:chOff x="363" y="1216"/>
            <a:chExt cx="3901" cy="1981"/>
          </a:xfrm>
        </p:grpSpPr>
        <p:sp>
          <p:nvSpPr>
            <p:cNvPr id="56" name="Rectangle 51"/>
            <p:cNvSpPr>
              <a:spLocks noChangeArrowheads="1"/>
            </p:cNvSpPr>
            <p:nvPr/>
          </p:nvSpPr>
          <p:spPr bwMode="auto">
            <a:xfrm>
              <a:off x="363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" name="Rectangle 52"/>
            <p:cNvSpPr>
              <a:spLocks noChangeArrowheads="1"/>
            </p:cNvSpPr>
            <p:nvPr/>
          </p:nvSpPr>
          <p:spPr bwMode="auto">
            <a:xfrm>
              <a:off x="680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" name="Rectangle 53"/>
            <p:cNvSpPr>
              <a:spLocks noChangeArrowheads="1"/>
            </p:cNvSpPr>
            <p:nvPr/>
          </p:nvSpPr>
          <p:spPr bwMode="auto">
            <a:xfrm>
              <a:off x="1043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9" name="Rectangle 54"/>
            <p:cNvSpPr>
              <a:spLocks noChangeArrowheads="1"/>
            </p:cNvSpPr>
            <p:nvPr/>
          </p:nvSpPr>
          <p:spPr bwMode="auto">
            <a:xfrm>
              <a:off x="1406" y="1216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0" name="Rectangle 55"/>
            <p:cNvSpPr>
              <a:spLocks noChangeArrowheads="1"/>
            </p:cNvSpPr>
            <p:nvPr/>
          </p:nvSpPr>
          <p:spPr bwMode="auto">
            <a:xfrm>
              <a:off x="1905" y="1216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1" name="Rectangle 56"/>
            <p:cNvSpPr>
              <a:spLocks noChangeArrowheads="1"/>
            </p:cNvSpPr>
            <p:nvPr/>
          </p:nvSpPr>
          <p:spPr bwMode="auto">
            <a:xfrm>
              <a:off x="2495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" name="Rectangle 57"/>
            <p:cNvSpPr>
              <a:spLocks noChangeArrowheads="1"/>
            </p:cNvSpPr>
            <p:nvPr/>
          </p:nvSpPr>
          <p:spPr bwMode="auto">
            <a:xfrm>
              <a:off x="2812" y="1216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3" name="Rectangle 58"/>
            <p:cNvSpPr>
              <a:spLocks noChangeArrowheads="1"/>
            </p:cNvSpPr>
            <p:nvPr/>
          </p:nvSpPr>
          <p:spPr bwMode="auto">
            <a:xfrm>
              <a:off x="3447" y="1216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" name="Rectangle 59"/>
            <p:cNvSpPr>
              <a:spLocks noChangeArrowheads="1"/>
            </p:cNvSpPr>
            <p:nvPr/>
          </p:nvSpPr>
          <p:spPr bwMode="auto">
            <a:xfrm>
              <a:off x="3629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" name="Rectangle 60"/>
            <p:cNvSpPr>
              <a:spLocks noChangeArrowheads="1"/>
            </p:cNvSpPr>
            <p:nvPr/>
          </p:nvSpPr>
          <p:spPr bwMode="auto">
            <a:xfrm>
              <a:off x="3946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" name="Rectangle 61"/>
            <p:cNvSpPr>
              <a:spLocks noChangeArrowheads="1"/>
            </p:cNvSpPr>
            <p:nvPr/>
          </p:nvSpPr>
          <p:spPr bwMode="auto">
            <a:xfrm>
              <a:off x="363" y="1352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" name="Rectangle 62"/>
            <p:cNvSpPr>
              <a:spLocks noChangeArrowheads="1"/>
            </p:cNvSpPr>
            <p:nvPr/>
          </p:nvSpPr>
          <p:spPr bwMode="auto">
            <a:xfrm>
              <a:off x="544" y="1352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" name="Rectangle 63"/>
            <p:cNvSpPr>
              <a:spLocks noChangeArrowheads="1"/>
            </p:cNvSpPr>
            <p:nvPr/>
          </p:nvSpPr>
          <p:spPr bwMode="auto">
            <a:xfrm>
              <a:off x="1043" y="1352"/>
              <a:ext cx="22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" name="Rectangle 64"/>
            <p:cNvSpPr>
              <a:spLocks noChangeArrowheads="1"/>
            </p:cNvSpPr>
            <p:nvPr/>
          </p:nvSpPr>
          <p:spPr bwMode="auto">
            <a:xfrm>
              <a:off x="1315" y="1352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" name="Rectangle 65"/>
            <p:cNvSpPr>
              <a:spLocks noChangeArrowheads="1"/>
            </p:cNvSpPr>
            <p:nvPr/>
          </p:nvSpPr>
          <p:spPr bwMode="auto">
            <a:xfrm>
              <a:off x="2132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" name="Rectangle 66"/>
            <p:cNvSpPr>
              <a:spLocks noChangeArrowheads="1"/>
            </p:cNvSpPr>
            <p:nvPr/>
          </p:nvSpPr>
          <p:spPr bwMode="auto">
            <a:xfrm>
              <a:off x="2449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" name="Rectangle 67"/>
            <p:cNvSpPr>
              <a:spLocks noChangeArrowheads="1"/>
            </p:cNvSpPr>
            <p:nvPr/>
          </p:nvSpPr>
          <p:spPr bwMode="auto">
            <a:xfrm>
              <a:off x="2585" y="1352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" name="Rectangle 68"/>
            <p:cNvSpPr>
              <a:spLocks noChangeArrowheads="1"/>
            </p:cNvSpPr>
            <p:nvPr/>
          </p:nvSpPr>
          <p:spPr bwMode="auto">
            <a:xfrm>
              <a:off x="2812" y="1352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" name="Rectangle 69"/>
            <p:cNvSpPr>
              <a:spLocks noChangeArrowheads="1"/>
            </p:cNvSpPr>
            <p:nvPr/>
          </p:nvSpPr>
          <p:spPr bwMode="auto">
            <a:xfrm>
              <a:off x="3447" y="1352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3991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" name="Rectangle 72"/>
            <p:cNvSpPr>
              <a:spLocks noChangeArrowheads="1"/>
            </p:cNvSpPr>
            <p:nvPr/>
          </p:nvSpPr>
          <p:spPr bwMode="auto">
            <a:xfrm>
              <a:off x="363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" name="Rectangle 73"/>
            <p:cNvSpPr>
              <a:spLocks noChangeArrowheads="1"/>
            </p:cNvSpPr>
            <p:nvPr/>
          </p:nvSpPr>
          <p:spPr bwMode="auto">
            <a:xfrm>
              <a:off x="726" y="1489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" name="Rectangle 74"/>
            <p:cNvSpPr>
              <a:spLocks noChangeArrowheads="1"/>
            </p:cNvSpPr>
            <p:nvPr/>
          </p:nvSpPr>
          <p:spPr bwMode="auto">
            <a:xfrm>
              <a:off x="998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" name="Rectangle 75"/>
            <p:cNvSpPr>
              <a:spLocks noChangeArrowheads="1"/>
            </p:cNvSpPr>
            <p:nvPr/>
          </p:nvSpPr>
          <p:spPr bwMode="auto">
            <a:xfrm>
              <a:off x="1542" y="1489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" name="Rectangle 76"/>
            <p:cNvSpPr>
              <a:spLocks noChangeArrowheads="1"/>
            </p:cNvSpPr>
            <p:nvPr/>
          </p:nvSpPr>
          <p:spPr bwMode="auto">
            <a:xfrm>
              <a:off x="1905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" name="Rectangle 77"/>
            <p:cNvSpPr>
              <a:spLocks noChangeArrowheads="1"/>
            </p:cNvSpPr>
            <p:nvPr/>
          </p:nvSpPr>
          <p:spPr bwMode="auto">
            <a:xfrm>
              <a:off x="244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" name="Rectangle 78"/>
            <p:cNvSpPr>
              <a:spLocks noChangeArrowheads="1"/>
            </p:cNvSpPr>
            <p:nvPr/>
          </p:nvSpPr>
          <p:spPr bwMode="auto">
            <a:xfrm>
              <a:off x="2631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4" name="Rectangle 79"/>
            <p:cNvSpPr>
              <a:spLocks noChangeArrowheads="1"/>
            </p:cNvSpPr>
            <p:nvPr/>
          </p:nvSpPr>
          <p:spPr bwMode="auto">
            <a:xfrm>
              <a:off x="2994" y="1489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3629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6" name="Rectangle 81"/>
            <p:cNvSpPr>
              <a:spLocks noChangeArrowheads="1"/>
            </p:cNvSpPr>
            <p:nvPr/>
          </p:nvSpPr>
          <p:spPr bwMode="auto">
            <a:xfrm>
              <a:off x="3991" y="1489"/>
              <a:ext cx="273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8" name="Rectangle 83"/>
            <p:cNvSpPr>
              <a:spLocks noChangeArrowheads="1"/>
            </p:cNvSpPr>
            <p:nvPr/>
          </p:nvSpPr>
          <p:spPr bwMode="auto">
            <a:xfrm>
              <a:off x="363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9" name="Rectangle 84"/>
            <p:cNvSpPr>
              <a:spLocks noChangeArrowheads="1"/>
            </p:cNvSpPr>
            <p:nvPr/>
          </p:nvSpPr>
          <p:spPr bwMode="auto">
            <a:xfrm>
              <a:off x="680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" name="Rectangle 85"/>
            <p:cNvSpPr>
              <a:spLocks noChangeArrowheads="1"/>
            </p:cNvSpPr>
            <p:nvPr/>
          </p:nvSpPr>
          <p:spPr bwMode="auto">
            <a:xfrm>
              <a:off x="1043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" name="Rectangle 86"/>
            <p:cNvSpPr>
              <a:spLocks noChangeArrowheads="1"/>
            </p:cNvSpPr>
            <p:nvPr/>
          </p:nvSpPr>
          <p:spPr bwMode="auto">
            <a:xfrm>
              <a:off x="1406" y="1625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905" y="1625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3" name="Rectangle 88"/>
            <p:cNvSpPr>
              <a:spLocks noChangeArrowheads="1"/>
            </p:cNvSpPr>
            <p:nvPr/>
          </p:nvSpPr>
          <p:spPr bwMode="auto">
            <a:xfrm>
              <a:off x="2495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2812" y="1625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" name="Rectangle 90"/>
            <p:cNvSpPr>
              <a:spLocks noChangeArrowheads="1"/>
            </p:cNvSpPr>
            <p:nvPr/>
          </p:nvSpPr>
          <p:spPr bwMode="auto">
            <a:xfrm>
              <a:off x="3447" y="1625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3629" y="1625"/>
              <a:ext cx="18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7" name="Rectangle 92"/>
            <p:cNvSpPr>
              <a:spLocks noChangeArrowheads="1"/>
            </p:cNvSpPr>
            <p:nvPr/>
          </p:nvSpPr>
          <p:spPr bwMode="auto">
            <a:xfrm>
              <a:off x="3855" y="1625"/>
              <a:ext cx="40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363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9" name="Rectangle 94"/>
            <p:cNvSpPr>
              <a:spLocks noChangeArrowheads="1"/>
            </p:cNvSpPr>
            <p:nvPr/>
          </p:nvSpPr>
          <p:spPr bwMode="auto">
            <a:xfrm>
              <a:off x="680" y="1761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07" y="1761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1" name="Rectangle 96"/>
            <p:cNvSpPr>
              <a:spLocks noChangeArrowheads="1"/>
            </p:cNvSpPr>
            <p:nvPr/>
          </p:nvSpPr>
          <p:spPr bwMode="auto">
            <a:xfrm>
              <a:off x="1406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2" name="Rectangle 97"/>
            <p:cNvSpPr>
              <a:spLocks noChangeArrowheads="1"/>
            </p:cNvSpPr>
            <p:nvPr/>
          </p:nvSpPr>
          <p:spPr bwMode="auto">
            <a:xfrm>
              <a:off x="1724" y="1761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3" name="Rectangle 98"/>
            <p:cNvSpPr>
              <a:spLocks noChangeArrowheads="1"/>
            </p:cNvSpPr>
            <p:nvPr/>
          </p:nvSpPr>
          <p:spPr bwMode="auto">
            <a:xfrm>
              <a:off x="1996" y="1761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" name="Rectangle 99"/>
            <p:cNvSpPr>
              <a:spLocks noChangeArrowheads="1"/>
            </p:cNvSpPr>
            <p:nvPr/>
          </p:nvSpPr>
          <p:spPr bwMode="auto">
            <a:xfrm>
              <a:off x="2812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" name="Rectangle 100"/>
            <p:cNvSpPr>
              <a:spLocks noChangeArrowheads="1"/>
            </p:cNvSpPr>
            <p:nvPr/>
          </p:nvSpPr>
          <p:spPr bwMode="auto">
            <a:xfrm>
              <a:off x="3130" y="1761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" name="Rectangle 101"/>
            <p:cNvSpPr>
              <a:spLocks noChangeArrowheads="1"/>
            </p:cNvSpPr>
            <p:nvPr/>
          </p:nvSpPr>
          <p:spPr bwMode="auto">
            <a:xfrm>
              <a:off x="3765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" name="Rectangle 102"/>
            <p:cNvSpPr>
              <a:spLocks noChangeArrowheads="1"/>
            </p:cNvSpPr>
            <p:nvPr/>
          </p:nvSpPr>
          <p:spPr bwMode="auto">
            <a:xfrm>
              <a:off x="3946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8" name="Rectangle 103"/>
            <p:cNvSpPr>
              <a:spLocks noChangeArrowheads="1"/>
            </p:cNvSpPr>
            <p:nvPr/>
          </p:nvSpPr>
          <p:spPr bwMode="auto">
            <a:xfrm>
              <a:off x="363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" name="Rectangle 104"/>
            <p:cNvSpPr>
              <a:spLocks noChangeArrowheads="1"/>
            </p:cNvSpPr>
            <p:nvPr/>
          </p:nvSpPr>
          <p:spPr bwMode="auto">
            <a:xfrm>
              <a:off x="816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" name="Rectangle 105"/>
            <p:cNvSpPr>
              <a:spLocks noChangeArrowheads="1"/>
            </p:cNvSpPr>
            <p:nvPr/>
          </p:nvSpPr>
          <p:spPr bwMode="auto">
            <a:xfrm>
              <a:off x="1043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" name="Rectangle 106"/>
            <p:cNvSpPr>
              <a:spLocks noChangeArrowheads="1"/>
            </p:cNvSpPr>
            <p:nvPr/>
          </p:nvSpPr>
          <p:spPr bwMode="auto">
            <a:xfrm>
              <a:off x="1270" y="2032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" name="Rectangle 107"/>
            <p:cNvSpPr>
              <a:spLocks noChangeArrowheads="1"/>
            </p:cNvSpPr>
            <p:nvPr/>
          </p:nvSpPr>
          <p:spPr bwMode="auto">
            <a:xfrm>
              <a:off x="1905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3" name="Rectangle 108"/>
            <p:cNvSpPr>
              <a:spLocks noChangeArrowheads="1"/>
            </p:cNvSpPr>
            <p:nvPr/>
          </p:nvSpPr>
          <p:spPr bwMode="auto">
            <a:xfrm>
              <a:off x="2359" y="2032"/>
              <a:ext cx="36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4" name="Rectangle 109"/>
            <p:cNvSpPr>
              <a:spLocks noChangeArrowheads="1"/>
            </p:cNvSpPr>
            <p:nvPr/>
          </p:nvSpPr>
          <p:spPr bwMode="auto">
            <a:xfrm>
              <a:off x="2767" y="2032"/>
              <a:ext cx="63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5" name="Rectangle 110"/>
            <p:cNvSpPr>
              <a:spLocks noChangeArrowheads="1"/>
            </p:cNvSpPr>
            <p:nvPr/>
          </p:nvSpPr>
          <p:spPr bwMode="auto">
            <a:xfrm>
              <a:off x="3447" y="2032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6" name="Rectangle 111"/>
            <p:cNvSpPr>
              <a:spLocks noChangeArrowheads="1"/>
            </p:cNvSpPr>
            <p:nvPr/>
          </p:nvSpPr>
          <p:spPr bwMode="auto">
            <a:xfrm>
              <a:off x="3765" y="2032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7" name="Rectangle 112"/>
            <p:cNvSpPr>
              <a:spLocks noChangeArrowheads="1"/>
            </p:cNvSpPr>
            <p:nvPr/>
          </p:nvSpPr>
          <p:spPr bwMode="auto">
            <a:xfrm>
              <a:off x="3946" y="2032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8" name="Rectangle 113"/>
            <p:cNvSpPr>
              <a:spLocks noChangeArrowheads="1"/>
            </p:cNvSpPr>
            <p:nvPr/>
          </p:nvSpPr>
          <p:spPr bwMode="auto">
            <a:xfrm>
              <a:off x="363" y="2168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9" name="Rectangle 114"/>
            <p:cNvSpPr>
              <a:spLocks noChangeArrowheads="1"/>
            </p:cNvSpPr>
            <p:nvPr/>
          </p:nvSpPr>
          <p:spPr bwMode="auto">
            <a:xfrm>
              <a:off x="544" y="2168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0" name="Rectangle 115"/>
            <p:cNvSpPr>
              <a:spLocks noChangeArrowheads="1"/>
            </p:cNvSpPr>
            <p:nvPr/>
          </p:nvSpPr>
          <p:spPr bwMode="auto">
            <a:xfrm>
              <a:off x="1043" y="2168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1" name="Rectangle 116"/>
            <p:cNvSpPr>
              <a:spLocks noChangeArrowheads="1"/>
            </p:cNvSpPr>
            <p:nvPr/>
          </p:nvSpPr>
          <p:spPr bwMode="auto">
            <a:xfrm>
              <a:off x="1315" y="2168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2" name="Rectangle 117"/>
            <p:cNvSpPr>
              <a:spLocks noChangeArrowheads="1"/>
            </p:cNvSpPr>
            <p:nvPr/>
          </p:nvSpPr>
          <p:spPr bwMode="auto">
            <a:xfrm>
              <a:off x="2132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3" name="Rectangle 118"/>
            <p:cNvSpPr>
              <a:spLocks noChangeArrowheads="1"/>
            </p:cNvSpPr>
            <p:nvPr/>
          </p:nvSpPr>
          <p:spPr bwMode="auto">
            <a:xfrm>
              <a:off x="2449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4" name="Rectangle 119"/>
            <p:cNvSpPr>
              <a:spLocks noChangeArrowheads="1"/>
            </p:cNvSpPr>
            <p:nvPr/>
          </p:nvSpPr>
          <p:spPr bwMode="auto">
            <a:xfrm>
              <a:off x="2585" y="2168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5" name="Rectangle 120"/>
            <p:cNvSpPr>
              <a:spLocks noChangeArrowheads="1"/>
            </p:cNvSpPr>
            <p:nvPr/>
          </p:nvSpPr>
          <p:spPr bwMode="auto">
            <a:xfrm>
              <a:off x="2812" y="2168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6" name="Rectangle 121"/>
            <p:cNvSpPr>
              <a:spLocks noChangeArrowheads="1"/>
            </p:cNvSpPr>
            <p:nvPr/>
          </p:nvSpPr>
          <p:spPr bwMode="auto">
            <a:xfrm>
              <a:off x="3447" y="2168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7" name="Rectangle 122"/>
            <p:cNvSpPr>
              <a:spLocks noChangeArrowheads="1"/>
            </p:cNvSpPr>
            <p:nvPr/>
          </p:nvSpPr>
          <p:spPr bwMode="auto">
            <a:xfrm>
              <a:off x="3991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9" name="Rectangle 124"/>
            <p:cNvSpPr>
              <a:spLocks noChangeArrowheads="1"/>
            </p:cNvSpPr>
            <p:nvPr/>
          </p:nvSpPr>
          <p:spPr bwMode="auto">
            <a:xfrm>
              <a:off x="363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0" name="Rectangle 125"/>
            <p:cNvSpPr>
              <a:spLocks noChangeArrowheads="1"/>
            </p:cNvSpPr>
            <p:nvPr/>
          </p:nvSpPr>
          <p:spPr bwMode="auto">
            <a:xfrm>
              <a:off x="726" y="2441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1" name="Rectangle 126"/>
            <p:cNvSpPr>
              <a:spLocks noChangeArrowheads="1"/>
            </p:cNvSpPr>
            <p:nvPr/>
          </p:nvSpPr>
          <p:spPr bwMode="auto">
            <a:xfrm>
              <a:off x="998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2" name="Rectangle 127"/>
            <p:cNvSpPr>
              <a:spLocks noChangeArrowheads="1"/>
            </p:cNvSpPr>
            <p:nvPr/>
          </p:nvSpPr>
          <p:spPr bwMode="auto">
            <a:xfrm>
              <a:off x="1542" y="244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3" name="Rectangle 128"/>
            <p:cNvSpPr>
              <a:spLocks noChangeArrowheads="1"/>
            </p:cNvSpPr>
            <p:nvPr/>
          </p:nvSpPr>
          <p:spPr bwMode="auto">
            <a:xfrm>
              <a:off x="1905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" name="Rectangle 129"/>
            <p:cNvSpPr>
              <a:spLocks noChangeArrowheads="1"/>
            </p:cNvSpPr>
            <p:nvPr/>
          </p:nvSpPr>
          <p:spPr bwMode="auto">
            <a:xfrm>
              <a:off x="244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2631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6" name="Rectangle 131"/>
            <p:cNvSpPr>
              <a:spLocks noChangeArrowheads="1"/>
            </p:cNvSpPr>
            <p:nvPr/>
          </p:nvSpPr>
          <p:spPr bwMode="auto">
            <a:xfrm>
              <a:off x="2994" y="2441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7" name="Rectangle 132"/>
            <p:cNvSpPr>
              <a:spLocks noChangeArrowheads="1"/>
            </p:cNvSpPr>
            <p:nvPr/>
          </p:nvSpPr>
          <p:spPr bwMode="auto">
            <a:xfrm>
              <a:off x="3629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8" name="Rectangle 133"/>
            <p:cNvSpPr>
              <a:spLocks noChangeArrowheads="1"/>
            </p:cNvSpPr>
            <p:nvPr/>
          </p:nvSpPr>
          <p:spPr bwMode="auto">
            <a:xfrm>
              <a:off x="3991" y="2441"/>
              <a:ext cx="273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0" name="Rectangle 135"/>
            <p:cNvSpPr>
              <a:spLocks noChangeArrowheads="1"/>
            </p:cNvSpPr>
            <p:nvPr/>
          </p:nvSpPr>
          <p:spPr bwMode="auto">
            <a:xfrm>
              <a:off x="363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1" name="Rectangle 136"/>
            <p:cNvSpPr>
              <a:spLocks noChangeArrowheads="1"/>
            </p:cNvSpPr>
            <p:nvPr/>
          </p:nvSpPr>
          <p:spPr bwMode="auto">
            <a:xfrm>
              <a:off x="680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2" name="Rectangle 137"/>
            <p:cNvSpPr>
              <a:spLocks noChangeArrowheads="1"/>
            </p:cNvSpPr>
            <p:nvPr/>
          </p:nvSpPr>
          <p:spPr bwMode="auto">
            <a:xfrm>
              <a:off x="1043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3" name="Rectangle 138"/>
            <p:cNvSpPr>
              <a:spLocks noChangeArrowheads="1"/>
            </p:cNvSpPr>
            <p:nvPr/>
          </p:nvSpPr>
          <p:spPr bwMode="auto">
            <a:xfrm>
              <a:off x="1406" y="1897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4" name="Rectangle 139"/>
            <p:cNvSpPr>
              <a:spLocks noChangeArrowheads="1"/>
            </p:cNvSpPr>
            <p:nvPr/>
          </p:nvSpPr>
          <p:spPr bwMode="auto">
            <a:xfrm>
              <a:off x="1905" y="1897"/>
              <a:ext cx="5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5" name="Rectangle 140"/>
            <p:cNvSpPr>
              <a:spLocks noChangeArrowheads="1"/>
            </p:cNvSpPr>
            <p:nvPr/>
          </p:nvSpPr>
          <p:spPr bwMode="auto">
            <a:xfrm>
              <a:off x="2495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6" name="Rectangle 141"/>
            <p:cNvSpPr>
              <a:spLocks noChangeArrowheads="1"/>
            </p:cNvSpPr>
            <p:nvPr/>
          </p:nvSpPr>
          <p:spPr bwMode="auto">
            <a:xfrm>
              <a:off x="2812" y="1897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7" name="Rectangle 142"/>
            <p:cNvSpPr>
              <a:spLocks noChangeArrowheads="1"/>
            </p:cNvSpPr>
            <p:nvPr/>
          </p:nvSpPr>
          <p:spPr bwMode="auto">
            <a:xfrm>
              <a:off x="3447" y="1897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8" name="Rectangle 143"/>
            <p:cNvSpPr>
              <a:spLocks noChangeArrowheads="1"/>
            </p:cNvSpPr>
            <p:nvPr/>
          </p:nvSpPr>
          <p:spPr bwMode="auto">
            <a:xfrm>
              <a:off x="3629" y="1897"/>
              <a:ext cx="18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9" name="Rectangle 144"/>
            <p:cNvSpPr>
              <a:spLocks noChangeArrowheads="1"/>
            </p:cNvSpPr>
            <p:nvPr/>
          </p:nvSpPr>
          <p:spPr bwMode="auto">
            <a:xfrm>
              <a:off x="3855" y="1897"/>
              <a:ext cx="40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0" name="Rectangle 145"/>
            <p:cNvSpPr>
              <a:spLocks noChangeArrowheads="1"/>
            </p:cNvSpPr>
            <p:nvPr/>
          </p:nvSpPr>
          <p:spPr bwMode="auto">
            <a:xfrm>
              <a:off x="363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1" name="Rectangle 146"/>
            <p:cNvSpPr>
              <a:spLocks noChangeArrowheads="1"/>
            </p:cNvSpPr>
            <p:nvPr/>
          </p:nvSpPr>
          <p:spPr bwMode="auto">
            <a:xfrm>
              <a:off x="680" y="2305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2" name="Rectangle 147"/>
            <p:cNvSpPr>
              <a:spLocks noChangeArrowheads="1"/>
            </p:cNvSpPr>
            <p:nvPr/>
          </p:nvSpPr>
          <p:spPr bwMode="auto">
            <a:xfrm>
              <a:off x="907" y="2305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3" name="Rectangle 148"/>
            <p:cNvSpPr>
              <a:spLocks noChangeArrowheads="1"/>
            </p:cNvSpPr>
            <p:nvPr/>
          </p:nvSpPr>
          <p:spPr bwMode="auto">
            <a:xfrm>
              <a:off x="1406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4" name="Rectangle 149"/>
            <p:cNvSpPr>
              <a:spLocks noChangeArrowheads="1"/>
            </p:cNvSpPr>
            <p:nvPr/>
          </p:nvSpPr>
          <p:spPr bwMode="auto">
            <a:xfrm>
              <a:off x="1724" y="2305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5" name="Rectangle 150"/>
            <p:cNvSpPr>
              <a:spLocks noChangeArrowheads="1"/>
            </p:cNvSpPr>
            <p:nvPr/>
          </p:nvSpPr>
          <p:spPr bwMode="auto">
            <a:xfrm>
              <a:off x="1996" y="2305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6" name="Rectangle 151"/>
            <p:cNvSpPr>
              <a:spLocks noChangeArrowheads="1"/>
            </p:cNvSpPr>
            <p:nvPr/>
          </p:nvSpPr>
          <p:spPr bwMode="auto">
            <a:xfrm>
              <a:off x="2812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7" name="Rectangle 152"/>
            <p:cNvSpPr>
              <a:spLocks noChangeArrowheads="1"/>
            </p:cNvSpPr>
            <p:nvPr/>
          </p:nvSpPr>
          <p:spPr bwMode="auto">
            <a:xfrm>
              <a:off x="3130" y="2305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8" name="Rectangle 153"/>
            <p:cNvSpPr>
              <a:spLocks noChangeArrowheads="1"/>
            </p:cNvSpPr>
            <p:nvPr/>
          </p:nvSpPr>
          <p:spPr bwMode="auto">
            <a:xfrm>
              <a:off x="3765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9" name="Rectangle 154"/>
            <p:cNvSpPr>
              <a:spLocks noChangeArrowheads="1"/>
            </p:cNvSpPr>
            <p:nvPr/>
          </p:nvSpPr>
          <p:spPr bwMode="auto">
            <a:xfrm>
              <a:off x="3946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0" name="Rectangle 155"/>
            <p:cNvSpPr>
              <a:spLocks noChangeArrowheads="1"/>
            </p:cNvSpPr>
            <p:nvPr/>
          </p:nvSpPr>
          <p:spPr bwMode="auto">
            <a:xfrm>
              <a:off x="363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1" name="Rectangle 156"/>
            <p:cNvSpPr>
              <a:spLocks noChangeArrowheads="1"/>
            </p:cNvSpPr>
            <p:nvPr/>
          </p:nvSpPr>
          <p:spPr bwMode="auto">
            <a:xfrm>
              <a:off x="680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2" name="Rectangle 157"/>
            <p:cNvSpPr>
              <a:spLocks noChangeArrowheads="1"/>
            </p:cNvSpPr>
            <p:nvPr/>
          </p:nvSpPr>
          <p:spPr bwMode="auto">
            <a:xfrm>
              <a:off x="1043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3" name="Rectangle 158"/>
            <p:cNvSpPr>
              <a:spLocks noChangeArrowheads="1"/>
            </p:cNvSpPr>
            <p:nvPr/>
          </p:nvSpPr>
          <p:spPr bwMode="auto">
            <a:xfrm>
              <a:off x="1406" y="2576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4" name="Rectangle 159"/>
            <p:cNvSpPr>
              <a:spLocks noChangeArrowheads="1"/>
            </p:cNvSpPr>
            <p:nvPr/>
          </p:nvSpPr>
          <p:spPr bwMode="auto">
            <a:xfrm>
              <a:off x="1905" y="2576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5" name="Rectangle 160"/>
            <p:cNvSpPr>
              <a:spLocks noChangeArrowheads="1"/>
            </p:cNvSpPr>
            <p:nvPr/>
          </p:nvSpPr>
          <p:spPr bwMode="auto">
            <a:xfrm>
              <a:off x="2495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6" name="Rectangle 161"/>
            <p:cNvSpPr>
              <a:spLocks noChangeArrowheads="1"/>
            </p:cNvSpPr>
            <p:nvPr/>
          </p:nvSpPr>
          <p:spPr bwMode="auto">
            <a:xfrm>
              <a:off x="2812" y="2576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7" name="Rectangle 162"/>
            <p:cNvSpPr>
              <a:spLocks noChangeArrowheads="1"/>
            </p:cNvSpPr>
            <p:nvPr/>
          </p:nvSpPr>
          <p:spPr bwMode="auto">
            <a:xfrm>
              <a:off x="3447" y="2576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8" name="Rectangle 163"/>
            <p:cNvSpPr>
              <a:spLocks noChangeArrowheads="1"/>
            </p:cNvSpPr>
            <p:nvPr/>
          </p:nvSpPr>
          <p:spPr bwMode="auto">
            <a:xfrm>
              <a:off x="3629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9" name="Rectangle 164"/>
            <p:cNvSpPr>
              <a:spLocks noChangeArrowheads="1"/>
            </p:cNvSpPr>
            <p:nvPr/>
          </p:nvSpPr>
          <p:spPr bwMode="auto">
            <a:xfrm>
              <a:off x="3946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0" name="Rectangle 165"/>
            <p:cNvSpPr>
              <a:spLocks noChangeArrowheads="1"/>
            </p:cNvSpPr>
            <p:nvPr/>
          </p:nvSpPr>
          <p:spPr bwMode="auto">
            <a:xfrm>
              <a:off x="363" y="2712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1" name="Rectangle 166"/>
            <p:cNvSpPr>
              <a:spLocks noChangeArrowheads="1"/>
            </p:cNvSpPr>
            <p:nvPr/>
          </p:nvSpPr>
          <p:spPr bwMode="auto">
            <a:xfrm>
              <a:off x="544" y="2712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2" name="Rectangle 167"/>
            <p:cNvSpPr>
              <a:spLocks noChangeArrowheads="1"/>
            </p:cNvSpPr>
            <p:nvPr/>
          </p:nvSpPr>
          <p:spPr bwMode="auto">
            <a:xfrm>
              <a:off x="1043" y="2712"/>
              <a:ext cx="22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3" name="Rectangle 168"/>
            <p:cNvSpPr>
              <a:spLocks noChangeArrowheads="1"/>
            </p:cNvSpPr>
            <p:nvPr/>
          </p:nvSpPr>
          <p:spPr bwMode="auto">
            <a:xfrm>
              <a:off x="1315" y="2712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4" name="Rectangle 169"/>
            <p:cNvSpPr>
              <a:spLocks noChangeArrowheads="1"/>
            </p:cNvSpPr>
            <p:nvPr/>
          </p:nvSpPr>
          <p:spPr bwMode="auto">
            <a:xfrm>
              <a:off x="2132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5" name="Rectangle 170"/>
            <p:cNvSpPr>
              <a:spLocks noChangeArrowheads="1"/>
            </p:cNvSpPr>
            <p:nvPr/>
          </p:nvSpPr>
          <p:spPr bwMode="auto">
            <a:xfrm>
              <a:off x="2449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6" name="Rectangle 171"/>
            <p:cNvSpPr>
              <a:spLocks noChangeArrowheads="1"/>
            </p:cNvSpPr>
            <p:nvPr/>
          </p:nvSpPr>
          <p:spPr bwMode="auto">
            <a:xfrm>
              <a:off x="2585" y="2712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7" name="Rectangle 172"/>
            <p:cNvSpPr>
              <a:spLocks noChangeArrowheads="1"/>
            </p:cNvSpPr>
            <p:nvPr/>
          </p:nvSpPr>
          <p:spPr bwMode="auto">
            <a:xfrm>
              <a:off x="2812" y="2712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8" name="Rectangle 173"/>
            <p:cNvSpPr>
              <a:spLocks noChangeArrowheads="1"/>
            </p:cNvSpPr>
            <p:nvPr/>
          </p:nvSpPr>
          <p:spPr bwMode="auto">
            <a:xfrm>
              <a:off x="3447" y="2712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9" name="Rectangle 174"/>
            <p:cNvSpPr>
              <a:spLocks noChangeArrowheads="1"/>
            </p:cNvSpPr>
            <p:nvPr/>
          </p:nvSpPr>
          <p:spPr bwMode="auto">
            <a:xfrm>
              <a:off x="3991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1" name="Rectangle 176"/>
            <p:cNvSpPr>
              <a:spLocks noChangeArrowheads="1"/>
            </p:cNvSpPr>
            <p:nvPr/>
          </p:nvSpPr>
          <p:spPr bwMode="auto">
            <a:xfrm>
              <a:off x="363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2" name="Rectangle 177"/>
            <p:cNvSpPr>
              <a:spLocks noChangeArrowheads="1"/>
            </p:cNvSpPr>
            <p:nvPr/>
          </p:nvSpPr>
          <p:spPr bwMode="auto">
            <a:xfrm>
              <a:off x="726" y="2849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3" name="Rectangle 178"/>
            <p:cNvSpPr>
              <a:spLocks noChangeArrowheads="1"/>
            </p:cNvSpPr>
            <p:nvPr/>
          </p:nvSpPr>
          <p:spPr bwMode="auto">
            <a:xfrm>
              <a:off x="998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4" name="Rectangle 179"/>
            <p:cNvSpPr>
              <a:spLocks noChangeArrowheads="1"/>
            </p:cNvSpPr>
            <p:nvPr/>
          </p:nvSpPr>
          <p:spPr bwMode="auto">
            <a:xfrm>
              <a:off x="1542" y="2849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5" name="Rectangle 180"/>
            <p:cNvSpPr>
              <a:spLocks noChangeArrowheads="1"/>
            </p:cNvSpPr>
            <p:nvPr/>
          </p:nvSpPr>
          <p:spPr bwMode="auto">
            <a:xfrm>
              <a:off x="1905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6" name="Rectangle 181"/>
            <p:cNvSpPr>
              <a:spLocks noChangeArrowheads="1"/>
            </p:cNvSpPr>
            <p:nvPr/>
          </p:nvSpPr>
          <p:spPr bwMode="auto">
            <a:xfrm>
              <a:off x="244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7" name="Rectangle 182"/>
            <p:cNvSpPr>
              <a:spLocks noChangeArrowheads="1"/>
            </p:cNvSpPr>
            <p:nvPr/>
          </p:nvSpPr>
          <p:spPr bwMode="auto">
            <a:xfrm>
              <a:off x="2631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8" name="Rectangle 183"/>
            <p:cNvSpPr>
              <a:spLocks noChangeArrowheads="1"/>
            </p:cNvSpPr>
            <p:nvPr/>
          </p:nvSpPr>
          <p:spPr bwMode="auto">
            <a:xfrm>
              <a:off x="2994" y="2849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9" name="Rectangle 184"/>
            <p:cNvSpPr>
              <a:spLocks noChangeArrowheads="1"/>
            </p:cNvSpPr>
            <p:nvPr/>
          </p:nvSpPr>
          <p:spPr bwMode="auto">
            <a:xfrm>
              <a:off x="3629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0" name="Rectangle 185"/>
            <p:cNvSpPr>
              <a:spLocks noChangeArrowheads="1"/>
            </p:cNvSpPr>
            <p:nvPr/>
          </p:nvSpPr>
          <p:spPr bwMode="auto">
            <a:xfrm>
              <a:off x="3991" y="2849"/>
              <a:ext cx="273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2" name="Rectangle 187"/>
            <p:cNvSpPr>
              <a:spLocks noChangeArrowheads="1"/>
            </p:cNvSpPr>
            <p:nvPr/>
          </p:nvSpPr>
          <p:spPr bwMode="auto">
            <a:xfrm>
              <a:off x="363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3" name="Rectangle 188"/>
            <p:cNvSpPr>
              <a:spLocks noChangeArrowheads="1"/>
            </p:cNvSpPr>
            <p:nvPr/>
          </p:nvSpPr>
          <p:spPr bwMode="auto">
            <a:xfrm>
              <a:off x="680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" name="Rectangle 189"/>
            <p:cNvSpPr>
              <a:spLocks noChangeArrowheads="1"/>
            </p:cNvSpPr>
            <p:nvPr/>
          </p:nvSpPr>
          <p:spPr bwMode="auto">
            <a:xfrm>
              <a:off x="1043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" name="Rectangle 190"/>
            <p:cNvSpPr>
              <a:spLocks noChangeArrowheads="1"/>
            </p:cNvSpPr>
            <p:nvPr/>
          </p:nvSpPr>
          <p:spPr bwMode="auto">
            <a:xfrm>
              <a:off x="1406" y="2985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6" name="Rectangle 191"/>
            <p:cNvSpPr>
              <a:spLocks noChangeArrowheads="1"/>
            </p:cNvSpPr>
            <p:nvPr/>
          </p:nvSpPr>
          <p:spPr bwMode="auto">
            <a:xfrm>
              <a:off x="1905" y="2985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7" name="Rectangle 192"/>
            <p:cNvSpPr>
              <a:spLocks noChangeArrowheads="1"/>
            </p:cNvSpPr>
            <p:nvPr/>
          </p:nvSpPr>
          <p:spPr bwMode="auto">
            <a:xfrm>
              <a:off x="2495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8" name="Rectangle 193"/>
            <p:cNvSpPr>
              <a:spLocks noChangeArrowheads="1"/>
            </p:cNvSpPr>
            <p:nvPr/>
          </p:nvSpPr>
          <p:spPr bwMode="auto">
            <a:xfrm>
              <a:off x="2812" y="2985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9" name="Rectangle 194"/>
            <p:cNvSpPr>
              <a:spLocks noChangeArrowheads="1"/>
            </p:cNvSpPr>
            <p:nvPr/>
          </p:nvSpPr>
          <p:spPr bwMode="auto">
            <a:xfrm>
              <a:off x="3447" y="2985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0" name="Rectangle 195"/>
            <p:cNvSpPr>
              <a:spLocks noChangeArrowheads="1"/>
            </p:cNvSpPr>
            <p:nvPr/>
          </p:nvSpPr>
          <p:spPr bwMode="auto">
            <a:xfrm>
              <a:off x="3629" y="2985"/>
              <a:ext cx="18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1" name="Rectangle 196"/>
            <p:cNvSpPr>
              <a:spLocks noChangeArrowheads="1"/>
            </p:cNvSpPr>
            <p:nvPr/>
          </p:nvSpPr>
          <p:spPr bwMode="auto">
            <a:xfrm>
              <a:off x="3855" y="2985"/>
              <a:ext cx="40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2" name="Rectangle 197"/>
            <p:cNvSpPr>
              <a:spLocks noChangeArrowheads="1"/>
            </p:cNvSpPr>
            <p:nvPr/>
          </p:nvSpPr>
          <p:spPr bwMode="auto">
            <a:xfrm>
              <a:off x="363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3" name="Rectangle 198"/>
            <p:cNvSpPr>
              <a:spLocks noChangeArrowheads="1"/>
            </p:cNvSpPr>
            <p:nvPr/>
          </p:nvSpPr>
          <p:spPr bwMode="auto">
            <a:xfrm>
              <a:off x="680" y="3121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4" name="Rectangle 199"/>
            <p:cNvSpPr>
              <a:spLocks noChangeArrowheads="1"/>
            </p:cNvSpPr>
            <p:nvPr/>
          </p:nvSpPr>
          <p:spPr bwMode="auto">
            <a:xfrm>
              <a:off x="907" y="3121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5" name="Rectangle 200"/>
            <p:cNvSpPr>
              <a:spLocks noChangeArrowheads="1"/>
            </p:cNvSpPr>
            <p:nvPr/>
          </p:nvSpPr>
          <p:spPr bwMode="auto">
            <a:xfrm>
              <a:off x="1406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6" name="Rectangle 201"/>
            <p:cNvSpPr>
              <a:spLocks noChangeArrowheads="1"/>
            </p:cNvSpPr>
            <p:nvPr/>
          </p:nvSpPr>
          <p:spPr bwMode="auto">
            <a:xfrm>
              <a:off x="1724" y="3121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7" name="Rectangle 202"/>
            <p:cNvSpPr>
              <a:spLocks noChangeArrowheads="1"/>
            </p:cNvSpPr>
            <p:nvPr/>
          </p:nvSpPr>
          <p:spPr bwMode="auto">
            <a:xfrm>
              <a:off x="1996" y="3121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8" name="Rectangle 203"/>
            <p:cNvSpPr>
              <a:spLocks noChangeArrowheads="1"/>
            </p:cNvSpPr>
            <p:nvPr/>
          </p:nvSpPr>
          <p:spPr bwMode="auto">
            <a:xfrm>
              <a:off x="2812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9" name="Rectangle 204"/>
            <p:cNvSpPr>
              <a:spLocks noChangeArrowheads="1"/>
            </p:cNvSpPr>
            <p:nvPr/>
          </p:nvSpPr>
          <p:spPr bwMode="auto">
            <a:xfrm>
              <a:off x="3130" y="3121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0" name="Rectangle 205"/>
            <p:cNvSpPr>
              <a:spLocks noChangeArrowheads="1"/>
            </p:cNvSpPr>
            <p:nvPr/>
          </p:nvSpPr>
          <p:spPr bwMode="auto">
            <a:xfrm>
              <a:off x="3765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1" name="Rectangle 206"/>
            <p:cNvSpPr>
              <a:spLocks noChangeArrowheads="1"/>
            </p:cNvSpPr>
            <p:nvPr/>
          </p:nvSpPr>
          <p:spPr bwMode="auto">
            <a:xfrm>
              <a:off x="3946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565673" y="878576"/>
            <a:ext cx="3395140" cy="4450835"/>
            <a:chOff x="565673" y="878576"/>
            <a:chExt cx="3395140" cy="4450835"/>
          </a:xfrm>
        </p:grpSpPr>
        <p:sp>
          <p:nvSpPr>
            <p:cNvPr id="212" name="Freeform 210"/>
            <p:cNvSpPr>
              <a:spLocks/>
            </p:cNvSpPr>
            <p:nvPr/>
          </p:nvSpPr>
          <p:spPr bwMode="auto">
            <a:xfrm>
              <a:off x="565673" y="878576"/>
              <a:ext cx="1858963" cy="3787775"/>
            </a:xfrm>
            <a:custGeom>
              <a:avLst/>
              <a:gdLst>
                <a:gd name="T0" fmla="*/ 0 w 1171"/>
                <a:gd name="T1" fmla="*/ 0 h 2386"/>
                <a:gd name="T2" fmla="*/ 1168 w 1171"/>
                <a:gd name="T3" fmla="*/ 1 h 2386"/>
                <a:gd name="T4" fmla="*/ 1168 w 1171"/>
                <a:gd name="T5" fmla="*/ 103 h 2386"/>
                <a:gd name="T6" fmla="*/ 1036 w 1171"/>
                <a:gd name="T7" fmla="*/ 103 h 2386"/>
                <a:gd name="T8" fmla="*/ 1036 w 1171"/>
                <a:gd name="T9" fmla="*/ 226 h 2386"/>
                <a:gd name="T10" fmla="*/ 664 w 1171"/>
                <a:gd name="T11" fmla="*/ 226 h 2386"/>
                <a:gd name="T12" fmla="*/ 664 w 1171"/>
                <a:gd name="T13" fmla="*/ 493 h 2386"/>
                <a:gd name="T14" fmla="*/ 940 w 1171"/>
                <a:gd name="T15" fmla="*/ 493 h 2386"/>
                <a:gd name="T16" fmla="*/ 940 w 1171"/>
                <a:gd name="T17" fmla="*/ 631 h 2386"/>
                <a:gd name="T18" fmla="*/ 1171 w 1171"/>
                <a:gd name="T19" fmla="*/ 631 h 2386"/>
                <a:gd name="T20" fmla="*/ 1171 w 1171"/>
                <a:gd name="T21" fmla="*/ 766 h 2386"/>
                <a:gd name="T22" fmla="*/ 667 w 1171"/>
                <a:gd name="T23" fmla="*/ 766 h 2386"/>
                <a:gd name="T24" fmla="*/ 670 w 1171"/>
                <a:gd name="T25" fmla="*/ 898 h 2386"/>
                <a:gd name="T26" fmla="*/ 1033 w 1171"/>
                <a:gd name="T27" fmla="*/ 898 h 2386"/>
                <a:gd name="T28" fmla="*/ 1033 w 1171"/>
                <a:gd name="T29" fmla="*/ 1036 h 2386"/>
                <a:gd name="T30" fmla="*/ 667 w 1171"/>
                <a:gd name="T31" fmla="*/ 1036 h 2386"/>
                <a:gd name="T32" fmla="*/ 667 w 1171"/>
                <a:gd name="T33" fmla="*/ 1174 h 2386"/>
                <a:gd name="T34" fmla="*/ 898 w 1171"/>
                <a:gd name="T35" fmla="*/ 1174 h 2386"/>
                <a:gd name="T36" fmla="*/ 898 w 1171"/>
                <a:gd name="T37" fmla="*/ 1309 h 2386"/>
                <a:gd name="T38" fmla="*/ 670 w 1171"/>
                <a:gd name="T39" fmla="*/ 1309 h 2386"/>
                <a:gd name="T40" fmla="*/ 667 w 1171"/>
                <a:gd name="T41" fmla="*/ 1447 h 2386"/>
                <a:gd name="T42" fmla="*/ 535 w 1171"/>
                <a:gd name="T43" fmla="*/ 1447 h 2386"/>
                <a:gd name="T44" fmla="*/ 535 w 1171"/>
                <a:gd name="T45" fmla="*/ 1582 h 2386"/>
                <a:gd name="T46" fmla="*/ 628 w 1171"/>
                <a:gd name="T47" fmla="*/ 1582 h 2386"/>
                <a:gd name="T48" fmla="*/ 628 w 1171"/>
                <a:gd name="T49" fmla="*/ 1714 h 2386"/>
                <a:gd name="T50" fmla="*/ 1033 w 1171"/>
                <a:gd name="T51" fmla="*/ 1714 h 2386"/>
                <a:gd name="T52" fmla="*/ 1030 w 1171"/>
                <a:gd name="T53" fmla="*/ 1849 h 2386"/>
                <a:gd name="T54" fmla="*/ 826 w 1171"/>
                <a:gd name="T55" fmla="*/ 1849 h 2386"/>
                <a:gd name="T56" fmla="*/ 667 w 1171"/>
                <a:gd name="T57" fmla="*/ 1849 h 2386"/>
                <a:gd name="T58" fmla="*/ 667 w 1171"/>
                <a:gd name="T59" fmla="*/ 1987 h 2386"/>
                <a:gd name="T60" fmla="*/ 616 w 1171"/>
                <a:gd name="T61" fmla="*/ 1990 h 2386"/>
                <a:gd name="T62" fmla="*/ 616 w 1171"/>
                <a:gd name="T63" fmla="*/ 2125 h 2386"/>
                <a:gd name="T64" fmla="*/ 496 w 1171"/>
                <a:gd name="T65" fmla="*/ 2128 h 2386"/>
                <a:gd name="T66" fmla="*/ 301 w 1171"/>
                <a:gd name="T67" fmla="*/ 2128 h 2386"/>
                <a:gd name="T68" fmla="*/ 301 w 1171"/>
                <a:gd name="T69" fmla="*/ 2269 h 2386"/>
                <a:gd name="T70" fmla="*/ 535 w 1171"/>
                <a:gd name="T71" fmla="*/ 2269 h 2386"/>
                <a:gd name="T72" fmla="*/ 538 w 1171"/>
                <a:gd name="T73" fmla="*/ 2386 h 2386"/>
                <a:gd name="T74" fmla="*/ 0 w 1171"/>
                <a:gd name="T75" fmla="*/ 2386 h 2386"/>
                <a:gd name="T76" fmla="*/ 0 w 1171"/>
                <a:gd name="T77" fmla="*/ 0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1" h="2386">
                  <a:moveTo>
                    <a:pt x="0" y="0"/>
                  </a:moveTo>
                  <a:lnTo>
                    <a:pt x="1168" y="1"/>
                  </a:lnTo>
                  <a:lnTo>
                    <a:pt x="1168" y="103"/>
                  </a:lnTo>
                  <a:lnTo>
                    <a:pt x="1036" y="103"/>
                  </a:lnTo>
                  <a:lnTo>
                    <a:pt x="1036" y="226"/>
                  </a:lnTo>
                  <a:lnTo>
                    <a:pt x="664" y="226"/>
                  </a:lnTo>
                  <a:lnTo>
                    <a:pt x="664" y="493"/>
                  </a:lnTo>
                  <a:lnTo>
                    <a:pt x="940" y="493"/>
                  </a:lnTo>
                  <a:lnTo>
                    <a:pt x="940" y="631"/>
                  </a:lnTo>
                  <a:lnTo>
                    <a:pt x="1171" y="631"/>
                  </a:lnTo>
                  <a:lnTo>
                    <a:pt x="1171" y="766"/>
                  </a:lnTo>
                  <a:lnTo>
                    <a:pt x="667" y="766"/>
                  </a:lnTo>
                  <a:lnTo>
                    <a:pt x="670" y="898"/>
                  </a:lnTo>
                  <a:lnTo>
                    <a:pt x="1033" y="898"/>
                  </a:lnTo>
                  <a:lnTo>
                    <a:pt x="1033" y="1036"/>
                  </a:lnTo>
                  <a:lnTo>
                    <a:pt x="667" y="1036"/>
                  </a:lnTo>
                  <a:lnTo>
                    <a:pt x="667" y="1174"/>
                  </a:lnTo>
                  <a:lnTo>
                    <a:pt x="898" y="1174"/>
                  </a:lnTo>
                  <a:lnTo>
                    <a:pt x="898" y="1309"/>
                  </a:lnTo>
                  <a:lnTo>
                    <a:pt x="670" y="1309"/>
                  </a:lnTo>
                  <a:lnTo>
                    <a:pt x="667" y="1447"/>
                  </a:lnTo>
                  <a:lnTo>
                    <a:pt x="535" y="1447"/>
                  </a:lnTo>
                  <a:lnTo>
                    <a:pt x="535" y="1582"/>
                  </a:lnTo>
                  <a:lnTo>
                    <a:pt x="628" y="1582"/>
                  </a:lnTo>
                  <a:lnTo>
                    <a:pt x="628" y="1714"/>
                  </a:lnTo>
                  <a:lnTo>
                    <a:pt x="1033" y="1714"/>
                  </a:lnTo>
                  <a:lnTo>
                    <a:pt x="1030" y="1849"/>
                  </a:lnTo>
                  <a:lnTo>
                    <a:pt x="826" y="1849"/>
                  </a:lnTo>
                  <a:lnTo>
                    <a:pt x="667" y="1849"/>
                  </a:lnTo>
                  <a:lnTo>
                    <a:pt x="667" y="1987"/>
                  </a:lnTo>
                  <a:lnTo>
                    <a:pt x="616" y="1990"/>
                  </a:lnTo>
                  <a:lnTo>
                    <a:pt x="616" y="2125"/>
                  </a:lnTo>
                  <a:lnTo>
                    <a:pt x="496" y="2128"/>
                  </a:lnTo>
                  <a:lnTo>
                    <a:pt x="301" y="2128"/>
                  </a:lnTo>
                  <a:lnTo>
                    <a:pt x="301" y="2269"/>
                  </a:lnTo>
                  <a:lnTo>
                    <a:pt x="535" y="2269"/>
                  </a:lnTo>
                  <a:lnTo>
                    <a:pt x="538" y="2386"/>
                  </a:lnTo>
                  <a:lnTo>
                    <a:pt x="0" y="2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64999"/>
              </a:scheme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3" name="Line 2"/>
            <p:cNvSpPr>
              <a:spLocks noChangeShapeType="1"/>
            </p:cNvSpPr>
            <p:nvPr/>
          </p:nvSpPr>
          <p:spPr bwMode="auto">
            <a:xfrm>
              <a:off x="1414463" y="4653136"/>
              <a:ext cx="2546350" cy="6762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287338" y="5157192"/>
            <a:ext cx="8775701" cy="576262"/>
            <a:chOff x="287338" y="5157192"/>
            <a:chExt cx="8775701" cy="576262"/>
          </a:xfrm>
        </p:grpSpPr>
        <p:sp>
          <p:nvSpPr>
            <p:cNvPr id="214" name="AutoShape 207"/>
            <p:cNvSpPr>
              <a:spLocks/>
            </p:cNvSpPr>
            <p:nvPr/>
          </p:nvSpPr>
          <p:spPr bwMode="auto">
            <a:xfrm rot="16200000">
              <a:off x="6331746" y="2929136"/>
              <a:ext cx="144462" cy="5318124"/>
            </a:xfrm>
            <a:prstGeom prst="leftBracket">
              <a:avLst>
                <a:gd name="adj" fmla="val 6277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" name="Rectangle 208"/>
            <p:cNvSpPr>
              <a:spLocks noChangeArrowheads="1"/>
            </p:cNvSpPr>
            <p:nvPr/>
          </p:nvSpPr>
          <p:spPr bwMode="auto">
            <a:xfrm>
              <a:off x="287338" y="5157192"/>
              <a:ext cx="3240087" cy="287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400" b="1" dirty="0">
                  <a:latin typeface="Verdana" pitchFamily="34" charset="0"/>
                </a:rPr>
                <a:t>1. </a:t>
              </a:r>
              <a:r>
                <a:rPr lang="es-ES" sz="1400" b="1" dirty="0" smtClean="0">
                  <a:latin typeface="Verdana" pitchFamily="34" charset="0"/>
                </a:rPr>
                <a:t>TARGET BITRATE</a:t>
              </a:r>
              <a:endParaRPr lang="es-ES" sz="1400" b="1" dirty="0">
                <a:latin typeface="Verdana" pitchFamily="34" charset="0"/>
              </a:endParaRPr>
            </a:p>
          </p:txBody>
        </p:sp>
        <p:sp>
          <p:nvSpPr>
            <p:cNvPr id="216" name="Rectangle 209"/>
            <p:cNvSpPr>
              <a:spLocks noChangeArrowheads="1"/>
            </p:cNvSpPr>
            <p:nvPr/>
          </p:nvSpPr>
          <p:spPr bwMode="auto">
            <a:xfrm>
              <a:off x="576263" y="5444529"/>
              <a:ext cx="3241675" cy="28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400" b="1" i="1" dirty="0">
                  <a:latin typeface="Verdana" pitchFamily="34" charset="0"/>
                  <a:sym typeface="Wingdings" pitchFamily="2" charset="2"/>
                </a:rPr>
                <a:t> </a:t>
              </a:r>
              <a:r>
                <a:rPr lang="es-ES" sz="1400" b="1" i="1" dirty="0" err="1" smtClean="0">
                  <a:latin typeface="Verdana" pitchFamily="34" charset="0"/>
                  <a:sym typeface="Wingdings" pitchFamily="2" charset="2"/>
                </a:rPr>
                <a:t>Quality</a:t>
              </a:r>
              <a:r>
                <a:rPr lang="es-ES" sz="1400" b="1" i="1" dirty="0" smtClean="0">
                  <a:latin typeface="Verdana" pitchFamily="34" charset="0"/>
                  <a:sym typeface="Wingdings" pitchFamily="2" charset="2"/>
                </a:rPr>
                <a:t> </a:t>
              </a:r>
              <a:r>
                <a:rPr lang="es-ES" sz="1400" b="1" i="1" dirty="0" err="1" smtClean="0">
                  <a:latin typeface="Verdana" pitchFamily="34" charset="0"/>
                  <a:sym typeface="Wingdings" pitchFamily="2" charset="2"/>
                </a:rPr>
                <a:t>maximization</a:t>
              </a:r>
              <a:endParaRPr lang="es-ES" sz="1400" b="1" i="1" dirty="0">
                <a:latin typeface="Verdana" pitchFamily="34" charset="0"/>
              </a:endParaRPr>
            </a:p>
          </p:txBody>
        </p:sp>
      </p:grpSp>
      <p:grpSp>
        <p:nvGrpSpPr>
          <p:cNvPr id="217" name="Group 211"/>
          <p:cNvGrpSpPr>
            <a:grpSpLocks/>
          </p:cNvGrpSpPr>
          <p:nvPr/>
        </p:nvGrpSpPr>
        <p:grpSpPr bwMode="auto">
          <a:xfrm>
            <a:off x="3811588" y="5492154"/>
            <a:ext cx="5177441" cy="120650"/>
            <a:chOff x="2401" y="3681"/>
            <a:chExt cx="3533" cy="76"/>
          </a:xfrm>
        </p:grpSpPr>
        <p:sp>
          <p:nvSpPr>
            <p:cNvPr id="218" name="Rectangle 212"/>
            <p:cNvSpPr>
              <a:spLocks noChangeArrowheads="1"/>
            </p:cNvSpPr>
            <p:nvPr/>
          </p:nvSpPr>
          <p:spPr bwMode="auto">
            <a:xfrm>
              <a:off x="2401" y="3681"/>
              <a:ext cx="317" cy="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9" name="Rectangle 213"/>
            <p:cNvSpPr>
              <a:spLocks noChangeArrowheads="1"/>
            </p:cNvSpPr>
            <p:nvPr/>
          </p:nvSpPr>
          <p:spPr bwMode="auto">
            <a:xfrm>
              <a:off x="2734" y="3681"/>
              <a:ext cx="230" cy="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0" name="Rectangle 214"/>
            <p:cNvSpPr>
              <a:spLocks noChangeArrowheads="1"/>
            </p:cNvSpPr>
            <p:nvPr/>
          </p:nvSpPr>
          <p:spPr bwMode="auto">
            <a:xfrm>
              <a:off x="2982" y="3681"/>
              <a:ext cx="359" cy="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1" name="Rectangle 215"/>
            <p:cNvSpPr>
              <a:spLocks noChangeArrowheads="1"/>
            </p:cNvSpPr>
            <p:nvPr/>
          </p:nvSpPr>
          <p:spPr bwMode="auto">
            <a:xfrm>
              <a:off x="3359" y="3681"/>
              <a:ext cx="20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2" name="Rectangle 216"/>
            <p:cNvSpPr>
              <a:spLocks noChangeArrowheads="1"/>
            </p:cNvSpPr>
            <p:nvPr/>
          </p:nvSpPr>
          <p:spPr bwMode="auto">
            <a:xfrm>
              <a:off x="3581" y="3681"/>
              <a:ext cx="30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3" name="Rectangle 217"/>
            <p:cNvSpPr>
              <a:spLocks noChangeArrowheads="1"/>
            </p:cNvSpPr>
            <p:nvPr/>
          </p:nvSpPr>
          <p:spPr bwMode="auto">
            <a:xfrm>
              <a:off x="3899" y="3681"/>
              <a:ext cx="19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4" name="Rectangle 218"/>
            <p:cNvSpPr>
              <a:spLocks noChangeArrowheads="1"/>
            </p:cNvSpPr>
            <p:nvPr/>
          </p:nvSpPr>
          <p:spPr bwMode="auto">
            <a:xfrm>
              <a:off x="4110" y="3681"/>
              <a:ext cx="40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5" name="Rectangle 219"/>
            <p:cNvSpPr>
              <a:spLocks noChangeArrowheads="1"/>
            </p:cNvSpPr>
            <p:nvPr/>
          </p:nvSpPr>
          <p:spPr bwMode="auto">
            <a:xfrm>
              <a:off x="4534" y="3681"/>
              <a:ext cx="41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6" name="Rectangle 220"/>
            <p:cNvSpPr>
              <a:spLocks noChangeArrowheads="1"/>
            </p:cNvSpPr>
            <p:nvPr/>
          </p:nvSpPr>
          <p:spPr bwMode="auto">
            <a:xfrm>
              <a:off x="4975" y="368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7" name="Rectangle 221"/>
            <p:cNvSpPr>
              <a:spLocks noChangeArrowheads="1"/>
            </p:cNvSpPr>
            <p:nvPr/>
          </p:nvSpPr>
          <p:spPr bwMode="auto">
            <a:xfrm>
              <a:off x="5308" y="3681"/>
              <a:ext cx="2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8" name="Rectangle 222"/>
            <p:cNvSpPr>
              <a:spLocks noChangeArrowheads="1"/>
            </p:cNvSpPr>
            <p:nvPr/>
          </p:nvSpPr>
          <p:spPr bwMode="auto">
            <a:xfrm>
              <a:off x="5631" y="3681"/>
              <a:ext cx="2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9" name="Rectangle 223"/>
            <p:cNvSpPr>
              <a:spLocks noChangeArrowheads="1"/>
            </p:cNvSpPr>
            <p:nvPr/>
          </p:nvSpPr>
          <p:spPr bwMode="auto">
            <a:xfrm>
              <a:off x="5864" y="3681"/>
              <a:ext cx="7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287338" y="5805264"/>
            <a:ext cx="4212654" cy="719435"/>
            <a:chOff x="287338" y="5805264"/>
            <a:chExt cx="4212654" cy="719435"/>
          </a:xfrm>
        </p:grpSpPr>
        <p:sp>
          <p:nvSpPr>
            <p:cNvPr id="230" name="Rectangle 224"/>
            <p:cNvSpPr>
              <a:spLocks noChangeArrowheads="1"/>
            </p:cNvSpPr>
            <p:nvPr/>
          </p:nvSpPr>
          <p:spPr bwMode="auto">
            <a:xfrm>
              <a:off x="287338" y="5877917"/>
              <a:ext cx="3240087" cy="287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400" b="1" dirty="0">
                  <a:latin typeface="Verdana" pitchFamily="34" charset="0"/>
                </a:rPr>
                <a:t>2. </a:t>
              </a:r>
              <a:r>
                <a:rPr lang="es-ES" sz="1400" b="1" dirty="0" smtClean="0">
                  <a:latin typeface="Verdana" pitchFamily="34" charset="0"/>
                </a:rPr>
                <a:t>TARGET QUALITY</a:t>
              </a:r>
              <a:endParaRPr lang="es-ES" sz="1400" b="1" dirty="0">
                <a:latin typeface="Verdana" pitchFamily="34" charset="0"/>
              </a:endParaRPr>
            </a:p>
          </p:txBody>
        </p:sp>
        <p:sp>
          <p:nvSpPr>
            <p:cNvPr id="231" name="Rectangle 225"/>
            <p:cNvSpPr>
              <a:spLocks noChangeArrowheads="1"/>
            </p:cNvSpPr>
            <p:nvPr/>
          </p:nvSpPr>
          <p:spPr bwMode="auto">
            <a:xfrm>
              <a:off x="576263" y="6165254"/>
              <a:ext cx="3241675" cy="28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400" b="1" i="1" dirty="0">
                  <a:latin typeface="Verdana" pitchFamily="34" charset="0"/>
                  <a:sym typeface="Wingdings" pitchFamily="2" charset="2"/>
                </a:rPr>
                <a:t> </a:t>
              </a:r>
              <a:r>
                <a:rPr lang="es-ES" sz="1400" b="1" i="1" dirty="0" err="1" smtClean="0">
                  <a:latin typeface="Verdana" pitchFamily="34" charset="0"/>
                </a:rPr>
                <a:t>Bitrate</a:t>
              </a:r>
              <a:r>
                <a:rPr lang="es-ES" sz="1400" b="1" i="1" dirty="0" smtClean="0">
                  <a:latin typeface="Verdana" pitchFamily="34" charset="0"/>
                </a:rPr>
                <a:t> </a:t>
              </a:r>
              <a:r>
                <a:rPr lang="es-ES" sz="1400" b="1" i="1" dirty="0" err="1" smtClean="0">
                  <a:latin typeface="Verdana" pitchFamily="34" charset="0"/>
                </a:rPr>
                <a:t>minimization</a:t>
              </a:r>
              <a:endParaRPr lang="es-ES" sz="1400" b="1" i="1" dirty="0">
                <a:latin typeface="Verdana" pitchFamily="34" charset="0"/>
              </a:endParaRPr>
            </a:p>
          </p:txBody>
        </p:sp>
        <p:grpSp>
          <p:nvGrpSpPr>
            <p:cNvPr id="232" name="Group 226"/>
            <p:cNvGrpSpPr>
              <a:grpSpLocks/>
            </p:cNvGrpSpPr>
            <p:nvPr/>
          </p:nvGrpSpPr>
          <p:grpSpPr bwMode="auto">
            <a:xfrm>
              <a:off x="3823380" y="5805264"/>
              <a:ext cx="676612" cy="719435"/>
              <a:chOff x="1270" y="1383"/>
              <a:chExt cx="2540" cy="2541"/>
            </a:xfrm>
          </p:grpSpPr>
          <p:pic>
            <p:nvPicPr>
              <p:cNvPr id="233" name="Picture 227" descr="n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" y="1383"/>
                <a:ext cx="2540" cy="2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4" name="Rectangle 228"/>
              <p:cNvSpPr>
                <a:spLocks noChangeArrowheads="1"/>
              </p:cNvSpPr>
              <p:nvPr/>
            </p:nvSpPr>
            <p:spPr bwMode="auto">
              <a:xfrm>
                <a:off x="1270" y="1383"/>
                <a:ext cx="2540" cy="254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16" name="15 Grupo"/>
          <p:cNvGrpSpPr/>
          <p:nvPr/>
        </p:nvGrpSpPr>
        <p:grpSpPr>
          <a:xfrm>
            <a:off x="4884289" y="6165304"/>
            <a:ext cx="4047036" cy="123826"/>
            <a:chOff x="4884289" y="6165304"/>
            <a:chExt cx="4047036" cy="123826"/>
          </a:xfrm>
        </p:grpSpPr>
        <p:sp>
          <p:nvSpPr>
            <p:cNvPr id="237" name="Rectangle 231"/>
            <p:cNvSpPr>
              <a:spLocks noChangeArrowheads="1"/>
            </p:cNvSpPr>
            <p:nvPr/>
          </p:nvSpPr>
          <p:spPr bwMode="auto">
            <a:xfrm>
              <a:off x="4884289" y="6168479"/>
              <a:ext cx="243123" cy="1206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8" name="Rectangle 232"/>
            <p:cNvSpPr>
              <a:spLocks noChangeArrowheads="1"/>
            </p:cNvSpPr>
            <p:nvPr/>
          </p:nvSpPr>
          <p:spPr bwMode="auto">
            <a:xfrm>
              <a:off x="5149265" y="6168479"/>
              <a:ext cx="314147" cy="1206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9" name="Rectangle 233"/>
            <p:cNvSpPr>
              <a:spLocks noChangeArrowheads="1"/>
            </p:cNvSpPr>
            <p:nvPr/>
          </p:nvSpPr>
          <p:spPr bwMode="auto">
            <a:xfrm>
              <a:off x="5487998" y="6168479"/>
              <a:ext cx="490343" cy="1206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0" name="Rectangle 234"/>
            <p:cNvSpPr>
              <a:spLocks noChangeArrowheads="1"/>
            </p:cNvSpPr>
            <p:nvPr/>
          </p:nvSpPr>
          <p:spPr bwMode="auto">
            <a:xfrm>
              <a:off x="6002926" y="6168479"/>
              <a:ext cx="121561" cy="120651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1" name="Rectangle 235"/>
            <p:cNvSpPr>
              <a:spLocks noChangeArrowheads="1"/>
            </p:cNvSpPr>
            <p:nvPr/>
          </p:nvSpPr>
          <p:spPr bwMode="auto">
            <a:xfrm>
              <a:off x="6150439" y="6168479"/>
              <a:ext cx="352391" cy="120651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2" name="Rectangle 236"/>
            <p:cNvSpPr>
              <a:spLocks noChangeArrowheads="1"/>
            </p:cNvSpPr>
            <p:nvPr/>
          </p:nvSpPr>
          <p:spPr bwMode="auto">
            <a:xfrm>
              <a:off x="6534245" y="6166892"/>
              <a:ext cx="267708" cy="120651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3" name="Rectangle 237"/>
            <p:cNvSpPr>
              <a:spLocks noChangeArrowheads="1"/>
            </p:cNvSpPr>
            <p:nvPr/>
          </p:nvSpPr>
          <p:spPr bwMode="auto">
            <a:xfrm>
              <a:off x="6822441" y="6166892"/>
              <a:ext cx="274537" cy="120651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4" name="Rectangle 238"/>
            <p:cNvSpPr>
              <a:spLocks noChangeArrowheads="1"/>
            </p:cNvSpPr>
            <p:nvPr/>
          </p:nvSpPr>
          <p:spPr bwMode="auto">
            <a:xfrm>
              <a:off x="7125661" y="6165304"/>
              <a:ext cx="424782" cy="120651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" name="Rectangle 239"/>
            <p:cNvSpPr>
              <a:spLocks noChangeArrowheads="1"/>
            </p:cNvSpPr>
            <p:nvPr/>
          </p:nvSpPr>
          <p:spPr bwMode="auto">
            <a:xfrm>
              <a:off x="7572297" y="6165304"/>
              <a:ext cx="360586" cy="120651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" name="Rectangle 240"/>
            <p:cNvSpPr>
              <a:spLocks noChangeArrowheads="1"/>
            </p:cNvSpPr>
            <p:nvPr/>
          </p:nvSpPr>
          <p:spPr bwMode="auto">
            <a:xfrm>
              <a:off x="7969761" y="6165304"/>
              <a:ext cx="252684" cy="120651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7" name="Rectangle 241"/>
            <p:cNvSpPr>
              <a:spLocks noChangeArrowheads="1"/>
            </p:cNvSpPr>
            <p:nvPr/>
          </p:nvSpPr>
          <p:spPr bwMode="auto">
            <a:xfrm>
              <a:off x="8255225" y="6165304"/>
              <a:ext cx="431611" cy="120651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8" name="Rectangle 242"/>
            <p:cNvSpPr>
              <a:spLocks noChangeArrowheads="1"/>
            </p:cNvSpPr>
            <p:nvPr/>
          </p:nvSpPr>
          <p:spPr bwMode="auto">
            <a:xfrm>
              <a:off x="8716885" y="6165304"/>
              <a:ext cx="214440" cy="120651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4822825" y="6192292"/>
            <a:ext cx="4213671" cy="333056"/>
            <a:chOff x="4822825" y="6192292"/>
            <a:chExt cx="4213671" cy="333056"/>
          </a:xfrm>
        </p:grpSpPr>
        <p:sp>
          <p:nvSpPr>
            <p:cNvPr id="236" name="AutoShape 230"/>
            <p:cNvSpPr>
              <a:spLocks/>
            </p:cNvSpPr>
            <p:nvPr/>
          </p:nvSpPr>
          <p:spPr bwMode="auto">
            <a:xfrm rot="16200000">
              <a:off x="6857429" y="4157688"/>
              <a:ext cx="144463" cy="4213671"/>
            </a:xfrm>
            <a:prstGeom prst="leftBracket">
              <a:avLst>
                <a:gd name="adj" fmla="val 5336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49" name="Group 243"/>
            <p:cNvGrpSpPr>
              <a:grpSpLocks/>
            </p:cNvGrpSpPr>
            <p:nvPr/>
          </p:nvGrpSpPr>
          <p:grpSpPr bwMode="auto">
            <a:xfrm>
              <a:off x="4895851" y="6479629"/>
              <a:ext cx="4089378" cy="45719"/>
              <a:chOff x="3084" y="4331"/>
              <a:chExt cx="2994" cy="0"/>
            </a:xfrm>
          </p:grpSpPr>
          <p:sp>
            <p:nvSpPr>
              <p:cNvPr id="250" name="Line 244"/>
              <p:cNvSpPr>
                <a:spLocks noChangeShapeType="1"/>
              </p:cNvSpPr>
              <p:nvPr/>
            </p:nvSpPr>
            <p:spPr bwMode="auto">
              <a:xfrm flipH="1">
                <a:off x="5035" y="4331"/>
                <a:ext cx="1043" cy="0"/>
              </a:xfrm>
              <a:prstGeom prst="line">
                <a:avLst/>
              </a:prstGeom>
              <a:noFill/>
              <a:ln w="28575">
                <a:solidFill>
                  <a:srgbClr val="5F5F5F"/>
                </a:solidFill>
                <a:round/>
                <a:headEnd type="diamond" w="lg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1" name="Line 245"/>
              <p:cNvSpPr>
                <a:spLocks noChangeShapeType="1"/>
              </p:cNvSpPr>
              <p:nvPr/>
            </p:nvSpPr>
            <p:spPr bwMode="auto">
              <a:xfrm>
                <a:off x="3084" y="4331"/>
                <a:ext cx="998" cy="0"/>
              </a:xfrm>
              <a:prstGeom prst="line">
                <a:avLst/>
              </a:prstGeom>
              <a:noFill/>
              <a:ln w="28575">
                <a:solidFill>
                  <a:srgbClr val="5F5F5F"/>
                </a:solidFill>
                <a:round/>
                <a:headEnd type="diamond" w="lg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254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55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Verdana" pitchFamily="34" charset="0"/>
                </a:rPr>
                <a:t>TIER-2</a:t>
              </a:r>
            </a:p>
            <a:p>
              <a:pPr algn="ctr"/>
              <a:r>
                <a:rPr lang="es-ES" sz="1400" b="1" dirty="0" smtClean="0">
                  <a:latin typeface="Verdana" pitchFamily="34" charset="0"/>
                </a:rPr>
                <a:t>CODING</a:t>
              </a:r>
              <a:endParaRPr lang="es-ES" sz="1400" b="1" dirty="0">
                <a:latin typeface="Verdana" pitchFamily="34" charset="0"/>
              </a:endParaRPr>
            </a:p>
          </p:txBody>
        </p:sp>
      </p:grpSp>
      <p:grpSp>
        <p:nvGrpSpPr>
          <p:cNvPr id="8192" name="8191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57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Verdana" pitchFamily="34" charset="0"/>
                </a:rPr>
                <a:t>JP2 CODESTREAM</a:t>
              </a:r>
              <a:endParaRPr lang="es-ES" sz="1400" dirty="0">
                <a:latin typeface="Verdana" pitchFamily="34" charset="0"/>
              </a:endParaRPr>
            </a:p>
          </p:txBody>
        </p:sp>
        <p:sp>
          <p:nvSpPr>
            <p:cNvPr id="258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60" name="Group 8"/>
          <p:cNvGrpSpPr>
            <a:grpSpLocks/>
          </p:cNvGrpSpPr>
          <p:nvPr/>
        </p:nvGrpSpPr>
        <p:grpSpPr bwMode="auto">
          <a:xfrm>
            <a:off x="4716687" y="4004940"/>
            <a:ext cx="3167062" cy="504825"/>
            <a:chOff x="4899" y="1519"/>
            <a:chExt cx="1995" cy="318"/>
          </a:xfrm>
          <a:solidFill>
            <a:schemeClr val="bg1"/>
          </a:solidFill>
        </p:grpSpPr>
        <p:sp>
          <p:nvSpPr>
            <p:cNvPr id="261" name="Line 9"/>
            <p:cNvSpPr>
              <a:spLocks noChangeShapeType="1"/>
            </p:cNvSpPr>
            <p:nvPr/>
          </p:nvSpPr>
          <p:spPr bwMode="auto">
            <a:xfrm flipV="1">
              <a:off x="6211" y="1678"/>
              <a:ext cx="683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Verdana" pitchFamily="34" charset="0"/>
                </a:rPr>
                <a:t>RD OPTIMIZATION</a:t>
              </a:r>
              <a:endParaRPr lang="es-ES" sz="1400" b="1" dirty="0">
                <a:latin typeface="Verdana" pitchFamily="34" charset="0"/>
              </a:endParaRPr>
            </a:p>
          </p:txBody>
        </p:sp>
      </p:grpSp>
      <p:sp>
        <p:nvSpPr>
          <p:cNvPr id="253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239480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QUANTIZATION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</p:grpSp>
      <p:grpSp>
        <p:nvGrpSpPr>
          <p:cNvPr id="38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39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TIER-1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605968" y="894761"/>
            <a:ext cx="6192838" cy="503237"/>
            <a:chOff x="363" y="839"/>
            <a:chExt cx="3901" cy="317"/>
          </a:xfrm>
          <a:solidFill>
            <a:schemeClr val="bg1">
              <a:lumMod val="75000"/>
            </a:schemeClr>
          </a:solidFill>
        </p:grpSpPr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3" name="Rectangle 38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5" name="Rectangle 40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" name="Rectangle 41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7" name="Rectangle 42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" name="Rectangle 43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9" name="Rectangle 44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0" name="Rectangle 45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" name="Rectangle 46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" name="Rectangle 47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3" name="Rectangle 48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" name="Rectangle 49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grpFill/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5" name="Group 50"/>
          <p:cNvGrpSpPr>
            <a:grpSpLocks/>
          </p:cNvGrpSpPr>
          <p:nvPr/>
        </p:nvGrpSpPr>
        <p:grpSpPr bwMode="auto">
          <a:xfrm>
            <a:off x="576263" y="1484784"/>
            <a:ext cx="6192838" cy="3144838"/>
            <a:chOff x="363" y="1216"/>
            <a:chExt cx="3901" cy="1981"/>
          </a:xfrm>
        </p:grpSpPr>
        <p:sp>
          <p:nvSpPr>
            <p:cNvPr id="56" name="Rectangle 51"/>
            <p:cNvSpPr>
              <a:spLocks noChangeArrowheads="1"/>
            </p:cNvSpPr>
            <p:nvPr/>
          </p:nvSpPr>
          <p:spPr bwMode="auto">
            <a:xfrm>
              <a:off x="363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" name="Rectangle 52"/>
            <p:cNvSpPr>
              <a:spLocks noChangeArrowheads="1"/>
            </p:cNvSpPr>
            <p:nvPr/>
          </p:nvSpPr>
          <p:spPr bwMode="auto">
            <a:xfrm>
              <a:off x="680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" name="Rectangle 53"/>
            <p:cNvSpPr>
              <a:spLocks noChangeArrowheads="1"/>
            </p:cNvSpPr>
            <p:nvPr/>
          </p:nvSpPr>
          <p:spPr bwMode="auto">
            <a:xfrm>
              <a:off x="1043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9" name="Rectangle 54"/>
            <p:cNvSpPr>
              <a:spLocks noChangeArrowheads="1"/>
            </p:cNvSpPr>
            <p:nvPr/>
          </p:nvSpPr>
          <p:spPr bwMode="auto">
            <a:xfrm>
              <a:off x="1406" y="1216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0" name="Rectangle 55"/>
            <p:cNvSpPr>
              <a:spLocks noChangeArrowheads="1"/>
            </p:cNvSpPr>
            <p:nvPr/>
          </p:nvSpPr>
          <p:spPr bwMode="auto">
            <a:xfrm>
              <a:off x="1905" y="1216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1" name="Rectangle 56"/>
            <p:cNvSpPr>
              <a:spLocks noChangeArrowheads="1"/>
            </p:cNvSpPr>
            <p:nvPr/>
          </p:nvSpPr>
          <p:spPr bwMode="auto">
            <a:xfrm>
              <a:off x="2495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" name="Rectangle 57"/>
            <p:cNvSpPr>
              <a:spLocks noChangeArrowheads="1"/>
            </p:cNvSpPr>
            <p:nvPr/>
          </p:nvSpPr>
          <p:spPr bwMode="auto">
            <a:xfrm>
              <a:off x="2812" y="1216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3" name="Rectangle 58"/>
            <p:cNvSpPr>
              <a:spLocks noChangeArrowheads="1"/>
            </p:cNvSpPr>
            <p:nvPr/>
          </p:nvSpPr>
          <p:spPr bwMode="auto">
            <a:xfrm>
              <a:off x="3447" y="1216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" name="Rectangle 59"/>
            <p:cNvSpPr>
              <a:spLocks noChangeArrowheads="1"/>
            </p:cNvSpPr>
            <p:nvPr/>
          </p:nvSpPr>
          <p:spPr bwMode="auto">
            <a:xfrm>
              <a:off x="3629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" name="Rectangle 60"/>
            <p:cNvSpPr>
              <a:spLocks noChangeArrowheads="1"/>
            </p:cNvSpPr>
            <p:nvPr/>
          </p:nvSpPr>
          <p:spPr bwMode="auto">
            <a:xfrm>
              <a:off x="3946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" name="Rectangle 61"/>
            <p:cNvSpPr>
              <a:spLocks noChangeArrowheads="1"/>
            </p:cNvSpPr>
            <p:nvPr/>
          </p:nvSpPr>
          <p:spPr bwMode="auto">
            <a:xfrm>
              <a:off x="363" y="1352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" name="Rectangle 62"/>
            <p:cNvSpPr>
              <a:spLocks noChangeArrowheads="1"/>
            </p:cNvSpPr>
            <p:nvPr/>
          </p:nvSpPr>
          <p:spPr bwMode="auto">
            <a:xfrm>
              <a:off x="544" y="1352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" name="Rectangle 63"/>
            <p:cNvSpPr>
              <a:spLocks noChangeArrowheads="1"/>
            </p:cNvSpPr>
            <p:nvPr/>
          </p:nvSpPr>
          <p:spPr bwMode="auto">
            <a:xfrm>
              <a:off x="1043" y="1352"/>
              <a:ext cx="22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" name="Rectangle 64"/>
            <p:cNvSpPr>
              <a:spLocks noChangeArrowheads="1"/>
            </p:cNvSpPr>
            <p:nvPr/>
          </p:nvSpPr>
          <p:spPr bwMode="auto">
            <a:xfrm>
              <a:off x="1315" y="1352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" name="Rectangle 65"/>
            <p:cNvSpPr>
              <a:spLocks noChangeArrowheads="1"/>
            </p:cNvSpPr>
            <p:nvPr/>
          </p:nvSpPr>
          <p:spPr bwMode="auto">
            <a:xfrm>
              <a:off x="2132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" name="Rectangle 66"/>
            <p:cNvSpPr>
              <a:spLocks noChangeArrowheads="1"/>
            </p:cNvSpPr>
            <p:nvPr/>
          </p:nvSpPr>
          <p:spPr bwMode="auto">
            <a:xfrm>
              <a:off x="2449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" name="Rectangle 67"/>
            <p:cNvSpPr>
              <a:spLocks noChangeArrowheads="1"/>
            </p:cNvSpPr>
            <p:nvPr/>
          </p:nvSpPr>
          <p:spPr bwMode="auto">
            <a:xfrm>
              <a:off x="2585" y="1352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" name="Rectangle 68"/>
            <p:cNvSpPr>
              <a:spLocks noChangeArrowheads="1"/>
            </p:cNvSpPr>
            <p:nvPr/>
          </p:nvSpPr>
          <p:spPr bwMode="auto">
            <a:xfrm>
              <a:off x="2812" y="1352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" name="Rectangle 69"/>
            <p:cNvSpPr>
              <a:spLocks noChangeArrowheads="1"/>
            </p:cNvSpPr>
            <p:nvPr/>
          </p:nvSpPr>
          <p:spPr bwMode="auto">
            <a:xfrm>
              <a:off x="3447" y="1352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3991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" name="Rectangle 72"/>
            <p:cNvSpPr>
              <a:spLocks noChangeArrowheads="1"/>
            </p:cNvSpPr>
            <p:nvPr/>
          </p:nvSpPr>
          <p:spPr bwMode="auto">
            <a:xfrm>
              <a:off x="363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" name="Rectangle 73"/>
            <p:cNvSpPr>
              <a:spLocks noChangeArrowheads="1"/>
            </p:cNvSpPr>
            <p:nvPr/>
          </p:nvSpPr>
          <p:spPr bwMode="auto">
            <a:xfrm>
              <a:off x="726" y="1489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" name="Rectangle 74"/>
            <p:cNvSpPr>
              <a:spLocks noChangeArrowheads="1"/>
            </p:cNvSpPr>
            <p:nvPr/>
          </p:nvSpPr>
          <p:spPr bwMode="auto">
            <a:xfrm>
              <a:off x="998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" name="Rectangle 75"/>
            <p:cNvSpPr>
              <a:spLocks noChangeArrowheads="1"/>
            </p:cNvSpPr>
            <p:nvPr/>
          </p:nvSpPr>
          <p:spPr bwMode="auto">
            <a:xfrm>
              <a:off x="1542" y="1489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" name="Rectangle 76"/>
            <p:cNvSpPr>
              <a:spLocks noChangeArrowheads="1"/>
            </p:cNvSpPr>
            <p:nvPr/>
          </p:nvSpPr>
          <p:spPr bwMode="auto">
            <a:xfrm>
              <a:off x="1905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" name="Rectangle 77"/>
            <p:cNvSpPr>
              <a:spLocks noChangeArrowheads="1"/>
            </p:cNvSpPr>
            <p:nvPr/>
          </p:nvSpPr>
          <p:spPr bwMode="auto">
            <a:xfrm>
              <a:off x="244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" name="Rectangle 78"/>
            <p:cNvSpPr>
              <a:spLocks noChangeArrowheads="1"/>
            </p:cNvSpPr>
            <p:nvPr/>
          </p:nvSpPr>
          <p:spPr bwMode="auto">
            <a:xfrm>
              <a:off x="2631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4" name="Rectangle 79"/>
            <p:cNvSpPr>
              <a:spLocks noChangeArrowheads="1"/>
            </p:cNvSpPr>
            <p:nvPr/>
          </p:nvSpPr>
          <p:spPr bwMode="auto">
            <a:xfrm>
              <a:off x="2994" y="1489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3629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6" name="Rectangle 81"/>
            <p:cNvSpPr>
              <a:spLocks noChangeArrowheads="1"/>
            </p:cNvSpPr>
            <p:nvPr/>
          </p:nvSpPr>
          <p:spPr bwMode="auto">
            <a:xfrm>
              <a:off x="3991" y="1489"/>
              <a:ext cx="273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8" name="Rectangle 83"/>
            <p:cNvSpPr>
              <a:spLocks noChangeArrowheads="1"/>
            </p:cNvSpPr>
            <p:nvPr/>
          </p:nvSpPr>
          <p:spPr bwMode="auto">
            <a:xfrm>
              <a:off x="363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9" name="Rectangle 84"/>
            <p:cNvSpPr>
              <a:spLocks noChangeArrowheads="1"/>
            </p:cNvSpPr>
            <p:nvPr/>
          </p:nvSpPr>
          <p:spPr bwMode="auto">
            <a:xfrm>
              <a:off x="680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" name="Rectangle 85"/>
            <p:cNvSpPr>
              <a:spLocks noChangeArrowheads="1"/>
            </p:cNvSpPr>
            <p:nvPr/>
          </p:nvSpPr>
          <p:spPr bwMode="auto">
            <a:xfrm>
              <a:off x="1043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" name="Rectangle 86"/>
            <p:cNvSpPr>
              <a:spLocks noChangeArrowheads="1"/>
            </p:cNvSpPr>
            <p:nvPr/>
          </p:nvSpPr>
          <p:spPr bwMode="auto">
            <a:xfrm>
              <a:off x="1406" y="1625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905" y="1625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3" name="Rectangle 88"/>
            <p:cNvSpPr>
              <a:spLocks noChangeArrowheads="1"/>
            </p:cNvSpPr>
            <p:nvPr/>
          </p:nvSpPr>
          <p:spPr bwMode="auto">
            <a:xfrm>
              <a:off x="2495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2812" y="1625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" name="Rectangle 90"/>
            <p:cNvSpPr>
              <a:spLocks noChangeArrowheads="1"/>
            </p:cNvSpPr>
            <p:nvPr/>
          </p:nvSpPr>
          <p:spPr bwMode="auto">
            <a:xfrm>
              <a:off x="3447" y="1625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3629" y="1625"/>
              <a:ext cx="18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7" name="Rectangle 92"/>
            <p:cNvSpPr>
              <a:spLocks noChangeArrowheads="1"/>
            </p:cNvSpPr>
            <p:nvPr/>
          </p:nvSpPr>
          <p:spPr bwMode="auto">
            <a:xfrm>
              <a:off x="3855" y="1625"/>
              <a:ext cx="40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363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9" name="Rectangle 94"/>
            <p:cNvSpPr>
              <a:spLocks noChangeArrowheads="1"/>
            </p:cNvSpPr>
            <p:nvPr/>
          </p:nvSpPr>
          <p:spPr bwMode="auto">
            <a:xfrm>
              <a:off x="680" y="1761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07" y="1761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1" name="Rectangle 96"/>
            <p:cNvSpPr>
              <a:spLocks noChangeArrowheads="1"/>
            </p:cNvSpPr>
            <p:nvPr/>
          </p:nvSpPr>
          <p:spPr bwMode="auto">
            <a:xfrm>
              <a:off x="1406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2" name="Rectangle 97"/>
            <p:cNvSpPr>
              <a:spLocks noChangeArrowheads="1"/>
            </p:cNvSpPr>
            <p:nvPr/>
          </p:nvSpPr>
          <p:spPr bwMode="auto">
            <a:xfrm>
              <a:off x="1724" y="1761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3" name="Rectangle 98"/>
            <p:cNvSpPr>
              <a:spLocks noChangeArrowheads="1"/>
            </p:cNvSpPr>
            <p:nvPr/>
          </p:nvSpPr>
          <p:spPr bwMode="auto">
            <a:xfrm>
              <a:off x="1996" y="1761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" name="Rectangle 99"/>
            <p:cNvSpPr>
              <a:spLocks noChangeArrowheads="1"/>
            </p:cNvSpPr>
            <p:nvPr/>
          </p:nvSpPr>
          <p:spPr bwMode="auto">
            <a:xfrm>
              <a:off x="2812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" name="Rectangle 100"/>
            <p:cNvSpPr>
              <a:spLocks noChangeArrowheads="1"/>
            </p:cNvSpPr>
            <p:nvPr/>
          </p:nvSpPr>
          <p:spPr bwMode="auto">
            <a:xfrm>
              <a:off x="3130" y="1761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" name="Rectangle 101"/>
            <p:cNvSpPr>
              <a:spLocks noChangeArrowheads="1"/>
            </p:cNvSpPr>
            <p:nvPr/>
          </p:nvSpPr>
          <p:spPr bwMode="auto">
            <a:xfrm>
              <a:off x="3765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" name="Rectangle 102"/>
            <p:cNvSpPr>
              <a:spLocks noChangeArrowheads="1"/>
            </p:cNvSpPr>
            <p:nvPr/>
          </p:nvSpPr>
          <p:spPr bwMode="auto">
            <a:xfrm>
              <a:off x="3946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8" name="Rectangle 103"/>
            <p:cNvSpPr>
              <a:spLocks noChangeArrowheads="1"/>
            </p:cNvSpPr>
            <p:nvPr/>
          </p:nvSpPr>
          <p:spPr bwMode="auto">
            <a:xfrm>
              <a:off x="363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" name="Rectangle 104"/>
            <p:cNvSpPr>
              <a:spLocks noChangeArrowheads="1"/>
            </p:cNvSpPr>
            <p:nvPr/>
          </p:nvSpPr>
          <p:spPr bwMode="auto">
            <a:xfrm>
              <a:off x="816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" name="Rectangle 105"/>
            <p:cNvSpPr>
              <a:spLocks noChangeArrowheads="1"/>
            </p:cNvSpPr>
            <p:nvPr/>
          </p:nvSpPr>
          <p:spPr bwMode="auto">
            <a:xfrm>
              <a:off x="1043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" name="Rectangle 106"/>
            <p:cNvSpPr>
              <a:spLocks noChangeArrowheads="1"/>
            </p:cNvSpPr>
            <p:nvPr/>
          </p:nvSpPr>
          <p:spPr bwMode="auto">
            <a:xfrm>
              <a:off x="1270" y="2032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" name="Rectangle 107"/>
            <p:cNvSpPr>
              <a:spLocks noChangeArrowheads="1"/>
            </p:cNvSpPr>
            <p:nvPr/>
          </p:nvSpPr>
          <p:spPr bwMode="auto">
            <a:xfrm>
              <a:off x="1905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3" name="Rectangle 108"/>
            <p:cNvSpPr>
              <a:spLocks noChangeArrowheads="1"/>
            </p:cNvSpPr>
            <p:nvPr/>
          </p:nvSpPr>
          <p:spPr bwMode="auto">
            <a:xfrm>
              <a:off x="2359" y="2032"/>
              <a:ext cx="36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4" name="Rectangle 109"/>
            <p:cNvSpPr>
              <a:spLocks noChangeArrowheads="1"/>
            </p:cNvSpPr>
            <p:nvPr/>
          </p:nvSpPr>
          <p:spPr bwMode="auto">
            <a:xfrm>
              <a:off x="2767" y="2032"/>
              <a:ext cx="63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5" name="Rectangle 110"/>
            <p:cNvSpPr>
              <a:spLocks noChangeArrowheads="1"/>
            </p:cNvSpPr>
            <p:nvPr/>
          </p:nvSpPr>
          <p:spPr bwMode="auto">
            <a:xfrm>
              <a:off x="3447" y="2032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6" name="Rectangle 111"/>
            <p:cNvSpPr>
              <a:spLocks noChangeArrowheads="1"/>
            </p:cNvSpPr>
            <p:nvPr/>
          </p:nvSpPr>
          <p:spPr bwMode="auto">
            <a:xfrm>
              <a:off x="3765" y="2032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7" name="Rectangle 112"/>
            <p:cNvSpPr>
              <a:spLocks noChangeArrowheads="1"/>
            </p:cNvSpPr>
            <p:nvPr/>
          </p:nvSpPr>
          <p:spPr bwMode="auto">
            <a:xfrm>
              <a:off x="3946" y="2032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8" name="Rectangle 113"/>
            <p:cNvSpPr>
              <a:spLocks noChangeArrowheads="1"/>
            </p:cNvSpPr>
            <p:nvPr/>
          </p:nvSpPr>
          <p:spPr bwMode="auto">
            <a:xfrm>
              <a:off x="363" y="2168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9" name="Rectangle 114"/>
            <p:cNvSpPr>
              <a:spLocks noChangeArrowheads="1"/>
            </p:cNvSpPr>
            <p:nvPr/>
          </p:nvSpPr>
          <p:spPr bwMode="auto">
            <a:xfrm>
              <a:off x="544" y="2168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0" name="Rectangle 115"/>
            <p:cNvSpPr>
              <a:spLocks noChangeArrowheads="1"/>
            </p:cNvSpPr>
            <p:nvPr/>
          </p:nvSpPr>
          <p:spPr bwMode="auto">
            <a:xfrm>
              <a:off x="1043" y="2168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1" name="Rectangle 116"/>
            <p:cNvSpPr>
              <a:spLocks noChangeArrowheads="1"/>
            </p:cNvSpPr>
            <p:nvPr/>
          </p:nvSpPr>
          <p:spPr bwMode="auto">
            <a:xfrm>
              <a:off x="1315" y="2168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2" name="Rectangle 117"/>
            <p:cNvSpPr>
              <a:spLocks noChangeArrowheads="1"/>
            </p:cNvSpPr>
            <p:nvPr/>
          </p:nvSpPr>
          <p:spPr bwMode="auto">
            <a:xfrm>
              <a:off x="2132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3" name="Rectangle 118"/>
            <p:cNvSpPr>
              <a:spLocks noChangeArrowheads="1"/>
            </p:cNvSpPr>
            <p:nvPr/>
          </p:nvSpPr>
          <p:spPr bwMode="auto">
            <a:xfrm>
              <a:off x="2449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4" name="Rectangle 119"/>
            <p:cNvSpPr>
              <a:spLocks noChangeArrowheads="1"/>
            </p:cNvSpPr>
            <p:nvPr/>
          </p:nvSpPr>
          <p:spPr bwMode="auto">
            <a:xfrm>
              <a:off x="2585" y="2168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5" name="Rectangle 120"/>
            <p:cNvSpPr>
              <a:spLocks noChangeArrowheads="1"/>
            </p:cNvSpPr>
            <p:nvPr/>
          </p:nvSpPr>
          <p:spPr bwMode="auto">
            <a:xfrm>
              <a:off x="2812" y="2168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6" name="Rectangle 121"/>
            <p:cNvSpPr>
              <a:spLocks noChangeArrowheads="1"/>
            </p:cNvSpPr>
            <p:nvPr/>
          </p:nvSpPr>
          <p:spPr bwMode="auto">
            <a:xfrm>
              <a:off x="3447" y="2168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7" name="Rectangle 122"/>
            <p:cNvSpPr>
              <a:spLocks noChangeArrowheads="1"/>
            </p:cNvSpPr>
            <p:nvPr/>
          </p:nvSpPr>
          <p:spPr bwMode="auto">
            <a:xfrm>
              <a:off x="3991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9" name="Rectangle 124"/>
            <p:cNvSpPr>
              <a:spLocks noChangeArrowheads="1"/>
            </p:cNvSpPr>
            <p:nvPr/>
          </p:nvSpPr>
          <p:spPr bwMode="auto">
            <a:xfrm>
              <a:off x="363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0" name="Rectangle 125"/>
            <p:cNvSpPr>
              <a:spLocks noChangeArrowheads="1"/>
            </p:cNvSpPr>
            <p:nvPr/>
          </p:nvSpPr>
          <p:spPr bwMode="auto">
            <a:xfrm>
              <a:off x="726" y="2441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1" name="Rectangle 126"/>
            <p:cNvSpPr>
              <a:spLocks noChangeArrowheads="1"/>
            </p:cNvSpPr>
            <p:nvPr/>
          </p:nvSpPr>
          <p:spPr bwMode="auto">
            <a:xfrm>
              <a:off x="998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2" name="Rectangle 127"/>
            <p:cNvSpPr>
              <a:spLocks noChangeArrowheads="1"/>
            </p:cNvSpPr>
            <p:nvPr/>
          </p:nvSpPr>
          <p:spPr bwMode="auto">
            <a:xfrm>
              <a:off x="1542" y="244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3" name="Rectangle 128"/>
            <p:cNvSpPr>
              <a:spLocks noChangeArrowheads="1"/>
            </p:cNvSpPr>
            <p:nvPr/>
          </p:nvSpPr>
          <p:spPr bwMode="auto">
            <a:xfrm>
              <a:off x="1905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" name="Rectangle 129"/>
            <p:cNvSpPr>
              <a:spLocks noChangeArrowheads="1"/>
            </p:cNvSpPr>
            <p:nvPr/>
          </p:nvSpPr>
          <p:spPr bwMode="auto">
            <a:xfrm>
              <a:off x="244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2631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6" name="Rectangle 131"/>
            <p:cNvSpPr>
              <a:spLocks noChangeArrowheads="1"/>
            </p:cNvSpPr>
            <p:nvPr/>
          </p:nvSpPr>
          <p:spPr bwMode="auto">
            <a:xfrm>
              <a:off x="2994" y="2441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7" name="Rectangle 132"/>
            <p:cNvSpPr>
              <a:spLocks noChangeArrowheads="1"/>
            </p:cNvSpPr>
            <p:nvPr/>
          </p:nvSpPr>
          <p:spPr bwMode="auto">
            <a:xfrm>
              <a:off x="3629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8" name="Rectangle 133"/>
            <p:cNvSpPr>
              <a:spLocks noChangeArrowheads="1"/>
            </p:cNvSpPr>
            <p:nvPr/>
          </p:nvSpPr>
          <p:spPr bwMode="auto">
            <a:xfrm>
              <a:off x="3991" y="2441"/>
              <a:ext cx="273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0" name="Rectangle 135"/>
            <p:cNvSpPr>
              <a:spLocks noChangeArrowheads="1"/>
            </p:cNvSpPr>
            <p:nvPr/>
          </p:nvSpPr>
          <p:spPr bwMode="auto">
            <a:xfrm>
              <a:off x="363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1" name="Rectangle 136"/>
            <p:cNvSpPr>
              <a:spLocks noChangeArrowheads="1"/>
            </p:cNvSpPr>
            <p:nvPr/>
          </p:nvSpPr>
          <p:spPr bwMode="auto">
            <a:xfrm>
              <a:off x="680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2" name="Rectangle 137"/>
            <p:cNvSpPr>
              <a:spLocks noChangeArrowheads="1"/>
            </p:cNvSpPr>
            <p:nvPr/>
          </p:nvSpPr>
          <p:spPr bwMode="auto">
            <a:xfrm>
              <a:off x="1043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3" name="Rectangle 138"/>
            <p:cNvSpPr>
              <a:spLocks noChangeArrowheads="1"/>
            </p:cNvSpPr>
            <p:nvPr/>
          </p:nvSpPr>
          <p:spPr bwMode="auto">
            <a:xfrm>
              <a:off x="1406" y="1897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4" name="Rectangle 139"/>
            <p:cNvSpPr>
              <a:spLocks noChangeArrowheads="1"/>
            </p:cNvSpPr>
            <p:nvPr/>
          </p:nvSpPr>
          <p:spPr bwMode="auto">
            <a:xfrm>
              <a:off x="1905" y="1897"/>
              <a:ext cx="5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5" name="Rectangle 140"/>
            <p:cNvSpPr>
              <a:spLocks noChangeArrowheads="1"/>
            </p:cNvSpPr>
            <p:nvPr/>
          </p:nvSpPr>
          <p:spPr bwMode="auto">
            <a:xfrm>
              <a:off x="2495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6" name="Rectangle 141"/>
            <p:cNvSpPr>
              <a:spLocks noChangeArrowheads="1"/>
            </p:cNvSpPr>
            <p:nvPr/>
          </p:nvSpPr>
          <p:spPr bwMode="auto">
            <a:xfrm>
              <a:off x="2812" y="1897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7" name="Rectangle 142"/>
            <p:cNvSpPr>
              <a:spLocks noChangeArrowheads="1"/>
            </p:cNvSpPr>
            <p:nvPr/>
          </p:nvSpPr>
          <p:spPr bwMode="auto">
            <a:xfrm>
              <a:off x="3447" y="1897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8" name="Rectangle 143"/>
            <p:cNvSpPr>
              <a:spLocks noChangeArrowheads="1"/>
            </p:cNvSpPr>
            <p:nvPr/>
          </p:nvSpPr>
          <p:spPr bwMode="auto">
            <a:xfrm>
              <a:off x="3629" y="1897"/>
              <a:ext cx="18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9" name="Rectangle 144"/>
            <p:cNvSpPr>
              <a:spLocks noChangeArrowheads="1"/>
            </p:cNvSpPr>
            <p:nvPr/>
          </p:nvSpPr>
          <p:spPr bwMode="auto">
            <a:xfrm>
              <a:off x="3855" y="1897"/>
              <a:ext cx="40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0" name="Rectangle 145"/>
            <p:cNvSpPr>
              <a:spLocks noChangeArrowheads="1"/>
            </p:cNvSpPr>
            <p:nvPr/>
          </p:nvSpPr>
          <p:spPr bwMode="auto">
            <a:xfrm>
              <a:off x="363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1" name="Rectangle 146"/>
            <p:cNvSpPr>
              <a:spLocks noChangeArrowheads="1"/>
            </p:cNvSpPr>
            <p:nvPr/>
          </p:nvSpPr>
          <p:spPr bwMode="auto">
            <a:xfrm>
              <a:off x="680" y="2305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2" name="Rectangle 147"/>
            <p:cNvSpPr>
              <a:spLocks noChangeArrowheads="1"/>
            </p:cNvSpPr>
            <p:nvPr/>
          </p:nvSpPr>
          <p:spPr bwMode="auto">
            <a:xfrm>
              <a:off x="907" y="2305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3" name="Rectangle 148"/>
            <p:cNvSpPr>
              <a:spLocks noChangeArrowheads="1"/>
            </p:cNvSpPr>
            <p:nvPr/>
          </p:nvSpPr>
          <p:spPr bwMode="auto">
            <a:xfrm>
              <a:off x="1406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4" name="Rectangle 149"/>
            <p:cNvSpPr>
              <a:spLocks noChangeArrowheads="1"/>
            </p:cNvSpPr>
            <p:nvPr/>
          </p:nvSpPr>
          <p:spPr bwMode="auto">
            <a:xfrm>
              <a:off x="1724" y="2305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5" name="Rectangle 150"/>
            <p:cNvSpPr>
              <a:spLocks noChangeArrowheads="1"/>
            </p:cNvSpPr>
            <p:nvPr/>
          </p:nvSpPr>
          <p:spPr bwMode="auto">
            <a:xfrm>
              <a:off x="1996" y="2305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6" name="Rectangle 151"/>
            <p:cNvSpPr>
              <a:spLocks noChangeArrowheads="1"/>
            </p:cNvSpPr>
            <p:nvPr/>
          </p:nvSpPr>
          <p:spPr bwMode="auto">
            <a:xfrm>
              <a:off x="2812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7" name="Rectangle 152"/>
            <p:cNvSpPr>
              <a:spLocks noChangeArrowheads="1"/>
            </p:cNvSpPr>
            <p:nvPr/>
          </p:nvSpPr>
          <p:spPr bwMode="auto">
            <a:xfrm>
              <a:off x="3130" y="2305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8" name="Rectangle 153"/>
            <p:cNvSpPr>
              <a:spLocks noChangeArrowheads="1"/>
            </p:cNvSpPr>
            <p:nvPr/>
          </p:nvSpPr>
          <p:spPr bwMode="auto">
            <a:xfrm>
              <a:off x="3765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9" name="Rectangle 154"/>
            <p:cNvSpPr>
              <a:spLocks noChangeArrowheads="1"/>
            </p:cNvSpPr>
            <p:nvPr/>
          </p:nvSpPr>
          <p:spPr bwMode="auto">
            <a:xfrm>
              <a:off x="3946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0" name="Rectangle 155"/>
            <p:cNvSpPr>
              <a:spLocks noChangeArrowheads="1"/>
            </p:cNvSpPr>
            <p:nvPr/>
          </p:nvSpPr>
          <p:spPr bwMode="auto">
            <a:xfrm>
              <a:off x="363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1" name="Rectangle 156"/>
            <p:cNvSpPr>
              <a:spLocks noChangeArrowheads="1"/>
            </p:cNvSpPr>
            <p:nvPr/>
          </p:nvSpPr>
          <p:spPr bwMode="auto">
            <a:xfrm>
              <a:off x="680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2" name="Rectangle 157"/>
            <p:cNvSpPr>
              <a:spLocks noChangeArrowheads="1"/>
            </p:cNvSpPr>
            <p:nvPr/>
          </p:nvSpPr>
          <p:spPr bwMode="auto">
            <a:xfrm>
              <a:off x="1043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3" name="Rectangle 158"/>
            <p:cNvSpPr>
              <a:spLocks noChangeArrowheads="1"/>
            </p:cNvSpPr>
            <p:nvPr/>
          </p:nvSpPr>
          <p:spPr bwMode="auto">
            <a:xfrm>
              <a:off x="1406" y="2576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4" name="Rectangle 159"/>
            <p:cNvSpPr>
              <a:spLocks noChangeArrowheads="1"/>
            </p:cNvSpPr>
            <p:nvPr/>
          </p:nvSpPr>
          <p:spPr bwMode="auto">
            <a:xfrm>
              <a:off x="1905" y="2576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5" name="Rectangle 160"/>
            <p:cNvSpPr>
              <a:spLocks noChangeArrowheads="1"/>
            </p:cNvSpPr>
            <p:nvPr/>
          </p:nvSpPr>
          <p:spPr bwMode="auto">
            <a:xfrm>
              <a:off x="2495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6" name="Rectangle 161"/>
            <p:cNvSpPr>
              <a:spLocks noChangeArrowheads="1"/>
            </p:cNvSpPr>
            <p:nvPr/>
          </p:nvSpPr>
          <p:spPr bwMode="auto">
            <a:xfrm>
              <a:off x="2812" y="2576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7" name="Rectangle 162"/>
            <p:cNvSpPr>
              <a:spLocks noChangeArrowheads="1"/>
            </p:cNvSpPr>
            <p:nvPr/>
          </p:nvSpPr>
          <p:spPr bwMode="auto">
            <a:xfrm>
              <a:off x="3447" y="2576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8" name="Rectangle 163"/>
            <p:cNvSpPr>
              <a:spLocks noChangeArrowheads="1"/>
            </p:cNvSpPr>
            <p:nvPr/>
          </p:nvSpPr>
          <p:spPr bwMode="auto">
            <a:xfrm>
              <a:off x="3629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9" name="Rectangle 164"/>
            <p:cNvSpPr>
              <a:spLocks noChangeArrowheads="1"/>
            </p:cNvSpPr>
            <p:nvPr/>
          </p:nvSpPr>
          <p:spPr bwMode="auto">
            <a:xfrm>
              <a:off x="3946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0" name="Rectangle 165"/>
            <p:cNvSpPr>
              <a:spLocks noChangeArrowheads="1"/>
            </p:cNvSpPr>
            <p:nvPr/>
          </p:nvSpPr>
          <p:spPr bwMode="auto">
            <a:xfrm>
              <a:off x="363" y="2712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1" name="Rectangle 166"/>
            <p:cNvSpPr>
              <a:spLocks noChangeArrowheads="1"/>
            </p:cNvSpPr>
            <p:nvPr/>
          </p:nvSpPr>
          <p:spPr bwMode="auto">
            <a:xfrm>
              <a:off x="544" y="2712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2" name="Rectangle 167"/>
            <p:cNvSpPr>
              <a:spLocks noChangeArrowheads="1"/>
            </p:cNvSpPr>
            <p:nvPr/>
          </p:nvSpPr>
          <p:spPr bwMode="auto">
            <a:xfrm>
              <a:off x="1043" y="2712"/>
              <a:ext cx="22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3" name="Rectangle 168"/>
            <p:cNvSpPr>
              <a:spLocks noChangeArrowheads="1"/>
            </p:cNvSpPr>
            <p:nvPr/>
          </p:nvSpPr>
          <p:spPr bwMode="auto">
            <a:xfrm>
              <a:off x="1315" y="2712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4" name="Rectangle 169"/>
            <p:cNvSpPr>
              <a:spLocks noChangeArrowheads="1"/>
            </p:cNvSpPr>
            <p:nvPr/>
          </p:nvSpPr>
          <p:spPr bwMode="auto">
            <a:xfrm>
              <a:off x="2132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5" name="Rectangle 170"/>
            <p:cNvSpPr>
              <a:spLocks noChangeArrowheads="1"/>
            </p:cNvSpPr>
            <p:nvPr/>
          </p:nvSpPr>
          <p:spPr bwMode="auto">
            <a:xfrm>
              <a:off x="2449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6" name="Rectangle 171"/>
            <p:cNvSpPr>
              <a:spLocks noChangeArrowheads="1"/>
            </p:cNvSpPr>
            <p:nvPr/>
          </p:nvSpPr>
          <p:spPr bwMode="auto">
            <a:xfrm>
              <a:off x="2585" y="2712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7" name="Rectangle 172"/>
            <p:cNvSpPr>
              <a:spLocks noChangeArrowheads="1"/>
            </p:cNvSpPr>
            <p:nvPr/>
          </p:nvSpPr>
          <p:spPr bwMode="auto">
            <a:xfrm>
              <a:off x="2812" y="2712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8" name="Rectangle 173"/>
            <p:cNvSpPr>
              <a:spLocks noChangeArrowheads="1"/>
            </p:cNvSpPr>
            <p:nvPr/>
          </p:nvSpPr>
          <p:spPr bwMode="auto">
            <a:xfrm>
              <a:off x="3447" y="2712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9" name="Rectangle 174"/>
            <p:cNvSpPr>
              <a:spLocks noChangeArrowheads="1"/>
            </p:cNvSpPr>
            <p:nvPr/>
          </p:nvSpPr>
          <p:spPr bwMode="auto">
            <a:xfrm>
              <a:off x="3991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1" name="Rectangle 176"/>
            <p:cNvSpPr>
              <a:spLocks noChangeArrowheads="1"/>
            </p:cNvSpPr>
            <p:nvPr/>
          </p:nvSpPr>
          <p:spPr bwMode="auto">
            <a:xfrm>
              <a:off x="363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2" name="Rectangle 177"/>
            <p:cNvSpPr>
              <a:spLocks noChangeArrowheads="1"/>
            </p:cNvSpPr>
            <p:nvPr/>
          </p:nvSpPr>
          <p:spPr bwMode="auto">
            <a:xfrm>
              <a:off x="726" y="2849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3" name="Rectangle 178"/>
            <p:cNvSpPr>
              <a:spLocks noChangeArrowheads="1"/>
            </p:cNvSpPr>
            <p:nvPr/>
          </p:nvSpPr>
          <p:spPr bwMode="auto">
            <a:xfrm>
              <a:off x="998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4" name="Rectangle 179"/>
            <p:cNvSpPr>
              <a:spLocks noChangeArrowheads="1"/>
            </p:cNvSpPr>
            <p:nvPr/>
          </p:nvSpPr>
          <p:spPr bwMode="auto">
            <a:xfrm>
              <a:off x="1542" y="2849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5" name="Rectangle 180"/>
            <p:cNvSpPr>
              <a:spLocks noChangeArrowheads="1"/>
            </p:cNvSpPr>
            <p:nvPr/>
          </p:nvSpPr>
          <p:spPr bwMode="auto">
            <a:xfrm>
              <a:off x="1905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6" name="Rectangle 181"/>
            <p:cNvSpPr>
              <a:spLocks noChangeArrowheads="1"/>
            </p:cNvSpPr>
            <p:nvPr/>
          </p:nvSpPr>
          <p:spPr bwMode="auto">
            <a:xfrm>
              <a:off x="244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7" name="Rectangle 182"/>
            <p:cNvSpPr>
              <a:spLocks noChangeArrowheads="1"/>
            </p:cNvSpPr>
            <p:nvPr/>
          </p:nvSpPr>
          <p:spPr bwMode="auto">
            <a:xfrm>
              <a:off x="2631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8" name="Rectangle 183"/>
            <p:cNvSpPr>
              <a:spLocks noChangeArrowheads="1"/>
            </p:cNvSpPr>
            <p:nvPr/>
          </p:nvSpPr>
          <p:spPr bwMode="auto">
            <a:xfrm>
              <a:off x="2994" y="2849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9" name="Rectangle 184"/>
            <p:cNvSpPr>
              <a:spLocks noChangeArrowheads="1"/>
            </p:cNvSpPr>
            <p:nvPr/>
          </p:nvSpPr>
          <p:spPr bwMode="auto">
            <a:xfrm>
              <a:off x="3629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0" name="Rectangle 185"/>
            <p:cNvSpPr>
              <a:spLocks noChangeArrowheads="1"/>
            </p:cNvSpPr>
            <p:nvPr/>
          </p:nvSpPr>
          <p:spPr bwMode="auto">
            <a:xfrm>
              <a:off x="3991" y="2849"/>
              <a:ext cx="273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2" name="Rectangle 187"/>
            <p:cNvSpPr>
              <a:spLocks noChangeArrowheads="1"/>
            </p:cNvSpPr>
            <p:nvPr/>
          </p:nvSpPr>
          <p:spPr bwMode="auto">
            <a:xfrm>
              <a:off x="363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3" name="Rectangle 188"/>
            <p:cNvSpPr>
              <a:spLocks noChangeArrowheads="1"/>
            </p:cNvSpPr>
            <p:nvPr/>
          </p:nvSpPr>
          <p:spPr bwMode="auto">
            <a:xfrm>
              <a:off x="680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" name="Rectangle 189"/>
            <p:cNvSpPr>
              <a:spLocks noChangeArrowheads="1"/>
            </p:cNvSpPr>
            <p:nvPr/>
          </p:nvSpPr>
          <p:spPr bwMode="auto">
            <a:xfrm>
              <a:off x="1043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" name="Rectangle 190"/>
            <p:cNvSpPr>
              <a:spLocks noChangeArrowheads="1"/>
            </p:cNvSpPr>
            <p:nvPr/>
          </p:nvSpPr>
          <p:spPr bwMode="auto">
            <a:xfrm>
              <a:off x="1406" y="2985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6" name="Rectangle 191"/>
            <p:cNvSpPr>
              <a:spLocks noChangeArrowheads="1"/>
            </p:cNvSpPr>
            <p:nvPr/>
          </p:nvSpPr>
          <p:spPr bwMode="auto">
            <a:xfrm>
              <a:off x="1905" y="2985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7" name="Rectangle 192"/>
            <p:cNvSpPr>
              <a:spLocks noChangeArrowheads="1"/>
            </p:cNvSpPr>
            <p:nvPr/>
          </p:nvSpPr>
          <p:spPr bwMode="auto">
            <a:xfrm>
              <a:off x="2495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8" name="Rectangle 193"/>
            <p:cNvSpPr>
              <a:spLocks noChangeArrowheads="1"/>
            </p:cNvSpPr>
            <p:nvPr/>
          </p:nvSpPr>
          <p:spPr bwMode="auto">
            <a:xfrm>
              <a:off x="2812" y="2985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9" name="Rectangle 194"/>
            <p:cNvSpPr>
              <a:spLocks noChangeArrowheads="1"/>
            </p:cNvSpPr>
            <p:nvPr/>
          </p:nvSpPr>
          <p:spPr bwMode="auto">
            <a:xfrm>
              <a:off x="3447" y="2985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0" name="Rectangle 195"/>
            <p:cNvSpPr>
              <a:spLocks noChangeArrowheads="1"/>
            </p:cNvSpPr>
            <p:nvPr/>
          </p:nvSpPr>
          <p:spPr bwMode="auto">
            <a:xfrm>
              <a:off x="3629" y="2985"/>
              <a:ext cx="18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1" name="Rectangle 196"/>
            <p:cNvSpPr>
              <a:spLocks noChangeArrowheads="1"/>
            </p:cNvSpPr>
            <p:nvPr/>
          </p:nvSpPr>
          <p:spPr bwMode="auto">
            <a:xfrm>
              <a:off x="3855" y="2985"/>
              <a:ext cx="40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2" name="Rectangle 197"/>
            <p:cNvSpPr>
              <a:spLocks noChangeArrowheads="1"/>
            </p:cNvSpPr>
            <p:nvPr/>
          </p:nvSpPr>
          <p:spPr bwMode="auto">
            <a:xfrm>
              <a:off x="363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3" name="Rectangle 198"/>
            <p:cNvSpPr>
              <a:spLocks noChangeArrowheads="1"/>
            </p:cNvSpPr>
            <p:nvPr/>
          </p:nvSpPr>
          <p:spPr bwMode="auto">
            <a:xfrm>
              <a:off x="680" y="3121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4" name="Rectangle 199"/>
            <p:cNvSpPr>
              <a:spLocks noChangeArrowheads="1"/>
            </p:cNvSpPr>
            <p:nvPr/>
          </p:nvSpPr>
          <p:spPr bwMode="auto">
            <a:xfrm>
              <a:off x="907" y="3121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5" name="Rectangle 200"/>
            <p:cNvSpPr>
              <a:spLocks noChangeArrowheads="1"/>
            </p:cNvSpPr>
            <p:nvPr/>
          </p:nvSpPr>
          <p:spPr bwMode="auto">
            <a:xfrm>
              <a:off x="1406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6" name="Rectangle 201"/>
            <p:cNvSpPr>
              <a:spLocks noChangeArrowheads="1"/>
            </p:cNvSpPr>
            <p:nvPr/>
          </p:nvSpPr>
          <p:spPr bwMode="auto">
            <a:xfrm>
              <a:off x="1724" y="3121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7" name="Rectangle 202"/>
            <p:cNvSpPr>
              <a:spLocks noChangeArrowheads="1"/>
            </p:cNvSpPr>
            <p:nvPr/>
          </p:nvSpPr>
          <p:spPr bwMode="auto">
            <a:xfrm>
              <a:off x="1996" y="3121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8" name="Rectangle 203"/>
            <p:cNvSpPr>
              <a:spLocks noChangeArrowheads="1"/>
            </p:cNvSpPr>
            <p:nvPr/>
          </p:nvSpPr>
          <p:spPr bwMode="auto">
            <a:xfrm>
              <a:off x="2812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9" name="Rectangle 204"/>
            <p:cNvSpPr>
              <a:spLocks noChangeArrowheads="1"/>
            </p:cNvSpPr>
            <p:nvPr/>
          </p:nvSpPr>
          <p:spPr bwMode="auto">
            <a:xfrm>
              <a:off x="3130" y="3121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0" name="Rectangle 205"/>
            <p:cNvSpPr>
              <a:spLocks noChangeArrowheads="1"/>
            </p:cNvSpPr>
            <p:nvPr/>
          </p:nvSpPr>
          <p:spPr bwMode="auto">
            <a:xfrm>
              <a:off x="3765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1" name="Rectangle 206"/>
            <p:cNvSpPr>
              <a:spLocks noChangeArrowheads="1"/>
            </p:cNvSpPr>
            <p:nvPr/>
          </p:nvSpPr>
          <p:spPr bwMode="auto">
            <a:xfrm>
              <a:off x="3946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217" name="Group 211"/>
          <p:cNvGrpSpPr>
            <a:grpSpLocks/>
          </p:cNvGrpSpPr>
          <p:nvPr/>
        </p:nvGrpSpPr>
        <p:grpSpPr bwMode="auto">
          <a:xfrm>
            <a:off x="3811588" y="5492154"/>
            <a:ext cx="5177441" cy="120650"/>
            <a:chOff x="2401" y="3681"/>
            <a:chExt cx="3533" cy="76"/>
          </a:xfrm>
        </p:grpSpPr>
        <p:sp>
          <p:nvSpPr>
            <p:cNvPr id="218" name="Rectangle 212"/>
            <p:cNvSpPr>
              <a:spLocks noChangeArrowheads="1"/>
            </p:cNvSpPr>
            <p:nvPr/>
          </p:nvSpPr>
          <p:spPr bwMode="auto">
            <a:xfrm>
              <a:off x="2401" y="3681"/>
              <a:ext cx="317" cy="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9" name="Rectangle 213"/>
            <p:cNvSpPr>
              <a:spLocks noChangeArrowheads="1"/>
            </p:cNvSpPr>
            <p:nvPr/>
          </p:nvSpPr>
          <p:spPr bwMode="auto">
            <a:xfrm>
              <a:off x="2734" y="3681"/>
              <a:ext cx="230" cy="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0" name="Rectangle 214"/>
            <p:cNvSpPr>
              <a:spLocks noChangeArrowheads="1"/>
            </p:cNvSpPr>
            <p:nvPr/>
          </p:nvSpPr>
          <p:spPr bwMode="auto">
            <a:xfrm>
              <a:off x="2982" y="3681"/>
              <a:ext cx="359" cy="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1" name="Rectangle 215"/>
            <p:cNvSpPr>
              <a:spLocks noChangeArrowheads="1"/>
            </p:cNvSpPr>
            <p:nvPr/>
          </p:nvSpPr>
          <p:spPr bwMode="auto">
            <a:xfrm>
              <a:off x="3359" y="3681"/>
              <a:ext cx="20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2" name="Rectangle 216"/>
            <p:cNvSpPr>
              <a:spLocks noChangeArrowheads="1"/>
            </p:cNvSpPr>
            <p:nvPr/>
          </p:nvSpPr>
          <p:spPr bwMode="auto">
            <a:xfrm>
              <a:off x="3581" y="3681"/>
              <a:ext cx="30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3" name="Rectangle 217"/>
            <p:cNvSpPr>
              <a:spLocks noChangeArrowheads="1"/>
            </p:cNvSpPr>
            <p:nvPr/>
          </p:nvSpPr>
          <p:spPr bwMode="auto">
            <a:xfrm>
              <a:off x="3899" y="3681"/>
              <a:ext cx="19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4" name="Rectangle 218"/>
            <p:cNvSpPr>
              <a:spLocks noChangeArrowheads="1"/>
            </p:cNvSpPr>
            <p:nvPr/>
          </p:nvSpPr>
          <p:spPr bwMode="auto">
            <a:xfrm>
              <a:off x="4110" y="3681"/>
              <a:ext cx="40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5" name="Rectangle 219"/>
            <p:cNvSpPr>
              <a:spLocks noChangeArrowheads="1"/>
            </p:cNvSpPr>
            <p:nvPr/>
          </p:nvSpPr>
          <p:spPr bwMode="auto">
            <a:xfrm>
              <a:off x="4534" y="3681"/>
              <a:ext cx="41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6" name="Rectangle 220"/>
            <p:cNvSpPr>
              <a:spLocks noChangeArrowheads="1"/>
            </p:cNvSpPr>
            <p:nvPr/>
          </p:nvSpPr>
          <p:spPr bwMode="auto">
            <a:xfrm>
              <a:off x="4975" y="368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7" name="Rectangle 221"/>
            <p:cNvSpPr>
              <a:spLocks noChangeArrowheads="1"/>
            </p:cNvSpPr>
            <p:nvPr/>
          </p:nvSpPr>
          <p:spPr bwMode="auto">
            <a:xfrm>
              <a:off x="5308" y="3681"/>
              <a:ext cx="2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8" name="Rectangle 222"/>
            <p:cNvSpPr>
              <a:spLocks noChangeArrowheads="1"/>
            </p:cNvSpPr>
            <p:nvPr/>
          </p:nvSpPr>
          <p:spPr bwMode="auto">
            <a:xfrm>
              <a:off x="5631" y="3681"/>
              <a:ext cx="2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9" name="Rectangle 223"/>
            <p:cNvSpPr>
              <a:spLocks noChangeArrowheads="1"/>
            </p:cNvSpPr>
            <p:nvPr/>
          </p:nvSpPr>
          <p:spPr bwMode="auto">
            <a:xfrm>
              <a:off x="5864" y="3681"/>
              <a:ext cx="7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4884289" y="6165304"/>
            <a:ext cx="4047036" cy="123826"/>
            <a:chOff x="4884289" y="6165304"/>
            <a:chExt cx="4047036" cy="123826"/>
          </a:xfrm>
        </p:grpSpPr>
        <p:sp>
          <p:nvSpPr>
            <p:cNvPr id="237" name="Rectangle 231"/>
            <p:cNvSpPr>
              <a:spLocks noChangeArrowheads="1"/>
            </p:cNvSpPr>
            <p:nvPr/>
          </p:nvSpPr>
          <p:spPr bwMode="auto">
            <a:xfrm>
              <a:off x="4884289" y="6168479"/>
              <a:ext cx="243123" cy="1206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8" name="Rectangle 232"/>
            <p:cNvSpPr>
              <a:spLocks noChangeArrowheads="1"/>
            </p:cNvSpPr>
            <p:nvPr/>
          </p:nvSpPr>
          <p:spPr bwMode="auto">
            <a:xfrm>
              <a:off x="5149265" y="6168479"/>
              <a:ext cx="314147" cy="1206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9" name="Rectangle 233"/>
            <p:cNvSpPr>
              <a:spLocks noChangeArrowheads="1"/>
            </p:cNvSpPr>
            <p:nvPr/>
          </p:nvSpPr>
          <p:spPr bwMode="auto">
            <a:xfrm>
              <a:off x="5487998" y="6168479"/>
              <a:ext cx="490343" cy="1206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0" name="Rectangle 234"/>
            <p:cNvSpPr>
              <a:spLocks noChangeArrowheads="1"/>
            </p:cNvSpPr>
            <p:nvPr/>
          </p:nvSpPr>
          <p:spPr bwMode="auto">
            <a:xfrm>
              <a:off x="6002926" y="6168479"/>
              <a:ext cx="121561" cy="120651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1" name="Rectangle 235"/>
            <p:cNvSpPr>
              <a:spLocks noChangeArrowheads="1"/>
            </p:cNvSpPr>
            <p:nvPr/>
          </p:nvSpPr>
          <p:spPr bwMode="auto">
            <a:xfrm>
              <a:off x="6150439" y="6168479"/>
              <a:ext cx="352391" cy="120651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2" name="Rectangle 236"/>
            <p:cNvSpPr>
              <a:spLocks noChangeArrowheads="1"/>
            </p:cNvSpPr>
            <p:nvPr/>
          </p:nvSpPr>
          <p:spPr bwMode="auto">
            <a:xfrm>
              <a:off x="6534245" y="6166892"/>
              <a:ext cx="267708" cy="120651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3" name="Rectangle 237"/>
            <p:cNvSpPr>
              <a:spLocks noChangeArrowheads="1"/>
            </p:cNvSpPr>
            <p:nvPr/>
          </p:nvSpPr>
          <p:spPr bwMode="auto">
            <a:xfrm>
              <a:off x="6822441" y="6166892"/>
              <a:ext cx="274537" cy="120651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4" name="Rectangle 238"/>
            <p:cNvSpPr>
              <a:spLocks noChangeArrowheads="1"/>
            </p:cNvSpPr>
            <p:nvPr/>
          </p:nvSpPr>
          <p:spPr bwMode="auto">
            <a:xfrm>
              <a:off x="7125661" y="6165304"/>
              <a:ext cx="424782" cy="120651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" name="Rectangle 239"/>
            <p:cNvSpPr>
              <a:spLocks noChangeArrowheads="1"/>
            </p:cNvSpPr>
            <p:nvPr/>
          </p:nvSpPr>
          <p:spPr bwMode="auto">
            <a:xfrm>
              <a:off x="7572297" y="6165304"/>
              <a:ext cx="360586" cy="120651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" name="Rectangle 240"/>
            <p:cNvSpPr>
              <a:spLocks noChangeArrowheads="1"/>
            </p:cNvSpPr>
            <p:nvPr/>
          </p:nvSpPr>
          <p:spPr bwMode="auto">
            <a:xfrm>
              <a:off x="7969761" y="6165304"/>
              <a:ext cx="252684" cy="120651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7" name="Rectangle 241"/>
            <p:cNvSpPr>
              <a:spLocks noChangeArrowheads="1"/>
            </p:cNvSpPr>
            <p:nvPr/>
          </p:nvSpPr>
          <p:spPr bwMode="auto">
            <a:xfrm>
              <a:off x="8255225" y="6165304"/>
              <a:ext cx="431611" cy="120651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8" name="Rectangle 242"/>
            <p:cNvSpPr>
              <a:spLocks noChangeArrowheads="1"/>
            </p:cNvSpPr>
            <p:nvPr/>
          </p:nvSpPr>
          <p:spPr bwMode="auto">
            <a:xfrm>
              <a:off x="8716885" y="6165304"/>
              <a:ext cx="214440" cy="120651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4822825" y="6192292"/>
            <a:ext cx="4213671" cy="333056"/>
            <a:chOff x="4822825" y="6192292"/>
            <a:chExt cx="4213671" cy="333056"/>
          </a:xfrm>
        </p:grpSpPr>
        <p:sp>
          <p:nvSpPr>
            <p:cNvPr id="236" name="AutoShape 230"/>
            <p:cNvSpPr>
              <a:spLocks/>
            </p:cNvSpPr>
            <p:nvPr/>
          </p:nvSpPr>
          <p:spPr bwMode="auto">
            <a:xfrm rot="16200000">
              <a:off x="6857429" y="4157688"/>
              <a:ext cx="144463" cy="4213671"/>
            </a:xfrm>
            <a:prstGeom prst="leftBracket">
              <a:avLst>
                <a:gd name="adj" fmla="val 5336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49" name="Group 243"/>
            <p:cNvGrpSpPr>
              <a:grpSpLocks/>
            </p:cNvGrpSpPr>
            <p:nvPr/>
          </p:nvGrpSpPr>
          <p:grpSpPr bwMode="auto">
            <a:xfrm>
              <a:off x="4895851" y="6479629"/>
              <a:ext cx="4089378" cy="45719"/>
              <a:chOff x="3084" y="4331"/>
              <a:chExt cx="2994" cy="0"/>
            </a:xfrm>
          </p:grpSpPr>
          <p:sp>
            <p:nvSpPr>
              <p:cNvPr id="250" name="Line 244"/>
              <p:cNvSpPr>
                <a:spLocks noChangeShapeType="1"/>
              </p:cNvSpPr>
              <p:nvPr/>
            </p:nvSpPr>
            <p:spPr bwMode="auto">
              <a:xfrm flipH="1">
                <a:off x="5035" y="4331"/>
                <a:ext cx="1043" cy="0"/>
              </a:xfrm>
              <a:prstGeom prst="line">
                <a:avLst/>
              </a:prstGeom>
              <a:noFill/>
              <a:ln w="28575">
                <a:solidFill>
                  <a:srgbClr val="5F5F5F"/>
                </a:solidFill>
                <a:round/>
                <a:headEnd type="diamond" w="lg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1" name="Line 245"/>
              <p:cNvSpPr>
                <a:spLocks noChangeShapeType="1"/>
              </p:cNvSpPr>
              <p:nvPr/>
            </p:nvSpPr>
            <p:spPr bwMode="auto">
              <a:xfrm>
                <a:off x="3084" y="4331"/>
                <a:ext cx="998" cy="0"/>
              </a:xfrm>
              <a:prstGeom prst="line">
                <a:avLst/>
              </a:prstGeom>
              <a:noFill/>
              <a:ln w="28575">
                <a:solidFill>
                  <a:srgbClr val="5F5F5F"/>
                </a:solidFill>
                <a:round/>
                <a:headEnd type="diamond" w="lg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254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55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TIER-2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8192" name="8191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57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JP2 CODESTREAM</a:t>
              </a:r>
              <a:endParaRPr lang="es-ES" sz="1400" dirty="0">
                <a:latin typeface="Verdana" pitchFamily="34" charset="0"/>
              </a:endParaRPr>
            </a:p>
          </p:txBody>
        </p:sp>
        <p:sp>
          <p:nvSpPr>
            <p:cNvPr id="258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252" name="Rectangle 217"/>
          <p:cNvSpPr>
            <a:spLocks noChangeArrowheads="1"/>
          </p:cNvSpPr>
          <p:nvPr/>
        </p:nvSpPr>
        <p:spPr bwMode="auto">
          <a:xfrm>
            <a:off x="447449" y="1070449"/>
            <a:ext cx="6443474" cy="35922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260" name="Group 8"/>
          <p:cNvGrpSpPr>
            <a:grpSpLocks/>
          </p:cNvGrpSpPr>
          <p:nvPr/>
        </p:nvGrpSpPr>
        <p:grpSpPr bwMode="auto">
          <a:xfrm>
            <a:off x="4716687" y="4004940"/>
            <a:ext cx="3167062" cy="504825"/>
            <a:chOff x="4899" y="1519"/>
            <a:chExt cx="1995" cy="318"/>
          </a:xfrm>
          <a:solidFill>
            <a:schemeClr val="bg1"/>
          </a:solidFill>
        </p:grpSpPr>
        <p:sp>
          <p:nvSpPr>
            <p:cNvPr id="261" name="Line 9"/>
            <p:cNvSpPr>
              <a:spLocks noChangeShapeType="1"/>
            </p:cNvSpPr>
            <p:nvPr/>
          </p:nvSpPr>
          <p:spPr bwMode="auto">
            <a:xfrm flipV="1">
              <a:off x="6211" y="1678"/>
              <a:ext cx="683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RD OPTIMIZATION</a:t>
              </a:r>
            </a:p>
          </p:txBody>
        </p:sp>
      </p:grpSp>
      <p:grpSp>
        <p:nvGrpSpPr>
          <p:cNvPr id="253" name="Group 218"/>
          <p:cNvGrpSpPr>
            <a:grpSpLocks/>
          </p:cNvGrpSpPr>
          <p:nvPr/>
        </p:nvGrpSpPr>
        <p:grpSpPr bwMode="auto">
          <a:xfrm>
            <a:off x="513827" y="856809"/>
            <a:ext cx="6397625" cy="935038"/>
            <a:chOff x="330" y="820"/>
            <a:chExt cx="4030" cy="589"/>
          </a:xfrm>
        </p:grpSpPr>
        <p:sp>
          <p:nvSpPr>
            <p:cNvPr id="259" name="Rectangle 219"/>
            <p:cNvSpPr>
              <a:spLocks noChangeArrowheads="1"/>
            </p:cNvSpPr>
            <p:nvPr/>
          </p:nvSpPr>
          <p:spPr bwMode="auto">
            <a:xfrm>
              <a:off x="330" y="820"/>
              <a:ext cx="4030" cy="1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3" name="Line 220"/>
            <p:cNvSpPr>
              <a:spLocks noChangeShapeType="1"/>
            </p:cNvSpPr>
            <p:nvPr/>
          </p:nvSpPr>
          <p:spPr bwMode="auto">
            <a:xfrm>
              <a:off x="330" y="820"/>
              <a:ext cx="379" cy="4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4" name="Line 221"/>
            <p:cNvSpPr>
              <a:spLocks noChangeShapeType="1"/>
            </p:cNvSpPr>
            <p:nvPr/>
          </p:nvSpPr>
          <p:spPr bwMode="auto">
            <a:xfrm>
              <a:off x="330" y="938"/>
              <a:ext cx="379" cy="4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5" name="Line 222"/>
            <p:cNvSpPr>
              <a:spLocks noChangeShapeType="1"/>
            </p:cNvSpPr>
            <p:nvPr/>
          </p:nvSpPr>
          <p:spPr bwMode="auto">
            <a:xfrm flipH="1">
              <a:off x="4020" y="825"/>
              <a:ext cx="34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6" name="Line 223"/>
            <p:cNvSpPr>
              <a:spLocks noChangeShapeType="1"/>
            </p:cNvSpPr>
            <p:nvPr/>
          </p:nvSpPr>
          <p:spPr bwMode="auto">
            <a:xfrm flipH="1">
              <a:off x="4020" y="935"/>
              <a:ext cx="340" cy="4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7" name="Rectangle 224"/>
            <p:cNvSpPr>
              <a:spLocks noChangeArrowheads="1"/>
            </p:cNvSpPr>
            <p:nvPr/>
          </p:nvSpPr>
          <p:spPr bwMode="auto">
            <a:xfrm>
              <a:off x="709" y="1227"/>
              <a:ext cx="543" cy="1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8" name="Rectangle 225"/>
            <p:cNvSpPr>
              <a:spLocks noChangeArrowheads="1"/>
            </p:cNvSpPr>
            <p:nvPr/>
          </p:nvSpPr>
          <p:spPr bwMode="auto">
            <a:xfrm>
              <a:off x="1298" y="1228"/>
              <a:ext cx="409" cy="1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9" name="Rectangle 226"/>
            <p:cNvSpPr>
              <a:spLocks noChangeArrowheads="1"/>
            </p:cNvSpPr>
            <p:nvPr/>
          </p:nvSpPr>
          <p:spPr bwMode="auto">
            <a:xfrm>
              <a:off x="1753" y="1228"/>
              <a:ext cx="770" cy="1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70" name="Rectangle 227"/>
            <p:cNvSpPr>
              <a:spLocks noChangeArrowheads="1"/>
            </p:cNvSpPr>
            <p:nvPr/>
          </p:nvSpPr>
          <p:spPr bwMode="auto">
            <a:xfrm>
              <a:off x="2568" y="1228"/>
              <a:ext cx="499" cy="1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71" name="Rectangle 228"/>
            <p:cNvSpPr>
              <a:spLocks noChangeArrowheads="1"/>
            </p:cNvSpPr>
            <p:nvPr/>
          </p:nvSpPr>
          <p:spPr bwMode="auto">
            <a:xfrm>
              <a:off x="3113" y="1228"/>
              <a:ext cx="907" cy="1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272" name="Text Box 229"/>
          <p:cNvSpPr txBox="1">
            <a:spLocks noChangeArrowheads="1"/>
          </p:cNvSpPr>
          <p:nvPr/>
        </p:nvSpPr>
        <p:spPr bwMode="auto">
          <a:xfrm>
            <a:off x="1115616" y="1470174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GB" b="1" i="1" dirty="0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73" name="Text Box 230"/>
          <p:cNvSpPr txBox="1">
            <a:spLocks noChangeArrowheads="1"/>
          </p:cNvSpPr>
          <p:nvPr/>
        </p:nvSpPr>
        <p:spPr bwMode="auto">
          <a:xfrm>
            <a:off x="2988866" y="1478111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74" name="Text Box 231"/>
          <p:cNvSpPr txBox="1">
            <a:spLocks noChangeArrowheads="1"/>
          </p:cNvSpPr>
          <p:nvPr/>
        </p:nvSpPr>
        <p:spPr bwMode="auto">
          <a:xfrm>
            <a:off x="3996929" y="1470174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75" name="Text Box 232"/>
          <p:cNvSpPr txBox="1">
            <a:spLocks noChangeArrowheads="1"/>
          </p:cNvSpPr>
          <p:nvPr/>
        </p:nvSpPr>
        <p:spPr bwMode="auto">
          <a:xfrm>
            <a:off x="5147866" y="1478111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76" name="Text Box 233"/>
          <p:cNvSpPr txBox="1">
            <a:spLocks noChangeArrowheads="1"/>
          </p:cNvSpPr>
          <p:nvPr/>
        </p:nvSpPr>
        <p:spPr bwMode="auto">
          <a:xfrm>
            <a:off x="1979216" y="1478111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grpSp>
        <p:nvGrpSpPr>
          <p:cNvPr id="18" name="17 Grupo"/>
          <p:cNvGrpSpPr/>
          <p:nvPr/>
        </p:nvGrpSpPr>
        <p:grpSpPr>
          <a:xfrm>
            <a:off x="971600" y="2041699"/>
            <a:ext cx="3067050" cy="2611437"/>
            <a:chOff x="971600" y="2041699"/>
            <a:chExt cx="3067050" cy="2611437"/>
          </a:xfrm>
        </p:grpSpPr>
        <p:sp>
          <p:nvSpPr>
            <p:cNvPr id="281" name="Line 234"/>
            <p:cNvSpPr>
              <a:spLocks noChangeShapeType="1"/>
            </p:cNvSpPr>
            <p:nvPr/>
          </p:nvSpPr>
          <p:spPr bwMode="auto">
            <a:xfrm>
              <a:off x="1187500" y="4489624"/>
              <a:ext cx="24479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282" name="Group 235"/>
            <p:cNvGrpSpPr>
              <a:grpSpLocks/>
            </p:cNvGrpSpPr>
            <p:nvPr/>
          </p:nvGrpSpPr>
          <p:grpSpPr bwMode="auto">
            <a:xfrm>
              <a:off x="971600" y="2041699"/>
              <a:ext cx="3067050" cy="2611437"/>
              <a:chOff x="1406" y="1519"/>
              <a:chExt cx="1932" cy="1645"/>
            </a:xfrm>
          </p:grpSpPr>
          <p:sp>
            <p:nvSpPr>
              <p:cNvPr id="283" name="Line 236"/>
              <p:cNvSpPr>
                <a:spLocks noChangeShapeType="1"/>
              </p:cNvSpPr>
              <p:nvPr/>
            </p:nvSpPr>
            <p:spPr bwMode="auto">
              <a:xfrm>
                <a:off x="1542" y="1746"/>
                <a:ext cx="0" cy="13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4" name="Text Box 237"/>
              <p:cNvSpPr txBox="1">
                <a:spLocks noChangeArrowheads="1"/>
              </p:cNvSpPr>
              <p:nvPr/>
            </p:nvSpPr>
            <p:spPr bwMode="auto">
              <a:xfrm>
                <a:off x="3066" y="2933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b="1" i="1">
                    <a:solidFill>
                      <a:srgbClr val="000000"/>
                    </a:solidFill>
                    <a:latin typeface="Times New Roman" pitchFamily="18" charset="0"/>
                  </a:rPr>
                  <a:t>R</a:t>
                </a:r>
                <a:endParaRPr lang="en-GB" b="1" i="1" baseline="30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" name="Text Box 238"/>
              <p:cNvSpPr txBox="1">
                <a:spLocks noChangeArrowheads="1"/>
              </p:cNvSpPr>
              <p:nvPr/>
            </p:nvSpPr>
            <p:spPr bwMode="auto">
              <a:xfrm>
                <a:off x="1406" y="1519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b="1" i="1">
                    <a:solidFill>
                      <a:srgbClr val="000000"/>
                    </a:solidFill>
                    <a:latin typeface="Times New Roman" pitchFamily="18" charset="0"/>
                  </a:rPr>
                  <a:t>D</a:t>
                </a:r>
                <a:endParaRPr lang="en-GB" b="1" i="1" baseline="30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86" name="Oval 239"/>
          <p:cNvSpPr>
            <a:spLocks noChangeArrowheads="1"/>
          </p:cNvSpPr>
          <p:nvPr/>
        </p:nvSpPr>
        <p:spPr bwMode="auto">
          <a:xfrm>
            <a:off x="1228775" y="2492549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87" name="Oval 240"/>
          <p:cNvSpPr>
            <a:spLocks noChangeArrowheads="1"/>
          </p:cNvSpPr>
          <p:nvPr/>
        </p:nvSpPr>
        <p:spPr bwMode="auto">
          <a:xfrm>
            <a:off x="1530400" y="3014836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88" name="Oval 241"/>
          <p:cNvSpPr>
            <a:spLocks noChangeArrowheads="1"/>
          </p:cNvSpPr>
          <p:nvPr/>
        </p:nvSpPr>
        <p:spPr bwMode="auto">
          <a:xfrm>
            <a:off x="1671688" y="3643486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89" name="Oval 242"/>
          <p:cNvSpPr>
            <a:spLocks noChangeArrowheads="1"/>
          </p:cNvSpPr>
          <p:nvPr/>
        </p:nvSpPr>
        <p:spPr bwMode="auto">
          <a:xfrm>
            <a:off x="2268588" y="4002261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90" name="Oval 243"/>
          <p:cNvSpPr>
            <a:spLocks noChangeArrowheads="1"/>
          </p:cNvSpPr>
          <p:nvPr/>
        </p:nvSpPr>
        <p:spPr bwMode="auto">
          <a:xfrm>
            <a:off x="3440163" y="4348336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291" name="Group 244"/>
          <p:cNvGrpSpPr>
            <a:grpSpLocks/>
          </p:cNvGrpSpPr>
          <p:nvPr/>
        </p:nvGrpSpPr>
        <p:grpSpPr bwMode="auto">
          <a:xfrm>
            <a:off x="1258938" y="2473499"/>
            <a:ext cx="2952750" cy="1944687"/>
            <a:chOff x="1587" y="1791"/>
            <a:chExt cx="1860" cy="1225"/>
          </a:xfrm>
        </p:grpSpPr>
        <p:sp>
          <p:nvSpPr>
            <p:cNvPr id="292" name="Freeform 245"/>
            <p:cNvSpPr>
              <a:spLocks/>
            </p:cNvSpPr>
            <p:nvPr/>
          </p:nvSpPr>
          <p:spPr bwMode="auto">
            <a:xfrm>
              <a:off x="1587" y="1791"/>
              <a:ext cx="1497" cy="1225"/>
            </a:xfrm>
            <a:custGeom>
              <a:avLst/>
              <a:gdLst>
                <a:gd name="T0" fmla="*/ 0 w 1407"/>
                <a:gd name="T1" fmla="*/ 0 h 1180"/>
                <a:gd name="T2" fmla="*/ 318 w 1407"/>
                <a:gd name="T3" fmla="*/ 771 h 1180"/>
                <a:gd name="T4" fmla="*/ 1407 w 1407"/>
                <a:gd name="T5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7" h="1180">
                  <a:moveTo>
                    <a:pt x="0" y="0"/>
                  </a:moveTo>
                  <a:cubicBezTo>
                    <a:pt x="42" y="287"/>
                    <a:pt x="84" y="574"/>
                    <a:pt x="318" y="771"/>
                  </a:cubicBezTo>
                  <a:cubicBezTo>
                    <a:pt x="552" y="968"/>
                    <a:pt x="979" y="1074"/>
                    <a:pt x="1407" y="11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3" name="Rectangle 246"/>
            <p:cNvSpPr>
              <a:spLocks noChangeArrowheads="1"/>
            </p:cNvSpPr>
            <p:nvPr/>
          </p:nvSpPr>
          <p:spPr bwMode="auto">
            <a:xfrm>
              <a:off x="2585" y="2154"/>
              <a:ext cx="862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400" b="1" i="1" dirty="0" smtClean="0">
                  <a:latin typeface="Verdana" pitchFamily="34" charset="0"/>
                </a:rPr>
                <a:t>“</a:t>
              </a:r>
              <a:r>
                <a:rPr lang="es-ES" sz="1400" b="1" i="1" dirty="0" err="1" smtClean="0">
                  <a:latin typeface="Verdana" pitchFamily="34" charset="0"/>
                </a:rPr>
                <a:t>convex</a:t>
              </a:r>
              <a:r>
                <a:rPr lang="es-ES" sz="1400" b="1" i="1" dirty="0" smtClean="0">
                  <a:latin typeface="Verdana" pitchFamily="34" charset="0"/>
                </a:rPr>
                <a:t> </a:t>
              </a:r>
              <a:r>
                <a:rPr lang="es-ES" sz="1400" b="1" i="1" dirty="0" err="1" smtClean="0">
                  <a:latin typeface="Verdana" pitchFamily="34" charset="0"/>
                </a:rPr>
                <a:t>hull</a:t>
              </a:r>
              <a:r>
                <a:rPr lang="es-ES" sz="1400" b="1" i="1" dirty="0" smtClean="0">
                  <a:latin typeface="Verdana" pitchFamily="34" charset="0"/>
                </a:rPr>
                <a:t>”</a:t>
              </a:r>
              <a:endParaRPr lang="es-ES" sz="1400" b="1" i="1" dirty="0">
                <a:latin typeface="Verdana" pitchFamily="34" charset="0"/>
              </a:endParaRPr>
            </a:p>
          </p:txBody>
        </p:sp>
        <p:sp>
          <p:nvSpPr>
            <p:cNvPr id="294" name="Line 247"/>
            <p:cNvSpPr>
              <a:spLocks noChangeShapeType="1"/>
            </p:cNvSpPr>
            <p:nvPr/>
          </p:nvSpPr>
          <p:spPr bwMode="auto">
            <a:xfrm flipV="1">
              <a:off x="2041" y="2290"/>
              <a:ext cx="544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295" name="Oval 248"/>
          <p:cNvSpPr>
            <a:spLocks noChangeArrowheads="1"/>
          </p:cNvSpPr>
          <p:nvPr/>
        </p:nvSpPr>
        <p:spPr bwMode="auto">
          <a:xfrm>
            <a:off x="1505000" y="2984674"/>
            <a:ext cx="122238" cy="1222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296" name="Text Box 255"/>
          <p:cNvSpPr txBox="1">
            <a:spLocks noChangeArrowheads="1"/>
          </p:cNvSpPr>
          <p:nvPr/>
        </p:nvSpPr>
        <p:spPr bwMode="auto">
          <a:xfrm>
            <a:off x="1220838" y="2329036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i="1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GB" sz="1400" b="1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7" name="Text Box 256"/>
          <p:cNvSpPr txBox="1">
            <a:spLocks noChangeArrowheads="1"/>
          </p:cNvSpPr>
          <p:nvPr/>
        </p:nvSpPr>
        <p:spPr bwMode="auto">
          <a:xfrm>
            <a:off x="1539925" y="2833861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i="1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GB" sz="1400" b="1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8" name="Text Box 257"/>
          <p:cNvSpPr txBox="1">
            <a:spLocks noChangeArrowheads="1"/>
          </p:cNvSpPr>
          <p:nvPr/>
        </p:nvSpPr>
        <p:spPr bwMode="auto">
          <a:xfrm>
            <a:off x="1660575" y="3425999"/>
            <a:ext cx="358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i="1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GB" sz="1400" b="1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" name="Text Box 258"/>
          <p:cNvSpPr txBox="1">
            <a:spLocks noChangeArrowheads="1"/>
          </p:cNvSpPr>
          <p:nvPr/>
        </p:nvSpPr>
        <p:spPr bwMode="auto">
          <a:xfrm>
            <a:off x="2232075" y="3735561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i="1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GB" sz="1400" b="1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0" name="Text Box 259"/>
          <p:cNvSpPr txBox="1">
            <a:spLocks noChangeArrowheads="1"/>
          </p:cNvSpPr>
          <p:nvPr/>
        </p:nvSpPr>
        <p:spPr bwMode="auto">
          <a:xfrm>
            <a:off x="3351263" y="4068936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i="1">
                <a:solidFill>
                  <a:srgbClr val="000000"/>
                </a:solidFill>
                <a:latin typeface="Times New Roman" pitchFamily="18" charset="0"/>
              </a:rPr>
              <a:t>5</a:t>
            </a:r>
            <a:endParaRPr lang="en-GB" sz="1400" b="1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2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grpSp>
        <p:nvGrpSpPr>
          <p:cNvPr id="301" name="300 Grupo"/>
          <p:cNvGrpSpPr/>
          <p:nvPr/>
        </p:nvGrpSpPr>
        <p:grpSpPr>
          <a:xfrm>
            <a:off x="287338" y="5157192"/>
            <a:ext cx="8775701" cy="576262"/>
            <a:chOff x="287338" y="5157192"/>
            <a:chExt cx="8775701" cy="576262"/>
          </a:xfrm>
        </p:grpSpPr>
        <p:sp>
          <p:nvSpPr>
            <p:cNvPr id="303" name="AutoShape 207"/>
            <p:cNvSpPr>
              <a:spLocks/>
            </p:cNvSpPr>
            <p:nvPr/>
          </p:nvSpPr>
          <p:spPr bwMode="auto">
            <a:xfrm rot="16200000">
              <a:off x="6331746" y="2929136"/>
              <a:ext cx="144462" cy="5318124"/>
            </a:xfrm>
            <a:prstGeom prst="leftBracket">
              <a:avLst>
                <a:gd name="adj" fmla="val 6277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4" name="Rectangle 208"/>
            <p:cNvSpPr>
              <a:spLocks noChangeArrowheads="1"/>
            </p:cNvSpPr>
            <p:nvPr/>
          </p:nvSpPr>
          <p:spPr bwMode="auto">
            <a:xfrm>
              <a:off x="287338" y="5157192"/>
              <a:ext cx="3240087" cy="287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400" b="1" dirty="0">
                  <a:latin typeface="Verdana" pitchFamily="34" charset="0"/>
                </a:rPr>
                <a:t>1. </a:t>
              </a:r>
              <a:r>
                <a:rPr lang="es-ES" sz="1400" b="1" dirty="0" smtClean="0">
                  <a:latin typeface="Verdana" pitchFamily="34" charset="0"/>
                </a:rPr>
                <a:t>TARGET BITRATE</a:t>
              </a:r>
              <a:endParaRPr lang="es-ES" sz="1400" b="1" dirty="0">
                <a:latin typeface="Verdana" pitchFamily="34" charset="0"/>
              </a:endParaRPr>
            </a:p>
          </p:txBody>
        </p:sp>
        <p:sp>
          <p:nvSpPr>
            <p:cNvPr id="305" name="Rectangle 209"/>
            <p:cNvSpPr>
              <a:spLocks noChangeArrowheads="1"/>
            </p:cNvSpPr>
            <p:nvPr/>
          </p:nvSpPr>
          <p:spPr bwMode="auto">
            <a:xfrm>
              <a:off x="576263" y="5444529"/>
              <a:ext cx="3241675" cy="28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400" b="1" i="1" dirty="0">
                  <a:latin typeface="Verdana" pitchFamily="34" charset="0"/>
                  <a:sym typeface="Wingdings" pitchFamily="2" charset="2"/>
                </a:rPr>
                <a:t> </a:t>
              </a:r>
              <a:r>
                <a:rPr lang="es-ES" sz="1400" b="1" i="1" dirty="0" err="1" smtClean="0">
                  <a:latin typeface="Verdana" pitchFamily="34" charset="0"/>
                  <a:sym typeface="Wingdings" pitchFamily="2" charset="2"/>
                </a:rPr>
                <a:t>Quality</a:t>
              </a:r>
              <a:r>
                <a:rPr lang="es-ES" sz="1400" b="1" i="1" dirty="0" smtClean="0">
                  <a:latin typeface="Verdana" pitchFamily="34" charset="0"/>
                  <a:sym typeface="Wingdings" pitchFamily="2" charset="2"/>
                </a:rPr>
                <a:t> </a:t>
              </a:r>
              <a:r>
                <a:rPr lang="es-ES" sz="1400" b="1" i="1" dirty="0" err="1" smtClean="0">
                  <a:latin typeface="Verdana" pitchFamily="34" charset="0"/>
                  <a:sym typeface="Wingdings" pitchFamily="2" charset="2"/>
                </a:rPr>
                <a:t>maximization</a:t>
              </a:r>
              <a:endParaRPr lang="es-ES" sz="1400" b="1" i="1" dirty="0">
                <a:latin typeface="Verdana" pitchFamily="34" charset="0"/>
              </a:endParaRPr>
            </a:p>
          </p:txBody>
        </p:sp>
      </p:grpSp>
      <p:grpSp>
        <p:nvGrpSpPr>
          <p:cNvPr id="306" name="305 Grupo"/>
          <p:cNvGrpSpPr/>
          <p:nvPr/>
        </p:nvGrpSpPr>
        <p:grpSpPr>
          <a:xfrm>
            <a:off x="287338" y="5805264"/>
            <a:ext cx="4212654" cy="719435"/>
            <a:chOff x="287338" y="5805264"/>
            <a:chExt cx="4212654" cy="719435"/>
          </a:xfrm>
        </p:grpSpPr>
        <p:sp>
          <p:nvSpPr>
            <p:cNvPr id="307" name="Rectangle 224"/>
            <p:cNvSpPr>
              <a:spLocks noChangeArrowheads="1"/>
            </p:cNvSpPr>
            <p:nvPr/>
          </p:nvSpPr>
          <p:spPr bwMode="auto">
            <a:xfrm>
              <a:off x="287338" y="5877917"/>
              <a:ext cx="3240087" cy="287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400" b="1" dirty="0">
                  <a:latin typeface="Verdana" pitchFamily="34" charset="0"/>
                </a:rPr>
                <a:t>2. </a:t>
              </a:r>
              <a:r>
                <a:rPr lang="es-ES" sz="1400" b="1" dirty="0" smtClean="0">
                  <a:latin typeface="Verdana" pitchFamily="34" charset="0"/>
                </a:rPr>
                <a:t>TARGET QUALITY</a:t>
              </a:r>
              <a:endParaRPr lang="es-ES" sz="1400" b="1" dirty="0">
                <a:latin typeface="Verdana" pitchFamily="34" charset="0"/>
              </a:endParaRPr>
            </a:p>
          </p:txBody>
        </p:sp>
        <p:sp>
          <p:nvSpPr>
            <p:cNvPr id="308" name="Rectangle 225"/>
            <p:cNvSpPr>
              <a:spLocks noChangeArrowheads="1"/>
            </p:cNvSpPr>
            <p:nvPr/>
          </p:nvSpPr>
          <p:spPr bwMode="auto">
            <a:xfrm>
              <a:off x="576263" y="6165254"/>
              <a:ext cx="3241675" cy="28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400" b="1" i="1" dirty="0">
                  <a:latin typeface="Verdana" pitchFamily="34" charset="0"/>
                  <a:sym typeface="Wingdings" pitchFamily="2" charset="2"/>
                </a:rPr>
                <a:t> </a:t>
              </a:r>
              <a:r>
                <a:rPr lang="es-ES" sz="1400" b="1" i="1" dirty="0" err="1" smtClean="0">
                  <a:latin typeface="Verdana" pitchFamily="34" charset="0"/>
                </a:rPr>
                <a:t>Bitrate</a:t>
              </a:r>
              <a:r>
                <a:rPr lang="es-ES" sz="1400" b="1" i="1" dirty="0" smtClean="0">
                  <a:latin typeface="Verdana" pitchFamily="34" charset="0"/>
                </a:rPr>
                <a:t> </a:t>
              </a:r>
              <a:r>
                <a:rPr lang="es-ES" sz="1400" b="1" i="1" dirty="0" err="1" smtClean="0">
                  <a:latin typeface="Verdana" pitchFamily="34" charset="0"/>
                </a:rPr>
                <a:t>minimization</a:t>
              </a:r>
              <a:endParaRPr lang="es-ES" sz="1400" b="1" i="1" dirty="0">
                <a:latin typeface="Verdana" pitchFamily="34" charset="0"/>
              </a:endParaRPr>
            </a:p>
          </p:txBody>
        </p:sp>
        <p:grpSp>
          <p:nvGrpSpPr>
            <p:cNvPr id="309" name="Group 226"/>
            <p:cNvGrpSpPr>
              <a:grpSpLocks/>
            </p:cNvGrpSpPr>
            <p:nvPr/>
          </p:nvGrpSpPr>
          <p:grpSpPr bwMode="auto">
            <a:xfrm>
              <a:off x="3823380" y="5805264"/>
              <a:ext cx="676612" cy="719435"/>
              <a:chOff x="1270" y="1383"/>
              <a:chExt cx="2540" cy="2541"/>
            </a:xfrm>
          </p:grpSpPr>
          <p:pic>
            <p:nvPicPr>
              <p:cNvPr id="310" name="Picture 227" descr="n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" y="1383"/>
                <a:ext cx="2540" cy="2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1" name="Rectangle 228"/>
              <p:cNvSpPr>
                <a:spLocks noChangeArrowheads="1"/>
              </p:cNvSpPr>
              <p:nvPr/>
            </p:nvSpPr>
            <p:spPr bwMode="auto">
              <a:xfrm>
                <a:off x="1270" y="1383"/>
                <a:ext cx="2540" cy="254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42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273" grpId="0"/>
      <p:bldP spid="274" grpId="0"/>
      <p:bldP spid="275" grpId="0"/>
      <p:bldP spid="276" grpId="0"/>
      <p:bldP spid="286" grpId="0" animBg="1"/>
      <p:bldP spid="287" grpId="0" animBg="1"/>
      <p:bldP spid="288" grpId="0" animBg="1"/>
      <p:bldP spid="289" grpId="0" animBg="1"/>
      <p:bldP spid="290" grpId="0" animBg="1"/>
      <p:bldP spid="295" grpId="0" animBg="1"/>
      <p:bldP spid="296" grpId="0"/>
      <p:bldP spid="297" grpId="0"/>
      <p:bldP spid="298" grpId="0"/>
      <p:bldP spid="299" grpId="0"/>
      <p:bldP spid="3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roup 218"/>
          <p:cNvGrpSpPr>
            <a:grpSpLocks/>
          </p:cNvGrpSpPr>
          <p:nvPr/>
        </p:nvGrpSpPr>
        <p:grpSpPr bwMode="auto">
          <a:xfrm>
            <a:off x="513827" y="856809"/>
            <a:ext cx="6397625" cy="935038"/>
            <a:chOff x="330" y="820"/>
            <a:chExt cx="4030" cy="589"/>
          </a:xfrm>
        </p:grpSpPr>
        <p:sp>
          <p:nvSpPr>
            <p:cNvPr id="259" name="Rectangle 219"/>
            <p:cNvSpPr>
              <a:spLocks noChangeArrowheads="1"/>
            </p:cNvSpPr>
            <p:nvPr/>
          </p:nvSpPr>
          <p:spPr bwMode="auto">
            <a:xfrm>
              <a:off x="330" y="820"/>
              <a:ext cx="4030" cy="1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3" name="Line 220"/>
            <p:cNvSpPr>
              <a:spLocks noChangeShapeType="1"/>
            </p:cNvSpPr>
            <p:nvPr/>
          </p:nvSpPr>
          <p:spPr bwMode="auto">
            <a:xfrm>
              <a:off x="330" y="820"/>
              <a:ext cx="379" cy="4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4" name="Line 221"/>
            <p:cNvSpPr>
              <a:spLocks noChangeShapeType="1"/>
            </p:cNvSpPr>
            <p:nvPr/>
          </p:nvSpPr>
          <p:spPr bwMode="auto">
            <a:xfrm>
              <a:off x="330" y="938"/>
              <a:ext cx="379" cy="4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5" name="Line 222"/>
            <p:cNvSpPr>
              <a:spLocks noChangeShapeType="1"/>
            </p:cNvSpPr>
            <p:nvPr/>
          </p:nvSpPr>
          <p:spPr bwMode="auto">
            <a:xfrm flipH="1">
              <a:off x="4020" y="825"/>
              <a:ext cx="34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6" name="Line 223"/>
            <p:cNvSpPr>
              <a:spLocks noChangeShapeType="1"/>
            </p:cNvSpPr>
            <p:nvPr/>
          </p:nvSpPr>
          <p:spPr bwMode="auto">
            <a:xfrm flipH="1">
              <a:off x="4020" y="935"/>
              <a:ext cx="340" cy="4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7" name="Rectangle 224"/>
            <p:cNvSpPr>
              <a:spLocks noChangeArrowheads="1"/>
            </p:cNvSpPr>
            <p:nvPr/>
          </p:nvSpPr>
          <p:spPr bwMode="auto">
            <a:xfrm>
              <a:off x="709" y="1227"/>
              <a:ext cx="543" cy="1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8" name="Rectangle 225"/>
            <p:cNvSpPr>
              <a:spLocks noChangeArrowheads="1"/>
            </p:cNvSpPr>
            <p:nvPr/>
          </p:nvSpPr>
          <p:spPr bwMode="auto">
            <a:xfrm>
              <a:off x="1298" y="1228"/>
              <a:ext cx="409" cy="1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9" name="Rectangle 226"/>
            <p:cNvSpPr>
              <a:spLocks noChangeArrowheads="1"/>
            </p:cNvSpPr>
            <p:nvPr/>
          </p:nvSpPr>
          <p:spPr bwMode="auto">
            <a:xfrm>
              <a:off x="1753" y="1228"/>
              <a:ext cx="770" cy="1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70" name="Rectangle 227"/>
            <p:cNvSpPr>
              <a:spLocks noChangeArrowheads="1"/>
            </p:cNvSpPr>
            <p:nvPr/>
          </p:nvSpPr>
          <p:spPr bwMode="auto">
            <a:xfrm>
              <a:off x="2568" y="1228"/>
              <a:ext cx="499" cy="1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71" name="Rectangle 228"/>
            <p:cNvSpPr>
              <a:spLocks noChangeArrowheads="1"/>
            </p:cNvSpPr>
            <p:nvPr/>
          </p:nvSpPr>
          <p:spPr bwMode="auto">
            <a:xfrm>
              <a:off x="3113" y="1228"/>
              <a:ext cx="907" cy="1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272" name="Text Box 229"/>
          <p:cNvSpPr txBox="1">
            <a:spLocks noChangeArrowheads="1"/>
          </p:cNvSpPr>
          <p:nvPr/>
        </p:nvSpPr>
        <p:spPr bwMode="auto">
          <a:xfrm>
            <a:off x="1115616" y="1470174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GB" b="1" i="1" dirty="0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73" name="Text Box 230"/>
          <p:cNvSpPr txBox="1">
            <a:spLocks noChangeArrowheads="1"/>
          </p:cNvSpPr>
          <p:nvPr/>
        </p:nvSpPr>
        <p:spPr bwMode="auto">
          <a:xfrm>
            <a:off x="2988866" y="1478111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74" name="Text Box 231"/>
          <p:cNvSpPr txBox="1">
            <a:spLocks noChangeArrowheads="1"/>
          </p:cNvSpPr>
          <p:nvPr/>
        </p:nvSpPr>
        <p:spPr bwMode="auto">
          <a:xfrm>
            <a:off x="3996929" y="1470174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75" name="Text Box 232"/>
          <p:cNvSpPr txBox="1">
            <a:spLocks noChangeArrowheads="1"/>
          </p:cNvSpPr>
          <p:nvPr/>
        </p:nvSpPr>
        <p:spPr bwMode="auto">
          <a:xfrm>
            <a:off x="5147866" y="1478111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76" name="Text Box 233"/>
          <p:cNvSpPr txBox="1">
            <a:spLocks noChangeArrowheads="1"/>
          </p:cNvSpPr>
          <p:nvPr/>
        </p:nvSpPr>
        <p:spPr bwMode="auto">
          <a:xfrm>
            <a:off x="1979216" y="1478111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grpSp>
        <p:nvGrpSpPr>
          <p:cNvPr id="18" name="17 Grupo"/>
          <p:cNvGrpSpPr/>
          <p:nvPr/>
        </p:nvGrpSpPr>
        <p:grpSpPr>
          <a:xfrm>
            <a:off x="971600" y="2041699"/>
            <a:ext cx="3067050" cy="2611437"/>
            <a:chOff x="971600" y="2041699"/>
            <a:chExt cx="3067050" cy="2611437"/>
          </a:xfrm>
        </p:grpSpPr>
        <p:sp>
          <p:nvSpPr>
            <p:cNvPr id="281" name="Line 234"/>
            <p:cNvSpPr>
              <a:spLocks noChangeShapeType="1"/>
            </p:cNvSpPr>
            <p:nvPr/>
          </p:nvSpPr>
          <p:spPr bwMode="auto">
            <a:xfrm>
              <a:off x="1187500" y="4489624"/>
              <a:ext cx="24479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282" name="Group 235"/>
            <p:cNvGrpSpPr>
              <a:grpSpLocks/>
            </p:cNvGrpSpPr>
            <p:nvPr/>
          </p:nvGrpSpPr>
          <p:grpSpPr bwMode="auto">
            <a:xfrm>
              <a:off x="971600" y="2041699"/>
              <a:ext cx="3067050" cy="2611437"/>
              <a:chOff x="1406" y="1519"/>
              <a:chExt cx="1932" cy="1645"/>
            </a:xfrm>
          </p:grpSpPr>
          <p:sp>
            <p:nvSpPr>
              <p:cNvPr id="283" name="Line 236"/>
              <p:cNvSpPr>
                <a:spLocks noChangeShapeType="1"/>
              </p:cNvSpPr>
              <p:nvPr/>
            </p:nvSpPr>
            <p:spPr bwMode="auto">
              <a:xfrm>
                <a:off x="1542" y="1746"/>
                <a:ext cx="0" cy="13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4" name="Text Box 237"/>
              <p:cNvSpPr txBox="1">
                <a:spLocks noChangeArrowheads="1"/>
              </p:cNvSpPr>
              <p:nvPr/>
            </p:nvSpPr>
            <p:spPr bwMode="auto">
              <a:xfrm>
                <a:off x="3066" y="2933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b="1" i="1">
                    <a:solidFill>
                      <a:srgbClr val="000000"/>
                    </a:solidFill>
                    <a:latin typeface="Times New Roman" pitchFamily="18" charset="0"/>
                  </a:rPr>
                  <a:t>R</a:t>
                </a:r>
                <a:endParaRPr lang="en-GB" b="1" i="1" baseline="30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" name="Text Box 238"/>
              <p:cNvSpPr txBox="1">
                <a:spLocks noChangeArrowheads="1"/>
              </p:cNvSpPr>
              <p:nvPr/>
            </p:nvSpPr>
            <p:spPr bwMode="auto">
              <a:xfrm>
                <a:off x="1406" y="1519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b="1" i="1">
                    <a:solidFill>
                      <a:srgbClr val="000000"/>
                    </a:solidFill>
                    <a:latin typeface="Times New Roman" pitchFamily="18" charset="0"/>
                  </a:rPr>
                  <a:t>D</a:t>
                </a:r>
                <a:endParaRPr lang="en-GB" b="1" i="1" baseline="30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0" name="29 Grupo"/>
          <p:cNvGrpSpPr/>
          <p:nvPr/>
        </p:nvGrpSpPr>
        <p:grpSpPr>
          <a:xfrm>
            <a:off x="1187624" y="2580655"/>
            <a:ext cx="2771775" cy="1720761"/>
            <a:chOff x="1187624" y="2580655"/>
            <a:chExt cx="2771775" cy="1720761"/>
          </a:xfrm>
        </p:grpSpPr>
        <p:sp>
          <p:nvSpPr>
            <p:cNvPr id="303" name="Freeform 245"/>
            <p:cNvSpPr>
              <a:spLocks/>
            </p:cNvSpPr>
            <p:nvPr/>
          </p:nvSpPr>
          <p:spPr bwMode="auto">
            <a:xfrm>
              <a:off x="1187624" y="2580655"/>
              <a:ext cx="2771775" cy="1712417"/>
            </a:xfrm>
            <a:custGeom>
              <a:avLst/>
              <a:gdLst>
                <a:gd name="T0" fmla="*/ 0 w 1407"/>
                <a:gd name="T1" fmla="*/ 0 h 1180"/>
                <a:gd name="T2" fmla="*/ 318 w 1407"/>
                <a:gd name="T3" fmla="*/ 771 h 1180"/>
                <a:gd name="T4" fmla="*/ 1407 w 1407"/>
                <a:gd name="T5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7" h="1180">
                  <a:moveTo>
                    <a:pt x="0" y="0"/>
                  </a:moveTo>
                  <a:cubicBezTo>
                    <a:pt x="42" y="287"/>
                    <a:pt x="84" y="574"/>
                    <a:pt x="318" y="771"/>
                  </a:cubicBezTo>
                  <a:cubicBezTo>
                    <a:pt x="552" y="968"/>
                    <a:pt x="979" y="1074"/>
                    <a:pt x="1407" y="1180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4" name="Oval 239"/>
            <p:cNvSpPr>
              <a:spLocks noChangeArrowheads="1"/>
            </p:cNvSpPr>
            <p:nvPr/>
          </p:nvSpPr>
          <p:spPr bwMode="auto">
            <a:xfrm>
              <a:off x="1252614" y="2996952"/>
              <a:ext cx="73025" cy="7302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5" name="Oval 241"/>
            <p:cNvSpPr>
              <a:spLocks noChangeArrowheads="1"/>
            </p:cNvSpPr>
            <p:nvPr/>
          </p:nvSpPr>
          <p:spPr bwMode="auto">
            <a:xfrm>
              <a:off x="3168352" y="4108846"/>
              <a:ext cx="73025" cy="7302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6" name="Oval 242"/>
            <p:cNvSpPr>
              <a:spLocks noChangeArrowheads="1"/>
            </p:cNvSpPr>
            <p:nvPr/>
          </p:nvSpPr>
          <p:spPr bwMode="auto">
            <a:xfrm>
              <a:off x="1904478" y="3723300"/>
              <a:ext cx="73025" cy="7302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" name="Oval 243"/>
            <p:cNvSpPr>
              <a:spLocks noChangeArrowheads="1"/>
            </p:cNvSpPr>
            <p:nvPr/>
          </p:nvSpPr>
          <p:spPr bwMode="auto">
            <a:xfrm>
              <a:off x="3742382" y="4228391"/>
              <a:ext cx="73025" cy="7302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1361355" y="2420887"/>
            <a:ext cx="2022672" cy="2068735"/>
            <a:chOff x="1361355" y="2420887"/>
            <a:chExt cx="2022672" cy="2068735"/>
          </a:xfrm>
        </p:grpSpPr>
        <p:sp>
          <p:nvSpPr>
            <p:cNvPr id="302" name="Freeform 245"/>
            <p:cNvSpPr>
              <a:spLocks/>
            </p:cNvSpPr>
            <p:nvPr/>
          </p:nvSpPr>
          <p:spPr bwMode="auto">
            <a:xfrm>
              <a:off x="1368426" y="2420887"/>
              <a:ext cx="2015601" cy="2068735"/>
            </a:xfrm>
            <a:custGeom>
              <a:avLst/>
              <a:gdLst>
                <a:gd name="T0" fmla="*/ 0 w 1407"/>
                <a:gd name="T1" fmla="*/ 0 h 1180"/>
                <a:gd name="T2" fmla="*/ 318 w 1407"/>
                <a:gd name="T3" fmla="*/ 771 h 1180"/>
                <a:gd name="T4" fmla="*/ 1407 w 1407"/>
                <a:gd name="T5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7" h="1180">
                  <a:moveTo>
                    <a:pt x="0" y="0"/>
                  </a:moveTo>
                  <a:cubicBezTo>
                    <a:pt x="42" y="287"/>
                    <a:pt x="84" y="574"/>
                    <a:pt x="318" y="771"/>
                  </a:cubicBezTo>
                  <a:cubicBezTo>
                    <a:pt x="552" y="968"/>
                    <a:pt x="979" y="1074"/>
                    <a:pt x="1407" y="1180"/>
                  </a:cubicBezTo>
                </a:path>
              </a:pathLst>
            </a:custGeom>
            <a:noFill/>
            <a:ln w="9525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" name="Oval 239"/>
            <p:cNvSpPr>
              <a:spLocks noChangeArrowheads="1"/>
            </p:cNvSpPr>
            <p:nvPr/>
          </p:nvSpPr>
          <p:spPr bwMode="auto">
            <a:xfrm>
              <a:off x="1361355" y="2607495"/>
              <a:ext cx="73025" cy="7302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9" name="Oval 241"/>
            <p:cNvSpPr>
              <a:spLocks noChangeArrowheads="1"/>
            </p:cNvSpPr>
            <p:nvPr/>
          </p:nvSpPr>
          <p:spPr bwMode="auto">
            <a:xfrm>
              <a:off x="1931068" y="3868934"/>
              <a:ext cx="73025" cy="7302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0" name="Oval 242"/>
            <p:cNvSpPr>
              <a:spLocks noChangeArrowheads="1"/>
            </p:cNvSpPr>
            <p:nvPr/>
          </p:nvSpPr>
          <p:spPr bwMode="auto">
            <a:xfrm>
              <a:off x="2536998" y="4182549"/>
              <a:ext cx="73025" cy="7302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1" name="Oval 243"/>
            <p:cNvSpPr>
              <a:spLocks noChangeArrowheads="1"/>
            </p:cNvSpPr>
            <p:nvPr/>
          </p:nvSpPr>
          <p:spPr bwMode="auto">
            <a:xfrm>
              <a:off x="3131840" y="4385259"/>
              <a:ext cx="73025" cy="7302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4" name="43 Grupo"/>
          <p:cNvGrpSpPr/>
          <p:nvPr/>
        </p:nvGrpSpPr>
        <p:grpSpPr>
          <a:xfrm>
            <a:off x="1228775" y="2473499"/>
            <a:ext cx="2406652" cy="1947862"/>
            <a:chOff x="1228775" y="2473499"/>
            <a:chExt cx="2406652" cy="1947862"/>
          </a:xfrm>
        </p:grpSpPr>
        <p:sp>
          <p:nvSpPr>
            <p:cNvPr id="286" name="Oval 239"/>
            <p:cNvSpPr>
              <a:spLocks noChangeArrowheads="1"/>
            </p:cNvSpPr>
            <p:nvPr/>
          </p:nvSpPr>
          <p:spPr bwMode="auto">
            <a:xfrm>
              <a:off x="1228775" y="2492549"/>
              <a:ext cx="73025" cy="730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8" name="Oval 241"/>
            <p:cNvSpPr>
              <a:spLocks noChangeArrowheads="1"/>
            </p:cNvSpPr>
            <p:nvPr/>
          </p:nvSpPr>
          <p:spPr bwMode="auto">
            <a:xfrm>
              <a:off x="1671688" y="3643486"/>
              <a:ext cx="73025" cy="730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9" name="Oval 242"/>
            <p:cNvSpPr>
              <a:spLocks noChangeArrowheads="1"/>
            </p:cNvSpPr>
            <p:nvPr/>
          </p:nvSpPr>
          <p:spPr bwMode="auto">
            <a:xfrm>
              <a:off x="2268588" y="4002261"/>
              <a:ext cx="73025" cy="730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0" name="Oval 243"/>
            <p:cNvSpPr>
              <a:spLocks noChangeArrowheads="1"/>
            </p:cNvSpPr>
            <p:nvPr/>
          </p:nvSpPr>
          <p:spPr bwMode="auto">
            <a:xfrm>
              <a:off x="3440163" y="4348336"/>
              <a:ext cx="73025" cy="730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2" name="Freeform 245"/>
            <p:cNvSpPr>
              <a:spLocks/>
            </p:cNvSpPr>
            <p:nvPr/>
          </p:nvSpPr>
          <p:spPr bwMode="auto">
            <a:xfrm>
              <a:off x="1258939" y="2473499"/>
              <a:ext cx="2376488" cy="1944687"/>
            </a:xfrm>
            <a:custGeom>
              <a:avLst/>
              <a:gdLst>
                <a:gd name="T0" fmla="*/ 0 w 1407"/>
                <a:gd name="T1" fmla="*/ 0 h 1180"/>
                <a:gd name="T2" fmla="*/ 318 w 1407"/>
                <a:gd name="T3" fmla="*/ 771 h 1180"/>
                <a:gd name="T4" fmla="*/ 1407 w 1407"/>
                <a:gd name="T5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7" h="1180">
                  <a:moveTo>
                    <a:pt x="0" y="0"/>
                  </a:moveTo>
                  <a:cubicBezTo>
                    <a:pt x="42" y="287"/>
                    <a:pt x="84" y="574"/>
                    <a:pt x="318" y="771"/>
                  </a:cubicBezTo>
                  <a:cubicBezTo>
                    <a:pt x="552" y="968"/>
                    <a:pt x="979" y="1074"/>
                    <a:pt x="1407" y="11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12" name="Rectangle 3"/>
          <p:cNvSpPr>
            <a:spLocks noChangeArrowheads="1"/>
          </p:cNvSpPr>
          <p:nvPr/>
        </p:nvSpPr>
        <p:spPr bwMode="auto">
          <a:xfrm>
            <a:off x="107504" y="5022175"/>
            <a:ext cx="8594245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>
            <a:spAutoFit/>
          </a:bodyPr>
          <a:lstStyle/>
          <a:p>
            <a:pPr marL="0" lvl="1">
              <a:spcBef>
                <a:spcPts val="600"/>
              </a:spcBef>
            </a:pPr>
            <a:r>
              <a:rPr lang="es-ES" sz="1600" dirty="0" err="1" smtClean="0">
                <a:latin typeface="+mn-lt"/>
              </a:rPr>
              <a:t>Lagrange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multiplier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optimization</a:t>
            </a:r>
            <a:r>
              <a:rPr lang="es-ES" sz="1600" dirty="0" smtClean="0">
                <a:latin typeface="+mn-lt"/>
              </a:rPr>
              <a:t>:</a:t>
            </a:r>
            <a:endParaRPr lang="ca-E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803275" lvl="3" indent="-342900">
              <a:spcBef>
                <a:spcPts val="600"/>
              </a:spcBef>
              <a:buFont typeface="+mj-lt"/>
              <a:buAutoNum type="arabicPeriod"/>
            </a:pPr>
            <a:r>
              <a:rPr lang="es-ES" sz="1600" dirty="0" smtClean="0">
                <a:latin typeface="+mn-lt"/>
              </a:rPr>
              <a:t>Determine </a:t>
            </a:r>
            <a:r>
              <a:rPr lang="es-ES" sz="1600" dirty="0" err="1" smtClean="0">
                <a:latin typeface="+mn-lt"/>
              </a:rPr>
              <a:t>the</a:t>
            </a:r>
            <a:r>
              <a:rPr lang="es-ES" sz="1600" dirty="0" smtClean="0">
                <a:latin typeface="+mn-lt"/>
              </a:rPr>
              <a:t> ”</a:t>
            </a:r>
            <a:r>
              <a:rPr lang="es-ES" sz="1600" dirty="0" err="1" smtClean="0">
                <a:latin typeface="+mn-lt"/>
              </a:rPr>
              <a:t>convex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hull</a:t>
            </a:r>
            <a:r>
              <a:rPr lang="es-ES" sz="1600" dirty="0" smtClean="0">
                <a:latin typeface="+mn-lt"/>
              </a:rPr>
              <a:t>” </a:t>
            </a:r>
            <a:r>
              <a:rPr lang="es-ES" sz="1600" dirty="0" err="1" smtClean="0">
                <a:latin typeface="+mn-lt"/>
              </a:rPr>
              <a:t>for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all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codeblocks</a:t>
            </a:r>
            <a:endParaRPr lang="ca-E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803275" lvl="3" indent="-342900">
              <a:spcBef>
                <a:spcPts val="600"/>
              </a:spcBef>
              <a:buFont typeface="+mj-lt"/>
              <a:buAutoNum type="arabicPeriod"/>
            </a:pPr>
            <a:r>
              <a:rPr lang="es-ES" sz="1600" dirty="0" smtClean="0">
                <a:latin typeface="+mn-lt"/>
              </a:rPr>
              <a:t>Compute </a:t>
            </a:r>
            <a:r>
              <a:rPr lang="es-ES" sz="1600" dirty="0" err="1" smtClean="0">
                <a:latin typeface="+mn-lt"/>
              </a:rPr>
              <a:t>the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slope</a:t>
            </a:r>
            <a:r>
              <a:rPr lang="es-ES" sz="1600" dirty="0" smtClean="0">
                <a:latin typeface="+mn-lt"/>
              </a:rPr>
              <a:t> of </a:t>
            </a:r>
            <a:r>
              <a:rPr lang="es-ES" sz="1600" dirty="0" err="1" smtClean="0">
                <a:latin typeface="+mn-lt"/>
              </a:rPr>
              <a:t>all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codestream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segments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on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the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convex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hull</a:t>
            </a:r>
            <a:endParaRPr lang="ca-E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803275" lvl="3" indent="-342900">
              <a:spcBef>
                <a:spcPts val="600"/>
              </a:spcBef>
              <a:buFont typeface="+mj-lt"/>
              <a:buAutoNum type="arabicPeriod"/>
            </a:pPr>
            <a:r>
              <a:rPr lang="es-ES" sz="1600" dirty="0" err="1" smtClean="0">
                <a:latin typeface="+mn-lt"/>
              </a:rPr>
              <a:t>Select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segments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with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highest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slope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until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reaching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the</a:t>
            </a:r>
            <a:r>
              <a:rPr lang="es-ES" sz="1600" dirty="0" smtClean="0">
                <a:latin typeface="+mn-lt"/>
              </a:rPr>
              <a:t> target </a:t>
            </a:r>
            <a:r>
              <a:rPr lang="es-ES" sz="1600" dirty="0" err="1" smtClean="0">
                <a:latin typeface="+mn-lt"/>
              </a:rPr>
              <a:t>bitrate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or</a:t>
            </a:r>
            <a:r>
              <a:rPr lang="es-ES" sz="1600" dirty="0" smtClean="0">
                <a:latin typeface="+mn-lt"/>
              </a:rPr>
              <a:t> </a:t>
            </a:r>
            <a:r>
              <a:rPr lang="es-ES" sz="1600" dirty="0" err="1" smtClean="0">
                <a:latin typeface="+mn-lt"/>
              </a:rPr>
              <a:t>quality</a:t>
            </a:r>
            <a:endParaRPr lang="ca-E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87" name="86 Conector recto"/>
          <p:cNvCxnSpPr/>
          <p:nvPr/>
        </p:nvCxnSpPr>
        <p:spPr>
          <a:xfrm>
            <a:off x="996032" y="2381784"/>
            <a:ext cx="611535" cy="137638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9" name="8198 Grupo"/>
          <p:cNvGrpSpPr/>
          <p:nvPr/>
        </p:nvGrpSpPr>
        <p:grpSpPr>
          <a:xfrm>
            <a:off x="1227188" y="2486546"/>
            <a:ext cx="205605" cy="577428"/>
            <a:chOff x="1227188" y="2486546"/>
            <a:chExt cx="205605" cy="577428"/>
          </a:xfrm>
        </p:grpSpPr>
        <p:sp>
          <p:nvSpPr>
            <p:cNvPr id="315" name="Oval 239"/>
            <p:cNvSpPr>
              <a:spLocks noChangeArrowheads="1"/>
            </p:cNvSpPr>
            <p:nvPr/>
          </p:nvSpPr>
          <p:spPr bwMode="auto">
            <a:xfrm>
              <a:off x="1251027" y="2990949"/>
              <a:ext cx="73025" cy="73025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1" name="Oval 239"/>
            <p:cNvSpPr>
              <a:spLocks noChangeArrowheads="1"/>
            </p:cNvSpPr>
            <p:nvPr/>
          </p:nvSpPr>
          <p:spPr bwMode="auto">
            <a:xfrm>
              <a:off x="1359768" y="2601492"/>
              <a:ext cx="73025" cy="73025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6" name="Oval 239"/>
            <p:cNvSpPr>
              <a:spLocks noChangeArrowheads="1"/>
            </p:cNvSpPr>
            <p:nvPr/>
          </p:nvSpPr>
          <p:spPr bwMode="auto">
            <a:xfrm>
              <a:off x="1227188" y="2486546"/>
              <a:ext cx="73025" cy="7302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8200" name="8199 Grupo"/>
          <p:cNvGrpSpPr/>
          <p:nvPr/>
        </p:nvGrpSpPr>
        <p:grpSpPr>
          <a:xfrm>
            <a:off x="1670101" y="3637483"/>
            <a:ext cx="2143719" cy="814798"/>
            <a:chOff x="1670101" y="3637483"/>
            <a:chExt cx="2143719" cy="814798"/>
          </a:xfrm>
        </p:grpSpPr>
        <p:sp>
          <p:nvSpPr>
            <p:cNvPr id="316" name="Oval 241"/>
            <p:cNvSpPr>
              <a:spLocks noChangeArrowheads="1"/>
            </p:cNvSpPr>
            <p:nvPr/>
          </p:nvSpPr>
          <p:spPr bwMode="auto">
            <a:xfrm>
              <a:off x="3166765" y="4102843"/>
              <a:ext cx="73025" cy="73025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" name="Oval 242"/>
            <p:cNvSpPr>
              <a:spLocks noChangeArrowheads="1"/>
            </p:cNvSpPr>
            <p:nvPr/>
          </p:nvSpPr>
          <p:spPr bwMode="auto">
            <a:xfrm>
              <a:off x="1902891" y="3717297"/>
              <a:ext cx="73025" cy="73025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8" name="Oval 243"/>
            <p:cNvSpPr>
              <a:spLocks noChangeArrowheads="1"/>
            </p:cNvSpPr>
            <p:nvPr/>
          </p:nvSpPr>
          <p:spPr bwMode="auto">
            <a:xfrm>
              <a:off x="3740795" y="4222388"/>
              <a:ext cx="73025" cy="73025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2" name="Oval 241"/>
            <p:cNvSpPr>
              <a:spLocks noChangeArrowheads="1"/>
            </p:cNvSpPr>
            <p:nvPr/>
          </p:nvSpPr>
          <p:spPr bwMode="auto">
            <a:xfrm>
              <a:off x="1929481" y="3862931"/>
              <a:ext cx="73025" cy="73025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3" name="Oval 242"/>
            <p:cNvSpPr>
              <a:spLocks noChangeArrowheads="1"/>
            </p:cNvSpPr>
            <p:nvPr/>
          </p:nvSpPr>
          <p:spPr bwMode="auto">
            <a:xfrm>
              <a:off x="2535411" y="4176546"/>
              <a:ext cx="73025" cy="73025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4" name="Oval 243"/>
            <p:cNvSpPr>
              <a:spLocks noChangeArrowheads="1"/>
            </p:cNvSpPr>
            <p:nvPr/>
          </p:nvSpPr>
          <p:spPr bwMode="auto">
            <a:xfrm>
              <a:off x="3130253" y="4379256"/>
              <a:ext cx="73025" cy="73025"/>
            </a:xfrm>
            <a:prstGeom prst="ellipse">
              <a:avLst/>
            </a:prstGeom>
            <a:solidFill>
              <a:srgbClr val="0070C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" name="Oval 241"/>
            <p:cNvSpPr>
              <a:spLocks noChangeArrowheads="1"/>
            </p:cNvSpPr>
            <p:nvPr/>
          </p:nvSpPr>
          <p:spPr bwMode="auto">
            <a:xfrm>
              <a:off x="1670101" y="3637483"/>
              <a:ext cx="73025" cy="7302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8" name="Oval 242"/>
            <p:cNvSpPr>
              <a:spLocks noChangeArrowheads="1"/>
            </p:cNvSpPr>
            <p:nvPr/>
          </p:nvSpPr>
          <p:spPr bwMode="auto">
            <a:xfrm>
              <a:off x="2267001" y="3996258"/>
              <a:ext cx="73025" cy="7302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9" name="Oval 243"/>
            <p:cNvSpPr>
              <a:spLocks noChangeArrowheads="1"/>
            </p:cNvSpPr>
            <p:nvPr/>
          </p:nvSpPr>
          <p:spPr bwMode="auto">
            <a:xfrm>
              <a:off x="3438576" y="4342333"/>
              <a:ext cx="73025" cy="7302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82" name="Rectangle 18"/>
          <p:cNvSpPr>
            <a:spLocks noChangeArrowheads="1"/>
          </p:cNvSpPr>
          <p:nvPr/>
        </p:nvSpPr>
        <p:spPr bwMode="auto">
          <a:xfrm>
            <a:off x="605968" y="894761"/>
            <a:ext cx="503238" cy="12065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3" name="Rectangle 19"/>
          <p:cNvSpPr>
            <a:spLocks noChangeArrowheads="1"/>
          </p:cNvSpPr>
          <p:nvPr/>
        </p:nvSpPr>
        <p:spPr bwMode="auto">
          <a:xfrm>
            <a:off x="1182231" y="894761"/>
            <a:ext cx="358775" cy="12065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4" name="Rectangle 20"/>
          <p:cNvSpPr>
            <a:spLocks noChangeArrowheads="1"/>
          </p:cNvSpPr>
          <p:nvPr/>
        </p:nvSpPr>
        <p:spPr bwMode="auto">
          <a:xfrm>
            <a:off x="1614031" y="894761"/>
            <a:ext cx="792163" cy="12065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5" name="Rectangle 21"/>
          <p:cNvSpPr>
            <a:spLocks noChangeArrowheads="1"/>
          </p:cNvSpPr>
          <p:nvPr/>
        </p:nvSpPr>
        <p:spPr bwMode="auto">
          <a:xfrm>
            <a:off x="2477631" y="894761"/>
            <a:ext cx="504825" cy="12065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6" name="Rectangle 22"/>
          <p:cNvSpPr>
            <a:spLocks noChangeArrowheads="1"/>
          </p:cNvSpPr>
          <p:nvPr/>
        </p:nvSpPr>
        <p:spPr bwMode="auto">
          <a:xfrm>
            <a:off x="3053893" y="894761"/>
            <a:ext cx="792163" cy="12065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3917493" y="894761"/>
            <a:ext cx="215900" cy="12065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" name="Rectangle 24"/>
          <p:cNvSpPr>
            <a:spLocks noChangeArrowheads="1"/>
          </p:cNvSpPr>
          <p:nvPr/>
        </p:nvSpPr>
        <p:spPr bwMode="auto">
          <a:xfrm>
            <a:off x="4206418" y="894761"/>
            <a:ext cx="503238" cy="12065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0" name="Rectangle 25"/>
          <p:cNvSpPr>
            <a:spLocks noChangeArrowheads="1"/>
          </p:cNvSpPr>
          <p:nvPr/>
        </p:nvSpPr>
        <p:spPr bwMode="auto">
          <a:xfrm>
            <a:off x="4782681" y="894761"/>
            <a:ext cx="935038" cy="12065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" name="Rectangle 26"/>
          <p:cNvSpPr>
            <a:spLocks noChangeArrowheads="1"/>
          </p:cNvSpPr>
          <p:nvPr/>
        </p:nvSpPr>
        <p:spPr bwMode="auto">
          <a:xfrm>
            <a:off x="5790743" y="894761"/>
            <a:ext cx="503238" cy="12065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2" name="Rectangle 27"/>
          <p:cNvSpPr>
            <a:spLocks noChangeArrowheads="1"/>
          </p:cNvSpPr>
          <p:nvPr/>
        </p:nvSpPr>
        <p:spPr bwMode="auto">
          <a:xfrm>
            <a:off x="6365418" y="894761"/>
            <a:ext cx="433388" cy="12065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9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95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9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98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9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03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04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100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01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02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QUANTIZATION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</p:grpSp>
      <p:grpSp>
        <p:nvGrpSpPr>
          <p:cNvPr id="105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0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0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TIER-1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108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109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TIER-2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111" name="110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112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JP2 CODESTREAM</a:t>
              </a:r>
              <a:endParaRPr lang="es-ES" sz="1400" dirty="0">
                <a:latin typeface="Verdana" pitchFamily="34" charset="0"/>
              </a:endParaRPr>
            </a:p>
          </p:txBody>
        </p:sp>
        <p:sp>
          <p:nvSpPr>
            <p:cNvPr id="113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14" name="Group 8"/>
          <p:cNvGrpSpPr>
            <a:grpSpLocks/>
          </p:cNvGrpSpPr>
          <p:nvPr/>
        </p:nvGrpSpPr>
        <p:grpSpPr bwMode="auto">
          <a:xfrm>
            <a:off x="4716687" y="4004940"/>
            <a:ext cx="3167062" cy="504825"/>
            <a:chOff x="4899" y="1519"/>
            <a:chExt cx="1995" cy="318"/>
          </a:xfrm>
          <a:solidFill>
            <a:schemeClr val="bg1"/>
          </a:solidFill>
        </p:grpSpPr>
        <p:sp>
          <p:nvSpPr>
            <p:cNvPr id="115" name="Line 9"/>
            <p:cNvSpPr>
              <a:spLocks noChangeShapeType="1"/>
            </p:cNvSpPr>
            <p:nvPr/>
          </p:nvSpPr>
          <p:spPr bwMode="auto">
            <a:xfrm flipV="1">
              <a:off x="6211" y="1678"/>
              <a:ext cx="683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6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RD OPTIMIZATION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01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22379 0.2099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4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roup 23"/>
          <p:cNvGrpSpPr>
            <a:grpSpLocks/>
          </p:cNvGrpSpPr>
          <p:nvPr/>
        </p:nvGrpSpPr>
        <p:grpSpPr bwMode="auto">
          <a:xfrm>
            <a:off x="4604614" y="1266734"/>
            <a:ext cx="2293940" cy="4833938"/>
            <a:chOff x="3414" y="1021"/>
            <a:chExt cx="1445" cy="3045"/>
          </a:xfrm>
        </p:grpSpPr>
        <p:sp>
          <p:nvSpPr>
            <p:cNvPr id="302" name="AutoShape 24"/>
            <p:cNvSpPr>
              <a:spLocks noChangeArrowheads="1"/>
            </p:cNvSpPr>
            <p:nvPr/>
          </p:nvSpPr>
          <p:spPr bwMode="auto">
            <a:xfrm>
              <a:off x="4808" y="2925"/>
              <a:ext cx="51" cy="424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3" name="AutoShape 25"/>
            <p:cNvSpPr>
              <a:spLocks noChangeArrowheads="1"/>
            </p:cNvSpPr>
            <p:nvPr/>
          </p:nvSpPr>
          <p:spPr bwMode="auto">
            <a:xfrm>
              <a:off x="4808" y="2472"/>
              <a:ext cx="51" cy="424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4" name="AutoShape 26"/>
            <p:cNvSpPr>
              <a:spLocks noChangeArrowheads="1"/>
            </p:cNvSpPr>
            <p:nvPr/>
          </p:nvSpPr>
          <p:spPr bwMode="auto">
            <a:xfrm>
              <a:off x="4808" y="1111"/>
              <a:ext cx="45" cy="1315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5" name="Rectangle 27"/>
            <p:cNvSpPr>
              <a:spLocks noChangeArrowheads="1"/>
            </p:cNvSpPr>
            <p:nvPr/>
          </p:nvSpPr>
          <p:spPr bwMode="auto">
            <a:xfrm>
              <a:off x="3629" y="1021"/>
              <a:ext cx="499" cy="589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>
                  <a:latin typeface="Verdana" pitchFamily="34" charset="0"/>
                </a:rPr>
                <a:t>25%</a:t>
              </a:r>
            </a:p>
          </p:txBody>
        </p:sp>
        <p:sp>
          <p:nvSpPr>
            <p:cNvPr id="306" name="Rectangle 28"/>
            <p:cNvSpPr>
              <a:spLocks noChangeArrowheads="1"/>
            </p:cNvSpPr>
            <p:nvPr/>
          </p:nvSpPr>
          <p:spPr bwMode="auto">
            <a:xfrm>
              <a:off x="3629" y="1655"/>
              <a:ext cx="499" cy="1542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>
                  <a:latin typeface="Verdana" pitchFamily="34" charset="0"/>
                </a:rPr>
                <a:t>60%</a:t>
              </a:r>
            </a:p>
          </p:txBody>
        </p:sp>
        <p:sp>
          <p:nvSpPr>
            <p:cNvPr id="307" name="Rectangle 29"/>
            <p:cNvSpPr>
              <a:spLocks noChangeArrowheads="1"/>
            </p:cNvSpPr>
            <p:nvPr/>
          </p:nvSpPr>
          <p:spPr bwMode="auto">
            <a:xfrm>
              <a:off x="3629" y="3243"/>
              <a:ext cx="499" cy="45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>
                  <a:latin typeface="Verdana" pitchFamily="34" charset="0"/>
                </a:rPr>
                <a:t>15%</a:t>
              </a:r>
            </a:p>
          </p:txBody>
        </p:sp>
        <p:sp>
          <p:nvSpPr>
            <p:cNvPr id="308" name="Line 30"/>
            <p:cNvSpPr>
              <a:spLocks noChangeShapeType="1"/>
            </p:cNvSpPr>
            <p:nvPr/>
          </p:nvSpPr>
          <p:spPr bwMode="auto">
            <a:xfrm flipH="1" flipV="1">
              <a:off x="4173" y="1383"/>
              <a:ext cx="635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9" name="Line 31"/>
            <p:cNvSpPr>
              <a:spLocks noChangeShapeType="1"/>
            </p:cNvSpPr>
            <p:nvPr/>
          </p:nvSpPr>
          <p:spPr bwMode="auto">
            <a:xfrm flipH="1" flipV="1">
              <a:off x="4173" y="2381"/>
              <a:ext cx="635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0" name="Line 32"/>
            <p:cNvSpPr>
              <a:spLocks noChangeShapeType="1"/>
            </p:cNvSpPr>
            <p:nvPr/>
          </p:nvSpPr>
          <p:spPr bwMode="auto">
            <a:xfrm flipH="1">
              <a:off x="4173" y="3152"/>
              <a:ext cx="635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1" name="Rectangle 33"/>
            <p:cNvSpPr>
              <a:spLocks noChangeArrowheads="1"/>
            </p:cNvSpPr>
            <p:nvPr/>
          </p:nvSpPr>
          <p:spPr bwMode="auto">
            <a:xfrm>
              <a:off x="3414" y="3833"/>
              <a:ext cx="10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b="1" i="1" dirty="0" smtClean="0"/>
                <a:t>CODING TIME</a:t>
              </a:r>
              <a:endParaRPr lang="es-ES" dirty="0"/>
            </a:p>
          </p:txBody>
        </p:sp>
      </p:grp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3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36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1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42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43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47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8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44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45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QUANTIZATION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</p:grpSp>
      <p:grpSp>
        <p:nvGrpSpPr>
          <p:cNvPr id="49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50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TIER-1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53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TIER-2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55" name="54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56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JP2 CODESTREAM</a:t>
              </a:r>
              <a:endParaRPr lang="es-ES" sz="1400" dirty="0">
                <a:latin typeface="Verdana" pitchFamily="34" charset="0"/>
              </a:endParaRPr>
            </a:p>
          </p:txBody>
        </p:sp>
        <p:sp>
          <p:nvSpPr>
            <p:cNvPr id="57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228204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kk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01" y="1301646"/>
            <a:ext cx="3159152" cy="38707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AutoShape 20"/>
          <p:cNvSpPr>
            <a:spLocks/>
          </p:cNvSpPr>
          <p:nvPr/>
        </p:nvSpPr>
        <p:spPr bwMode="auto">
          <a:xfrm rot="16200000">
            <a:off x="4569123" y="2345531"/>
            <a:ext cx="222250" cy="6553200"/>
          </a:xfrm>
          <a:prstGeom prst="leftBracket">
            <a:avLst>
              <a:gd name="adj" fmla="val 46413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auto">
          <a:xfrm flipV="1">
            <a:off x="2105323" y="5511006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sp>
        <p:nvSpPr>
          <p:cNvPr id="122" name="Line 22"/>
          <p:cNvSpPr>
            <a:spLocks noChangeShapeType="1"/>
          </p:cNvSpPr>
          <p:nvPr/>
        </p:nvSpPr>
        <p:spPr bwMode="auto">
          <a:xfrm flipV="1">
            <a:off x="3026073" y="5511006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sp>
        <p:nvSpPr>
          <p:cNvPr id="124" name="Line 24"/>
          <p:cNvSpPr>
            <a:spLocks noChangeShapeType="1"/>
          </p:cNvSpPr>
          <p:nvPr/>
        </p:nvSpPr>
        <p:spPr bwMode="auto">
          <a:xfrm flipV="1">
            <a:off x="4245273" y="5511006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sp>
        <p:nvSpPr>
          <p:cNvPr id="129" name="Line 29"/>
          <p:cNvSpPr>
            <a:spLocks noChangeShapeType="1"/>
          </p:cNvSpPr>
          <p:nvPr/>
        </p:nvSpPr>
        <p:spPr bwMode="auto">
          <a:xfrm flipV="1">
            <a:off x="5867698" y="5511006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sp>
        <p:nvSpPr>
          <p:cNvPr id="130" name="Line 30"/>
          <p:cNvSpPr>
            <a:spLocks noChangeShapeType="1"/>
          </p:cNvSpPr>
          <p:nvPr/>
        </p:nvSpPr>
        <p:spPr bwMode="auto">
          <a:xfrm flipV="1">
            <a:off x="3059410" y="5986164"/>
            <a:ext cx="11842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sp>
        <p:nvSpPr>
          <p:cNvPr id="132" name="Line 32"/>
          <p:cNvSpPr>
            <a:spLocks noChangeShapeType="1"/>
          </p:cNvSpPr>
          <p:nvPr/>
        </p:nvSpPr>
        <p:spPr bwMode="auto">
          <a:xfrm>
            <a:off x="-3777421" y="5721051"/>
            <a:ext cx="0" cy="40798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grpSp>
        <p:nvGrpSpPr>
          <p:cNvPr id="134" name="Group 34"/>
          <p:cNvGrpSpPr>
            <a:grpSpLocks/>
          </p:cNvGrpSpPr>
          <p:nvPr/>
        </p:nvGrpSpPr>
        <p:grpSpPr bwMode="auto">
          <a:xfrm>
            <a:off x="-2856955" y="5713116"/>
            <a:ext cx="590" cy="827089"/>
            <a:chOff x="3423" y="1171"/>
            <a:chExt cx="590" cy="521"/>
          </a:xfrm>
        </p:grpSpPr>
        <p:sp>
          <p:nvSpPr>
            <p:cNvPr id="135" name="Line 35"/>
            <p:cNvSpPr>
              <a:spLocks noChangeShapeType="1"/>
            </p:cNvSpPr>
            <p:nvPr/>
          </p:nvSpPr>
          <p:spPr bwMode="auto">
            <a:xfrm>
              <a:off x="3707" y="1171"/>
              <a:ext cx="0" cy="25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36" name="Rectangle 36"/>
            <p:cNvSpPr>
              <a:spLocks noChangeArrowheads="1"/>
            </p:cNvSpPr>
            <p:nvPr/>
          </p:nvSpPr>
          <p:spPr bwMode="auto">
            <a:xfrm>
              <a:off x="3423" y="1415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dirty="0" err="1">
                  <a:latin typeface="+mj-lt"/>
                </a:rPr>
                <a:t>màxima</a:t>
              </a:r>
              <a:endParaRPr lang="es-ES" sz="1200" dirty="0">
                <a:latin typeface="+mj-lt"/>
              </a:endParaRPr>
            </a:p>
            <a:p>
              <a:pPr algn="ctr"/>
              <a:r>
                <a:rPr lang="es-ES" sz="1200" dirty="0" err="1">
                  <a:latin typeface="+mj-lt"/>
                </a:rPr>
                <a:t>qualitat</a:t>
              </a:r>
              <a:endParaRPr lang="es-ES" sz="1200" dirty="0">
                <a:latin typeface="+mj-lt"/>
              </a:endParaRPr>
            </a:p>
          </p:txBody>
        </p:sp>
      </p:grpSp>
      <p:sp>
        <p:nvSpPr>
          <p:cNvPr id="137" name="Line 37"/>
          <p:cNvSpPr>
            <a:spLocks noChangeShapeType="1"/>
          </p:cNvSpPr>
          <p:nvPr/>
        </p:nvSpPr>
        <p:spPr bwMode="auto">
          <a:xfrm flipV="1">
            <a:off x="4211935" y="5987752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sp>
        <p:nvSpPr>
          <p:cNvPr id="138" name="Line 38"/>
          <p:cNvSpPr>
            <a:spLocks noChangeShapeType="1"/>
          </p:cNvSpPr>
          <p:nvPr/>
        </p:nvSpPr>
        <p:spPr bwMode="auto">
          <a:xfrm>
            <a:off x="1475085" y="5986164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sp>
        <p:nvSpPr>
          <p:cNvPr id="139" name="Line 39"/>
          <p:cNvSpPr>
            <a:spLocks noChangeShapeType="1"/>
          </p:cNvSpPr>
          <p:nvPr/>
        </p:nvSpPr>
        <p:spPr bwMode="auto">
          <a:xfrm flipV="1">
            <a:off x="2124373" y="5986164"/>
            <a:ext cx="906462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grpSp>
        <p:nvGrpSpPr>
          <p:cNvPr id="140" name="Group 40"/>
          <p:cNvGrpSpPr>
            <a:grpSpLocks/>
          </p:cNvGrpSpPr>
          <p:nvPr/>
        </p:nvGrpSpPr>
        <p:grpSpPr bwMode="auto">
          <a:xfrm>
            <a:off x="-1636167" y="5698825"/>
            <a:ext cx="590" cy="827086"/>
            <a:chOff x="3423" y="1171"/>
            <a:chExt cx="590" cy="521"/>
          </a:xfrm>
        </p:grpSpPr>
        <p:sp>
          <p:nvSpPr>
            <p:cNvPr id="141" name="Line 41"/>
            <p:cNvSpPr>
              <a:spLocks noChangeShapeType="1"/>
            </p:cNvSpPr>
            <p:nvPr/>
          </p:nvSpPr>
          <p:spPr bwMode="auto">
            <a:xfrm>
              <a:off x="3707" y="1171"/>
              <a:ext cx="0" cy="25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42" name="Rectangle 42"/>
            <p:cNvSpPr>
              <a:spLocks noChangeArrowheads="1"/>
            </p:cNvSpPr>
            <p:nvPr/>
          </p:nvSpPr>
          <p:spPr bwMode="auto">
            <a:xfrm>
              <a:off x="3423" y="1415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dirty="0" err="1">
                  <a:latin typeface="+mj-lt"/>
                </a:rPr>
                <a:t>màxima</a:t>
              </a:r>
              <a:endParaRPr lang="es-ES" sz="1200" dirty="0">
                <a:latin typeface="+mj-lt"/>
              </a:endParaRPr>
            </a:p>
            <a:p>
              <a:pPr algn="ctr"/>
              <a:r>
                <a:rPr lang="es-ES" sz="1200" dirty="0" err="1">
                  <a:latin typeface="+mj-lt"/>
                </a:rPr>
                <a:t>qualitat</a:t>
              </a:r>
              <a:endParaRPr lang="es-ES" sz="1200" dirty="0">
                <a:latin typeface="+mj-lt"/>
              </a:endParaRPr>
            </a:p>
          </p:txBody>
        </p:sp>
      </p:grpSp>
      <p:sp>
        <p:nvSpPr>
          <p:cNvPr id="146" name="Line 46"/>
          <p:cNvSpPr>
            <a:spLocks noChangeShapeType="1"/>
          </p:cNvSpPr>
          <p:nvPr/>
        </p:nvSpPr>
        <p:spPr bwMode="auto">
          <a:xfrm flipV="1">
            <a:off x="5867698" y="5987752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grpSp>
        <p:nvGrpSpPr>
          <p:cNvPr id="147" name="Group 47"/>
          <p:cNvGrpSpPr>
            <a:grpSpLocks/>
          </p:cNvGrpSpPr>
          <p:nvPr/>
        </p:nvGrpSpPr>
        <p:grpSpPr bwMode="auto">
          <a:xfrm>
            <a:off x="-1830680" y="5770271"/>
            <a:ext cx="590" cy="827089"/>
            <a:chOff x="5760" y="3696"/>
            <a:chExt cx="590" cy="521"/>
          </a:xfrm>
        </p:grpSpPr>
        <p:sp>
          <p:nvSpPr>
            <p:cNvPr id="148" name="Line 48"/>
            <p:cNvSpPr>
              <a:spLocks noChangeShapeType="1"/>
            </p:cNvSpPr>
            <p:nvPr/>
          </p:nvSpPr>
          <p:spPr bwMode="auto">
            <a:xfrm>
              <a:off x="6123" y="3696"/>
              <a:ext cx="0" cy="25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49" name="Rectangle 49"/>
            <p:cNvSpPr>
              <a:spLocks noChangeArrowheads="1"/>
            </p:cNvSpPr>
            <p:nvPr/>
          </p:nvSpPr>
          <p:spPr bwMode="auto">
            <a:xfrm>
              <a:off x="5760" y="3940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dirty="0" err="1">
                  <a:latin typeface="+mj-lt"/>
                </a:rPr>
                <a:t>màxima</a:t>
              </a:r>
              <a:endParaRPr lang="es-ES" sz="1200" dirty="0">
                <a:latin typeface="+mj-lt"/>
              </a:endParaRPr>
            </a:p>
            <a:p>
              <a:pPr algn="ctr"/>
              <a:r>
                <a:rPr lang="es-ES" sz="1200" dirty="0" err="1">
                  <a:latin typeface="+mj-lt"/>
                </a:rPr>
                <a:t>qualitat</a:t>
              </a:r>
              <a:endParaRPr lang="es-ES" sz="1200" dirty="0">
                <a:latin typeface="+mj-lt"/>
              </a:endParaRPr>
            </a:p>
          </p:txBody>
        </p:sp>
      </p:grpSp>
      <p:pic>
        <p:nvPicPr>
          <p:cNvPr id="150" name="Picture 50" descr="kk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01" y="1301652"/>
            <a:ext cx="3159152" cy="3872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51" descr="kk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01" y="1301652"/>
            <a:ext cx="3159152" cy="3872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53" descr="kk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74" y="1301660"/>
            <a:ext cx="3160765" cy="38739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" name="Group 54"/>
          <p:cNvGrpSpPr>
            <a:grpSpLocks/>
          </p:cNvGrpSpPr>
          <p:nvPr/>
        </p:nvGrpSpPr>
        <p:grpSpPr bwMode="auto">
          <a:xfrm>
            <a:off x="3571474" y="1301660"/>
            <a:ext cx="3160765" cy="3873943"/>
            <a:chOff x="1270" y="1383"/>
            <a:chExt cx="2540" cy="2541"/>
          </a:xfrm>
        </p:grpSpPr>
        <p:pic>
          <p:nvPicPr>
            <p:cNvPr id="154" name="Picture 55" descr="n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5" name="Rectangle 56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156" name="Rectangle 57"/>
          <p:cNvSpPr>
            <a:spLocks noChangeArrowheads="1"/>
          </p:cNvSpPr>
          <p:nvPr/>
        </p:nvSpPr>
        <p:spPr bwMode="auto">
          <a:xfrm>
            <a:off x="3571683" y="1301654"/>
            <a:ext cx="3147857" cy="38723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4" name="Line 9"/>
          <p:cNvSpPr>
            <a:spLocks noChangeShapeType="1"/>
          </p:cNvSpPr>
          <p:nvPr/>
        </p:nvSpPr>
        <p:spPr bwMode="auto">
          <a:xfrm flipH="1">
            <a:off x="7992714" y="5374109"/>
            <a:ext cx="251693" cy="23611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2559050" y="5534819"/>
            <a:ext cx="428775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66" name="Rectangle 26"/>
          <p:cNvSpPr>
            <a:spLocks noChangeArrowheads="1"/>
          </p:cNvSpPr>
          <p:nvPr/>
        </p:nvSpPr>
        <p:spPr bwMode="auto">
          <a:xfrm>
            <a:off x="1724026" y="5534819"/>
            <a:ext cx="327694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67" name="Rectangle 27"/>
          <p:cNvSpPr>
            <a:spLocks noChangeArrowheads="1"/>
          </p:cNvSpPr>
          <p:nvPr/>
        </p:nvSpPr>
        <p:spPr bwMode="auto">
          <a:xfrm>
            <a:off x="1489373" y="5534819"/>
            <a:ext cx="202902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68" name="Rectangle 25"/>
          <p:cNvSpPr>
            <a:spLocks noChangeArrowheads="1"/>
          </p:cNvSpPr>
          <p:nvPr/>
        </p:nvSpPr>
        <p:spPr bwMode="auto">
          <a:xfrm>
            <a:off x="3066142" y="5534813"/>
            <a:ext cx="51397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69" name="Rectangle 26"/>
          <p:cNvSpPr>
            <a:spLocks noChangeArrowheads="1"/>
          </p:cNvSpPr>
          <p:nvPr/>
        </p:nvSpPr>
        <p:spPr bwMode="auto">
          <a:xfrm>
            <a:off x="2378075" y="5536284"/>
            <a:ext cx="152400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70" name="Rectangle 27"/>
          <p:cNvSpPr>
            <a:spLocks noChangeArrowheads="1"/>
          </p:cNvSpPr>
          <p:nvPr/>
        </p:nvSpPr>
        <p:spPr bwMode="auto">
          <a:xfrm>
            <a:off x="2159000" y="5536284"/>
            <a:ext cx="184149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71" name="Rectangle 25"/>
          <p:cNvSpPr>
            <a:spLocks noChangeArrowheads="1"/>
          </p:cNvSpPr>
          <p:nvPr/>
        </p:nvSpPr>
        <p:spPr bwMode="auto">
          <a:xfrm>
            <a:off x="4715627" y="5536847"/>
            <a:ext cx="45719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72" name="Rectangle 26"/>
          <p:cNvSpPr>
            <a:spLocks noChangeArrowheads="1"/>
          </p:cNvSpPr>
          <p:nvPr/>
        </p:nvSpPr>
        <p:spPr bwMode="auto">
          <a:xfrm>
            <a:off x="3635896" y="5534812"/>
            <a:ext cx="177279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73" name="Rectangle 27"/>
          <p:cNvSpPr>
            <a:spLocks noChangeArrowheads="1"/>
          </p:cNvSpPr>
          <p:nvPr/>
        </p:nvSpPr>
        <p:spPr bwMode="auto">
          <a:xfrm>
            <a:off x="3145557" y="5536847"/>
            <a:ext cx="448543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74" name="Rectangle 25"/>
          <p:cNvSpPr>
            <a:spLocks noChangeArrowheads="1"/>
          </p:cNvSpPr>
          <p:nvPr/>
        </p:nvSpPr>
        <p:spPr bwMode="auto">
          <a:xfrm>
            <a:off x="4810125" y="5538312"/>
            <a:ext cx="481955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75" name="Rectangle 26"/>
          <p:cNvSpPr>
            <a:spLocks noChangeArrowheads="1"/>
          </p:cNvSpPr>
          <p:nvPr/>
        </p:nvSpPr>
        <p:spPr bwMode="auto">
          <a:xfrm>
            <a:off x="4285343" y="5538312"/>
            <a:ext cx="404132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76" name="Rectangle 27"/>
          <p:cNvSpPr>
            <a:spLocks noChangeArrowheads="1"/>
          </p:cNvSpPr>
          <p:nvPr/>
        </p:nvSpPr>
        <p:spPr bwMode="auto">
          <a:xfrm>
            <a:off x="3851920" y="5538312"/>
            <a:ext cx="346337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77" name="Rectangle 25"/>
          <p:cNvSpPr>
            <a:spLocks noChangeArrowheads="1"/>
          </p:cNvSpPr>
          <p:nvPr/>
        </p:nvSpPr>
        <p:spPr bwMode="auto">
          <a:xfrm>
            <a:off x="6188076" y="5538111"/>
            <a:ext cx="778322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78" name="Rectangle 26"/>
          <p:cNvSpPr>
            <a:spLocks noChangeArrowheads="1"/>
          </p:cNvSpPr>
          <p:nvPr/>
        </p:nvSpPr>
        <p:spPr bwMode="auto">
          <a:xfrm>
            <a:off x="5318126" y="5538111"/>
            <a:ext cx="220910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79" name="Rectangle 25"/>
          <p:cNvSpPr>
            <a:spLocks noChangeArrowheads="1"/>
          </p:cNvSpPr>
          <p:nvPr/>
        </p:nvSpPr>
        <p:spPr bwMode="auto">
          <a:xfrm>
            <a:off x="6997700" y="5539576"/>
            <a:ext cx="195188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80" name="Rectangle 26"/>
          <p:cNvSpPr>
            <a:spLocks noChangeArrowheads="1"/>
          </p:cNvSpPr>
          <p:nvPr/>
        </p:nvSpPr>
        <p:spPr bwMode="auto">
          <a:xfrm>
            <a:off x="5925457" y="5539576"/>
            <a:ext cx="224518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81" name="Rectangle 27"/>
          <p:cNvSpPr>
            <a:spLocks noChangeArrowheads="1"/>
          </p:cNvSpPr>
          <p:nvPr/>
        </p:nvSpPr>
        <p:spPr bwMode="auto">
          <a:xfrm>
            <a:off x="5580113" y="5539576"/>
            <a:ext cx="218344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7529511" y="5541047"/>
            <a:ext cx="315913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83" name="Rectangle 26"/>
          <p:cNvSpPr>
            <a:spLocks noChangeArrowheads="1"/>
          </p:cNvSpPr>
          <p:nvPr/>
        </p:nvSpPr>
        <p:spPr bwMode="auto">
          <a:xfrm>
            <a:off x="7236296" y="5542512"/>
            <a:ext cx="256704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84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8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86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7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89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0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94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5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91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92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QUANTIZATION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</p:grpSp>
      <p:grpSp>
        <p:nvGrpSpPr>
          <p:cNvPr id="96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97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TIER-1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99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100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01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TIER-2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102" name="101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103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JP2 CODESTREAM</a:t>
              </a:r>
              <a:endParaRPr lang="es-ES" sz="1400" dirty="0">
                <a:latin typeface="Verdana" pitchFamily="34" charset="0"/>
              </a:endParaRPr>
            </a:p>
          </p:txBody>
        </p:sp>
        <p:sp>
          <p:nvSpPr>
            <p:cNvPr id="104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8170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7" grpId="0" animBg="1"/>
      <p:bldP spid="138" grpId="0" animBg="1"/>
      <p:bldP spid="139" grpId="0" animBg="1"/>
      <p:bldP spid="146" grpId="0" animBg="1"/>
      <p:bldP spid="1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54"/>
          <p:cNvGrpSpPr>
            <a:grpSpLocks/>
          </p:cNvGrpSpPr>
          <p:nvPr/>
        </p:nvGrpSpPr>
        <p:grpSpPr bwMode="auto">
          <a:xfrm>
            <a:off x="3589630" y="1312730"/>
            <a:ext cx="3156310" cy="3853100"/>
            <a:chOff x="1270" y="1383"/>
            <a:chExt cx="2540" cy="2541"/>
          </a:xfrm>
        </p:grpSpPr>
        <p:pic>
          <p:nvPicPr>
            <p:cNvPr id="63" name="Picture 55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ectangle 56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467023" y="962317"/>
            <a:ext cx="2942382" cy="2538438"/>
            <a:chOff x="467023" y="962317"/>
            <a:chExt cx="2942382" cy="2538438"/>
          </a:xfrm>
        </p:grpSpPr>
        <p:grpSp>
          <p:nvGrpSpPr>
            <p:cNvPr id="65" name="Group 54"/>
            <p:cNvGrpSpPr>
              <a:grpSpLocks/>
            </p:cNvGrpSpPr>
            <p:nvPr/>
          </p:nvGrpSpPr>
          <p:grpSpPr bwMode="auto">
            <a:xfrm>
              <a:off x="539552" y="1318867"/>
              <a:ext cx="864640" cy="1081351"/>
              <a:chOff x="1270" y="1383"/>
              <a:chExt cx="2540" cy="2541"/>
            </a:xfrm>
          </p:grpSpPr>
          <p:pic>
            <p:nvPicPr>
              <p:cNvPr id="66" name="Picture 55" descr="n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" y="1383"/>
                <a:ext cx="2540" cy="254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1270" y="1383"/>
                <a:ext cx="2540" cy="254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8" name="Group 54"/>
            <p:cNvGrpSpPr>
              <a:grpSpLocks/>
            </p:cNvGrpSpPr>
            <p:nvPr/>
          </p:nvGrpSpPr>
          <p:grpSpPr bwMode="auto">
            <a:xfrm>
              <a:off x="1688286" y="1307265"/>
              <a:ext cx="1721119" cy="2193490"/>
              <a:chOff x="1270" y="1383"/>
              <a:chExt cx="2540" cy="2541"/>
            </a:xfrm>
          </p:grpSpPr>
          <p:pic>
            <p:nvPicPr>
              <p:cNvPr id="69" name="Picture 55" descr="n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" y="1383"/>
                <a:ext cx="2540" cy="254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Rectangle 56"/>
              <p:cNvSpPr>
                <a:spLocks noChangeArrowheads="1"/>
              </p:cNvSpPr>
              <p:nvPr/>
            </p:nvSpPr>
            <p:spPr bwMode="auto">
              <a:xfrm>
                <a:off x="1270" y="1383"/>
                <a:ext cx="2540" cy="254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71" name="Rectangle 33"/>
            <p:cNvSpPr>
              <a:spLocks noChangeArrowheads="1"/>
            </p:cNvSpPr>
            <p:nvPr/>
          </p:nvSpPr>
          <p:spPr bwMode="auto">
            <a:xfrm>
              <a:off x="467023" y="962317"/>
              <a:ext cx="936625" cy="43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200" i="1" dirty="0" err="1" smtClean="0">
                  <a:latin typeface="+mn-lt"/>
                </a:rPr>
                <a:t>resolució</a:t>
              </a:r>
              <a:r>
                <a:rPr lang="es-ES" sz="1200" i="1" dirty="0" smtClean="0">
                  <a:latin typeface="+mn-lt"/>
                </a:rPr>
                <a:t> 1</a:t>
              </a:r>
              <a:endParaRPr lang="es-ES" sz="1200" i="1" dirty="0">
                <a:latin typeface="+mn-lt"/>
              </a:endParaRPr>
            </a:p>
          </p:txBody>
        </p:sp>
        <p:sp>
          <p:nvSpPr>
            <p:cNvPr id="72" name="Rectangle 33"/>
            <p:cNvSpPr>
              <a:spLocks noChangeArrowheads="1"/>
            </p:cNvSpPr>
            <p:nvPr/>
          </p:nvSpPr>
          <p:spPr bwMode="auto">
            <a:xfrm>
              <a:off x="1619151" y="970006"/>
              <a:ext cx="936625" cy="43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200" i="1" dirty="0" err="1" smtClean="0">
                  <a:latin typeface="+mn-lt"/>
                </a:rPr>
                <a:t>resolució</a:t>
              </a:r>
              <a:r>
                <a:rPr lang="es-ES" sz="1200" i="1" dirty="0" smtClean="0">
                  <a:latin typeface="+mn-lt"/>
                </a:rPr>
                <a:t> 2</a:t>
              </a:r>
              <a:endParaRPr lang="es-ES" sz="1200" i="1" dirty="0">
                <a:latin typeface="+mn-lt"/>
              </a:endParaRPr>
            </a:p>
          </p:txBody>
        </p:sp>
      </p:grpSp>
      <p:sp>
        <p:nvSpPr>
          <p:cNvPr id="73" name="Rectangle 33"/>
          <p:cNvSpPr>
            <a:spLocks noChangeArrowheads="1"/>
          </p:cNvSpPr>
          <p:nvPr/>
        </p:nvSpPr>
        <p:spPr bwMode="auto">
          <a:xfrm>
            <a:off x="3491880" y="980728"/>
            <a:ext cx="93662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200" i="1" dirty="0" err="1" smtClean="0">
                <a:latin typeface="+mn-lt"/>
              </a:rPr>
              <a:t>resolució</a:t>
            </a:r>
            <a:r>
              <a:rPr lang="es-ES" sz="1200" i="1" dirty="0" smtClean="0">
                <a:latin typeface="+mn-lt"/>
              </a:rPr>
              <a:t> 3</a:t>
            </a:r>
            <a:endParaRPr lang="es-ES" sz="1200" i="1" dirty="0">
              <a:latin typeface="+mn-lt"/>
            </a:endParaRPr>
          </a:p>
        </p:txBody>
      </p:sp>
      <p:grpSp>
        <p:nvGrpSpPr>
          <p:cNvPr id="147" name="146 Grupo"/>
          <p:cNvGrpSpPr/>
          <p:nvPr/>
        </p:nvGrpSpPr>
        <p:grpSpPr>
          <a:xfrm>
            <a:off x="3589630" y="1268760"/>
            <a:ext cx="3156310" cy="3888878"/>
            <a:chOff x="3635896" y="1412776"/>
            <a:chExt cx="3070602" cy="3783277"/>
          </a:xfrm>
        </p:grpSpPr>
        <p:cxnSp>
          <p:nvCxnSpPr>
            <p:cNvPr id="3" name="2 Conector recto"/>
            <p:cNvCxnSpPr/>
            <p:nvPr/>
          </p:nvCxnSpPr>
          <p:spPr>
            <a:xfrm>
              <a:off x="4194146" y="1449057"/>
              <a:ext cx="0" cy="374699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105 Conector recto"/>
            <p:cNvCxnSpPr/>
            <p:nvPr/>
          </p:nvCxnSpPr>
          <p:spPr>
            <a:xfrm>
              <a:off x="4793962" y="1449057"/>
              <a:ext cx="0" cy="374699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106 Conector recto"/>
            <p:cNvCxnSpPr/>
            <p:nvPr/>
          </p:nvCxnSpPr>
          <p:spPr>
            <a:xfrm>
              <a:off x="5435344" y="1412776"/>
              <a:ext cx="0" cy="374699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107 Conector recto"/>
            <p:cNvCxnSpPr/>
            <p:nvPr/>
          </p:nvCxnSpPr>
          <p:spPr>
            <a:xfrm>
              <a:off x="6072292" y="1412776"/>
              <a:ext cx="0" cy="3746996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108 Conector recto"/>
            <p:cNvCxnSpPr/>
            <p:nvPr/>
          </p:nvCxnSpPr>
          <p:spPr>
            <a:xfrm flipH="1">
              <a:off x="3635896" y="1988840"/>
              <a:ext cx="3070602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11 Conector recto"/>
            <p:cNvCxnSpPr/>
            <p:nvPr/>
          </p:nvCxnSpPr>
          <p:spPr>
            <a:xfrm flipH="1">
              <a:off x="3635896" y="2708920"/>
              <a:ext cx="3070602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112 Conector recto"/>
            <p:cNvCxnSpPr/>
            <p:nvPr/>
          </p:nvCxnSpPr>
          <p:spPr>
            <a:xfrm flipH="1">
              <a:off x="3635896" y="3356992"/>
              <a:ext cx="3070602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113 Conector recto"/>
            <p:cNvCxnSpPr/>
            <p:nvPr/>
          </p:nvCxnSpPr>
          <p:spPr>
            <a:xfrm flipH="1">
              <a:off x="3635896" y="4005064"/>
              <a:ext cx="3070602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114 Conector recto"/>
            <p:cNvCxnSpPr/>
            <p:nvPr/>
          </p:nvCxnSpPr>
          <p:spPr>
            <a:xfrm flipH="1">
              <a:off x="3635896" y="4581128"/>
              <a:ext cx="3070602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147 Grupo"/>
          <p:cNvGrpSpPr/>
          <p:nvPr/>
        </p:nvGrpSpPr>
        <p:grpSpPr>
          <a:xfrm>
            <a:off x="1688286" y="1299576"/>
            <a:ext cx="1721119" cy="2208338"/>
            <a:chOff x="1688286" y="1437455"/>
            <a:chExt cx="1721119" cy="2208338"/>
          </a:xfrm>
        </p:grpSpPr>
        <p:cxnSp>
          <p:nvCxnSpPr>
            <p:cNvPr id="116" name="115 Conector recto"/>
            <p:cNvCxnSpPr/>
            <p:nvPr/>
          </p:nvCxnSpPr>
          <p:spPr>
            <a:xfrm>
              <a:off x="2051720" y="1449057"/>
              <a:ext cx="0" cy="2181025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116 Conector recto"/>
            <p:cNvCxnSpPr/>
            <p:nvPr/>
          </p:nvCxnSpPr>
          <p:spPr>
            <a:xfrm flipH="1">
              <a:off x="2452255" y="1449057"/>
              <a:ext cx="34144" cy="2172917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117 Conector recto"/>
            <p:cNvCxnSpPr/>
            <p:nvPr/>
          </p:nvCxnSpPr>
          <p:spPr>
            <a:xfrm flipH="1">
              <a:off x="2987825" y="1437455"/>
              <a:ext cx="2" cy="2208338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137 Conector recto"/>
            <p:cNvCxnSpPr/>
            <p:nvPr/>
          </p:nvCxnSpPr>
          <p:spPr>
            <a:xfrm flipH="1">
              <a:off x="1688286" y="1916832"/>
              <a:ext cx="1721119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138 Conector recto"/>
            <p:cNvCxnSpPr>
              <a:stCxn id="70" idx="3"/>
              <a:endCxn id="69" idx="1"/>
            </p:cNvCxnSpPr>
            <p:nvPr/>
          </p:nvCxnSpPr>
          <p:spPr>
            <a:xfrm flipH="1" flipV="1">
              <a:off x="1688286" y="2539906"/>
              <a:ext cx="1721119" cy="431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139 Conector recto"/>
            <p:cNvCxnSpPr/>
            <p:nvPr/>
          </p:nvCxnSpPr>
          <p:spPr>
            <a:xfrm flipH="1">
              <a:off x="1688286" y="3140968"/>
              <a:ext cx="1721119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148 Grupo"/>
          <p:cNvGrpSpPr/>
          <p:nvPr/>
        </p:nvGrpSpPr>
        <p:grpSpPr>
          <a:xfrm>
            <a:off x="539552" y="1317315"/>
            <a:ext cx="864640" cy="1080925"/>
            <a:chOff x="539552" y="1455194"/>
            <a:chExt cx="864640" cy="1080925"/>
          </a:xfrm>
        </p:grpSpPr>
        <p:cxnSp>
          <p:nvCxnSpPr>
            <p:cNvPr id="157" name="156 Conector recto"/>
            <p:cNvCxnSpPr>
              <a:stCxn id="67" idx="0"/>
              <a:endCxn id="66" idx="2"/>
            </p:cNvCxnSpPr>
            <p:nvPr/>
          </p:nvCxnSpPr>
          <p:spPr>
            <a:xfrm>
              <a:off x="971872" y="1455194"/>
              <a:ext cx="0" cy="1080925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157 Conector recto"/>
            <p:cNvCxnSpPr>
              <a:stCxn id="67" idx="3"/>
              <a:endCxn id="66" idx="1"/>
            </p:cNvCxnSpPr>
            <p:nvPr/>
          </p:nvCxnSpPr>
          <p:spPr>
            <a:xfrm flipH="1" flipV="1">
              <a:off x="539552" y="1995657"/>
              <a:ext cx="864640" cy="213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143 Rectángulo"/>
          <p:cNvSpPr/>
          <p:nvPr/>
        </p:nvSpPr>
        <p:spPr>
          <a:xfrm>
            <a:off x="4157798" y="2615503"/>
            <a:ext cx="612672" cy="666212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67" name="166 Rectángulo"/>
          <p:cNvSpPr/>
          <p:nvPr/>
        </p:nvSpPr>
        <p:spPr>
          <a:xfrm>
            <a:off x="2051720" y="2417943"/>
            <a:ext cx="417607" cy="592835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76" name="AutoShape 20"/>
          <p:cNvSpPr>
            <a:spLocks/>
          </p:cNvSpPr>
          <p:nvPr/>
        </p:nvSpPr>
        <p:spPr bwMode="auto">
          <a:xfrm rot="16200000">
            <a:off x="4569123" y="2345531"/>
            <a:ext cx="222250" cy="6553200"/>
          </a:xfrm>
          <a:prstGeom prst="leftBracket">
            <a:avLst>
              <a:gd name="adj" fmla="val 46413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77" name="Line 21"/>
          <p:cNvSpPr>
            <a:spLocks noChangeShapeType="1"/>
          </p:cNvSpPr>
          <p:nvPr/>
        </p:nvSpPr>
        <p:spPr bwMode="auto">
          <a:xfrm flipV="1">
            <a:off x="2105323" y="5511006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sp>
        <p:nvSpPr>
          <p:cNvPr id="178" name="Line 22"/>
          <p:cNvSpPr>
            <a:spLocks noChangeShapeType="1"/>
          </p:cNvSpPr>
          <p:nvPr/>
        </p:nvSpPr>
        <p:spPr bwMode="auto">
          <a:xfrm flipV="1">
            <a:off x="3026073" y="5511006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sp>
        <p:nvSpPr>
          <p:cNvPr id="179" name="Line 24"/>
          <p:cNvSpPr>
            <a:spLocks noChangeShapeType="1"/>
          </p:cNvSpPr>
          <p:nvPr/>
        </p:nvSpPr>
        <p:spPr bwMode="auto">
          <a:xfrm flipV="1">
            <a:off x="4245273" y="5511006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sp>
        <p:nvSpPr>
          <p:cNvPr id="180" name="Line 29"/>
          <p:cNvSpPr>
            <a:spLocks noChangeShapeType="1"/>
          </p:cNvSpPr>
          <p:nvPr/>
        </p:nvSpPr>
        <p:spPr bwMode="auto">
          <a:xfrm flipV="1">
            <a:off x="5867698" y="5511006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>
              <a:latin typeface="+mj-lt"/>
            </a:endParaRPr>
          </a:p>
        </p:txBody>
      </p:sp>
      <p:sp>
        <p:nvSpPr>
          <p:cNvPr id="181" name="Rectangle 25"/>
          <p:cNvSpPr>
            <a:spLocks noChangeArrowheads="1"/>
          </p:cNvSpPr>
          <p:nvPr/>
        </p:nvSpPr>
        <p:spPr bwMode="auto">
          <a:xfrm>
            <a:off x="2559050" y="5534819"/>
            <a:ext cx="428775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82" name="Rectangle 26"/>
          <p:cNvSpPr>
            <a:spLocks noChangeArrowheads="1"/>
          </p:cNvSpPr>
          <p:nvPr/>
        </p:nvSpPr>
        <p:spPr bwMode="auto">
          <a:xfrm>
            <a:off x="1724026" y="5534819"/>
            <a:ext cx="327694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83" name="Rectangle 27"/>
          <p:cNvSpPr>
            <a:spLocks noChangeArrowheads="1"/>
          </p:cNvSpPr>
          <p:nvPr/>
        </p:nvSpPr>
        <p:spPr bwMode="auto">
          <a:xfrm>
            <a:off x="1489373" y="5534819"/>
            <a:ext cx="202902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84" name="Rectangle 25"/>
          <p:cNvSpPr>
            <a:spLocks noChangeArrowheads="1"/>
          </p:cNvSpPr>
          <p:nvPr/>
        </p:nvSpPr>
        <p:spPr bwMode="auto">
          <a:xfrm>
            <a:off x="3066142" y="5534813"/>
            <a:ext cx="51397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85" name="Rectangle 26"/>
          <p:cNvSpPr>
            <a:spLocks noChangeArrowheads="1"/>
          </p:cNvSpPr>
          <p:nvPr/>
        </p:nvSpPr>
        <p:spPr bwMode="auto">
          <a:xfrm>
            <a:off x="2378075" y="5536284"/>
            <a:ext cx="152400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86" name="Rectangle 27"/>
          <p:cNvSpPr>
            <a:spLocks noChangeArrowheads="1"/>
          </p:cNvSpPr>
          <p:nvPr/>
        </p:nvSpPr>
        <p:spPr bwMode="auto">
          <a:xfrm>
            <a:off x="2159000" y="5536284"/>
            <a:ext cx="184149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87" name="Rectangle 25"/>
          <p:cNvSpPr>
            <a:spLocks noChangeArrowheads="1"/>
          </p:cNvSpPr>
          <p:nvPr/>
        </p:nvSpPr>
        <p:spPr bwMode="auto">
          <a:xfrm>
            <a:off x="4715627" y="5536847"/>
            <a:ext cx="45719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88" name="Rectangle 26"/>
          <p:cNvSpPr>
            <a:spLocks noChangeArrowheads="1"/>
          </p:cNvSpPr>
          <p:nvPr/>
        </p:nvSpPr>
        <p:spPr bwMode="auto">
          <a:xfrm>
            <a:off x="3635896" y="5534812"/>
            <a:ext cx="177279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89" name="Rectangle 27"/>
          <p:cNvSpPr>
            <a:spLocks noChangeArrowheads="1"/>
          </p:cNvSpPr>
          <p:nvPr/>
        </p:nvSpPr>
        <p:spPr bwMode="auto">
          <a:xfrm>
            <a:off x="3145557" y="5536847"/>
            <a:ext cx="448543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90" name="Rectangle 25"/>
          <p:cNvSpPr>
            <a:spLocks noChangeArrowheads="1"/>
          </p:cNvSpPr>
          <p:nvPr/>
        </p:nvSpPr>
        <p:spPr bwMode="auto">
          <a:xfrm>
            <a:off x="4810125" y="5538312"/>
            <a:ext cx="481955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91" name="Rectangle 26"/>
          <p:cNvSpPr>
            <a:spLocks noChangeArrowheads="1"/>
          </p:cNvSpPr>
          <p:nvPr/>
        </p:nvSpPr>
        <p:spPr bwMode="auto">
          <a:xfrm>
            <a:off x="4285343" y="5538312"/>
            <a:ext cx="404132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92" name="Rectangle 27"/>
          <p:cNvSpPr>
            <a:spLocks noChangeArrowheads="1"/>
          </p:cNvSpPr>
          <p:nvPr/>
        </p:nvSpPr>
        <p:spPr bwMode="auto">
          <a:xfrm>
            <a:off x="3851920" y="5538312"/>
            <a:ext cx="346337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93" name="Rectangle 25"/>
          <p:cNvSpPr>
            <a:spLocks noChangeArrowheads="1"/>
          </p:cNvSpPr>
          <p:nvPr/>
        </p:nvSpPr>
        <p:spPr bwMode="auto">
          <a:xfrm>
            <a:off x="6188076" y="5538111"/>
            <a:ext cx="778322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94" name="Rectangle 26"/>
          <p:cNvSpPr>
            <a:spLocks noChangeArrowheads="1"/>
          </p:cNvSpPr>
          <p:nvPr/>
        </p:nvSpPr>
        <p:spPr bwMode="auto">
          <a:xfrm>
            <a:off x="5318126" y="5538111"/>
            <a:ext cx="220910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95" name="Rectangle 25"/>
          <p:cNvSpPr>
            <a:spLocks noChangeArrowheads="1"/>
          </p:cNvSpPr>
          <p:nvPr/>
        </p:nvSpPr>
        <p:spPr bwMode="auto">
          <a:xfrm>
            <a:off x="6997700" y="5539576"/>
            <a:ext cx="195188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96" name="Rectangle 26"/>
          <p:cNvSpPr>
            <a:spLocks noChangeArrowheads="1"/>
          </p:cNvSpPr>
          <p:nvPr/>
        </p:nvSpPr>
        <p:spPr bwMode="auto">
          <a:xfrm>
            <a:off x="5925457" y="5539576"/>
            <a:ext cx="224518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97" name="Rectangle 27"/>
          <p:cNvSpPr>
            <a:spLocks noChangeArrowheads="1"/>
          </p:cNvSpPr>
          <p:nvPr/>
        </p:nvSpPr>
        <p:spPr bwMode="auto">
          <a:xfrm>
            <a:off x="5580113" y="5539576"/>
            <a:ext cx="218344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98" name="Rectangle 25"/>
          <p:cNvSpPr>
            <a:spLocks noChangeArrowheads="1"/>
          </p:cNvSpPr>
          <p:nvPr/>
        </p:nvSpPr>
        <p:spPr bwMode="auto">
          <a:xfrm>
            <a:off x="7529511" y="5541047"/>
            <a:ext cx="315913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sp>
        <p:nvSpPr>
          <p:cNvPr id="199" name="Rectangle 26"/>
          <p:cNvSpPr>
            <a:spLocks noChangeArrowheads="1"/>
          </p:cNvSpPr>
          <p:nvPr/>
        </p:nvSpPr>
        <p:spPr bwMode="auto">
          <a:xfrm>
            <a:off x="7236296" y="5542512"/>
            <a:ext cx="256704" cy="150813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latin typeface="+mj-lt"/>
            </a:endParaRPr>
          </a:p>
        </p:txBody>
      </p:sp>
      <p:grpSp>
        <p:nvGrpSpPr>
          <p:cNvPr id="151" name="150 Grupo"/>
          <p:cNvGrpSpPr/>
          <p:nvPr/>
        </p:nvGrpSpPr>
        <p:grpSpPr>
          <a:xfrm>
            <a:off x="2377852" y="5540092"/>
            <a:ext cx="4588323" cy="152841"/>
            <a:chOff x="2377852" y="5540092"/>
            <a:chExt cx="4588323" cy="152841"/>
          </a:xfrm>
        </p:grpSpPr>
        <p:sp>
          <p:nvSpPr>
            <p:cNvPr id="200" name="Rectangle 26"/>
            <p:cNvSpPr>
              <a:spLocks noChangeArrowheads="1"/>
            </p:cNvSpPr>
            <p:nvPr/>
          </p:nvSpPr>
          <p:spPr bwMode="auto">
            <a:xfrm>
              <a:off x="2377852" y="5540092"/>
              <a:ext cx="152400" cy="1508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01" name="Rectangle 27"/>
            <p:cNvSpPr>
              <a:spLocks noChangeArrowheads="1"/>
            </p:cNvSpPr>
            <p:nvPr/>
          </p:nvSpPr>
          <p:spPr bwMode="auto">
            <a:xfrm>
              <a:off x="3851697" y="5542120"/>
              <a:ext cx="346337" cy="1508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02" name="Rectangle 25"/>
            <p:cNvSpPr>
              <a:spLocks noChangeArrowheads="1"/>
            </p:cNvSpPr>
            <p:nvPr/>
          </p:nvSpPr>
          <p:spPr bwMode="auto">
            <a:xfrm>
              <a:off x="6187853" y="5541919"/>
              <a:ext cx="778322" cy="1508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1722160" y="5540092"/>
            <a:ext cx="4425949" cy="155570"/>
            <a:chOff x="1722160" y="5540092"/>
            <a:chExt cx="4425949" cy="155570"/>
          </a:xfrm>
        </p:grpSpPr>
        <p:grpSp>
          <p:nvGrpSpPr>
            <p:cNvPr id="150" name="149 Grupo"/>
            <p:cNvGrpSpPr/>
            <p:nvPr/>
          </p:nvGrpSpPr>
          <p:grpSpPr>
            <a:xfrm>
              <a:off x="1722160" y="5540092"/>
              <a:ext cx="1870074" cy="152841"/>
              <a:chOff x="1722160" y="5540092"/>
              <a:chExt cx="1870074" cy="152841"/>
            </a:xfrm>
          </p:grpSpPr>
          <p:sp>
            <p:nvSpPr>
              <p:cNvPr id="203" name="Rectangle 25"/>
              <p:cNvSpPr>
                <a:spLocks noChangeArrowheads="1"/>
              </p:cNvSpPr>
              <p:nvPr/>
            </p:nvSpPr>
            <p:spPr bwMode="auto">
              <a:xfrm>
                <a:off x="2557184" y="5540092"/>
                <a:ext cx="428775" cy="1508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204" name="Rectangle 26"/>
              <p:cNvSpPr>
                <a:spLocks noChangeArrowheads="1"/>
              </p:cNvSpPr>
              <p:nvPr/>
            </p:nvSpPr>
            <p:spPr bwMode="auto">
              <a:xfrm>
                <a:off x="1722160" y="5540092"/>
                <a:ext cx="327694" cy="1508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205" name="Rectangle 27"/>
              <p:cNvSpPr>
                <a:spLocks noChangeArrowheads="1"/>
              </p:cNvSpPr>
              <p:nvPr/>
            </p:nvSpPr>
            <p:spPr bwMode="auto">
              <a:xfrm>
                <a:off x="3143691" y="5542120"/>
                <a:ext cx="448543" cy="1508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</p:grpSp>
        <p:sp>
          <p:nvSpPr>
            <p:cNvPr id="206" name="Rectangle 26"/>
            <p:cNvSpPr>
              <a:spLocks noChangeArrowheads="1"/>
            </p:cNvSpPr>
            <p:nvPr/>
          </p:nvSpPr>
          <p:spPr bwMode="auto">
            <a:xfrm>
              <a:off x="5923591" y="5544849"/>
              <a:ext cx="224518" cy="1508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93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94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95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97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8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02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03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99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00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01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QUANTIZATION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</p:grpSp>
      <p:grpSp>
        <p:nvGrpSpPr>
          <p:cNvPr id="104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05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TIER-1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111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119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20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TIER-2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CODING</a:t>
              </a:r>
            </a:p>
          </p:txBody>
        </p:sp>
      </p:grpSp>
      <p:grpSp>
        <p:nvGrpSpPr>
          <p:cNvPr id="121" name="120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122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JP2 CODESTREAM</a:t>
              </a:r>
              <a:endParaRPr lang="es-ES" sz="1400" dirty="0">
                <a:latin typeface="Verdana" pitchFamily="34" charset="0"/>
              </a:endParaRPr>
            </a:p>
          </p:txBody>
        </p:sp>
        <p:sp>
          <p:nvSpPr>
            <p:cNvPr id="123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2486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783933" y="1766679"/>
            <a:ext cx="4032250" cy="4033837"/>
            <a:chOff x="1270" y="1383"/>
            <a:chExt cx="2540" cy="2541"/>
          </a:xfrm>
        </p:grpSpPr>
        <p:pic>
          <p:nvPicPr>
            <p:cNvPr id="4" name="Picture 4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94863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 smtClean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3988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122 Imagen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902525"/>
            <a:ext cx="3202659" cy="282587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grpSp>
        <p:nvGrpSpPr>
          <p:cNvPr id="103" name="102 Grupo"/>
          <p:cNvGrpSpPr/>
          <p:nvPr/>
        </p:nvGrpSpPr>
        <p:grpSpPr>
          <a:xfrm>
            <a:off x="3425535" y="5734071"/>
            <a:ext cx="399097" cy="97571"/>
            <a:chOff x="4013326" y="5735641"/>
            <a:chExt cx="399097" cy="97571"/>
          </a:xfrm>
        </p:grpSpPr>
        <p:sp>
          <p:nvSpPr>
            <p:cNvPr id="100" name="Rectangle 25"/>
            <p:cNvSpPr>
              <a:spLocks noChangeArrowheads="1"/>
            </p:cNvSpPr>
            <p:nvPr/>
          </p:nvSpPr>
          <p:spPr bwMode="auto">
            <a:xfrm>
              <a:off x="4154059" y="5735641"/>
              <a:ext cx="154415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01" name="Rectangle 27"/>
            <p:cNvSpPr>
              <a:spLocks noChangeArrowheads="1"/>
            </p:cNvSpPr>
            <p:nvPr/>
          </p:nvSpPr>
          <p:spPr bwMode="auto">
            <a:xfrm>
              <a:off x="4343401" y="5737211"/>
              <a:ext cx="69022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02" name="Rectangle 26"/>
            <p:cNvSpPr>
              <a:spLocks noChangeArrowheads="1"/>
            </p:cNvSpPr>
            <p:nvPr/>
          </p:nvSpPr>
          <p:spPr bwMode="auto">
            <a:xfrm>
              <a:off x="4013326" y="5735642"/>
              <a:ext cx="99873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11" name="110 Grupo"/>
          <p:cNvGrpSpPr/>
          <p:nvPr/>
        </p:nvGrpSpPr>
        <p:grpSpPr>
          <a:xfrm>
            <a:off x="3424634" y="5739259"/>
            <a:ext cx="399097" cy="97571"/>
            <a:chOff x="4013326" y="5735641"/>
            <a:chExt cx="399097" cy="97571"/>
          </a:xfrm>
        </p:grpSpPr>
        <p:sp>
          <p:nvSpPr>
            <p:cNvPr id="112" name="Rectangle 25"/>
            <p:cNvSpPr>
              <a:spLocks noChangeArrowheads="1"/>
            </p:cNvSpPr>
            <p:nvPr/>
          </p:nvSpPr>
          <p:spPr bwMode="auto">
            <a:xfrm>
              <a:off x="4154059" y="5735641"/>
              <a:ext cx="154415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13" name="Rectangle 27"/>
            <p:cNvSpPr>
              <a:spLocks noChangeArrowheads="1"/>
            </p:cNvSpPr>
            <p:nvPr/>
          </p:nvSpPr>
          <p:spPr bwMode="auto">
            <a:xfrm>
              <a:off x="4343401" y="5737211"/>
              <a:ext cx="69022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14" name="Rectangle 26"/>
            <p:cNvSpPr>
              <a:spLocks noChangeArrowheads="1"/>
            </p:cNvSpPr>
            <p:nvPr/>
          </p:nvSpPr>
          <p:spPr bwMode="auto">
            <a:xfrm>
              <a:off x="4013326" y="5735642"/>
              <a:ext cx="99873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15" name="114 Grupo"/>
          <p:cNvGrpSpPr/>
          <p:nvPr/>
        </p:nvGrpSpPr>
        <p:grpSpPr>
          <a:xfrm>
            <a:off x="3427016" y="5735736"/>
            <a:ext cx="399097" cy="97571"/>
            <a:chOff x="4013326" y="5735641"/>
            <a:chExt cx="399097" cy="97571"/>
          </a:xfrm>
        </p:grpSpPr>
        <p:sp>
          <p:nvSpPr>
            <p:cNvPr id="116" name="Rectangle 25"/>
            <p:cNvSpPr>
              <a:spLocks noChangeArrowheads="1"/>
            </p:cNvSpPr>
            <p:nvPr/>
          </p:nvSpPr>
          <p:spPr bwMode="auto">
            <a:xfrm>
              <a:off x="4154059" y="5735641"/>
              <a:ext cx="154415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17" name="Rectangle 27"/>
            <p:cNvSpPr>
              <a:spLocks noChangeArrowheads="1"/>
            </p:cNvSpPr>
            <p:nvPr/>
          </p:nvSpPr>
          <p:spPr bwMode="auto">
            <a:xfrm>
              <a:off x="4343401" y="5737211"/>
              <a:ext cx="69022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18" name="Rectangle 26"/>
            <p:cNvSpPr>
              <a:spLocks noChangeArrowheads="1"/>
            </p:cNvSpPr>
            <p:nvPr/>
          </p:nvSpPr>
          <p:spPr bwMode="auto">
            <a:xfrm>
              <a:off x="4013326" y="5735642"/>
              <a:ext cx="99873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19" name="118 Grupo"/>
          <p:cNvGrpSpPr/>
          <p:nvPr/>
        </p:nvGrpSpPr>
        <p:grpSpPr>
          <a:xfrm>
            <a:off x="3427016" y="5741739"/>
            <a:ext cx="399097" cy="97571"/>
            <a:chOff x="4013326" y="5735641"/>
            <a:chExt cx="399097" cy="97571"/>
          </a:xfrm>
        </p:grpSpPr>
        <p:sp>
          <p:nvSpPr>
            <p:cNvPr id="120" name="Rectangle 25"/>
            <p:cNvSpPr>
              <a:spLocks noChangeArrowheads="1"/>
            </p:cNvSpPr>
            <p:nvPr/>
          </p:nvSpPr>
          <p:spPr bwMode="auto">
            <a:xfrm>
              <a:off x="4154059" y="5735641"/>
              <a:ext cx="154415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21" name="Rectangle 27"/>
            <p:cNvSpPr>
              <a:spLocks noChangeArrowheads="1"/>
            </p:cNvSpPr>
            <p:nvPr/>
          </p:nvSpPr>
          <p:spPr bwMode="auto">
            <a:xfrm>
              <a:off x="4343401" y="5737211"/>
              <a:ext cx="69022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22" name="Rectangle 26"/>
            <p:cNvSpPr>
              <a:spLocks noChangeArrowheads="1"/>
            </p:cNvSpPr>
            <p:nvPr/>
          </p:nvSpPr>
          <p:spPr bwMode="auto">
            <a:xfrm>
              <a:off x="4013326" y="5735642"/>
              <a:ext cx="99873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pic>
        <p:nvPicPr>
          <p:cNvPr id="21" name="20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9" y="963165"/>
            <a:ext cx="3896013" cy="2105795"/>
          </a:xfrm>
          <a:prstGeom prst="rect">
            <a:avLst/>
          </a:prstGeom>
        </p:spPr>
      </p:pic>
      <p:sp>
        <p:nvSpPr>
          <p:cNvPr id="22" name="21 Rectángulo"/>
          <p:cNvSpPr/>
          <p:nvPr/>
        </p:nvSpPr>
        <p:spPr>
          <a:xfrm>
            <a:off x="1822536" y="2132856"/>
            <a:ext cx="237942" cy="21602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87" y="5281959"/>
            <a:ext cx="837907" cy="73932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grpSp>
        <p:nvGrpSpPr>
          <p:cNvPr id="110" name="109 Grupo"/>
          <p:cNvGrpSpPr/>
          <p:nvPr/>
        </p:nvGrpSpPr>
        <p:grpSpPr>
          <a:xfrm>
            <a:off x="3073799" y="5445224"/>
            <a:ext cx="3406009" cy="927881"/>
            <a:chOff x="3073799" y="5445224"/>
            <a:chExt cx="3406009" cy="927881"/>
          </a:xfrm>
        </p:grpSpPr>
        <p:pic>
          <p:nvPicPr>
            <p:cNvPr id="76" name="75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99" y="5485767"/>
              <a:ext cx="887338" cy="887338"/>
            </a:xfrm>
            <a:prstGeom prst="rect">
              <a:avLst/>
            </a:prstGeom>
          </p:spPr>
        </p:pic>
        <p:pic>
          <p:nvPicPr>
            <p:cNvPr id="78" name="77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5445224"/>
              <a:ext cx="899696" cy="772839"/>
            </a:xfrm>
            <a:prstGeom prst="rect">
              <a:avLst/>
            </a:prstGeom>
          </p:spPr>
        </p:pic>
      </p:grpSp>
      <p:pic>
        <p:nvPicPr>
          <p:cNvPr id="79" name="78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64" y="3789040"/>
            <a:ext cx="1601944" cy="141347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24" y="903373"/>
            <a:ext cx="3202659" cy="282587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83" name="82 Conector recto de flecha"/>
          <p:cNvCxnSpPr/>
          <p:nvPr/>
        </p:nvCxnSpPr>
        <p:spPr>
          <a:xfrm flipH="1">
            <a:off x="4013326" y="5877272"/>
            <a:ext cx="156678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>
            <a:off x="2162173" y="4909639"/>
            <a:ext cx="812949" cy="1019797"/>
            <a:chOff x="2162173" y="4909639"/>
            <a:chExt cx="812949" cy="1019797"/>
          </a:xfrm>
        </p:grpSpPr>
        <p:sp>
          <p:nvSpPr>
            <p:cNvPr id="85" name="Line 9"/>
            <p:cNvSpPr>
              <a:spLocks noChangeShapeType="1"/>
            </p:cNvSpPr>
            <p:nvPr/>
          </p:nvSpPr>
          <p:spPr bwMode="auto">
            <a:xfrm flipH="1">
              <a:off x="2174875" y="4909639"/>
              <a:ext cx="0" cy="10197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6" name="Line 9"/>
            <p:cNvSpPr>
              <a:spLocks noChangeShapeType="1"/>
            </p:cNvSpPr>
            <p:nvPr/>
          </p:nvSpPr>
          <p:spPr bwMode="auto">
            <a:xfrm>
              <a:off x="2162173" y="5923880"/>
              <a:ext cx="81294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09" name="108 Grupo"/>
          <p:cNvGrpSpPr/>
          <p:nvPr/>
        </p:nvGrpSpPr>
        <p:grpSpPr>
          <a:xfrm>
            <a:off x="647328" y="3106054"/>
            <a:ext cx="3276600" cy="1691098"/>
            <a:chOff x="647328" y="3106054"/>
            <a:chExt cx="3276600" cy="1691098"/>
          </a:xfrm>
        </p:grpSpPr>
        <p:sp>
          <p:nvSpPr>
            <p:cNvPr id="70" name="Line 9"/>
            <p:cNvSpPr>
              <a:spLocks noChangeShapeType="1"/>
            </p:cNvSpPr>
            <p:nvPr/>
          </p:nvSpPr>
          <p:spPr bwMode="auto">
            <a:xfrm flipH="1">
              <a:off x="2174875" y="3106054"/>
              <a:ext cx="0" cy="4443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3" name="Rectangle 10"/>
            <p:cNvSpPr>
              <a:spLocks noChangeArrowheads="1"/>
            </p:cNvSpPr>
            <p:nvPr/>
          </p:nvSpPr>
          <p:spPr bwMode="auto">
            <a:xfrm>
              <a:off x="1414676" y="3585295"/>
              <a:ext cx="1573148" cy="5048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Verdana" pitchFamily="34" charset="0"/>
                </a:rPr>
                <a:t>JPEG2000</a:t>
              </a:r>
              <a:endParaRPr lang="es-ES" sz="1400" b="1" dirty="0">
                <a:latin typeface="Verdana" pitchFamily="34" charset="0"/>
              </a:endParaRPr>
            </a:p>
          </p:txBody>
        </p:sp>
        <p:sp>
          <p:nvSpPr>
            <p:cNvPr id="74" name="Line 9"/>
            <p:cNvSpPr>
              <a:spLocks noChangeShapeType="1"/>
            </p:cNvSpPr>
            <p:nvPr/>
          </p:nvSpPr>
          <p:spPr bwMode="auto">
            <a:xfrm flipH="1">
              <a:off x="2195736" y="4136801"/>
              <a:ext cx="0" cy="4443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108" name="107 Grupo"/>
            <p:cNvGrpSpPr/>
            <p:nvPr/>
          </p:nvGrpSpPr>
          <p:grpSpPr>
            <a:xfrm>
              <a:off x="647328" y="4670644"/>
              <a:ext cx="3276600" cy="126508"/>
              <a:chOff x="647328" y="4670644"/>
              <a:chExt cx="3276600" cy="126508"/>
            </a:xfrm>
          </p:grpSpPr>
          <p:grpSp>
            <p:nvGrpSpPr>
              <p:cNvPr id="8" name="7 Grupo"/>
              <p:cNvGrpSpPr/>
              <p:nvPr/>
            </p:nvGrpSpPr>
            <p:grpSpPr>
              <a:xfrm>
                <a:off x="647328" y="4686027"/>
                <a:ext cx="3276600" cy="111125"/>
                <a:chOff x="516260" y="3717032"/>
                <a:chExt cx="6553200" cy="222250"/>
              </a:xfrm>
            </p:grpSpPr>
            <p:sp>
              <p:nvSpPr>
                <p:cNvPr id="33" name="AutoShape 20"/>
                <p:cNvSpPr>
                  <a:spLocks/>
                </p:cNvSpPr>
                <p:nvPr/>
              </p:nvSpPr>
              <p:spPr bwMode="auto">
                <a:xfrm rot="16200000">
                  <a:off x="3681735" y="551557"/>
                  <a:ext cx="222250" cy="6553200"/>
                </a:xfrm>
                <a:prstGeom prst="leftBracket">
                  <a:avLst>
                    <a:gd name="adj" fmla="val 46413"/>
                  </a:avLst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>
                    <a:latin typeface="+mj-lt"/>
                  </a:endParaRPr>
                </a:p>
              </p:txBody>
            </p:sp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217935" y="3717032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>
                    <a:latin typeface="+mj-lt"/>
                  </a:endParaRPr>
                </a:p>
              </p:txBody>
            </p:sp>
            <p:sp>
              <p:nvSpPr>
                <p:cNvPr id="35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138685" y="3717032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>
                    <a:latin typeface="+mj-lt"/>
                  </a:endParaRPr>
                </a:p>
              </p:txBody>
            </p:sp>
            <p:sp>
              <p:nvSpPr>
                <p:cNvPr id="3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3357885" y="3717032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>
                    <a:latin typeface="+mj-lt"/>
                  </a:endParaRPr>
                </a:p>
              </p:txBody>
            </p:sp>
            <p:sp>
              <p:nvSpPr>
                <p:cNvPr id="3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4980310" y="3717032"/>
                  <a:ext cx="0" cy="2159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>
                    <a:latin typeface="+mj-lt"/>
                  </a:endParaRPr>
                </a:p>
              </p:txBody>
            </p:sp>
          </p:grpSp>
          <p:sp>
            <p:nvSpPr>
              <p:cNvPr id="38" name="Rectangle 25"/>
              <p:cNvSpPr>
                <a:spLocks noChangeArrowheads="1"/>
              </p:cNvSpPr>
              <p:nvPr/>
            </p:nvSpPr>
            <p:spPr bwMode="auto">
              <a:xfrm>
                <a:off x="1509926" y="4673413"/>
                <a:ext cx="109324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39" name="Rectangle 26"/>
              <p:cNvSpPr>
                <a:spLocks noChangeArrowheads="1"/>
              </p:cNvSpPr>
              <p:nvPr/>
            </p:nvSpPr>
            <p:spPr bwMode="auto">
              <a:xfrm>
                <a:off x="1024702" y="4673413"/>
                <a:ext cx="180211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40" name="Rectangle 27"/>
              <p:cNvSpPr>
                <a:spLocks noChangeArrowheads="1"/>
              </p:cNvSpPr>
              <p:nvPr/>
            </p:nvSpPr>
            <p:spPr bwMode="auto">
              <a:xfrm>
                <a:off x="3024347" y="4673411"/>
                <a:ext cx="129159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42" name="Rectangle 26"/>
              <p:cNvSpPr>
                <a:spLocks noChangeArrowheads="1"/>
              </p:cNvSpPr>
              <p:nvPr/>
            </p:nvSpPr>
            <p:spPr bwMode="auto">
              <a:xfrm>
                <a:off x="703122" y="4673190"/>
                <a:ext cx="49354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>
                <a:off x="1645444" y="4673819"/>
                <a:ext cx="64294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45" name="Rectangle 26"/>
              <p:cNvSpPr>
                <a:spLocks noChangeArrowheads="1"/>
              </p:cNvSpPr>
              <p:nvPr/>
            </p:nvSpPr>
            <p:spPr bwMode="auto">
              <a:xfrm>
                <a:off x="3177321" y="4671795"/>
                <a:ext cx="173098" cy="96002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46" name="Rectangle 27"/>
              <p:cNvSpPr>
                <a:spLocks noChangeArrowheads="1"/>
              </p:cNvSpPr>
              <p:nvPr/>
            </p:nvSpPr>
            <p:spPr bwMode="auto">
              <a:xfrm>
                <a:off x="2566799" y="4671796"/>
                <a:ext cx="106551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47" name="Rectangle 25"/>
              <p:cNvSpPr>
                <a:spLocks noChangeArrowheads="1"/>
              </p:cNvSpPr>
              <p:nvPr/>
            </p:nvSpPr>
            <p:spPr bwMode="auto">
              <a:xfrm>
                <a:off x="1917700" y="4673819"/>
                <a:ext cx="104983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48" name="Rectangle 26"/>
              <p:cNvSpPr>
                <a:spLocks noChangeArrowheads="1"/>
              </p:cNvSpPr>
              <p:nvPr/>
            </p:nvSpPr>
            <p:spPr bwMode="auto">
              <a:xfrm>
                <a:off x="2281017" y="4673819"/>
                <a:ext cx="257254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49" name="Rectangle 27"/>
              <p:cNvSpPr>
                <a:spLocks noChangeArrowheads="1"/>
              </p:cNvSpPr>
              <p:nvPr/>
            </p:nvSpPr>
            <p:spPr bwMode="auto">
              <a:xfrm>
                <a:off x="3369469" y="4671795"/>
                <a:ext cx="169281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50" name="Rectangle 25"/>
              <p:cNvSpPr>
                <a:spLocks noChangeArrowheads="1"/>
              </p:cNvSpPr>
              <p:nvPr/>
            </p:nvSpPr>
            <p:spPr bwMode="auto">
              <a:xfrm>
                <a:off x="2906497" y="4673819"/>
                <a:ext cx="101022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53" name="Rectangle 26"/>
              <p:cNvSpPr>
                <a:spLocks noChangeArrowheads="1"/>
              </p:cNvSpPr>
              <p:nvPr/>
            </p:nvSpPr>
            <p:spPr bwMode="auto">
              <a:xfrm>
                <a:off x="901341" y="4671794"/>
                <a:ext cx="63065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67" name="Rectangle 26"/>
              <p:cNvSpPr>
                <a:spLocks noChangeArrowheads="1"/>
              </p:cNvSpPr>
              <p:nvPr/>
            </p:nvSpPr>
            <p:spPr bwMode="auto">
              <a:xfrm>
                <a:off x="1352550" y="4673819"/>
                <a:ext cx="62126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68" name="Rectangle 26"/>
              <p:cNvSpPr>
                <a:spLocks noChangeArrowheads="1"/>
              </p:cNvSpPr>
              <p:nvPr/>
            </p:nvSpPr>
            <p:spPr bwMode="auto">
              <a:xfrm>
                <a:off x="2109763" y="4673819"/>
                <a:ext cx="146288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69" name="Rectangle 26"/>
              <p:cNvSpPr>
                <a:spLocks noChangeArrowheads="1"/>
              </p:cNvSpPr>
              <p:nvPr/>
            </p:nvSpPr>
            <p:spPr bwMode="auto">
              <a:xfrm>
                <a:off x="779602" y="4670644"/>
                <a:ext cx="99873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87" name="Rectangle 26"/>
              <p:cNvSpPr>
                <a:spLocks noChangeArrowheads="1"/>
              </p:cNvSpPr>
              <p:nvPr/>
            </p:nvSpPr>
            <p:spPr bwMode="auto">
              <a:xfrm>
                <a:off x="1731170" y="4674969"/>
                <a:ext cx="166688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89" name="Rectangle 26"/>
              <p:cNvSpPr>
                <a:spLocks noChangeArrowheads="1"/>
              </p:cNvSpPr>
              <p:nvPr/>
            </p:nvSpPr>
            <p:spPr bwMode="auto">
              <a:xfrm>
                <a:off x="1231106" y="4671032"/>
                <a:ext cx="97632" cy="96001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05" name="Rectangle 26"/>
              <p:cNvSpPr>
                <a:spLocks noChangeArrowheads="1"/>
              </p:cNvSpPr>
              <p:nvPr/>
            </p:nvSpPr>
            <p:spPr bwMode="auto">
              <a:xfrm>
                <a:off x="3567326" y="4674220"/>
                <a:ext cx="89294" cy="96001"/>
              </a:xfrm>
              <a:prstGeom prst="rect">
                <a:avLst/>
              </a:prstGeom>
              <a:solidFill>
                <a:schemeClr val="bg2"/>
              </a:solidFill>
              <a:ln w="63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06" name="Rectangle 27"/>
              <p:cNvSpPr>
                <a:spLocks noChangeArrowheads="1"/>
              </p:cNvSpPr>
              <p:nvPr/>
            </p:nvSpPr>
            <p:spPr bwMode="auto">
              <a:xfrm>
                <a:off x="3675670" y="4674220"/>
                <a:ext cx="203411" cy="96002"/>
              </a:xfrm>
              <a:prstGeom prst="rect">
                <a:avLst/>
              </a:prstGeom>
              <a:solidFill>
                <a:schemeClr val="bg2"/>
              </a:solidFill>
              <a:ln w="63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07" name="Rectangle 26"/>
              <p:cNvSpPr>
                <a:spLocks noChangeArrowheads="1"/>
              </p:cNvSpPr>
              <p:nvPr/>
            </p:nvSpPr>
            <p:spPr bwMode="auto">
              <a:xfrm>
                <a:off x="2699792" y="4674221"/>
                <a:ext cx="142919" cy="96001"/>
              </a:xfrm>
              <a:prstGeom prst="rect">
                <a:avLst/>
              </a:prstGeom>
              <a:solidFill>
                <a:schemeClr val="bg2"/>
              </a:solidFill>
              <a:ln w="635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>
                  <a:latin typeface="+mj-lt"/>
                </a:endParaRPr>
              </a:p>
            </p:txBody>
          </p:sp>
        </p:grpSp>
      </p:grpSp>
      <p:grpSp>
        <p:nvGrpSpPr>
          <p:cNvPr id="98" name="97 Grupo"/>
          <p:cNvGrpSpPr/>
          <p:nvPr/>
        </p:nvGrpSpPr>
        <p:grpSpPr>
          <a:xfrm>
            <a:off x="2698391" y="4673999"/>
            <a:ext cx="1179289" cy="96002"/>
            <a:chOff x="2698391" y="4671793"/>
            <a:chExt cx="1179289" cy="96002"/>
          </a:xfrm>
        </p:grpSpPr>
        <p:sp>
          <p:nvSpPr>
            <p:cNvPr id="51" name="Rectangle 26"/>
            <p:cNvSpPr>
              <a:spLocks noChangeArrowheads="1"/>
            </p:cNvSpPr>
            <p:nvPr/>
          </p:nvSpPr>
          <p:spPr bwMode="auto">
            <a:xfrm>
              <a:off x="3565925" y="4671793"/>
              <a:ext cx="89294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54" name="Rectangle 27"/>
            <p:cNvSpPr>
              <a:spLocks noChangeArrowheads="1"/>
            </p:cNvSpPr>
            <p:nvPr/>
          </p:nvSpPr>
          <p:spPr bwMode="auto">
            <a:xfrm>
              <a:off x="3674269" y="4671793"/>
              <a:ext cx="203411" cy="9600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88" name="Rectangle 26"/>
            <p:cNvSpPr>
              <a:spLocks noChangeArrowheads="1"/>
            </p:cNvSpPr>
            <p:nvPr/>
          </p:nvSpPr>
          <p:spPr bwMode="auto">
            <a:xfrm>
              <a:off x="2698391" y="4671794"/>
              <a:ext cx="142919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1026941" y="4673999"/>
            <a:ext cx="1231349" cy="96407"/>
            <a:chOff x="1026941" y="4674565"/>
            <a:chExt cx="1231349" cy="96407"/>
          </a:xfrm>
        </p:grpSpPr>
        <p:sp>
          <p:nvSpPr>
            <p:cNvPr id="90" name="Rectangle 26"/>
            <p:cNvSpPr>
              <a:spLocks noChangeArrowheads="1"/>
            </p:cNvSpPr>
            <p:nvPr/>
          </p:nvSpPr>
          <p:spPr bwMode="auto">
            <a:xfrm>
              <a:off x="1026941" y="4674565"/>
              <a:ext cx="180211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1" name="Rectangle 26"/>
            <p:cNvSpPr>
              <a:spLocks noChangeArrowheads="1"/>
            </p:cNvSpPr>
            <p:nvPr/>
          </p:nvSpPr>
          <p:spPr bwMode="auto">
            <a:xfrm>
              <a:off x="2112002" y="4674971"/>
              <a:ext cx="146288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784615" y="4673999"/>
            <a:ext cx="1893748" cy="98770"/>
            <a:chOff x="784615" y="4672184"/>
            <a:chExt cx="1893748" cy="98770"/>
          </a:xfrm>
        </p:grpSpPr>
        <p:sp>
          <p:nvSpPr>
            <p:cNvPr id="92" name="Rectangle 25"/>
            <p:cNvSpPr>
              <a:spLocks noChangeArrowheads="1"/>
            </p:cNvSpPr>
            <p:nvPr/>
          </p:nvSpPr>
          <p:spPr bwMode="auto">
            <a:xfrm>
              <a:off x="1514939" y="4674953"/>
              <a:ext cx="109324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3" name="Rectangle 27"/>
            <p:cNvSpPr>
              <a:spLocks noChangeArrowheads="1"/>
            </p:cNvSpPr>
            <p:nvPr/>
          </p:nvSpPr>
          <p:spPr bwMode="auto">
            <a:xfrm>
              <a:off x="2571812" y="4673336"/>
              <a:ext cx="106551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4" name="Rectangle 26"/>
            <p:cNvSpPr>
              <a:spLocks noChangeArrowheads="1"/>
            </p:cNvSpPr>
            <p:nvPr/>
          </p:nvSpPr>
          <p:spPr bwMode="auto">
            <a:xfrm>
              <a:off x="784615" y="4672184"/>
              <a:ext cx="99873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1352313" y="4673999"/>
            <a:ext cx="1800956" cy="97559"/>
            <a:chOff x="1352313" y="4674565"/>
            <a:chExt cx="1800956" cy="97559"/>
          </a:xfrm>
        </p:grpSpPr>
        <p:sp>
          <p:nvSpPr>
            <p:cNvPr id="95" name="Rectangle 27"/>
            <p:cNvSpPr>
              <a:spLocks noChangeArrowheads="1"/>
            </p:cNvSpPr>
            <p:nvPr/>
          </p:nvSpPr>
          <p:spPr bwMode="auto">
            <a:xfrm>
              <a:off x="3024110" y="4674565"/>
              <a:ext cx="129159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6" name="Rectangle 26"/>
            <p:cNvSpPr>
              <a:spLocks noChangeArrowheads="1"/>
            </p:cNvSpPr>
            <p:nvPr/>
          </p:nvSpPr>
          <p:spPr bwMode="auto">
            <a:xfrm>
              <a:off x="1352313" y="4674973"/>
              <a:ext cx="62126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7" name="Rectangle 26"/>
            <p:cNvSpPr>
              <a:spLocks noChangeArrowheads="1"/>
            </p:cNvSpPr>
            <p:nvPr/>
          </p:nvSpPr>
          <p:spPr bwMode="auto">
            <a:xfrm>
              <a:off x="1730933" y="4676123"/>
              <a:ext cx="166688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24" name="123 Grupo"/>
          <p:cNvGrpSpPr/>
          <p:nvPr/>
        </p:nvGrpSpPr>
        <p:grpSpPr>
          <a:xfrm>
            <a:off x="7853928" y="6325104"/>
            <a:ext cx="1179289" cy="96002"/>
            <a:chOff x="2698391" y="4671793"/>
            <a:chExt cx="1179289" cy="96002"/>
          </a:xfrm>
        </p:grpSpPr>
        <p:sp>
          <p:nvSpPr>
            <p:cNvPr id="125" name="Rectangle 26"/>
            <p:cNvSpPr>
              <a:spLocks noChangeArrowheads="1"/>
            </p:cNvSpPr>
            <p:nvPr/>
          </p:nvSpPr>
          <p:spPr bwMode="auto">
            <a:xfrm>
              <a:off x="3565925" y="4671793"/>
              <a:ext cx="89294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26" name="Rectangle 27"/>
            <p:cNvSpPr>
              <a:spLocks noChangeArrowheads="1"/>
            </p:cNvSpPr>
            <p:nvPr/>
          </p:nvSpPr>
          <p:spPr bwMode="auto">
            <a:xfrm>
              <a:off x="3674269" y="4671793"/>
              <a:ext cx="203411" cy="9600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27" name="Rectangle 26"/>
            <p:cNvSpPr>
              <a:spLocks noChangeArrowheads="1"/>
            </p:cNvSpPr>
            <p:nvPr/>
          </p:nvSpPr>
          <p:spPr bwMode="auto">
            <a:xfrm>
              <a:off x="2698391" y="4671794"/>
              <a:ext cx="142919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28" name="127 Grupo"/>
          <p:cNvGrpSpPr/>
          <p:nvPr/>
        </p:nvGrpSpPr>
        <p:grpSpPr>
          <a:xfrm>
            <a:off x="6182478" y="6325104"/>
            <a:ext cx="1231349" cy="96407"/>
            <a:chOff x="1026941" y="4674565"/>
            <a:chExt cx="1231349" cy="96407"/>
          </a:xfrm>
        </p:grpSpPr>
        <p:sp>
          <p:nvSpPr>
            <p:cNvPr id="129" name="Rectangle 26"/>
            <p:cNvSpPr>
              <a:spLocks noChangeArrowheads="1"/>
            </p:cNvSpPr>
            <p:nvPr/>
          </p:nvSpPr>
          <p:spPr bwMode="auto">
            <a:xfrm>
              <a:off x="1026941" y="4674565"/>
              <a:ext cx="180211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30" name="Rectangle 26"/>
            <p:cNvSpPr>
              <a:spLocks noChangeArrowheads="1"/>
            </p:cNvSpPr>
            <p:nvPr/>
          </p:nvSpPr>
          <p:spPr bwMode="auto">
            <a:xfrm>
              <a:off x="2112002" y="4674971"/>
              <a:ext cx="146288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31" name="130 Grupo"/>
          <p:cNvGrpSpPr/>
          <p:nvPr/>
        </p:nvGrpSpPr>
        <p:grpSpPr>
          <a:xfrm>
            <a:off x="5940152" y="6325104"/>
            <a:ext cx="1893748" cy="98770"/>
            <a:chOff x="784615" y="4672184"/>
            <a:chExt cx="1893748" cy="98770"/>
          </a:xfrm>
        </p:grpSpPr>
        <p:sp>
          <p:nvSpPr>
            <p:cNvPr id="132" name="Rectangle 25"/>
            <p:cNvSpPr>
              <a:spLocks noChangeArrowheads="1"/>
            </p:cNvSpPr>
            <p:nvPr/>
          </p:nvSpPr>
          <p:spPr bwMode="auto">
            <a:xfrm>
              <a:off x="1514939" y="4674953"/>
              <a:ext cx="109324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33" name="Rectangle 27"/>
            <p:cNvSpPr>
              <a:spLocks noChangeArrowheads="1"/>
            </p:cNvSpPr>
            <p:nvPr/>
          </p:nvSpPr>
          <p:spPr bwMode="auto">
            <a:xfrm>
              <a:off x="2571812" y="4673336"/>
              <a:ext cx="106551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34" name="Rectangle 26"/>
            <p:cNvSpPr>
              <a:spLocks noChangeArrowheads="1"/>
            </p:cNvSpPr>
            <p:nvPr/>
          </p:nvSpPr>
          <p:spPr bwMode="auto">
            <a:xfrm>
              <a:off x="784615" y="4672184"/>
              <a:ext cx="99873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35" name="134 Grupo"/>
          <p:cNvGrpSpPr/>
          <p:nvPr/>
        </p:nvGrpSpPr>
        <p:grpSpPr>
          <a:xfrm>
            <a:off x="6507850" y="6325104"/>
            <a:ext cx="1800956" cy="97559"/>
            <a:chOff x="1352313" y="4674565"/>
            <a:chExt cx="1800956" cy="97559"/>
          </a:xfrm>
        </p:grpSpPr>
        <p:sp>
          <p:nvSpPr>
            <p:cNvPr id="136" name="Rectangle 27"/>
            <p:cNvSpPr>
              <a:spLocks noChangeArrowheads="1"/>
            </p:cNvSpPr>
            <p:nvPr/>
          </p:nvSpPr>
          <p:spPr bwMode="auto">
            <a:xfrm>
              <a:off x="3024110" y="4674565"/>
              <a:ext cx="129159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37" name="Rectangle 26"/>
            <p:cNvSpPr>
              <a:spLocks noChangeArrowheads="1"/>
            </p:cNvSpPr>
            <p:nvPr/>
          </p:nvSpPr>
          <p:spPr bwMode="auto">
            <a:xfrm>
              <a:off x="1352313" y="4674973"/>
              <a:ext cx="62126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38" name="Rectangle 26"/>
            <p:cNvSpPr>
              <a:spLocks noChangeArrowheads="1"/>
            </p:cNvSpPr>
            <p:nvPr/>
          </p:nvSpPr>
          <p:spPr bwMode="auto">
            <a:xfrm>
              <a:off x="1730933" y="4676123"/>
              <a:ext cx="166688" cy="96001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145" name="144 Grupo"/>
          <p:cNvGrpSpPr/>
          <p:nvPr/>
        </p:nvGrpSpPr>
        <p:grpSpPr>
          <a:xfrm>
            <a:off x="5796979" y="6341070"/>
            <a:ext cx="3276600" cy="111125"/>
            <a:chOff x="5796979" y="6341070"/>
            <a:chExt cx="3276600" cy="111125"/>
          </a:xfrm>
        </p:grpSpPr>
        <p:sp>
          <p:nvSpPr>
            <p:cNvPr id="140" name="AutoShape 20"/>
            <p:cNvSpPr>
              <a:spLocks/>
            </p:cNvSpPr>
            <p:nvPr/>
          </p:nvSpPr>
          <p:spPr bwMode="auto">
            <a:xfrm rot="16200000">
              <a:off x="7379716" y="4758333"/>
              <a:ext cx="111125" cy="3276600"/>
            </a:xfrm>
            <a:prstGeom prst="leftBracket">
              <a:avLst>
                <a:gd name="adj" fmla="val 4641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41" name="Line 21"/>
            <p:cNvSpPr>
              <a:spLocks noChangeShapeType="1"/>
            </p:cNvSpPr>
            <p:nvPr/>
          </p:nvSpPr>
          <p:spPr bwMode="auto">
            <a:xfrm flipV="1">
              <a:off x="6147816" y="6341070"/>
              <a:ext cx="0" cy="1079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42" name="Line 22"/>
            <p:cNvSpPr>
              <a:spLocks noChangeShapeType="1"/>
            </p:cNvSpPr>
            <p:nvPr/>
          </p:nvSpPr>
          <p:spPr bwMode="auto">
            <a:xfrm flipV="1">
              <a:off x="6608191" y="6341070"/>
              <a:ext cx="0" cy="1079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43" name="Line 24"/>
            <p:cNvSpPr>
              <a:spLocks noChangeShapeType="1"/>
            </p:cNvSpPr>
            <p:nvPr/>
          </p:nvSpPr>
          <p:spPr bwMode="auto">
            <a:xfrm flipV="1">
              <a:off x="7217791" y="6341070"/>
              <a:ext cx="0" cy="1079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44" name="Line 29"/>
            <p:cNvSpPr>
              <a:spLocks noChangeShapeType="1"/>
            </p:cNvSpPr>
            <p:nvPr/>
          </p:nvSpPr>
          <p:spPr bwMode="auto">
            <a:xfrm flipV="1">
              <a:off x="8029003" y="6341070"/>
              <a:ext cx="0" cy="1079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</p:grpSp>
      <p:sp>
        <p:nvSpPr>
          <p:cNvPr id="99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6606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27066 -0.00325 " pathEditMode="relative" rAng="0" ptsTypes="AA">
                                      <p:cBhvr>
                                        <p:cTn id="49" dur="3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27049 -0.00371 " pathEditMode="relative" rAng="0" ptsTypes="AA">
                                      <p:cBhvr>
                                        <p:cTn id="70" dur="3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26927 -0.00648 " pathEditMode="relative" rAng="0" ptsTypes="AA">
                                      <p:cBhvr>
                                        <p:cTn id="88" dur="3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5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27136 -0.00208 " pathEditMode="relative" rAng="0" ptsTypes="AA">
                                      <p:cBhvr>
                                        <p:cTn id="106" dur="3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9" y="1802368"/>
            <a:ext cx="7901701" cy="3714864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6466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pic>
        <p:nvPicPr>
          <p:cNvPr id="6" name="Picture 38" descr="codingSyst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" y="1196752"/>
            <a:ext cx="911819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4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07504" y="2498725"/>
            <a:ext cx="2505075" cy="2505075"/>
            <a:chOff x="453" y="2040"/>
            <a:chExt cx="1578" cy="1578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453" y="2041"/>
              <a:ext cx="1579" cy="1579"/>
            </a:xfrm>
            <a:prstGeom prst="roundRect">
              <a:avLst>
                <a:gd name="adj" fmla="val 60"/>
              </a:avLst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453" y="2830"/>
              <a:ext cx="1579" cy="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453" y="2830"/>
              <a:ext cx="1579" cy="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1242" y="2041"/>
              <a:ext cx="1" cy="1579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453" y="2435"/>
              <a:ext cx="789" cy="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847" y="2040"/>
              <a:ext cx="1" cy="79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838004" y="2498725"/>
            <a:ext cx="3441700" cy="2505075"/>
            <a:chOff x="2173" y="2040"/>
            <a:chExt cx="2168" cy="1578"/>
          </a:xfrm>
        </p:grpSpPr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>
              <a:off x="2763" y="2041"/>
              <a:ext cx="1579" cy="1579"/>
            </a:xfrm>
            <a:prstGeom prst="roundRect">
              <a:avLst>
                <a:gd name="adj" fmla="val 60"/>
              </a:avLst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2763" y="2830"/>
              <a:ext cx="1579" cy="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2763" y="2830"/>
              <a:ext cx="1579" cy="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552" y="2041"/>
              <a:ext cx="1" cy="1579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2763" y="2435"/>
              <a:ext cx="789" cy="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3157" y="2040"/>
              <a:ext cx="1" cy="79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2763" y="2236"/>
              <a:ext cx="157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546" y="2436"/>
              <a:ext cx="79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2763" y="2632"/>
              <a:ext cx="157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2763" y="3025"/>
              <a:ext cx="157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2763" y="3224"/>
              <a:ext cx="157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2763" y="3421"/>
              <a:ext cx="157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3749" y="2039"/>
              <a:ext cx="1" cy="15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V="1">
              <a:off x="3948" y="2040"/>
              <a:ext cx="1" cy="15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V="1">
              <a:off x="4145" y="2039"/>
              <a:ext cx="1" cy="15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flipV="1">
              <a:off x="2960" y="2039"/>
              <a:ext cx="1" cy="15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V="1">
              <a:off x="3159" y="2827"/>
              <a:ext cx="1" cy="7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V="1">
              <a:off x="3356" y="2039"/>
              <a:ext cx="1" cy="15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2173" y="2824"/>
              <a:ext cx="49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31" name="Group 31"/>
          <p:cNvGrpSpPr>
            <a:grpSpLocks/>
          </p:cNvGrpSpPr>
          <p:nvPr/>
        </p:nvGrpSpPr>
        <p:grpSpPr bwMode="auto">
          <a:xfrm>
            <a:off x="5654229" y="2940050"/>
            <a:ext cx="3298825" cy="1376363"/>
            <a:chOff x="3947" y="2318"/>
            <a:chExt cx="2078" cy="867"/>
          </a:xfrm>
        </p:grpSpPr>
        <p:grpSp>
          <p:nvGrpSpPr>
            <p:cNvPr id="32" name="Group 32"/>
            <p:cNvGrpSpPr>
              <a:grpSpLocks/>
            </p:cNvGrpSpPr>
            <p:nvPr/>
          </p:nvGrpSpPr>
          <p:grpSpPr bwMode="auto">
            <a:xfrm>
              <a:off x="5233" y="2318"/>
              <a:ext cx="792" cy="867"/>
              <a:chOff x="5233" y="2318"/>
              <a:chExt cx="792" cy="867"/>
            </a:xfrm>
          </p:grpSpPr>
          <p:sp>
            <p:nvSpPr>
              <p:cNvPr id="36" name="AutoShape 33"/>
              <p:cNvSpPr>
                <a:spLocks noChangeArrowheads="1"/>
              </p:cNvSpPr>
              <p:nvPr/>
            </p:nvSpPr>
            <p:spPr bwMode="auto">
              <a:xfrm>
                <a:off x="5233" y="2318"/>
                <a:ext cx="793" cy="868"/>
              </a:xfrm>
              <a:prstGeom prst="roundRect">
                <a:avLst>
                  <a:gd name="adj" fmla="val 125"/>
                </a:avLst>
              </a:prstGeom>
              <a:solidFill>
                <a:srgbClr val="FFFFFF"/>
              </a:solidFill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" name="Oval 34"/>
              <p:cNvSpPr>
                <a:spLocks noChangeArrowheads="1"/>
              </p:cNvSpPr>
              <p:nvPr/>
            </p:nvSpPr>
            <p:spPr bwMode="auto">
              <a:xfrm>
                <a:off x="5253" y="233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5302" y="233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" name="Oval 36"/>
              <p:cNvSpPr>
                <a:spLocks noChangeArrowheads="1"/>
              </p:cNvSpPr>
              <p:nvPr/>
            </p:nvSpPr>
            <p:spPr bwMode="auto">
              <a:xfrm>
                <a:off x="5350" y="233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" name="Oval 37"/>
              <p:cNvSpPr>
                <a:spLocks noChangeArrowheads="1"/>
              </p:cNvSpPr>
              <p:nvPr/>
            </p:nvSpPr>
            <p:spPr bwMode="auto">
              <a:xfrm>
                <a:off x="5399" y="233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" name="Oval 38"/>
              <p:cNvSpPr>
                <a:spLocks noChangeArrowheads="1"/>
              </p:cNvSpPr>
              <p:nvPr/>
            </p:nvSpPr>
            <p:spPr bwMode="auto">
              <a:xfrm>
                <a:off x="5447" y="2338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" name="Oval 39"/>
              <p:cNvSpPr>
                <a:spLocks noChangeArrowheads="1"/>
              </p:cNvSpPr>
              <p:nvPr/>
            </p:nvSpPr>
            <p:spPr bwMode="auto">
              <a:xfrm>
                <a:off x="5496" y="233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" name="Oval 40"/>
              <p:cNvSpPr>
                <a:spLocks noChangeArrowheads="1"/>
              </p:cNvSpPr>
              <p:nvPr/>
            </p:nvSpPr>
            <p:spPr bwMode="auto">
              <a:xfrm>
                <a:off x="5544" y="233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4" name="Oval 41"/>
              <p:cNvSpPr>
                <a:spLocks noChangeArrowheads="1"/>
              </p:cNvSpPr>
              <p:nvPr/>
            </p:nvSpPr>
            <p:spPr bwMode="auto">
              <a:xfrm>
                <a:off x="5593" y="233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" name="Oval 42"/>
              <p:cNvSpPr>
                <a:spLocks noChangeArrowheads="1"/>
              </p:cNvSpPr>
              <p:nvPr/>
            </p:nvSpPr>
            <p:spPr bwMode="auto">
              <a:xfrm>
                <a:off x="5641" y="233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" name="Oval 43"/>
              <p:cNvSpPr>
                <a:spLocks noChangeArrowheads="1"/>
              </p:cNvSpPr>
              <p:nvPr/>
            </p:nvSpPr>
            <p:spPr bwMode="auto">
              <a:xfrm>
                <a:off x="5689" y="2338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" name="Oval 44"/>
              <p:cNvSpPr>
                <a:spLocks noChangeArrowheads="1"/>
              </p:cNvSpPr>
              <p:nvPr/>
            </p:nvSpPr>
            <p:spPr bwMode="auto">
              <a:xfrm>
                <a:off x="5738" y="233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8" name="Oval 45"/>
              <p:cNvSpPr>
                <a:spLocks noChangeArrowheads="1"/>
              </p:cNvSpPr>
              <p:nvPr/>
            </p:nvSpPr>
            <p:spPr bwMode="auto">
              <a:xfrm>
                <a:off x="5787" y="233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" name="Oval 46"/>
              <p:cNvSpPr>
                <a:spLocks noChangeArrowheads="1"/>
              </p:cNvSpPr>
              <p:nvPr/>
            </p:nvSpPr>
            <p:spPr bwMode="auto">
              <a:xfrm>
                <a:off x="5835" y="233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0" name="Oval 47"/>
              <p:cNvSpPr>
                <a:spLocks noChangeArrowheads="1"/>
              </p:cNvSpPr>
              <p:nvPr/>
            </p:nvSpPr>
            <p:spPr bwMode="auto">
              <a:xfrm>
                <a:off x="5884" y="233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" name="Oval 48"/>
              <p:cNvSpPr>
                <a:spLocks noChangeArrowheads="1"/>
              </p:cNvSpPr>
              <p:nvPr/>
            </p:nvSpPr>
            <p:spPr bwMode="auto">
              <a:xfrm>
                <a:off x="5932" y="2339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" name="Oval 49"/>
              <p:cNvSpPr>
                <a:spLocks noChangeArrowheads="1"/>
              </p:cNvSpPr>
              <p:nvPr/>
            </p:nvSpPr>
            <p:spPr bwMode="auto">
              <a:xfrm>
                <a:off x="5980" y="233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" name="Oval 50"/>
              <p:cNvSpPr>
                <a:spLocks noChangeArrowheads="1"/>
              </p:cNvSpPr>
              <p:nvPr/>
            </p:nvSpPr>
            <p:spPr bwMode="auto">
              <a:xfrm>
                <a:off x="5253" y="239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4" name="Oval 51"/>
              <p:cNvSpPr>
                <a:spLocks noChangeArrowheads="1"/>
              </p:cNvSpPr>
              <p:nvPr/>
            </p:nvSpPr>
            <p:spPr bwMode="auto">
              <a:xfrm>
                <a:off x="5302" y="239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" name="Oval 52"/>
              <p:cNvSpPr>
                <a:spLocks noChangeArrowheads="1"/>
              </p:cNvSpPr>
              <p:nvPr/>
            </p:nvSpPr>
            <p:spPr bwMode="auto">
              <a:xfrm>
                <a:off x="5350" y="239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6" name="Oval 53"/>
              <p:cNvSpPr>
                <a:spLocks noChangeArrowheads="1"/>
              </p:cNvSpPr>
              <p:nvPr/>
            </p:nvSpPr>
            <p:spPr bwMode="auto">
              <a:xfrm>
                <a:off x="5399" y="239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7" name="Oval 54"/>
              <p:cNvSpPr>
                <a:spLocks noChangeArrowheads="1"/>
              </p:cNvSpPr>
              <p:nvPr/>
            </p:nvSpPr>
            <p:spPr bwMode="auto">
              <a:xfrm>
                <a:off x="5447" y="239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8" name="Oval 55"/>
              <p:cNvSpPr>
                <a:spLocks noChangeArrowheads="1"/>
              </p:cNvSpPr>
              <p:nvPr/>
            </p:nvSpPr>
            <p:spPr bwMode="auto">
              <a:xfrm>
                <a:off x="5496" y="239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9" name="Oval 56"/>
              <p:cNvSpPr>
                <a:spLocks noChangeArrowheads="1"/>
              </p:cNvSpPr>
              <p:nvPr/>
            </p:nvSpPr>
            <p:spPr bwMode="auto">
              <a:xfrm>
                <a:off x="5544" y="239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0" name="Oval 57"/>
              <p:cNvSpPr>
                <a:spLocks noChangeArrowheads="1"/>
              </p:cNvSpPr>
              <p:nvPr/>
            </p:nvSpPr>
            <p:spPr bwMode="auto">
              <a:xfrm>
                <a:off x="5593" y="239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" name="Oval 58"/>
              <p:cNvSpPr>
                <a:spLocks noChangeArrowheads="1"/>
              </p:cNvSpPr>
              <p:nvPr/>
            </p:nvSpPr>
            <p:spPr bwMode="auto">
              <a:xfrm>
                <a:off x="5641" y="239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" name="Oval 59"/>
              <p:cNvSpPr>
                <a:spLocks noChangeArrowheads="1"/>
              </p:cNvSpPr>
              <p:nvPr/>
            </p:nvSpPr>
            <p:spPr bwMode="auto">
              <a:xfrm>
                <a:off x="5689" y="239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" name="Oval 60"/>
              <p:cNvSpPr>
                <a:spLocks noChangeArrowheads="1"/>
              </p:cNvSpPr>
              <p:nvPr/>
            </p:nvSpPr>
            <p:spPr bwMode="auto">
              <a:xfrm>
                <a:off x="5738" y="239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" name="Oval 61"/>
              <p:cNvSpPr>
                <a:spLocks noChangeArrowheads="1"/>
              </p:cNvSpPr>
              <p:nvPr/>
            </p:nvSpPr>
            <p:spPr bwMode="auto">
              <a:xfrm>
                <a:off x="5787" y="239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" name="Oval 62"/>
              <p:cNvSpPr>
                <a:spLocks noChangeArrowheads="1"/>
              </p:cNvSpPr>
              <p:nvPr/>
            </p:nvSpPr>
            <p:spPr bwMode="auto">
              <a:xfrm>
                <a:off x="5835" y="239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" name="Oval 63"/>
              <p:cNvSpPr>
                <a:spLocks noChangeArrowheads="1"/>
              </p:cNvSpPr>
              <p:nvPr/>
            </p:nvSpPr>
            <p:spPr bwMode="auto">
              <a:xfrm>
                <a:off x="5884" y="239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" name="Oval 64"/>
              <p:cNvSpPr>
                <a:spLocks noChangeArrowheads="1"/>
              </p:cNvSpPr>
              <p:nvPr/>
            </p:nvSpPr>
            <p:spPr bwMode="auto">
              <a:xfrm>
                <a:off x="5932" y="239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8" name="Oval 65"/>
              <p:cNvSpPr>
                <a:spLocks noChangeArrowheads="1"/>
              </p:cNvSpPr>
              <p:nvPr/>
            </p:nvSpPr>
            <p:spPr bwMode="auto">
              <a:xfrm>
                <a:off x="5980" y="239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" name="Oval 66"/>
              <p:cNvSpPr>
                <a:spLocks noChangeArrowheads="1"/>
              </p:cNvSpPr>
              <p:nvPr/>
            </p:nvSpPr>
            <p:spPr bwMode="auto">
              <a:xfrm>
                <a:off x="5253" y="244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" name="Oval 67"/>
              <p:cNvSpPr>
                <a:spLocks noChangeArrowheads="1"/>
              </p:cNvSpPr>
              <p:nvPr/>
            </p:nvSpPr>
            <p:spPr bwMode="auto">
              <a:xfrm>
                <a:off x="5302" y="244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" name="Oval 68"/>
              <p:cNvSpPr>
                <a:spLocks noChangeArrowheads="1"/>
              </p:cNvSpPr>
              <p:nvPr/>
            </p:nvSpPr>
            <p:spPr bwMode="auto">
              <a:xfrm>
                <a:off x="5350" y="244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" name="Oval 69"/>
              <p:cNvSpPr>
                <a:spLocks noChangeArrowheads="1"/>
              </p:cNvSpPr>
              <p:nvPr/>
            </p:nvSpPr>
            <p:spPr bwMode="auto">
              <a:xfrm>
                <a:off x="5399" y="244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3" name="Oval 70"/>
              <p:cNvSpPr>
                <a:spLocks noChangeArrowheads="1"/>
              </p:cNvSpPr>
              <p:nvPr/>
            </p:nvSpPr>
            <p:spPr bwMode="auto">
              <a:xfrm>
                <a:off x="5447" y="244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4" name="Oval 71"/>
              <p:cNvSpPr>
                <a:spLocks noChangeArrowheads="1"/>
              </p:cNvSpPr>
              <p:nvPr/>
            </p:nvSpPr>
            <p:spPr bwMode="auto">
              <a:xfrm>
                <a:off x="5496" y="244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5" name="Oval 72"/>
              <p:cNvSpPr>
                <a:spLocks noChangeArrowheads="1"/>
              </p:cNvSpPr>
              <p:nvPr/>
            </p:nvSpPr>
            <p:spPr bwMode="auto">
              <a:xfrm>
                <a:off x="5544" y="244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6" name="Oval 73"/>
              <p:cNvSpPr>
                <a:spLocks noChangeArrowheads="1"/>
              </p:cNvSpPr>
              <p:nvPr/>
            </p:nvSpPr>
            <p:spPr bwMode="auto">
              <a:xfrm>
                <a:off x="5593" y="244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7" name="Oval 74"/>
              <p:cNvSpPr>
                <a:spLocks noChangeArrowheads="1"/>
              </p:cNvSpPr>
              <p:nvPr/>
            </p:nvSpPr>
            <p:spPr bwMode="auto">
              <a:xfrm>
                <a:off x="5641" y="244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8" name="Oval 75"/>
              <p:cNvSpPr>
                <a:spLocks noChangeArrowheads="1"/>
              </p:cNvSpPr>
              <p:nvPr/>
            </p:nvSpPr>
            <p:spPr bwMode="auto">
              <a:xfrm>
                <a:off x="5689" y="244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9" name="Oval 76"/>
              <p:cNvSpPr>
                <a:spLocks noChangeArrowheads="1"/>
              </p:cNvSpPr>
              <p:nvPr/>
            </p:nvSpPr>
            <p:spPr bwMode="auto">
              <a:xfrm>
                <a:off x="5738" y="244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0" name="Oval 77"/>
              <p:cNvSpPr>
                <a:spLocks noChangeArrowheads="1"/>
              </p:cNvSpPr>
              <p:nvPr/>
            </p:nvSpPr>
            <p:spPr bwMode="auto">
              <a:xfrm>
                <a:off x="5787" y="2444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1" name="Oval 78"/>
              <p:cNvSpPr>
                <a:spLocks noChangeArrowheads="1"/>
              </p:cNvSpPr>
              <p:nvPr/>
            </p:nvSpPr>
            <p:spPr bwMode="auto">
              <a:xfrm>
                <a:off x="5835" y="244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" name="Oval 79"/>
              <p:cNvSpPr>
                <a:spLocks noChangeArrowheads="1"/>
              </p:cNvSpPr>
              <p:nvPr/>
            </p:nvSpPr>
            <p:spPr bwMode="auto">
              <a:xfrm>
                <a:off x="5884" y="244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3" name="Oval 80"/>
              <p:cNvSpPr>
                <a:spLocks noChangeArrowheads="1"/>
              </p:cNvSpPr>
              <p:nvPr/>
            </p:nvSpPr>
            <p:spPr bwMode="auto">
              <a:xfrm>
                <a:off x="5932" y="244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4" name="Oval 81"/>
              <p:cNvSpPr>
                <a:spLocks noChangeArrowheads="1"/>
              </p:cNvSpPr>
              <p:nvPr/>
            </p:nvSpPr>
            <p:spPr bwMode="auto">
              <a:xfrm>
                <a:off x="5980" y="244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" name="Oval 82"/>
              <p:cNvSpPr>
                <a:spLocks noChangeArrowheads="1"/>
              </p:cNvSpPr>
              <p:nvPr/>
            </p:nvSpPr>
            <p:spPr bwMode="auto">
              <a:xfrm>
                <a:off x="5253" y="249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" name="Oval 83"/>
              <p:cNvSpPr>
                <a:spLocks noChangeArrowheads="1"/>
              </p:cNvSpPr>
              <p:nvPr/>
            </p:nvSpPr>
            <p:spPr bwMode="auto">
              <a:xfrm>
                <a:off x="5302" y="249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7" name="Oval 84"/>
              <p:cNvSpPr>
                <a:spLocks noChangeArrowheads="1"/>
              </p:cNvSpPr>
              <p:nvPr/>
            </p:nvSpPr>
            <p:spPr bwMode="auto">
              <a:xfrm>
                <a:off x="5350" y="249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" name="Oval 85"/>
              <p:cNvSpPr>
                <a:spLocks noChangeArrowheads="1"/>
              </p:cNvSpPr>
              <p:nvPr/>
            </p:nvSpPr>
            <p:spPr bwMode="auto">
              <a:xfrm>
                <a:off x="5399" y="249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9" name="Oval 86"/>
              <p:cNvSpPr>
                <a:spLocks noChangeArrowheads="1"/>
              </p:cNvSpPr>
              <p:nvPr/>
            </p:nvSpPr>
            <p:spPr bwMode="auto">
              <a:xfrm>
                <a:off x="5447" y="2496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" name="Oval 87"/>
              <p:cNvSpPr>
                <a:spLocks noChangeArrowheads="1"/>
              </p:cNvSpPr>
              <p:nvPr/>
            </p:nvSpPr>
            <p:spPr bwMode="auto">
              <a:xfrm>
                <a:off x="5496" y="249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" name="Oval 88"/>
              <p:cNvSpPr>
                <a:spLocks noChangeArrowheads="1"/>
              </p:cNvSpPr>
              <p:nvPr/>
            </p:nvSpPr>
            <p:spPr bwMode="auto">
              <a:xfrm>
                <a:off x="5544" y="249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" name="Oval 89"/>
              <p:cNvSpPr>
                <a:spLocks noChangeArrowheads="1"/>
              </p:cNvSpPr>
              <p:nvPr/>
            </p:nvSpPr>
            <p:spPr bwMode="auto">
              <a:xfrm>
                <a:off x="5593" y="249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3" name="Oval 90"/>
              <p:cNvSpPr>
                <a:spLocks noChangeArrowheads="1"/>
              </p:cNvSpPr>
              <p:nvPr/>
            </p:nvSpPr>
            <p:spPr bwMode="auto">
              <a:xfrm>
                <a:off x="5641" y="249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" name="Oval 91"/>
              <p:cNvSpPr>
                <a:spLocks noChangeArrowheads="1"/>
              </p:cNvSpPr>
              <p:nvPr/>
            </p:nvSpPr>
            <p:spPr bwMode="auto">
              <a:xfrm>
                <a:off x="5689" y="2497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5" name="Oval 92"/>
              <p:cNvSpPr>
                <a:spLocks noChangeArrowheads="1"/>
              </p:cNvSpPr>
              <p:nvPr/>
            </p:nvSpPr>
            <p:spPr bwMode="auto">
              <a:xfrm>
                <a:off x="5738" y="249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" name="Oval 93"/>
              <p:cNvSpPr>
                <a:spLocks noChangeArrowheads="1"/>
              </p:cNvSpPr>
              <p:nvPr/>
            </p:nvSpPr>
            <p:spPr bwMode="auto">
              <a:xfrm>
                <a:off x="5787" y="249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" name="Oval 94"/>
              <p:cNvSpPr>
                <a:spLocks noChangeArrowheads="1"/>
              </p:cNvSpPr>
              <p:nvPr/>
            </p:nvSpPr>
            <p:spPr bwMode="auto">
              <a:xfrm>
                <a:off x="5835" y="249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" name="Oval 95"/>
              <p:cNvSpPr>
                <a:spLocks noChangeArrowheads="1"/>
              </p:cNvSpPr>
              <p:nvPr/>
            </p:nvSpPr>
            <p:spPr bwMode="auto">
              <a:xfrm>
                <a:off x="5884" y="249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9" name="Oval 96"/>
              <p:cNvSpPr>
                <a:spLocks noChangeArrowheads="1"/>
              </p:cNvSpPr>
              <p:nvPr/>
            </p:nvSpPr>
            <p:spPr bwMode="auto">
              <a:xfrm>
                <a:off x="5932" y="2497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00" name="Oval 97"/>
              <p:cNvSpPr>
                <a:spLocks noChangeArrowheads="1"/>
              </p:cNvSpPr>
              <p:nvPr/>
            </p:nvSpPr>
            <p:spPr bwMode="auto">
              <a:xfrm>
                <a:off x="5980" y="249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01" name="Oval 98"/>
              <p:cNvSpPr>
                <a:spLocks noChangeArrowheads="1"/>
              </p:cNvSpPr>
              <p:nvPr/>
            </p:nvSpPr>
            <p:spPr bwMode="auto">
              <a:xfrm>
                <a:off x="5253" y="254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02" name="Oval 99"/>
              <p:cNvSpPr>
                <a:spLocks noChangeArrowheads="1"/>
              </p:cNvSpPr>
              <p:nvPr/>
            </p:nvSpPr>
            <p:spPr bwMode="auto">
              <a:xfrm>
                <a:off x="5302" y="254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03" name="Oval 100"/>
              <p:cNvSpPr>
                <a:spLocks noChangeArrowheads="1"/>
              </p:cNvSpPr>
              <p:nvPr/>
            </p:nvSpPr>
            <p:spPr bwMode="auto">
              <a:xfrm>
                <a:off x="5350" y="2549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04" name="Oval 101"/>
              <p:cNvSpPr>
                <a:spLocks noChangeArrowheads="1"/>
              </p:cNvSpPr>
              <p:nvPr/>
            </p:nvSpPr>
            <p:spPr bwMode="auto">
              <a:xfrm>
                <a:off x="5399" y="254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05" name="Oval 102"/>
              <p:cNvSpPr>
                <a:spLocks noChangeArrowheads="1"/>
              </p:cNvSpPr>
              <p:nvPr/>
            </p:nvSpPr>
            <p:spPr bwMode="auto">
              <a:xfrm>
                <a:off x="5447" y="254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06" name="Oval 103"/>
              <p:cNvSpPr>
                <a:spLocks noChangeArrowheads="1"/>
              </p:cNvSpPr>
              <p:nvPr/>
            </p:nvSpPr>
            <p:spPr bwMode="auto">
              <a:xfrm>
                <a:off x="5496" y="254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07" name="Oval 104"/>
              <p:cNvSpPr>
                <a:spLocks noChangeArrowheads="1"/>
              </p:cNvSpPr>
              <p:nvPr/>
            </p:nvSpPr>
            <p:spPr bwMode="auto">
              <a:xfrm>
                <a:off x="5544" y="254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08" name="Oval 105"/>
              <p:cNvSpPr>
                <a:spLocks noChangeArrowheads="1"/>
              </p:cNvSpPr>
              <p:nvPr/>
            </p:nvSpPr>
            <p:spPr bwMode="auto">
              <a:xfrm>
                <a:off x="5593" y="2549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09" name="Oval 106"/>
              <p:cNvSpPr>
                <a:spLocks noChangeArrowheads="1"/>
              </p:cNvSpPr>
              <p:nvPr/>
            </p:nvSpPr>
            <p:spPr bwMode="auto">
              <a:xfrm>
                <a:off x="5641" y="255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0" name="Oval 107"/>
              <p:cNvSpPr>
                <a:spLocks noChangeArrowheads="1"/>
              </p:cNvSpPr>
              <p:nvPr/>
            </p:nvSpPr>
            <p:spPr bwMode="auto">
              <a:xfrm>
                <a:off x="5689" y="255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1" name="Oval 108"/>
              <p:cNvSpPr>
                <a:spLocks noChangeArrowheads="1"/>
              </p:cNvSpPr>
              <p:nvPr/>
            </p:nvSpPr>
            <p:spPr bwMode="auto">
              <a:xfrm>
                <a:off x="5738" y="255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2" name="Oval 109"/>
              <p:cNvSpPr>
                <a:spLocks noChangeArrowheads="1"/>
              </p:cNvSpPr>
              <p:nvPr/>
            </p:nvSpPr>
            <p:spPr bwMode="auto">
              <a:xfrm>
                <a:off x="5787" y="255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3" name="Oval 110"/>
              <p:cNvSpPr>
                <a:spLocks noChangeArrowheads="1"/>
              </p:cNvSpPr>
              <p:nvPr/>
            </p:nvSpPr>
            <p:spPr bwMode="auto">
              <a:xfrm>
                <a:off x="5835" y="255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4" name="Oval 111"/>
              <p:cNvSpPr>
                <a:spLocks noChangeArrowheads="1"/>
              </p:cNvSpPr>
              <p:nvPr/>
            </p:nvSpPr>
            <p:spPr bwMode="auto">
              <a:xfrm>
                <a:off x="5884" y="255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5" name="Oval 112"/>
              <p:cNvSpPr>
                <a:spLocks noChangeArrowheads="1"/>
              </p:cNvSpPr>
              <p:nvPr/>
            </p:nvSpPr>
            <p:spPr bwMode="auto">
              <a:xfrm>
                <a:off x="5932" y="255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6" name="Oval 113"/>
              <p:cNvSpPr>
                <a:spLocks noChangeArrowheads="1"/>
              </p:cNvSpPr>
              <p:nvPr/>
            </p:nvSpPr>
            <p:spPr bwMode="auto">
              <a:xfrm>
                <a:off x="5980" y="255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7" name="Oval 114"/>
              <p:cNvSpPr>
                <a:spLocks noChangeArrowheads="1"/>
              </p:cNvSpPr>
              <p:nvPr/>
            </p:nvSpPr>
            <p:spPr bwMode="auto">
              <a:xfrm>
                <a:off x="5253" y="260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8" name="Oval 115"/>
              <p:cNvSpPr>
                <a:spLocks noChangeArrowheads="1"/>
              </p:cNvSpPr>
              <p:nvPr/>
            </p:nvSpPr>
            <p:spPr bwMode="auto">
              <a:xfrm>
                <a:off x="5302" y="260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9" name="Oval 116"/>
              <p:cNvSpPr>
                <a:spLocks noChangeArrowheads="1"/>
              </p:cNvSpPr>
              <p:nvPr/>
            </p:nvSpPr>
            <p:spPr bwMode="auto">
              <a:xfrm>
                <a:off x="5350" y="260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0" name="Oval 117"/>
              <p:cNvSpPr>
                <a:spLocks noChangeArrowheads="1"/>
              </p:cNvSpPr>
              <p:nvPr/>
            </p:nvSpPr>
            <p:spPr bwMode="auto">
              <a:xfrm>
                <a:off x="5399" y="260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1" name="Oval 118"/>
              <p:cNvSpPr>
                <a:spLocks noChangeArrowheads="1"/>
              </p:cNvSpPr>
              <p:nvPr/>
            </p:nvSpPr>
            <p:spPr bwMode="auto">
              <a:xfrm>
                <a:off x="5447" y="260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2" name="Oval 119"/>
              <p:cNvSpPr>
                <a:spLocks noChangeArrowheads="1"/>
              </p:cNvSpPr>
              <p:nvPr/>
            </p:nvSpPr>
            <p:spPr bwMode="auto">
              <a:xfrm>
                <a:off x="5496" y="260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3" name="Oval 120"/>
              <p:cNvSpPr>
                <a:spLocks noChangeArrowheads="1"/>
              </p:cNvSpPr>
              <p:nvPr/>
            </p:nvSpPr>
            <p:spPr bwMode="auto">
              <a:xfrm>
                <a:off x="5544" y="260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4" name="Oval 121"/>
              <p:cNvSpPr>
                <a:spLocks noChangeArrowheads="1"/>
              </p:cNvSpPr>
              <p:nvPr/>
            </p:nvSpPr>
            <p:spPr bwMode="auto">
              <a:xfrm>
                <a:off x="5593" y="260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" name="Oval 122"/>
              <p:cNvSpPr>
                <a:spLocks noChangeArrowheads="1"/>
              </p:cNvSpPr>
              <p:nvPr/>
            </p:nvSpPr>
            <p:spPr bwMode="auto">
              <a:xfrm>
                <a:off x="5641" y="260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" name="Oval 123"/>
              <p:cNvSpPr>
                <a:spLocks noChangeArrowheads="1"/>
              </p:cNvSpPr>
              <p:nvPr/>
            </p:nvSpPr>
            <p:spPr bwMode="auto">
              <a:xfrm>
                <a:off x="5689" y="260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7" name="Oval 124"/>
              <p:cNvSpPr>
                <a:spLocks noChangeArrowheads="1"/>
              </p:cNvSpPr>
              <p:nvPr/>
            </p:nvSpPr>
            <p:spPr bwMode="auto">
              <a:xfrm>
                <a:off x="5738" y="260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" name="Oval 125"/>
              <p:cNvSpPr>
                <a:spLocks noChangeArrowheads="1"/>
              </p:cNvSpPr>
              <p:nvPr/>
            </p:nvSpPr>
            <p:spPr bwMode="auto">
              <a:xfrm>
                <a:off x="5787" y="260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" name="Oval 126"/>
              <p:cNvSpPr>
                <a:spLocks noChangeArrowheads="1"/>
              </p:cNvSpPr>
              <p:nvPr/>
            </p:nvSpPr>
            <p:spPr bwMode="auto">
              <a:xfrm>
                <a:off x="5835" y="260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" name="Oval 127"/>
              <p:cNvSpPr>
                <a:spLocks noChangeArrowheads="1"/>
              </p:cNvSpPr>
              <p:nvPr/>
            </p:nvSpPr>
            <p:spPr bwMode="auto">
              <a:xfrm>
                <a:off x="5884" y="260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" name="Oval 128"/>
              <p:cNvSpPr>
                <a:spLocks noChangeArrowheads="1"/>
              </p:cNvSpPr>
              <p:nvPr/>
            </p:nvSpPr>
            <p:spPr bwMode="auto">
              <a:xfrm>
                <a:off x="5932" y="260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" name="Oval 129"/>
              <p:cNvSpPr>
                <a:spLocks noChangeArrowheads="1"/>
              </p:cNvSpPr>
              <p:nvPr/>
            </p:nvSpPr>
            <p:spPr bwMode="auto">
              <a:xfrm>
                <a:off x="5980" y="260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3" name="Oval 130"/>
              <p:cNvSpPr>
                <a:spLocks noChangeArrowheads="1"/>
              </p:cNvSpPr>
              <p:nvPr/>
            </p:nvSpPr>
            <p:spPr bwMode="auto">
              <a:xfrm>
                <a:off x="5253" y="265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4" name="Oval 131"/>
              <p:cNvSpPr>
                <a:spLocks noChangeArrowheads="1"/>
              </p:cNvSpPr>
              <p:nvPr/>
            </p:nvSpPr>
            <p:spPr bwMode="auto">
              <a:xfrm>
                <a:off x="5302" y="265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5" name="Oval 132"/>
              <p:cNvSpPr>
                <a:spLocks noChangeArrowheads="1"/>
              </p:cNvSpPr>
              <p:nvPr/>
            </p:nvSpPr>
            <p:spPr bwMode="auto">
              <a:xfrm>
                <a:off x="5350" y="265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6" name="Oval 133"/>
              <p:cNvSpPr>
                <a:spLocks noChangeArrowheads="1"/>
              </p:cNvSpPr>
              <p:nvPr/>
            </p:nvSpPr>
            <p:spPr bwMode="auto">
              <a:xfrm>
                <a:off x="5399" y="265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7" name="Oval 134"/>
              <p:cNvSpPr>
                <a:spLocks noChangeArrowheads="1"/>
              </p:cNvSpPr>
              <p:nvPr/>
            </p:nvSpPr>
            <p:spPr bwMode="auto">
              <a:xfrm>
                <a:off x="5447" y="265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8" name="Oval 135"/>
              <p:cNvSpPr>
                <a:spLocks noChangeArrowheads="1"/>
              </p:cNvSpPr>
              <p:nvPr/>
            </p:nvSpPr>
            <p:spPr bwMode="auto">
              <a:xfrm>
                <a:off x="5496" y="265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9" name="Oval 136"/>
              <p:cNvSpPr>
                <a:spLocks noChangeArrowheads="1"/>
              </p:cNvSpPr>
              <p:nvPr/>
            </p:nvSpPr>
            <p:spPr bwMode="auto">
              <a:xfrm>
                <a:off x="5544" y="265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0" name="Oval 137"/>
              <p:cNvSpPr>
                <a:spLocks noChangeArrowheads="1"/>
              </p:cNvSpPr>
              <p:nvPr/>
            </p:nvSpPr>
            <p:spPr bwMode="auto">
              <a:xfrm>
                <a:off x="5593" y="265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1" name="Oval 138"/>
              <p:cNvSpPr>
                <a:spLocks noChangeArrowheads="1"/>
              </p:cNvSpPr>
              <p:nvPr/>
            </p:nvSpPr>
            <p:spPr bwMode="auto">
              <a:xfrm>
                <a:off x="5641" y="265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2" name="Oval 139"/>
              <p:cNvSpPr>
                <a:spLocks noChangeArrowheads="1"/>
              </p:cNvSpPr>
              <p:nvPr/>
            </p:nvSpPr>
            <p:spPr bwMode="auto">
              <a:xfrm>
                <a:off x="5689" y="265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3" name="Oval 140"/>
              <p:cNvSpPr>
                <a:spLocks noChangeArrowheads="1"/>
              </p:cNvSpPr>
              <p:nvPr/>
            </p:nvSpPr>
            <p:spPr bwMode="auto">
              <a:xfrm>
                <a:off x="5738" y="265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4" name="Oval 141"/>
              <p:cNvSpPr>
                <a:spLocks noChangeArrowheads="1"/>
              </p:cNvSpPr>
              <p:nvPr/>
            </p:nvSpPr>
            <p:spPr bwMode="auto">
              <a:xfrm>
                <a:off x="5787" y="265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5" name="Oval 142"/>
              <p:cNvSpPr>
                <a:spLocks noChangeArrowheads="1"/>
              </p:cNvSpPr>
              <p:nvPr/>
            </p:nvSpPr>
            <p:spPr bwMode="auto">
              <a:xfrm>
                <a:off x="5835" y="265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6" name="Oval 143"/>
              <p:cNvSpPr>
                <a:spLocks noChangeArrowheads="1"/>
              </p:cNvSpPr>
              <p:nvPr/>
            </p:nvSpPr>
            <p:spPr bwMode="auto">
              <a:xfrm>
                <a:off x="5884" y="265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7" name="Oval 144"/>
              <p:cNvSpPr>
                <a:spLocks noChangeArrowheads="1"/>
              </p:cNvSpPr>
              <p:nvPr/>
            </p:nvSpPr>
            <p:spPr bwMode="auto">
              <a:xfrm>
                <a:off x="5932" y="265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8" name="Oval 145"/>
              <p:cNvSpPr>
                <a:spLocks noChangeArrowheads="1"/>
              </p:cNvSpPr>
              <p:nvPr/>
            </p:nvSpPr>
            <p:spPr bwMode="auto">
              <a:xfrm>
                <a:off x="5980" y="265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9" name="Oval 146"/>
              <p:cNvSpPr>
                <a:spLocks noChangeArrowheads="1"/>
              </p:cNvSpPr>
              <p:nvPr/>
            </p:nvSpPr>
            <p:spPr bwMode="auto">
              <a:xfrm>
                <a:off x="5253" y="270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0" name="Oval 147"/>
              <p:cNvSpPr>
                <a:spLocks noChangeArrowheads="1"/>
              </p:cNvSpPr>
              <p:nvPr/>
            </p:nvSpPr>
            <p:spPr bwMode="auto">
              <a:xfrm>
                <a:off x="5302" y="270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1" name="Oval 148"/>
              <p:cNvSpPr>
                <a:spLocks noChangeArrowheads="1"/>
              </p:cNvSpPr>
              <p:nvPr/>
            </p:nvSpPr>
            <p:spPr bwMode="auto">
              <a:xfrm>
                <a:off x="5350" y="2707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2" name="Oval 149"/>
              <p:cNvSpPr>
                <a:spLocks noChangeArrowheads="1"/>
              </p:cNvSpPr>
              <p:nvPr/>
            </p:nvSpPr>
            <p:spPr bwMode="auto">
              <a:xfrm>
                <a:off x="5399" y="270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3" name="Oval 150"/>
              <p:cNvSpPr>
                <a:spLocks noChangeArrowheads="1"/>
              </p:cNvSpPr>
              <p:nvPr/>
            </p:nvSpPr>
            <p:spPr bwMode="auto">
              <a:xfrm>
                <a:off x="5447" y="270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4" name="Oval 151"/>
              <p:cNvSpPr>
                <a:spLocks noChangeArrowheads="1"/>
              </p:cNvSpPr>
              <p:nvPr/>
            </p:nvSpPr>
            <p:spPr bwMode="auto">
              <a:xfrm>
                <a:off x="5496" y="270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5" name="Oval 152"/>
              <p:cNvSpPr>
                <a:spLocks noChangeArrowheads="1"/>
              </p:cNvSpPr>
              <p:nvPr/>
            </p:nvSpPr>
            <p:spPr bwMode="auto">
              <a:xfrm>
                <a:off x="5544" y="270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6" name="Oval 153"/>
              <p:cNvSpPr>
                <a:spLocks noChangeArrowheads="1"/>
              </p:cNvSpPr>
              <p:nvPr/>
            </p:nvSpPr>
            <p:spPr bwMode="auto">
              <a:xfrm>
                <a:off x="5593" y="2708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7" name="Oval 154"/>
              <p:cNvSpPr>
                <a:spLocks noChangeArrowheads="1"/>
              </p:cNvSpPr>
              <p:nvPr/>
            </p:nvSpPr>
            <p:spPr bwMode="auto">
              <a:xfrm>
                <a:off x="5641" y="270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8" name="Oval 155"/>
              <p:cNvSpPr>
                <a:spLocks noChangeArrowheads="1"/>
              </p:cNvSpPr>
              <p:nvPr/>
            </p:nvSpPr>
            <p:spPr bwMode="auto">
              <a:xfrm>
                <a:off x="5689" y="270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9" name="Oval 156"/>
              <p:cNvSpPr>
                <a:spLocks noChangeArrowheads="1"/>
              </p:cNvSpPr>
              <p:nvPr/>
            </p:nvSpPr>
            <p:spPr bwMode="auto">
              <a:xfrm>
                <a:off x="5738" y="270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0" name="Oval 157"/>
              <p:cNvSpPr>
                <a:spLocks noChangeArrowheads="1"/>
              </p:cNvSpPr>
              <p:nvPr/>
            </p:nvSpPr>
            <p:spPr bwMode="auto">
              <a:xfrm>
                <a:off x="5787" y="270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1" name="Oval 158"/>
              <p:cNvSpPr>
                <a:spLocks noChangeArrowheads="1"/>
              </p:cNvSpPr>
              <p:nvPr/>
            </p:nvSpPr>
            <p:spPr bwMode="auto">
              <a:xfrm>
                <a:off x="5835" y="270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2" name="Oval 159"/>
              <p:cNvSpPr>
                <a:spLocks noChangeArrowheads="1"/>
              </p:cNvSpPr>
              <p:nvPr/>
            </p:nvSpPr>
            <p:spPr bwMode="auto">
              <a:xfrm>
                <a:off x="5884" y="270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3" name="Oval 160"/>
              <p:cNvSpPr>
                <a:spLocks noChangeArrowheads="1"/>
              </p:cNvSpPr>
              <p:nvPr/>
            </p:nvSpPr>
            <p:spPr bwMode="auto">
              <a:xfrm>
                <a:off x="5932" y="270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4" name="Oval 161"/>
              <p:cNvSpPr>
                <a:spLocks noChangeArrowheads="1"/>
              </p:cNvSpPr>
              <p:nvPr/>
            </p:nvSpPr>
            <p:spPr bwMode="auto">
              <a:xfrm>
                <a:off x="5980" y="270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5" name="Oval 162"/>
              <p:cNvSpPr>
                <a:spLocks noChangeArrowheads="1"/>
              </p:cNvSpPr>
              <p:nvPr/>
            </p:nvSpPr>
            <p:spPr bwMode="auto">
              <a:xfrm>
                <a:off x="5253" y="2760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6" name="Oval 163"/>
              <p:cNvSpPr>
                <a:spLocks noChangeArrowheads="1"/>
              </p:cNvSpPr>
              <p:nvPr/>
            </p:nvSpPr>
            <p:spPr bwMode="auto">
              <a:xfrm>
                <a:off x="5302" y="276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7" name="Oval 164"/>
              <p:cNvSpPr>
                <a:spLocks noChangeArrowheads="1"/>
              </p:cNvSpPr>
              <p:nvPr/>
            </p:nvSpPr>
            <p:spPr bwMode="auto">
              <a:xfrm>
                <a:off x="5350" y="276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8" name="Oval 165"/>
              <p:cNvSpPr>
                <a:spLocks noChangeArrowheads="1"/>
              </p:cNvSpPr>
              <p:nvPr/>
            </p:nvSpPr>
            <p:spPr bwMode="auto">
              <a:xfrm>
                <a:off x="5399" y="276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9" name="Oval 166"/>
              <p:cNvSpPr>
                <a:spLocks noChangeArrowheads="1"/>
              </p:cNvSpPr>
              <p:nvPr/>
            </p:nvSpPr>
            <p:spPr bwMode="auto">
              <a:xfrm>
                <a:off x="5447" y="276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0" name="Oval 167"/>
              <p:cNvSpPr>
                <a:spLocks noChangeArrowheads="1"/>
              </p:cNvSpPr>
              <p:nvPr/>
            </p:nvSpPr>
            <p:spPr bwMode="auto">
              <a:xfrm>
                <a:off x="5496" y="276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1" name="Oval 168"/>
              <p:cNvSpPr>
                <a:spLocks noChangeArrowheads="1"/>
              </p:cNvSpPr>
              <p:nvPr/>
            </p:nvSpPr>
            <p:spPr bwMode="auto">
              <a:xfrm>
                <a:off x="5544" y="276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2" name="Oval 169"/>
              <p:cNvSpPr>
                <a:spLocks noChangeArrowheads="1"/>
              </p:cNvSpPr>
              <p:nvPr/>
            </p:nvSpPr>
            <p:spPr bwMode="auto">
              <a:xfrm>
                <a:off x="5593" y="276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3" name="Oval 170"/>
              <p:cNvSpPr>
                <a:spLocks noChangeArrowheads="1"/>
              </p:cNvSpPr>
              <p:nvPr/>
            </p:nvSpPr>
            <p:spPr bwMode="auto">
              <a:xfrm>
                <a:off x="5641" y="276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4" name="Oval 171"/>
              <p:cNvSpPr>
                <a:spLocks noChangeArrowheads="1"/>
              </p:cNvSpPr>
              <p:nvPr/>
            </p:nvSpPr>
            <p:spPr bwMode="auto">
              <a:xfrm>
                <a:off x="5689" y="276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5" name="Oval 172"/>
              <p:cNvSpPr>
                <a:spLocks noChangeArrowheads="1"/>
              </p:cNvSpPr>
              <p:nvPr/>
            </p:nvSpPr>
            <p:spPr bwMode="auto">
              <a:xfrm>
                <a:off x="5738" y="276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6" name="Oval 173"/>
              <p:cNvSpPr>
                <a:spLocks noChangeArrowheads="1"/>
              </p:cNvSpPr>
              <p:nvPr/>
            </p:nvSpPr>
            <p:spPr bwMode="auto">
              <a:xfrm>
                <a:off x="5787" y="276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7" name="Oval 174"/>
              <p:cNvSpPr>
                <a:spLocks noChangeArrowheads="1"/>
              </p:cNvSpPr>
              <p:nvPr/>
            </p:nvSpPr>
            <p:spPr bwMode="auto">
              <a:xfrm>
                <a:off x="5835" y="276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8" name="Oval 175"/>
              <p:cNvSpPr>
                <a:spLocks noChangeArrowheads="1"/>
              </p:cNvSpPr>
              <p:nvPr/>
            </p:nvSpPr>
            <p:spPr bwMode="auto">
              <a:xfrm>
                <a:off x="5884" y="276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9" name="Oval 176"/>
              <p:cNvSpPr>
                <a:spLocks noChangeArrowheads="1"/>
              </p:cNvSpPr>
              <p:nvPr/>
            </p:nvSpPr>
            <p:spPr bwMode="auto">
              <a:xfrm>
                <a:off x="5932" y="276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0" name="Oval 177"/>
              <p:cNvSpPr>
                <a:spLocks noChangeArrowheads="1"/>
              </p:cNvSpPr>
              <p:nvPr/>
            </p:nvSpPr>
            <p:spPr bwMode="auto">
              <a:xfrm>
                <a:off x="5980" y="276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1" name="Oval 178"/>
              <p:cNvSpPr>
                <a:spLocks noChangeArrowheads="1"/>
              </p:cNvSpPr>
              <p:nvPr/>
            </p:nvSpPr>
            <p:spPr bwMode="auto">
              <a:xfrm>
                <a:off x="5253" y="281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2" name="Oval 179"/>
              <p:cNvSpPr>
                <a:spLocks noChangeArrowheads="1"/>
              </p:cNvSpPr>
              <p:nvPr/>
            </p:nvSpPr>
            <p:spPr bwMode="auto">
              <a:xfrm>
                <a:off x="5302" y="281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3" name="Oval 180"/>
              <p:cNvSpPr>
                <a:spLocks noChangeArrowheads="1"/>
              </p:cNvSpPr>
              <p:nvPr/>
            </p:nvSpPr>
            <p:spPr bwMode="auto">
              <a:xfrm>
                <a:off x="5350" y="281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4" name="Oval 181"/>
              <p:cNvSpPr>
                <a:spLocks noChangeArrowheads="1"/>
              </p:cNvSpPr>
              <p:nvPr/>
            </p:nvSpPr>
            <p:spPr bwMode="auto">
              <a:xfrm>
                <a:off x="5399" y="281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5" name="Oval 182"/>
              <p:cNvSpPr>
                <a:spLocks noChangeArrowheads="1"/>
              </p:cNvSpPr>
              <p:nvPr/>
            </p:nvSpPr>
            <p:spPr bwMode="auto">
              <a:xfrm>
                <a:off x="5447" y="281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6" name="Oval 183"/>
              <p:cNvSpPr>
                <a:spLocks noChangeArrowheads="1"/>
              </p:cNvSpPr>
              <p:nvPr/>
            </p:nvSpPr>
            <p:spPr bwMode="auto">
              <a:xfrm>
                <a:off x="5496" y="281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7" name="Oval 184"/>
              <p:cNvSpPr>
                <a:spLocks noChangeArrowheads="1"/>
              </p:cNvSpPr>
              <p:nvPr/>
            </p:nvSpPr>
            <p:spPr bwMode="auto">
              <a:xfrm>
                <a:off x="5544" y="281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8" name="Oval 185"/>
              <p:cNvSpPr>
                <a:spLocks noChangeArrowheads="1"/>
              </p:cNvSpPr>
              <p:nvPr/>
            </p:nvSpPr>
            <p:spPr bwMode="auto">
              <a:xfrm>
                <a:off x="5593" y="281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9" name="Oval 186"/>
              <p:cNvSpPr>
                <a:spLocks noChangeArrowheads="1"/>
              </p:cNvSpPr>
              <p:nvPr/>
            </p:nvSpPr>
            <p:spPr bwMode="auto">
              <a:xfrm>
                <a:off x="5641" y="281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0" name="Oval 187"/>
              <p:cNvSpPr>
                <a:spLocks noChangeArrowheads="1"/>
              </p:cNvSpPr>
              <p:nvPr/>
            </p:nvSpPr>
            <p:spPr bwMode="auto">
              <a:xfrm>
                <a:off x="5689" y="281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1" name="Oval 188"/>
              <p:cNvSpPr>
                <a:spLocks noChangeArrowheads="1"/>
              </p:cNvSpPr>
              <p:nvPr/>
            </p:nvSpPr>
            <p:spPr bwMode="auto">
              <a:xfrm>
                <a:off x="5738" y="281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2" name="Oval 189"/>
              <p:cNvSpPr>
                <a:spLocks noChangeArrowheads="1"/>
              </p:cNvSpPr>
              <p:nvPr/>
            </p:nvSpPr>
            <p:spPr bwMode="auto">
              <a:xfrm>
                <a:off x="5787" y="281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3" name="Oval 190"/>
              <p:cNvSpPr>
                <a:spLocks noChangeArrowheads="1"/>
              </p:cNvSpPr>
              <p:nvPr/>
            </p:nvSpPr>
            <p:spPr bwMode="auto">
              <a:xfrm>
                <a:off x="5835" y="281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4" name="Oval 191"/>
              <p:cNvSpPr>
                <a:spLocks noChangeArrowheads="1"/>
              </p:cNvSpPr>
              <p:nvPr/>
            </p:nvSpPr>
            <p:spPr bwMode="auto">
              <a:xfrm>
                <a:off x="5884" y="281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5" name="Oval 192"/>
              <p:cNvSpPr>
                <a:spLocks noChangeArrowheads="1"/>
              </p:cNvSpPr>
              <p:nvPr/>
            </p:nvSpPr>
            <p:spPr bwMode="auto">
              <a:xfrm>
                <a:off x="5932" y="281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6" name="Oval 193"/>
              <p:cNvSpPr>
                <a:spLocks noChangeArrowheads="1"/>
              </p:cNvSpPr>
              <p:nvPr/>
            </p:nvSpPr>
            <p:spPr bwMode="auto">
              <a:xfrm>
                <a:off x="5980" y="281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7" name="Oval 194"/>
              <p:cNvSpPr>
                <a:spLocks noChangeArrowheads="1"/>
              </p:cNvSpPr>
              <p:nvPr/>
            </p:nvSpPr>
            <p:spPr bwMode="auto">
              <a:xfrm>
                <a:off x="5253" y="286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8" name="Oval 195"/>
              <p:cNvSpPr>
                <a:spLocks noChangeArrowheads="1"/>
              </p:cNvSpPr>
              <p:nvPr/>
            </p:nvSpPr>
            <p:spPr bwMode="auto">
              <a:xfrm>
                <a:off x="5302" y="286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9" name="Oval 196"/>
              <p:cNvSpPr>
                <a:spLocks noChangeArrowheads="1"/>
              </p:cNvSpPr>
              <p:nvPr/>
            </p:nvSpPr>
            <p:spPr bwMode="auto">
              <a:xfrm>
                <a:off x="5350" y="286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0" name="Oval 197"/>
              <p:cNvSpPr>
                <a:spLocks noChangeArrowheads="1"/>
              </p:cNvSpPr>
              <p:nvPr/>
            </p:nvSpPr>
            <p:spPr bwMode="auto">
              <a:xfrm>
                <a:off x="5399" y="286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1" name="Oval 198"/>
              <p:cNvSpPr>
                <a:spLocks noChangeArrowheads="1"/>
              </p:cNvSpPr>
              <p:nvPr/>
            </p:nvSpPr>
            <p:spPr bwMode="auto">
              <a:xfrm>
                <a:off x="5447" y="286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2" name="Oval 199"/>
              <p:cNvSpPr>
                <a:spLocks noChangeArrowheads="1"/>
              </p:cNvSpPr>
              <p:nvPr/>
            </p:nvSpPr>
            <p:spPr bwMode="auto">
              <a:xfrm>
                <a:off x="5496" y="286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3" name="Oval 200"/>
              <p:cNvSpPr>
                <a:spLocks noChangeArrowheads="1"/>
              </p:cNvSpPr>
              <p:nvPr/>
            </p:nvSpPr>
            <p:spPr bwMode="auto">
              <a:xfrm>
                <a:off x="5544" y="2866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4" name="Oval 201"/>
              <p:cNvSpPr>
                <a:spLocks noChangeArrowheads="1"/>
              </p:cNvSpPr>
              <p:nvPr/>
            </p:nvSpPr>
            <p:spPr bwMode="auto">
              <a:xfrm>
                <a:off x="5593" y="286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5" name="Oval 202"/>
              <p:cNvSpPr>
                <a:spLocks noChangeArrowheads="1"/>
              </p:cNvSpPr>
              <p:nvPr/>
            </p:nvSpPr>
            <p:spPr bwMode="auto">
              <a:xfrm>
                <a:off x="5641" y="286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6" name="Oval 203"/>
              <p:cNvSpPr>
                <a:spLocks noChangeArrowheads="1"/>
              </p:cNvSpPr>
              <p:nvPr/>
            </p:nvSpPr>
            <p:spPr bwMode="auto">
              <a:xfrm>
                <a:off x="5689" y="286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7" name="Oval 204"/>
              <p:cNvSpPr>
                <a:spLocks noChangeArrowheads="1"/>
              </p:cNvSpPr>
              <p:nvPr/>
            </p:nvSpPr>
            <p:spPr bwMode="auto">
              <a:xfrm>
                <a:off x="5738" y="286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8" name="Oval 205"/>
              <p:cNvSpPr>
                <a:spLocks noChangeArrowheads="1"/>
              </p:cNvSpPr>
              <p:nvPr/>
            </p:nvSpPr>
            <p:spPr bwMode="auto">
              <a:xfrm>
                <a:off x="5787" y="2867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9" name="Oval 206"/>
              <p:cNvSpPr>
                <a:spLocks noChangeArrowheads="1"/>
              </p:cNvSpPr>
              <p:nvPr/>
            </p:nvSpPr>
            <p:spPr bwMode="auto">
              <a:xfrm>
                <a:off x="5835" y="286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0" name="Oval 207"/>
              <p:cNvSpPr>
                <a:spLocks noChangeArrowheads="1"/>
              </p:cNvSpPr>
              <p:nvPr/>
            </p:nvSpPr>
            <p:spPr bwMode="auto">
              <a:xfrm>
                <a:off x="5884" y="286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1" name="Oval 208"/>
              <p:cNvSpPr>
                <a:spLocks noChangeArrowheads="1"/>
              </p:cNvSpPr>
              <p:nvPr/>
            </p:nvSpPr>
            <p:spPr bwMode="auto">
              <a:xfrm>
                <a:off x="5932" y="286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2" name="Oval 209"/>
              <p:cNvSpPr>
                <a:spLocks noChangeArrowheads="1"/>
              </p:cNvSpPr>
              <p:nvPr/>
            </p:nvSpPr>
            <p:spPr bwMode="auto">
              <a:xfrm>
                <a:off x="5980" y="286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3" name="Oval 210"/>
              <p:cNvSpPr>
                <a:spLocks noChangeArrowheads="1"/>
              </p:cNvSpPr>
              <p:nvPr/>
            </p:nvSpPr>
            <p:spPr bwMode="auto">
              <a:xfrm>
                <a:off x="5253" y="291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4" name="Oval 211"/>
              <p:cNvSpPr>
                <a:spLocks noChangeArrowheads="1"/>
              </p:cNvSpPr>
              <p:nvPr/>
            </p:nvSpPr>
            <p:spPr bwMode="auto">
              <a:xfrm>
                <a:off x="5302" y="291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5" name="Oval 212"/>
              <p:cNvSpPr>
                <a:spLocks noChangeArrowheads="1"/>
              </p:cNvSpPr>
              <p:nvPr/>
            </p:nvSpPr>
            <p:spPr bwMode="auto">
              <a:xfrm>
                <a:off x="5350" y="291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6" name="Oval 213"/>
              <p:cNvSpPr>
                <a:spLocks noChangeArrowheads="1"/>
              </p:cNvSpPr>
              <p:nvPr/>
            </p:nvSpPr>
            <p:spPr bwMode="auto">
              <a:xfrm>
                <a:off x="5399" y="291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7" name="Oval 214"/>
              <p:cNvSpPr>
                <a:spLocks noChangeArrowheads="1"/>
              </p:cNvSpPr>
              <p:nvPr/>
            </p:nvSpPr>
            <p:spPr bwMode="auto">
              <a:xfrm>
                <a:off x="5447" y="2919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8" name="Oval 215"/>
              <p:cNvSpPr>
                <a:spLocks noChangeArrowheads="1"/>
              </p:cNvSpPr>
              <p:nvPr/>
            </p:nvSpPr>
            <p:spPr bwMode="auto">
              <a:xfrm>
                <a:off x="5496" y="291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9" name="Oval 216"/>
              <p:cNvSpPr>
                <a:spLocks noChangeArrowheads="1"/>
              </p:cNvSpPr>
              <p:nvPr/>
            </p:nvSpPr>
            <p:spPr bwMode="auto">
              <a:xfrm>
                <a:off x="5544" y="291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0" name="Oval 217"/>
              <p:cNvSpPr>
                <a:spLocks noChangeArrowheads="1"/>
              </p:cNvSpPr>
              <p:nvPr/>
            </p:nvSpPr>
            <p:spPr bwMode="auto">
              <a:xfrm>
                <a:off x="5593" y="291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1" name="Oval 218"/>
              <p:cNvSpPr>
                <a:spLocks noChangeArrowheads="1"/>
              </p:cNvSpPr>
              <p:nvPr/>
            </p:nvSpPr>
            <p:spPr bwMode="auto">
              <a:xfrm>
                <a:off x="5641" y="291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2" name="Oval 219"/>
              <p:cNvSpPr>
                <a:spLocks noChangeArrowheads="1"/>
              </p:cNvSpPr>
              <p:nvPr/>
            </p:nvSpPr>
            <p:spPr bwMode="auto">
              <a:xfrm>
                <a:off x="5689" y="2919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3" name="Oval 220"/>
              <p:cNvSpPr>
                <a:spLocks noChangeArrowheads="1"/>
              </p:cNvSpPr>
              <p:nvPr/>
            </p:nvSpPr>
            <p:spPr bwMode="auto">
              <a:xfrm>
                <a:off x="5738" y="292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4" name="Oval 221"/>
              <p:cNvSpPr>
                <a:spLocks noChangeArrowheads="1"/>
              </p:cNvSpPr>
              <p:nvPr/>
            </p:nvSpPr>
            <p:spPr bwMode="auto">
              <a:xfrm>
                <a:off x="5787" y="292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5" name="Oval 222"/>
              <p:cNvSpPr>
                <a:spLocks noChangeArrowheads="1"/>
              </p:cNvSpPr>
              <p:nvPr/>
            </p:nvSpPr>
            <p:spPr bwMode="auto">
              <a:xfrm>
                <a:off x="5835" y="292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6" name="Oval 223"/>
              <p:cNvSpPr>
                <a:spLocks noChangeArrowheads="1"/>
              </p:cNvSpPr>
              <p:nvPr/>
            </p:nvSpPr>
            <p:spPr bwMode="auto">
              <a:xfrm>
                <a:off x="5884" y="292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7" name="Oval 224"/>
              <p:cNvSpPr>
                <a:spLocks noChangeArrowheads="1"/>
              </p:cNvSpPr>
              <p:nvPr/>
            </p:nvSpPr>
            <p:spPr bwMode="auto">
              <a:xfrm>
                <a:off x="5932" y="2920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8" name="Oval 225"/>
              <p:cNvSpPr>
                <a:spLocks noChangeArrowheads="1"/>
              </p:cNvSpPr>
              <p:nvPr/>
            </p:nvSpPr>
            <p:spPr bwMode="auto">
              <a:xfrm>
                <a:off x="5980" y="292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9" name="Oval 226"/>
              <p:cNvSpPr>
                <a:spLocks noChangeArrowheads="1"/>
              </p:cNvSpPr>
              <p:nvPr/>
            </p:nvSpPr>
            <p:spPr bwMode="auto">
              <a:xfrm>
                <a:off x="5253" y="297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0" name="Oval 227"/>
              <p:cNvSpPr>
                <a:spLocks noChangeArrowheads="1"/>
              </p:cNvSpPr>
              <p:nvPr/>
            </p:nvSpPr>
            <p:spPr bwMode="auto">
              <a:xfrm>
                <a:off x="5302" y="297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1" name="Oval 228"/>
              <p:cNvSpPr>
                <a:spLocks noChangeArrowheads="1"/>
              </p:cNvSpPr>
              <p:nvPr/>
            </p:nvSpPr>
            <p:spPr bwMode="auto">
              <a:xfrm>
                <a:off x="5350" y="2971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2" name="Oval 229"/>
              <p:cNvSpPr>
                <a:spLocks noChangeArrowheads="1"/>
              </p:cNvSpPr>
              <p:nvPr/>
            </p:nvSpPr>
            <p:spPr bwMode="auto">
              <a:xfrm>
                <a:off x="5399" y="297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3" name="Oval 230"/>
              <p:cNvSpPr>
                <a:spLocks noChangeArrowheads="1"/>
              </p:cNvSpPr>
              <p:nvPr/>
            </p:nvSpPr>
            <p:spPr bwMode="auto">
              <a:xfrm>
                <a:off x="5447" y="297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4" name="Oval 231"/>
              <p:cNvSpPr>
                <a:spLocks noChangeArrowheads="1"/>
              </p:cNvSpPr>
              <p:nvPr/>
            </p:nvSpPr>
            <p:spPr bwMode="auto">
              <a:xfrm>
                <a:off x="5496" y="297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5" name="Oval 232"/>
              <p:cNvSpPr>
                <a:spLocks noChangeArrowheads="1"/>
              </p:cNvSpPr>
              <p:nvPr/>
            </p:nvSpPr>
            <p:spPr bwMode="auto">
              <a:xfrm>
                <a:off x="5544" y="297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6" name="Oval 233"/>
              <p:cNvSpPr>
                <a:spLocks noChangeArrowheads="1"/>
              </p:cNvSpPr>
              <p:nvPr/>
            </p:nvSpPr>
            <p:spPr bwMode="auto">
              <a:xfrm>
                <a:off x="5593" y="297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7" name="Oval 234"/>
              <p:cNvSpPr>
                <a:spLocks noChangeArrowheads="1"/>
              </p:cNvSpPr>
              <p:nvPr/>
            </p:nvSpPr>
            <p:spPr bwMode="auto">
              <a:xfrm>
                <a:off x="5641" y="297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8" name="Oval 235"/>
              <p:cNvSpPr>
                <a:spLocks noChangeArrowheads="1"/>
              </p:cNvSpPr>
              <p:nvPr/>
            </p:nvSpPr>
            <p:spPr bwMode="auto">
              <a:xfrm>
                <a:off x="5689" y="297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9" name="Oval 236"/>
              <p:cNvSpPr>
                <a:spLocks noChangeArrowheads="1"/>
              </p:cNvSpPr>
              <p:nvPr/>
            </p:nvSpPr>
            <p:spPr bwMode="auto">
              <a:xfrm>
                <a:off x="5738" y="297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0" name="Oval 237"/>
              <p:cNvSpPr>
                <a:spLocks noChangeArrowheads="1"/>
              </p:cNvSpPr>
              <p:nvPr/>
            </p:nvSpPr>
            <p:spPr bwMode="auto">
              <a:xfrm>
                <a:off x="5787" y="297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1" name="Oval 238"/>
              <p:cNvSpPr>
                <a:spLocks noChangeArrowheads="1"/>
              </p:cNvSpPr>
              <p:nvPr/>
            </p:nvSpPr>
            <p:spPr bwMode="auto">
              <a:xfrm>
                <a:off x="5835" y="297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2" name="Oval 239"/>
              <p:cNvSpPr>
                <a:spLocks noChangeArrowheads="1"/>
              </p:cNvSpPr>
              <p:nvPr/>
            </p:nvSpPr>
            <p:spPr bwMode="auto">
              <a:xfrm>
                <a:off x="5884" y="297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3" name="Oval 240"/>
              <p:cNvSpPr>
                <a:spLocks noChangeArrowheads="1"/>
              </p:cNvSpPr>
              <p:nvPr/>
            </p:nvSpPr>
            <p:spPr bwMode="auto">
              <a:xfrm>
                <a:off x="5932" y="297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4" name="Oval 241"/>
              <p:cNvSpPr>
                <a:spLocks noChangeArrowheads="1"/>
              </p:cNvSpPr>
              <p:nvPr/>
            </p:nvSpPr>
            <p:spPr bwMode="auto">
              <a:xfrm>
                <a:off x="5980" y="2973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5" name="Oval 242"/>
              <p:cNvSpPr>
                <a:spLocks noChangeArrowheads="1"/>
              </p:cNvSpPr>
              <p:nvPr/>
            </p:nvSpPr>
            <p:spPr bwMode="auto">
              <a:xfrm>
                <a:off x="5253" y="30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6" name="Oval 243"/>
              <p:cNvSpPr>
                <a:spLocks noChangeArrowheads="1"/>
              </p:cNvSpPr>
              <p:nvPr/>
            </p:nvSpPr>
            <p:spPr bwMode="auto">
              <a:xfrm>
                <a:off x="5302" y="30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7" name="Oval 244"/>
              <p:cNvSpPr>
                <a:spLocks noChangeArrowheads="1"/>
              </p:cNvSpPr>
              <p:nvPr/>
            </p:nvSpPr>
            <p:spPr bwMode="auto">
              <a:xfrm>
                <a:off x="5350" y="30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8" name="Oval 245"/>
              <p:cNvSpPr>
                <a:spLocks noChangeArrowheads="1"/>
              </p:cNvSpPr>
              <p:nvPr/>
            </p:nvSpPr>
            <p:spPr bwMode="auto">
              <a:xfrm>
                <a:off x="5399" y="3024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9" name="Oval 246"/>
              <p:cNvSpPr>
                <a:spLocks noChangeArrowheads="1"/>
              </p:cNvSpPr>
              <p:nvPr/>
            </p:nvSpPr>
            <p:spPr bwMode="auto">
              <a:xfrm>
                <a:off x="5447" y="302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0" name="Oval 247"/>
              <p:cNvSpPr>
                <a:spLocks noChangeArrowheads="1"/>
              </p:cNvSpPr>
              <p:nvPr/>
            </p:nvSpPr>
            <p:spPr bwMode="auto">
              <a:xfrm>
                <a:off x="5496" y="302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1" name="Oval 248"/>
              <p:cNvSpPr>
                <a:spLocks noChangeArrowheads="1"/>
              </p:cNvSpPr>
              <p:nvPr/>
            </p:nvSpPr>
            <p:spPr bwMode="auto">
              <a:xfrm>
                <a:off x="5544" y="302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2" name="Oval 249"/>
              <p:cNvSpPr>
                <a:spLocks noChangeArrowheads="1"/>
              </p:cNvSpPr>
              <p:nvPr/>
            </p:nvSpPr>
            <p:spPr bwMode="auto">
              <a:xfrm>
                <a:off x="5593" y="302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3" name="Oval 250"/>
              <p:cNvSpPr>
                <a:spLocks noChangeArrowheads="1"/>
              </p:cNvSpPr>
              <p:nvPr/>
            </p:nvSpPr>
            <p:spPr bwMode="auto">
              <a:xfrm>
                <a:off x="5641" y="302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4" name="Oval 251"/>
              <p:cNvSpPr>
                <a:spLocks noChangeArrowheads="1"/>
              </p:cNvSpPr>
              <p:nvPr/>
            </p:nvSpPr>
            <p:spPr bwMode="auto">
              <a:xfrm>
                <a:off x="5689" y="302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5" name="Oval 252"/>
              <p:cNvSpPr>
                <a:spLocks noChangeArrowheads="1"/>
              </p:cNvSpPr>
              <p:nvPr/>
            </p:nvSpPr>
            <p:spPr bwMode="auto">
              <a:xfrm>
                <a:off x="5738" y="3025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" name="Oval 253"/>
              <p:cNvSpPr>
                <a:spLocks noChangeArrowheads="1"/>
              </p:cNvSpPr>
              <p:nvPr/>
            </p:nvSpPr>
            <p:spPr bwMode="auto">
              <a:xfrm>
                <a:off x="5787" y="3025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7" name="Oval 254"/>
              <p:cNvSpPr>
                <a:spLocks noChangeArrowheads="1"/>
              </p:cNvSpPr>
              <p:nvPr/>
            </p:nvSpPr>
            <p:spPr bwMode="auto">
              <a:xfrm>
                <a:off x="5835" y="302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8" name="Oval 255"/>
              <p:cNvSpPr>
                <a:spLocks noChangeArrowheads="1"/>
              </p:cNvSpPr>
              <p:nvPr/>
            </p:nvSpPr>
            <p:spPr bwMode="auto">
              <a:xfrm>
                <a:off x="5884" y="302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9" name="Oval 256"/>
              <p:cNvSpPr>
                <a:spLocks noChangeArrowheads="1"/>
              </p:cNvSpPr>
              <p:nvPr/>
            </p:nvSpPr>
            <p:spPr bwMode="auto">
              <a:xfrm>
                <a:off x="5932" y="302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0" name="Oval 257"/>
              <p:cNvSpPr>
                <a:spLocks noChangeArrowheads="1"/>
              </p:cNvSpPr>
              <p:nvPr/>
            </p:nvSpPr>
            <p:spPr bwMode="auto">
              <a:xfrm>
                <a:off x="5980" y="3026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1" name="Oval 258"/>
              <p:cNvSpPr>
                <a:spLocks noChangeArrowheads="1"/>
              </p:cNvSpPr>
              <p:nvPr/>
            </p:nvSpPr>
            <p:spPr bwMode="auto">
              <a:xfrm>
                <a:off x="5253" y="307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2" name="Oval 259"/>
              <p:cNvSpPr>
                <a:spLocks noChangeArrowheads="1"/>
              </p:cNvSpPr>
              <p:nvPr/>
            </p:nvSpPr>
            <p:spPr bwMode="auto">
              <a:xfrm>
                <a:off x="5302" y="307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3" name="Oval 260"/>
              <p:cNvSpPr>
                <a:spLocks noChangeArrowheads="1"/>
              </p:cNvSpPr>
              <p:nvPr/>
            </p:nvSpPr>
            <p:spPr bwMode="auto">
              <a:xfrm>
                <a:off x="5350" y="307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4" name="Oval 261"/>
              <p:cNvSpPr>
                <a:spLocks noChangeArrowheads="1"/>
              </p:cNvSpPr>
              <p:nvPr/>
            </p:nvSpPr>
            <p:spPr bwMode="auto">
              <a:xfrm>
                <a:off x="5399" y="3077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5" name="Oval 262"/>
              <p:cNvSpPr>
                <a:spLocks noChangeArrowheads="1"/>
              </p:cNvSpPr>
              <p:nvPr/>
            </p:nvSpPr>
            <p:spPr bwMode="auto">
              <a:xfrm>
                <a:off x="5447" y="3077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6" name="Oval 263"/>
              <p:cNvSpPr>
                <a:spLocks noChangeArrowheads="1"/>
              </p:cNvSpPr>
              <p:nvPr/>
            </p:nvSpPr>
            <p:spPr bwMode="auto">
              <a:xfrm>
                <a:off x="5496" y="307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7" name="Oval 264"/>
              <p:cNvSpPr>
                <a:spLocks noChangeArrowheads="1"/>
              </p:cNvSpPr>
              <p:nvPr/>
            </p:nvSpPr>
            <p:spPr bwMode="auto">
              <a:xfrm>
                <a:off x="5544" y="307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8" name="Oval 265"/>
              <p:cNvSpPr>
                <a:spLocks noChangeArrowheads="1"/>
              </p:cNvSpPr>
              <p:nvPr/>
            </p:nvSpPr>
            <p:spPr bwMode="auto">
              <a:xfrm>
                <a:off x="5593" y="307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9" name="Oval 266"/>
              <p:cNvSpPr>
                <a:spLocks noChangeArrowheads="1"/>
              </p:cNvSpPr>
              <p:nvPr/>
            </p:nvSpPr>
            <p:spPr bwMode="auto">
              <a:xfrm>
                <a:off x="5641" y="307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0" name="Oval 267"/>
              <p:cNvSpPr>
                <a:spLocks noChangeArrowheads="1"/>
              </p:cNvSpPr>
              <p:nvPr/>
            </p:nvSpPr>
            <p:spPr bwMode="auto">
              <a:xfrm>
                <a:off x="5689" y="3078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1" name="Oval 268"/>
              <p:cNvSpPr>
                <a:spLocks noChangeArrowheads="1"/>
              </p:cNvSpPr>
              <p:nvPr/>
            </p:nvSpPr>
            <p:spPr bwMode="auto">
              <a:xfrm>
                <a:off x="5738" y="307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2" name="Oval 269"/>
              <p:cNvSpPr>
                <a:spLocks noChangeArrowheads="1"/>
              </p:cNvSpPr>
              <p:nvPr/>
            </p:nvSpPr>
            <p:spPr bwMode="auto">
              <a:xfrm>
                <a:off x="5787" y="307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3" name="Oval 270"/>
              <p:cNvSpPr>
                <a:spLocks noChangeArrowheads="1"/>
              </p:cNvSpPr>
              <p:nvPr/>
            </p:nvSpPr>
            <p:spPr bwMode="auto">
              <a:xfrm>
                <a:off x="5835" y="3078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4" name="Oval 271"/>
              <p:cNvSpPr>
                <a:spLocks noChangeArrowheads="1"/>
              </p:cNvSpPr>
              <p:nvPr/>
            </p:nvSpPr>
            <p:spPr bwMode="auto">
              <a:xfrm>
                <a:off x="5884" y="307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5" name="Oval 272"/>
              <p:cNvSpPr>
                <a:spLocks noChangeArrowheads="1"/>
              </p:cNvSpPr>
              <p:nvPr/>
            </p:nvSpPr>
            <p:spPr bwMode="auto">
              <a:xfrm>
                <a:off x="5932" y="3079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6" name="Oval 273"/>
              <p:cNvSpPr>
                <a:spLocks noChangeArrowheads="1"/>
              </p:cNvSpPr>
              <p:nvPr/>
            </p:nvSpPr>
            <p:spPr bwMode="auto">
              <a:xfrm>
                <a:off x="5980" y="3079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7" name="Oval 274"/>
              <p:cNvSpPr>
                <a:spLocks noChangeArrowheads="1"/>
              </p:cNvSpPr>
              <p:nvPr/>
            </p:nvSpPr>
            <p:spPr bwMode="auto">
              <a:xfrm>
                <a:off x="5253" y="313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8" name="Oval 275"/>
              <p:cNvSpPr>
                <a:spLocks noChangeArrowheads="1"/>
              </p:cNvSpPr>
              <p:nvPr/>
            </p:nvSpPr>
            <p:spPr bwMode="auto">
              <a:xfrm>
                <a:off x="5302" y="313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9" name="Oval 276"/>
              <p:cNvSpPr>
                <a:spLocks noChangeArrowheads="1"/>
              </p:cNvSpPr>
              <p:nvPr/>
            </p:nvSpPr>
            <p:spPr bwMode="auto">
              <a:xfrm>
                <a:off x="5350" y="3130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0" name="Oval 277"/>
              <p:cNvSpPr>
                <a:spLocks noChangeArrowheads="1"/>
              </p:cNvSpPr>
              <p:nvPr/>
            </p:nvSpPr>
            <p:spPr bwMode="auto">
              <a:xfrm>
                <a:off x="5399" y="313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1" name="Oval 278"/>
              <p:cNvSpPr>
                <a:spLocks noChangeArrowheads="1"/>
              </p:cNvSpPr>
              <p:nvPr/>
            </p:nvSpPr>
            <p:spPr bwMode="auto">
              <a:xfrm>
                <a:off x="5447" y="313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2" name="Oval 279"/>
              <p:cNvSpPr>
                <a:spLocks noChangeArrowheads="1"/>
              </p:cNvSpPr>
              <p:nvPr/>
            </p:nvSpPr>
            <p:spPr bwMode="auto">
              <a:xfrm>
                <a:off x="5496" y="3130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3" name="Oval 280"/>
              <p:cNvSpPr>
                <a:spLocks noChangeArrowheads="1"/>
              </p:cNvSpPr>
              <p:nvPr/>
            </p:nvSpPr>
            <p:spPr bwMode="auto">
              <a:xfrm>
                <a:off x="5544" y="313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4" name="Oval 281"/>
              <p:cNvSpPr>
                <a:spLocks noChangeArrowheads="1"/>
              </p:cNvSpPr>
              <p:nvPr/>
            </p:nvSpPr>
            <p:spPr bwMode="auto">
              <a:xfrm>
                <a:off x="5593" y="3131"/>
                <a:ext cx="27" cy="3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5" name="Oval 282"/>
              <p:cNvSpPr>
                <a:spLocks noChangeArrowheads="1"/>
              </p:cNvSpPr>
              <p:nvPr/>
            </p:nvSpPr>
            <p:spPr bwMode="auto">
              <a:xfrm>
                <a:off x="5641" y="313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6" name="Oval 283"/>
              <p:cNvSpPr>
                <a:spLocks noChangeArrowheads="1"/>
              </p:cNvSpPr>
              <p:nvPr/>
            </p:nvSpPr>
            <p:spPr bwMode="auto">
              <a:xfrm>
                <a:off x="5689" y="313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7" name="Oval 284"/>
              <p:cNvSpPr>
                <a:spLocks noChangeArrowheads="1"/>
              </p:cNvSpPr>
              <p:nvPr/>
            </p:nvSpPr>
            <p:spPr bwMode="auto">
              <a:xfrm>
                <a:off x="5738" y="313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8" name="Oval 285"/>
              <p:cNvSpPr>
                <a:spLocks noChangeArrowheads="1"/>
              </p:cNvSpPr>
              <p:nvPr/>
            </p:nvSpPr>
            <p:spPr bwMode="auto">
              <a:xfrm>
                <a:off x="5787" y="313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9" name="Oval 286"/>
              <p:cNvSpPr>
                <a:spLocks noChangeArrowheads="1"/>
              </p:cNvSpPr>
              <p:nvPr/>
            </p:nvSpPr>
            <p:spPr bwMode="auto">
              <a:xfrm>
                <a:off x="5835" y="313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0" name="Oval 287"/>
              <p:cNvSpPr>
                <a:spLocks noChangeArrowheads="1"/>
              </p:cNvSpPr>
              <p:nvPr/>
            </p:nvSpPr>
            <p:spPr bwMode="auto">
              <a:xfrm>
                <a:off x="5884" y="313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1" name="Oval 288"/>
              <p:cNvSpPr>
                <a:spLocks noChangeArrowheads="1"/>
              </p:cNvSpPr>
              <p:nvPr/>
            </p:nvSpPr>
            <p:spPr bwMode="auto">
              <a:xfrm>
                <a:off x="5932" y="3131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2" name="Oval 289"/>
              <p:cNvSpPr>
                <a:spLocks noChangeArrowheads="1"/>
              </p:cNvSpPr>
              <p:nvPr/>
            </p:nvSpPr>
            <p:spPr bwMode="auto">
              <a:xfrm>
                <a:off x="5980" y="3132"/>
                <a:ext cx="27" cy="2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33" name="AutoShape 290"/>
            <p:cNvSpPr>
              <a:spLocks noChangeArrowheads="1"/>
            </p:cNvSpPr>
            <p:nvPr/>
          </p:nvSpPr>
          <p:spPr bwMode="auto">
            <a:xfrm>
              <a:off x="3947" y="2435"/>
              <a:ext cx="198" cy="196"/>
            </a:xfrm>
            <a:prstGeom prst="roundRect">
              <a:avLst>
                <a:gd name="adj" fmla="val 509"/>
              </a:avLst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" name="Line 291"/>
            <p:cNvSpPr>
              <a:spLocks noChangeShapeType="1"/>
            </p:cNvSpPr>
            <p:nvPr/>
          </p:nvSpPr>
          <p:spPr bwMode="auto">
            <a:xfrm flipV="1">
              <a:off x="4143" y="2317"/>
              <a:ext cx="1086" cy="1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" name="Line 292"/>
            <p:cNvSpPr>
              <a:spLocks noChangeShapeType="1"/>
            </p:cNvSpPr>
            <p:nvPr/>
          </p:nvSpPr>
          <p:spPr bwMode="auto">
            <a:xfrm>
              <a:off x="4147" y="2639"/>
              <a:ext cx="1086" cy="5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36629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34255" y="2138363"/>
            <a:ext cx="2984500" cy="3225800"/>
          </a:xfrm>
          <a:prstGeom prst="roundRect">
            <a:avLst>
              <a:gd name="adj" fmla="val 51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10455" y="22082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93017" y="22098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75580" y="2209800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8142" y="22098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040705" y="2209800"/>
            <a:ext cx="100012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23267" y="22113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405830" y="2211388"/>
            <a:ext cx="100012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586805" y="221138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769367" y="2212975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950342" y="2212975"/>
            <a:ext cx="103188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132905" y="22129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315467" y="2214563"/>
            <a:ext cx="100013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498030" y="22145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2680592" y="22145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863155" y="2214563"/>
            <a:ext cx="101600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045717" y="22161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310455" y="24050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493017" y="24050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675580" y="24066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858142" y="24066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1040705" y="2406650"/>
            <a:ext cx="100012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1223267" y="24066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1405830" y="240823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1586805" y="240823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1769367" y="2408238"/>
            <a:ext cx="100013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1950342" y="2408238"/>
            <a:ext cx="103188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2132905" y="24098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2315467" y="2411413"/>
            <a:ext cx="100013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2498030" y="24114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2680592" y="2411413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2863155" y="24114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3045717" y="24114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310455" y="2601913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493017" y="26019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75580" y="26019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858142" y="26035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1040705" y="2603500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1223267" y="2605088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405830" y="260508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1586805" y="260508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1769367" y="2605088"/>
            <a:ext cx="100013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950342" y="2605088"/>
            <a:ext cx="103188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2132905" y="26050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2315467" y="2605088"/>
            <a:ext cx="100013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498030" y="26066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2680592" y="26066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2863155" y="2608263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045717" y="26082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10455" y="27971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493017" y="27987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675580" y="27987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858142" y="27987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040705" y="2798763"/>
            <a:ext cx="100012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1223267" y="28003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405830" y="2800350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1586805" y="2800350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9367" y="2800350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1950342" y="2800350"/>
            <a:ext cx="103188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2132905" y="280193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315467" y="2803525"/>
            <a:ext cx="100013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498030" y="28035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680592" y="28035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863155" y="2803525"/>
            <a:ext cx="101600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3045717" y="28051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310455" y="29940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493017" y="29940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675580" y="2994025"/>
            <a:ext cx="101600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858142" y="29956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1040705" y="2995613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223267" y="29956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5" name="Oval 74"/>
          <p:cNvSpPr>
            <a:spLocks noChangeArrowheads="1"/>
          </p:cNvSpPr>
          <p:nvPr/>
        </p:nvSpPr>
        <p:spPr bwMode="auto">
          <a:xfrm>
            <a:off x="1405830" y="2997200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" name="Oval 75"/>
          <p:cNvSpPr>
            <a:spLocks noChangeArrowheads="1"/>
          </p:cNvSpPr>
          <p:nvPr/>
        </p:nvSpPr>
        <p:spPr bwMode="auto">
          <a:xfrm>
            <a:off x="1586805" y="2997200"/>
            <a:ext cx="100012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7" name="Oval 76"/>
          <p:cNvSpPr>
            <a:spLocks noChangeArrowheads="1"/>
          </p:cNvSpPr>
          <p:nvPr/>
        </p:nvSpPr>
        <p:spPr bwMode="auto">
          <a:xfrm>
            <a:off x="1769367" y="2997200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8" name="Oval 77"/>
          <p:cNvSpPr>
            <a:spLocks noChangeArrowheads="1"/>
          </p:cNvSpPr>
          <p:nvPr/>
        </p:nvSpPr>
        <p:spPr bwMode="auto">
          <a:xfrm>
            <a:off x="1950342" y="2998788"/>
            <a:ext cx="103188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2132905" y="29987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2315467" y="3000375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2498030" y="30003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2680592" y="3000375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2863155" y="30003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4" name="Oval 83"/>
          <p:cNvSpPr>
            <a:spLocks noChangeArrowheads="1"/>
          </p:cNvSpPr>
          <p:nvPr/>
        </p:nvSpPr>
        <p:spPr bwMode="auto">
          <a:xfrm>
            <a:off x="3045717" y="30019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5" name="Oval 84"/>
          <p:cNvSpPr>
            <a:spLocks noChangeArrowheads="1"/>
          </p:cNvSpPr>
          <p:nvPr/>
        </p:nvSpPr>
        <p:spPr bwMode="auto">
          <a:xfrm>
            <a:off x="310455" y="31892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6" name="Oval 85"/>
          <p:cNvSpPr>
            <a:spLocks noChangeArrowheads="1"/>
          </p:cNvSpPr>
          <p:nvPr/>
        </p:nvSpPr>
        <p:spPr bwMode="auto">
          <a:xfrm>
            <a:off x="493017" y="31908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7" name="Oval 86"/>
          <p:cNvSpPr>
            <a:spLocks noChangeArrowheads="1"/>
          </p:cNvSpPr>
          <p:nvPr/>
        </p:nvSpPr>
        <p:spPr bwMode="auto">
          <a:xfrm>
            <a:off x="675580" y="31908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8" name="Oval 87"/>
          <p:cNvSpPr>
            <a:spLocks noChangeArrowheads="1"/>
          </p:cNvSpPr>
          <p:nvPr/>
        </p:nvSpPr>
        <p:spPr bwMode="auto">
          <a:xfrm>
            <a:off x="858142" y="31908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1040705" y="3192463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1223267" y="31924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" name="Oval 90"/>
          <p:cNvSpPr>
            <a:spLocks noChangeArrowheads="1"/>
          </p:cNvSpPr>
          <p:nvPr/>
        </p:nvSpPr>
        <p:spPr bwMode="auto">
          <a:xfrm>
            <a:off x="1405830" y="3194050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2" name="Oval 91"/>
          <p:cNvSpPr>
            <a:spLocks noChangeArrowheads="1"/>
          </p:cNvSpPr>
          <p:nvPr/>
        </p:nvSpPr>
        <p:spPr bwMode="auto">
          <a:xfrm>
            <a:off x="1586805" y="3194050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" name="Oval 92"/>
          <p:cNvSpPr>
            <a:spLocks noChangeArrowheads="1"/>
          </p:cNvSpPr>
          <p:nvPr/>
        </p:nvSpPr>
        <p:spPr bwMode="auto">
          <a:xfrm>
            <a:off x="1769367" y="3194050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4" name="Oval 93"/>
          <p:cNvSpPr>
            <a:spLocks noChangeArrowheads="1"/>
          </p:cNvSpPr>
          <p:nvPr/>
        </p:nvSpPr>
        <p:spPr bwMode="auto">
          <a:xfrm>
            <a:off x="1950342" y="3195638"/>
            <a:ext cx="103188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5" name="Oval 94"/>
          <p:cNvSpPr>
            <a:spLocks noChangeArrowheads="1"/>
          </p:cNvSpPr>
          <p:nvPr/>
        </p:nvSpPr>
        <p:spPr bwMode="auto">
          <a:xfrm>
            <a:off x="2132905" y="319563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6" name="Oval 95"/>
          <p:cNvSpPr>
            <a:spLocks noChangeArrowheads="1"/>
          </p:cNvSpPr>
          <p:nvPr/>
        </p:nvSpPr>
        <p:spPr bwMode="auto">
          <a:xfrm>
            <a:off x="2315467" y="3195638"/>
            <a:ext cx="100013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7" name="Oval 96"/>
          <p:cNvSpPr>
            <a:spLocks noChangeArrowheads="1"/>
          </p:cNvSpPr>
          <p:nvPr/>
        </p:nvSpPr>
        <p:spPr bwMode="auto">
          <a:xfrm>
            <a:off x="2498030" y="319563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8" name="Oval 97"/>
          <p:cNvSpPr>
            <a:spLocks noChangeArrowheads="1"/>
          </p:cNvSpPr>
          <p:nvPr/>
        </p:nvSpPr>
        <p:spPr bwMode="auto">
          <a:xfrm>
            <a:off x="2680592" y="31972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9" name="Oval 98"/>
          <p:cNvSpPr>
            <a:spLocks noChangeArrowheads="1"/>
          </p:cNvSpPr>
          <p:nvPr/>
        </p:nvSpPr>
        <p:spPr bwMode="auto">
          <a:xfrm>
            <a:off x="2863155" y="3197225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0" name="Oval 99"/>
          <p:cNvSpPr>
            <a:spLocks noChangeArrowheads="1"/>
          </p:cNvSpPr>
          <p:nvPr/>
        </p:nvSpPr>
        <p:spPr bwMode="auto">
          <a:xfrm>
            <a:off x="3045717" y="31972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1" name="Oval 100"/>
          <p:cNvSpPr>
            <a:spLocks noChangeArrowheads="1"/>
          </p:cNvSpPr>
          <p:nvPr/>
        </p:nvSpPr>
        <p:spPr bwMode="auto">
          <a:xfrm>
            <a:off x="310455" y="338613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2" name="Oval 101"/>
          <p:cNvSpPr>
            <a:spLocks noChangeArrowheads="1"/>
          </p:cNvSpPr>
          <p:nvPr/>
        </p:nvSpPr>
        <p:spPr bwMode="auto">
          <a:xfrm>
            <a:off x="493017" y="33877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" name="Oval 102"/>
          <p:cNvSpPr>
            <a:spLocks noChangeArrowheads="1"/>
          </p:cNvSpPr>
          <p:nvPr/>
        </p:nvSpPr>
        <p:spPr bwMode="auto">
          <a:xfrm>
            <a:off x="675580" y="3387725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" name="Oval 103"/>
          <p:cNvSpPr>
            <a:spLocks noChangeArrowheads="1"/>
          </p:cNvSpPr>
          <p:nvPr/>
        </p:nvSpPr>
        <p:spPr bwMode="auto">
          <a:xfrm>
            <a:off x="858142" y="33877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" name="Oval 104"/>
          <p:cNvSpPr>
            <a:spLocks noChangeArrowheads="1"/>
          </p:cNvSpPr>
          <p:nvPr/>
        </p:nvSpPr>
        <p:spPr bwMode="auto">
          <a:xfrm>
            <a:off x="1040705" y="3387725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6" name="Oval 105"/>
          <p:cNvSpPr>
            <a:spLocks noChangeArrowheads="1"/>
          </p:cNvSpPr>
          <p:nvPr/>
        </p:nvSpPr>
        <p:spPr bwMode="auto">
          <a:xfrm>
            <a:off x="1223267" y="33893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7" name="Oval 106"/>
          <p:cNvSpPr>
            <a:spLocks noChangeArrowheads="1"/>
          </p:cNvSpPr>
          <p:nvPr/>
        </p:nvSpPr>
        <p:spPr bwMode="auto">
          <a:xfrm>
            <a:off x="1405830" y="3389313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8" name="Oval 107"/>
          <p:cNvSpPr>
            <a:spLocks noChangeArrowheads="1"/>
          </p:cNvSpPr>
          <p:nvPr/>
        </p:nvSpPr>
        <p:spPr bwMode="auto">
          <a:xfrm>
            <a:off x="1586805" y="3390900"/>
            <a:ext cx="100012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9" name="Oval 108"/>
          <p:cNvSpPr>
            <a:spLocks noChangeArrowheads="1"/>
          </p:cNvSpPr>
          <p:nvPr/>
        </p:nvSpPr>
        <p:spPr bwMode="auto">
          <a:xfrm>
            <a:off x="1769367" y="3390900"/>
            <a:ext cx="100013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0" name="Oval 109"/>
          <p:cNvSpPr>
            <a:spLocks noChangeArrowheads="1"/>
          </p:cNvSpPr>
          <p:nvPr/>
        </p:nvSpPr>
        <p:spPr bwMode="auto">
          <a:xfrm>
            <a:off x="1950342" y="3390900"/>
            <a:ext cx="103188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1" name="Oval 110"/>
          <p:cNvSpPr>
            <a:spLocks noChangeArrowheads="1"/>
          </p:cNvSpPr>
          <p:nvPr/>
        </p:nvSpPr>
        <p:spPr bwMode="auto">
          <a:xfrm>
            <a:off x="2132905" y="33909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" name="Oval 111"/>
          <p:cNvSpPr>
            <a:spLocks noChangeArrowheads="1"/>
          </p:cNvSpPr>
          <p:nvPr/>
        </p:nvSpPr>
        <p:spPr bwMode="auto">
          <a:xfrm>
            <a:off x="2315467" y="3392488"/>
            <a:ext cx="100013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3" name="Oval 112"/>
          <p:cNvSpPr>
            <a:spLocks noChangeArrowheads="1"/>
          </p:cNvSpPr>
          <p:nvPr/>
        </p:nvSpPr>
        <p:spPr bwMode="auto">
          <a:xfrm>
            <a:off x="2498030" y="33924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4" name="Oval 113"/>
          <p:cNvSpPr>
            <a:spLocks noChangeArrowheads="1"/>
          </p:cNvSpPr>
          <p:nvPr/>
        </p:nvSpPr>
        <p:spPr bwMode="auto">
          <a:xfrm>
            <a:off x="2680592" y="33924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5" name="Oval 114"/>
          <p:cNvSpPr>
            <a:spLocks noChangeArrowheads="1"/>
          </p:cNvSpPr>
          <p:nvPr/>
        </p:nvSpPr>
        <p:spPr bwMode="auto">
          <a:xfrm>
            <a:off x="2863155" y="33924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6" name="Oval 115"/>
          <p:cNvSpPr>
            <a:spLocks noChangeArrowheads="1"/>
          </p:cNvSpPr>
          <p:nvPr/>
        </p:nvSpPr>
        <p:spPr bwMode="auto">
          <a:xfrm>
            <a:off x="3045717" y="33940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7" name="Oval 116"/>
          <p:cNvSpPr>
            <a:spLocks noChangeArrowheads="1"/>
          </p:cNvSpPr>
          <p:nvPr/>
        </p:nvSpPr>
        <p:spPr bwMode="auto">
          <a:xfrm>
            <a:off x="310455" y="3582988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8" name="Oval 117"/>
          <p:cNvSpPr>
            <a:spLocks noChangeArrowheads="1"/>
          </p:cNvSpPr>
          <p:nvPr/>
        </p:nvSpPr>
        <p:spPr bwMode="auto">
          <a:xfrm>
            <a:off x="493017" y="35845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9" name="Oval 118"/>
          <p:cNvSpPr>
            <a:spLocks noChangeArrowheads="1"/>
          </p:cNvSpPr>
          <p:nvPr/>
        </p:nvSpPr>
        <p:spPr bwMode="auto">
          <a:xfrm>
            <a:off x="675580" y="35845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0" name="Oval 119"/>
          <p:cNvSpPr>
            <a:spLocks noChangeArrowheads="1"/>
          </p:cNvSpPr>
          <p:nvPr/>
        </p:nvSpPr>
        <p:spPr bwMode="auto">
          <a:xfrm>
            <a:off x="858142" y="35845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1" name="Oval 120"/>
          <p:cNvSpPr>
            <a:spLocks noChangeArrowheads="1"/>
          </p:cNvSpPr>
          <p:nvPr/>
        </p:nvSpPr>
        <p:spPr bwMode="auto">
          <a:xfrm>
            <a:off x="1040705" y="3584575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2" name="Oval 121"/>
          <p:cNvSpPr>
            <a:spLocks noChangeArrowheads="1"/>
          </p:cNvSpPr>
          <p:nvPr/>
        </p:nvSpPr>
        <p:spPr bwMode="auto">
          <a:xfrm>
            <a:off x="1223267" y="35845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" name="Oval 122"/>
          <p:cNvSpPr>
            <a:spLocks noChangeArrowheads="1"/>
          </p:cNvSpPr>
          <p:nvPr/>
        </p:nvSpPr>
        <p:spPr bwMode="auto">
          <a:xfrm>
            <a:off x="1405830" y="3586163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4" name="Oval 123"/>
          <p:cNvSpPr>
            <a:spLocks noChangeArrowheads="1"/>
          </p:cNvSpPr>
          <p:nvPr/>
        </p:nvSpPr>
        <p:spPr bwMode="auto">
          <a:xfrm>
            <a:off x="1586805" y="3586163"/>
            <a:ext cx="100012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5" name="Oval 124"/>
          <p:cNvSpPr>
            <a:spLocks noChangeArrowheads="1"/>
          </p:cNvSpPr>
          <p:nvPr/>
        </p:nvSpPr>
        <p:spPr bwMode="auto">
          <a:xfrm>
            <a:off x="1769367" y="3586163"/>
            <a:ext cx="100013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6" name="Oval 125"/>
          <p:cNvSpPr>
            <a:spLocks noChangeArrowheads="1"/>
          </p:cNvSpPr>
          <p:nvPr/>
        </p:nvSpPr>
        <p:spPr bwMode="auto">
          <a:xfrm>
            <a:off x="1950342" y="3587750"/>
            <a:ext cx="103188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7" name="Oval 126"/>
          <p:cNvSpPr>
            <a:spLocks noChangeArrowheads="1"/>
          </p:cNvSpPr>
          <p:nvPr/>
        </p:nvSpPr>
        <p:spPr bwMode="auto">
          <a:xfrm>
            <a:off x="2132905" y="35877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8" name="Oval 127"/>
          <p:cNvSpPr>
            <a:spLocks noChangeArrowheads="1"/>
          </p:cNvSpPr>
          <p:nvPr/>
        </p:nvSpPr>
        <p:spPr bwMode="auto">
          <a:xfrm>
            <a:off x="2315467" y="3587750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9" name="Oval 128"/>
          <p:cNvSpPr>
            <a:spLocks noChangeArrowheads="1"/>
          </p:cNvSpPr>
          <p:nvPr/>
        </p:nvSpPr>
        <p:spPr bwMode="auto">
          <a:xfrm>
            <a:off x="2498030" y="35877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0" name="Oval 129"/>
          <p:cNvSpPr>
            <a:spLocks noChangeArrowheads="1"/>
          </p:cNvSpPr>
          <p:nvPr/>
        </p:nvSpPr>
        <p:spPr bwMode="auto">
          <a:xfrm>
            <a:off x="2680592" y="358933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1" name="Oval 130"/>
          <p:cNvSpPr>
            <a:spLocks noChangeArrowheads="1"/>
          </p:cNvSpPr>
          <p:nvPr/>
        </p:nvSpPr>
        <p:spPr bwMode="auto">
          <a:xfrm>
            <a:off x="2863155" y="3590925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2" name="Oval 131"/>
          <p:cNvSpPr>
            <a:spLocks noChangeArrowheads="1"/>
          </p:cNvSpPr>
          <p:nvPr/>
        </p:nvSpPr>
        <p:spPr bwMode="auto">
          <a:xfrm>
            <a:off x="3045717" y="35909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" name="Oval 132"/>
          <p:cNvSpPr>
            <a:spLocks noChangeArrowheads="1"/>
          </p:cNvSpPr>
          <p:nvPr/>
        </p:nvSpPr>
        <p:spPr bwMode="auto">
          <a:xfrm>
            <a:off x="310455" y="3779838"/>
            <a:ext cx="101600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4" name="Oval 133"/>
          <p:cNvSpPr>
            <a:spLocks noChangeArrowheads="1"/>
          </p:cNvSpPr>
          <p:nvPr/>
        </p:nvSpPr>
        <p:spPr bwMode="auto">
          <a:xfrm>
            <a:off x="493017" y="377983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5" name="Oval 134"/>
          <p:cNvSpPr>
            <a:spLocks noChangeArrowheads="1"/>
          </p:cNvSpPr>
          <p:nvPr/>
        </p:nvSpPr>
        <p:spPr bwMode="auto">
          <a:xfrm>
            <a:off x="675580" y="377983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6" name="Oval 135"/>
          <p:cNvSpPr>
            <a:spLocks noChangeArrowheads="1"/>
          </p:cNvSpPr>
          <p:nvPr/>
        </p:nvSpPr>
        <p:spPr bwMode="auto">
          <a:xfrm>
            <a:off x="858142" y="37814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7" name="Oval 136"/>
          <p:cNvSpPr>
            <a:spLocks noChangeArrowheads="1"/>
          </p:cNvSpPr>
          <p:nvPr/>
        </p:nvSpPr>
        <p:spPr bwMode="auto">
          <a:xfrm>
            <a:off x="1040705" y="3781425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8" name="Oval 137"/>
          <p:cNvSpPr>
            <a:spLocks noChangeArrowheads="1"/>
          </p:cNvSpPr>
          <p:nvPr/>
        </p:nvSpPr>
        <p:spPr bwMode="auto">
          <a:xfrm>
            <a:off x="1223267" y="37814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9" name="Oval 138"/>
          <p:cNvSpPr>
            <a:spLocks noChangeArrowheads="1"/>
          </p:cNvSpPr>
          <p:nvPr/>
        </p:nvSpPr>
        <p:spPr bwMode="auto">
          <a:xfrm>
            <a:off x="1405830" y="3783013"/>
            <a:ext cx="100012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0" name="Oval 139"/>
          <p:cNvSpPr>
            <a:spLocks noChangeArrowheads="1"/>
          </p:cNvSpPr>
          <p:nvPr/>
        </p:nvSpPr>
        <p:spPr bwMode="auto">
          <a:xfrm>
            <a:off x="1586805" y="3783013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1" name="Oval 140"/>
          <p:cNvSpPr>
            <a:spLocks noChangeArrowheads="1"/>
          </p:cNvSpPr>
          <p:nvPr/>
        </p:nvSpPr>
        <p:spPr bwMode="auto">
          <a:xfrm>
            <a:off x="1769367" y="3783013"/>
            <a:ext cx="100013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2" name="Oval 141"/>
          <p:cNvSpPr>
            <a:spLocks noChangeArrowheads="1"/>
          </p:cNvSpPr>
          <p:nvPr/>
        </p:nvSpPr>
        <p:spPr bwMode="auto">
          <a:xfrm>
            <a:off x="1950342" y="3784600"/>
            <a:ext cx="103188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3" name="Oval 142"/>
          <p:cNvSpPr>
            <a:spLocks noChangeArrowheads="1"/>
          </p:cNvSpPr>
          <p:nvPr/>
        </p:nvSpPr>
        <p:spPr bwMode="auto">
          <a:xfrm>
            <a:off x="2132905" y="37846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4" name="Oval 143"/>
          <p:cNvSpPr>
            <a:spLocks noChangeArrowheads="1"/>
          </p:cNvSpPr>
          <p:nvPr/>
        </p:nvSpPr>
        <p:spPr bwMode="auto">
          <a:xfrm>
            <a:off x="2315467" y="3784600"/>
            <a:ext cx="100013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5" name="Oval 144"/>
          <p:cNvSpPr>
            <a:spLocks noChangeArrowheads="1"/>
          </p:cNvSpPr>
          <p:nvPr/>
        </p:nvSpPr>
        <p:spPr bwMode="auto">
          <a:xfrm>
            <a:off x="2498030" y="37846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6" name="Oval 145"/>
          <p:cNvSpPr>
            <a:spLocks noChangeArrowheads="1"/>
          </p:cNvSpPr>
          <p:nvPr/>
        </p:nvSpPr>
        <p:spPr bwMode="auto">
          <a:xfrm>
            <a:off x="2680592" y="37861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7" name="Oval 146"/>
          <p:cNvSpPr>
            <a:spLocks noChangeArrowheads="1"/>
          </p:cNvSpPr>
          <p:nvPr/>
        </p:nvSpPr>
        <p:spPr bwMode="auto">
          <a:xfrm>
            <a:off x="2863155" y="37861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8" name="Oval 147"/>
          <p:cNvSpPr>
            <a:spLocks noChangeArrowheads="1"/>
          </p:cNvSpPr>
          <p:nvPr/>
        </p:nvSpPr>
        <p:spPr bwMode="auto">
          <a:xfrm>
            <a:off x="3045717" y="37861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9" name="Oval 148"/>
          <p:cNvSpPr>
            <a:spLocks noChangeArrowheads="1"/>
          </p:cNvSpPr>
          <p:nvPr/>
        </p:nvSpPr>
        <p:spPr bwMode="auto">
          <a:xfrm>
            <a:off x="310455" y="39751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0" name="Oval 149"/>
          <p:cNvSpPr>
            <a:spLocks noChangeArrowheads="1"/>
          </p:cNvSpPr>
          <p:nvPr/>
        </p:nvSpPr>
        <p:spPr bwMode="auto">
          <a:xfrm>
            <a:off x="493017" y="39766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1" name="Oval 150"/>
          <p:cNvSpPr>
            <a:spLocks noChangeArrowheads="1"/>
          </p:cNvSpPr>
          <p:nvPr/>
        </p:nvSpPr>
        <p:spPr bwMode="auto">
          <a:xfrm>
            <a:off x="675580" y="39766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2" name="Oval 151"/>
          <p:cNvSpPr>
            <a:spLocks noChangeArrowheads="1"/>
          </p:cNvSpPr>
          <p:nvPr/>
        </p:nvSpPr>
        <p:spPr bwMode="auto">
          <a:xfrm>
            <a:off x="858142" y="39766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" name="Oval 152"/>
          <p:cNvSpPr>
            <a:spLocks noChangeArrowheads="1"/>
          </p:cNvSpPr>
          <p:nvPr/>
        </p:nvSpPr>
        <p:spPr bwMode="auto">
          <a:xfrm>
            <a:off x="1040705" y="397668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4" name="Oval 153"/>
          <p:cNvSpPr>
            <a:spLocks noChangeArrowheads="1"/>
          </p:cNvSpPr>
          <p:nvPr/>
        </p:nvSpPr>
        <p:spPr bwMode="auto">
          <a:xfrm>
            <a:off x="1223267" y="39782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5" name="Oval 154"/>
          <p:cNvSpPr>
            <a:spLocks noChangeArrowheads="1"/>
          </p:cNvSpPr>
          <p:nvPr/>
        </p:nvSpPr>
        <p:spPr bwMode="auto">
          <a:xfrm>
            <a:off x="1405830" y="3978275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6" name="Oval 155"/>
          <p:cNvSpPr>
            <a:spLocks noChangeArrowheads="1"/>
          </p:cNvSpPr>
          <p:nvPr/>
        </p:nvSpPr>
        <p:spPr bwMode="auto">
          <a:xfrm>
            <a:off x="1586805" y="3979863"/>
            <a:ext cx="100012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7" name="Oval 156"/>
          <p:cNvSpPr>
            <a:spLocks noChangeArrowheads="1"/>
          </p:cNvSpPr>
          <p:nvPr/>
        </p:nvSpPr>
        <p:spPr bwMode="auto">
          <a:xfrm>
            <a:off x="1769367" y="3979863"/>
            <a:ext cx="100013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8" name="Oval 157"/>
          <p:cNvSpPr>
            <a:spLocks noChangeArrowheads="1"/>
          </p:cNvSpPr>
          <p:nvPr/>
        </p:nvSpPr>
        <p:spPr bwMode="auto">
          <a:xfrm>
            <a:off x="1950342" y="3979863"/>
            <a:ext cx="103188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9" name="Oval 158"/>
          <p:cNvSpPr>
            <a:spLocks noChangeArrowheads="1"/>
          </p:cNvSpPr>
          <p:nvPr/>
        </p:nvSpPr>
        <p:spPr bwMode="auto">
          <a:xfrm>
            <a:off x="2132905" y="39814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0" name="Oval 159"/>
          <p:cNvSpPr>
            <a:spLocks noChangeArrowheads="1"/>
          </p:cNvSpPr>
          <p:nvPr/>
        </p:nvSpPr>
        <p:spPr bwMode="auto">
          <a:xfrm>
            <a:off x="2315467" y="3981450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1" name="Oval 160"/>
          <p:cNvSpPr>
            <a:spLocks noChangeArrowheads="1"/>
          </p:cNvSpPr>
          <p:nvPr/>
        </p:nvSpPr>
        <p:spPr bwMode="auto">
          <a:xfrm>
            <a:off x="2498030" y="3981450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2" name="Oval 161"/>
          <p:cNvSpPr>
            <a:spLocks noChangeArrowheads="1"/>
          </p:cNvSpPr>
          <p:nvPr/>
        </p:nvSpPr>
        <p:spPr bwMode="auto">
          <a:xfrm>
            <a:off x="2680592" y="39814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3" name="Oval 162"/>
          <p:cNvSpPr>
            <a:spLocks noChangeArrowheads="1"/>
          </p:cNvSpPr>
          <p:nvPr/>
        </p:nvSpPr>
        <p:spPr bwMode="auto">
          <a:xfrm>
            <a:off x="2863155" y="39814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4" name="Oval 163"/>
          <p:cNvSpPr>
            <a:spLocks noChangeArrowheads="1"/>
          </p:cNvSpPr>
          <p:nvPr/>
        </p:nvSpPr>
        <p:spPr bwMode="auto">
          <a:xfrm>
            <a:off x="3045717" y="398303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5" name="Oval 164"/>
          <p:cNvSpPr>
            <a:spLocks noChangeArrowheads="1"/>
          </p:cNvSpPr>
          <p:nvPr/>
        </p:nvSpPr>
        <p:spPr bwMode="auto">
          <a:xfrm>
            <a:off x="310455" y="4171950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6" name="Oval 165"/>
          <p:cNvSpPr>
            <a:spLocks noChangeArrowheads="1"/>
          </p:cNvSpPr>
          <p:nvPr/>
        </p:nvSpPr>
        <p:spPr bwMode="auto">
          <a:xfrm>
            <a:off x="493017" y="41719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7" name="Oval 166"/>
          <p:cNvSpPr>
            <a:spLocks noChangeArrowheads="1"/>
          </p:cNvSpPr>
          <p:nvPr/>
        </p:nvSpPr>
        <p:spPr bwMode="auto">
          <a:xfrm>
            <a:off x="675580" y="41719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8" name="Oval 167"/>
          <p:cNvSpPr>
            <a:spLocks noChangeArrowheads="1"/>
          </p:cNvSpPr>
          <p:nvPr/>
        </p:nvSpPr>
        <p:spPr bwMode="auto">
          <a:xfrm>
            <a:off x="858142" y="417353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9" name="Oval 168"/>
          <p:cNvSpPr>
            <a:spLocks noChangeArrowheads="1"/>
          </p:cNvSpPr>
          <p:nvPr/>
        </p:nvSpPr>
        <p:spPr bwMode="auto">
          <a:xfrm>
            <a:off x="1040705" y="4175125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0" name="Oval 169"/>
          <p:cNvSpPr>
            <a:spLocks noChangeArrowheads="1"/>
          </p:cNvSpPr>
          <p:nvPr/>
        </p:nvSpPr>
        <p:spPr bwMode="auto">
          <a:xfrm>
            <a:off x="1223267" y="41751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1" name="Oval 170"/>
          <p:cNvSpPr>
            <a:spLocks noChangeArrowheads="1"/>
          </p:cNvSpPr>
          <p:nvPr/>
        </p:nvSpPr>
        <p:spPr bwMode="auto">
          <a:xfrm>
            <a:off x="1405830" y="4175125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2" name="Oval 171"/>
          <p:cNvSpPr>
            <a:spLocks noChangeArrowheads="1"/>
          </p:cNvSpPr>
          <p:nvPr/>
        </p:nvSpPr>
        <p:spPr bwMode="auto">
          <a:xfrm>
            <a:off x="1586805" y="4175125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3" name="Oval 172"/>
          <p:cNvSpPr>
            <a:spLocks noChangeArrowheads="1"/>
          </p:cNvSpPr>
          <p:nvPr/>
        </p:nvSpPr>
        <p:spPr bwMode="auto">
          <a:xfrm>
            <a:off x="1769367" y="4176713"/>
            <a:ext cx="100013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" name="Oval 173"/>
          <p:cNvSpPr>
            <a:spLocks noChangeArrowheads="1"/>
          </p:cNvSpPr>
          <p:nvPr/>
        </p:nvSpPr>
        <p:spPr bwMode="auto">
          <a:xfrm>
            <a:off x="1950342" y="4176713"/>
            <a:ext cx="103188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5" name="Oval 174"/>
          <p:cNvSpPr>
            <a:spLocks noChangeArrowheads="1"/>
          </p:cNvSpPr>
          <p:nvPr/>
        </p:nvSpPr>
        <p:spPr bwMode="auto">
          <a:xfrm>
            <a:off x="2132905" y="41767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6" name="Oval 175"/>
          <p:cNvSpPr>
            <a:spLocks noChangeArrowheads="1"/>
          </p:cNvSpPr>
          <p:nvPr/>
        </p:nvSpPr>
        <p:spPr bwMode="auto">
          <a:xfrm>
            <a:off x="2315467" y="4176713"/>
            <a:ext cx="100013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7" name="Oval 176"/>
          <p:cNvSpPr>
            <a:spLocks noChangeArrowheads="1"/>
          </p:cNvSpPr>
          <p:nvPr/>
        </p:nvSpPr>
        <p:spPr bwMode="auto">
          <a:xfrm>
            <a:off x="2498030" y="41783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8" name="Oval 177"/>
          <p:cNvSpPr>
            <a:spLocks noChangeArrowheads="1"/>
          </p:cNvSpPr>
          <p:nvPr/>
        </p:nvSpPr>
        <p:spPr bwMode="auto">
          <a:xfrm>
            <a:off x="2680592" y="41783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9" name="Oval 178"/>
          <p:cNvSpPr>
            <a:spLocks noChangeArrowheads="1"/>
          </p:cNvSpPr>
          <p:nvPr/>
        </p:nvSpPr>
        <p:spPr bwMode="auto">
          <a:xfrm>
            <a:off x="2863155" y="41783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0" name="Oval 179"/>
          <p:cNvSpPr>
            <a:spLocks noChangeArrowheads="1"/>
          </p:cNvSpPr>
          <p:nvPr/>
        </p:nvSpPr>
        <p:spPr bwMode="auto">
          <a:xfrm>
            <a:off x="3045717" y="41783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1" name="Oval 180"/>
          <p:cNvSpPr>
            <a:spLocks noChangeArrowheads="1"/>
          </p:cNvSpPr>
          <p:nvPr/>
        </p:nvSpPr>
        <p:spPr bwMode="auto">
          <a:xfrm>
            <a:off x="310455" y="43688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2" name="Oval 181"/>
          <p:cNvSpPr>
            <a:spLocks noChangeArrowheads="1"/>
          </p:cNvSpPr>
          <p:nvPr/>
        </p:nvSpPr>
        <p:spPr bwMode="auto">
          <a:xfrm>
            <a:off x="493017" y="43688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3" name="Oval 182"/>
          <p:cNvSpPr>
            <a:spLocks noChangeArrowheads="1"/>
          </p:cNvSpPr>
          <p:nvPr/>
        </p:nvSpPr>
        <p:spPr bwMode="auto">
          <a:xfrm>
            <a:off x="675580" y="4370388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4" name="Oval 183"/>
          <p:cNvSpPr>
            <a:spLocks noChangeArrowheads="1"/>
          </p:cNvSpPr>
          <p:nvPr/>
        </p:nvSpPr>
        <p:spPr bwMode="auto">
          <a:xfrm>
            <a:off x="858142" y="43703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5" name="Oval 184"/>
          <p:cNvSpPr>
            <a:spLocks noChangeArrowheads="1"/>
          </p:cNvSpPr>
          <p:nvPr/>
        </p:nvSpPr>
        <p:spPr bwMode="auto">
          <a:xfrm>
            <a:off x="1040705" y="4370388"/>
            <a:ext cx="100012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6" name="Oval 185"/>
          <p:cNvSpPr>
            <a:spLocks noChangeArrowheads="1"/>
          </p:cNvSpPr>
          <p:nvPr/>
        </p:nvSpPr>
        <p:spPr bwMode="auto">
          <a:xfrm>
            <a:off x="1223267" y="43703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7" name="Oval 186"/>
          <p:cNvSpPr>
            <a:spLocks noChangeArrowheads="1"/>
          </p:cNvSpPr>
          <p:nvPr/>
        </p:nvSpPr>
        <p:spPr bwMode="auto">
          <a:xfrm>
            <a:off x="1405830" y="4371975"/>
            <a:ext cx="100012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8" name="Oval 187"/>
          <p:cNvSpPr>
            <a:spLocks noChangeArrowheads="1"/>
          </p:cNvSpPr>
          <p:nvPr/>
        </p:nvSpPr>
        <p:spPr bwMode="auto">
          <a:xfrm>
            <a:off x="1586805" y="4371975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9" name="Oval 188"/>
          <p:cNvSpPr>
            <a:spLocks noChangeArrowheads="1"/>
          </p:cNvSpPr>
          <p:nvPr/>
        </p:nvSpPr>
        <p:spPr bwMode="auto">
          <a:xfrm>
            <a:off x="1769367" y="4371975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0" name="Oval 189"/>
          <p:cNvSpPr>
            <a:spLocks noChangeArrowheads="1"/>
          </p:cNvSpPr>
          <p:nvPr/>
        </p:nvSpPr>
        <p:spPr bwMode="auto">
          <a:xfrm>
            <a:off x="1950342" y="4371975"/>
            <a:ext cx="103188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1" name="Oval 190"/>
          <p:cNvSpPr>
            <a:spLocks noChangeArrowheads="1"/>
          </p:cNvSpPr>
          <p:nvPr/>
        </p:nvSpPr>
        <p:spPr bwMode="auto">
          <a:xfrm>
            <a:off x="2132905" y="43735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2" name="Oval 191"/>
          <p:cNvSpPr>
            <a:spLocks noChangeArrowheads="1"/>
          </p:cNvSpPr>
          <p:nvPr/>
        </p:nvSpPr>
        <p:spPr bwMode="auto">
          <a:xfrm>
            <a:off x="2315467" y="4373563"/>
            <a:ext cx="100013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3" name="Oval 192"/>
          <p:cNvSpPr>
            <a:spLocks noChangeArrowheads="1"/>
          </p:cNvSpPr>
          <p:nvPr/>
        </p:nvSpPr>
        <p:spPr bwMode="auto">
          <a:xfrm>
            <a:off x="2498030" y="43735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4" name="Oval 193"/>
          <p:cNvSpPr>
            <a:spLocks noChangeArrowheads="1"/>
          </p:cNvSpPr>
          <p:nvPr/>
        </p:nvSpPr>
        <p:spPr bwMode="auto">
          <a:xfrm>
            <a:off x="2680592" y="43751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5" name="Oval 194"/>
          <p:cNvSpPr>
            <a:spLocks noChangeArrowheads="1"/>
          </p:cNvSpPr>
          <p:nvPr/>
        </p:nvSpPr>
        <p:spPr bwMode="auto">
          <a:xfrm>
            <a:off x="2863155" y="4375150"/>
            <a:ext cx="101600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6" name="Oval 195"/>
          <p:cNvSpPr>
            <a:spLocks noChangeArrowheads="1"/>
          </p:cNvSpPr>
          <p:nvPr/>
        </p:nvSpPr>
        <p:spPr bwMode="auto">
          <a:xfrm>
            <a:off x="3045717" y="43751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7" name="Oval 196"/>
          <p:cNvSpPr>
            <a:spLocks noChangeArrowheads="1"/>
          </p:cNvSpPr>
          <p:nvPr/>
        </p:nvSpPr>
        <p:spPr bwMode="auto">
          <a:xfrm>
            <a:off x="310455" y="45656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8" name="Oval 197"/>
          <p:cNvSpPr>
            <a:spLocks noChangeArrowheads="1"/>
          </p:cNvSpPr>
          <p:nvPr/>
        </p:nvSpPr>
        <p:spPr bwMode="auto">
          <a:xfrm>
            <a:off x="493017" y="45656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9" name="Oval 198"/>
          <p:cNvSpPr>
            <a:spLocks noChangeArrowheads="1"/>
          </p:cNvSpPr>
          <p:nvPr/>
        </p:nvSpPr>
        <p:spPr bwMode="auto">
          <a:xfrm>
            <a:off x="675580" y="45656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0" name="Oval 199"/>
          <p:cNvSpPr>
            <a:spLocks noChangeArrowheads="1"/>
          </p:cNvSpPr>
          <p:nvPr/>
        </p:nvSpPr>
        <p:spPr bwMode="auto">
          <a:xfrm>
            <a:off x="858142" y="45656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1" name="Oval 200"/>
          <p:cNvSpPr>
            <a:spLocks noChangeArrowheads="1"/>
          </p:cNvSpPr>
          <p:nvPr/>
        </p:nvSpPr>
        <p:spPr bwMode="auto">
          <a:xfrm>
            <a:off x="1040705" y="4567238"/>
            <a:ext cx="100012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2" name="Oval 201"/>
          <p:cNvSpPr>
            <a:spLocks noChangeArrowheads="1"/>
          </p:cNvSpPr>
          <p:nvPr/>
        </p:nvSpPr>
        <p:spPr bwMode="auto">
          <a:xfrm>
            <a:off x="1223267" y="456723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3" name="Oval 202"/>
          <p:cNvSpPr>
            <a:spLocks noChangeArrowheads="1"/>
          </p:cNvSpPr>
          <p:nvPr/>
        </p:nvSpPr>
        <p:spPr bwMode="auto">
          <a:xfrm>
            <a:off x="1405830" y="456723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4" name="Oval 203"/>
          <p:cNvSpPr>
            <a:spLocks noChangeArrowheads="1"/>
          </p:cNvSpPr>
          <p:nvPr/>
        </p:nvSpPr>
        <p:spPr bwMode="auto">
          <a:xfrm>
            <a:off x="1586805" y="456723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5" name="Oval 204"/>
          <p:cNvSpPr>
            <a:spLocks noChangeArrowheads="1"/>
          </p:cNvSpPr>
          <p:nvPr/>
        </p:nvSpPr>
        <p:spPr bwMode="auto">
          <a:xfrm>
            <a:off x="1769367" y="4568825"/>
            <a:ext cx="100013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6" name="Oval 205"/>
          <p:cNvSpPr>
            <a:spLocks noChangeArrowheads="1"/>
          </p:cNvSpPr>
          <p:nvPr/>
        </p:nvSpPr>
        <p:spPr bwMode="auto">
          <a:xfrm>
            <a:off x="1950342" y="4568825"/>
            <a:ext cx="103188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7" name="Oval 206"/>
          <p:cNvSpPr>
            <a:spLocks noChangeArrowheads="1"/>
          </p:cNvSpPr>
          <p:nvPr/>
        </p:nvSpPr>
        <p:spPr bwMode="auto">
          <a:xfrm>
            <a:off x="2132905" y="45688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8" name="Oval 207"/>
          <p:cNvSpPr>
            <a:spLocks noChangeArrowheads="1"/>
          </p:cNvSpPr>
          <p:nvPr/>
        </p:nvSpPr>
        <p:spPr bwMode="auto">
          <a:xfrm>
            <a:off x="2315467" y="4570413"/>
            <a:ext cx="100013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9" name="Oval 208"/>
          <p:cNvSpPr>
            <a:spLocks noChangeArrowheads="1"/>
          </p:cNvSpPr>
          <p:nvPr/>
        </p:nvSpPr>
        <p:spPr bwMode="auto">
          <a:xfrm>
            <a:off x="2498030" y="45704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0" name="Oval 209"/>
          <p:cNvSpPr>
            <a:spLocks noChangeArrowheads="1"/>
          </p:cNvSpPr>
          <p:nvPr/>
        </p:nvSpPr>
        <p:spPr bwMode="auto">
          <a:xfrm>
            <a:off x="2680592" y="4572000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1" name="Oval 210"/>
          <p:cNvSpPr>
            <a:spLocks noChangeArrowheads="1"/>
          </p:cNvSpPr>
          <p:nvPr/>
        </p:nvSpPr>
        <p:spPr bwMode="auto">
          <a:xfrm>
            <a:off x="2863155" y="45720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2" name="Oval 211"/>
          <p:cNvSpPr>
            <a:spLocks noChangeArrowheads="1"/>
          </p:cNvSpPr>
          <p:nvPr/>
        </p:nvSpPr>
        <p:spPr bwMode="auto">
          <a:xfrm>
            <a:off x="3045717" y="45720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3" name="Oval 212"/>
          <p:cNvSpPr>
            <a:spLocks noChangeArrowheads="1"/>
          </p:cNvSpPr>
          <p:nvPr/>
        </p:nvSpPr>
        <p:spPr bwMode="auto">
          <a:xfrm>
            <a:off x="310455" y="47609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4" name="Oval 213"/>
          <p:cNvSpPr>
            <a:spLocks noChangeArrowheads="1"/>
          </p:cNvSpPr>
          <p:nvPr/>
        </p:nvSpPr>
        <p:spPr bwMode="auto">
          <a:xfrm>
            <a:off x="493017" y="47609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5" name="Oval 214"/>
          <p:cNvSpPr>
            <a:spLocks noChangeArrowheads="1"/>
          </p:cNvSpPr>
          <p:nvPr/>
        </p:nvSpPr>
        <p:spPr bwMode="auto">
          <a:xfrm>
            <a:off x="675580" y="47609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6" name="Oval 215"/>
          <p:cNvSpPr>
            <a:spLocks noChangeArrowheads="1"/>
          </p:cNvSpPr>
          <p:nvPr/>
        </p:nvSpPr>
        <p:spPr bwMode="auto">
          <a:xfrm>
            <a:off x="858142" y="47625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7" name="Oval 216"/>
          <p:cNvSpPr>
            <a:spLocks noChangeArrowheads="1"/>
          </p:cNvSpPr>
          <p:nvPr/>
        </p:nvSpPr>
        <p:spPr bwMode="auto">
          <a:xfrm>
            <a:off x="1040705" y="476408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8" name="Oval 217"/>
          <p:cNvSpPr>
            <a:spLocks noChangeArrowheads="1"/>
          </p:cNvSpPr>
          <p:nvPr/>
        </p:nvSpPr>
        <p:spPr bwMode="auto">
          <a:xfrm>
            <a:off x="1223267" y="4764088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9" name="Oval 218"/>
          <p:cNvSpPr>
            <a:spLocks noChangeArrowheads="1"/>
          </p:cNvSpPr>
          <p:nvPr/>
        </p:nvSpPr>
        <p:spPr bwMode="auto">
          <a:xfrm>
            <a:off x="1405830" y="476408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0" name="Oval 219"/>
          <p:cNvSpPr>
            <a:spLocks noChangeArrowheads="1"/>
          </p:cNvSpPr>
          <p:nvPr/>
        </p:nvSpPr>
        <p:spPr bwMode="auto">
          <a:xfrm>
            <a:off x="1586805" y="476408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1" name="Oval 220"/>
          <p:cNvSpPr>
            <a:spLocks noChangeArrowheads="1"/>
          </p:cNvSpPr>
          <p:nvPr/>
        </p:nvSpPr>
        <p:spPr bwMode="auto">
          <a:xfrm>
            <a:off x="1769367" y="4765675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2" name="Oval 221"/>
          <p:cNvSpPr>
            <a:spLocks noChangeArrowheads="1"/>
          </p:cNvSpPr>
          <p:nvPr/>
        </p:nvSpPr>
        <p:spPr bwMode="auto">
          <a:xfrm>
            <a:off x="1950342" y="4765675"/>
            <a:ext cx="103188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3" name="Oval 222"/>
          <p:cNvSpPr>
            <a:spLocks noChangeArrowheads="1"/>
          </p:cNvSpPr>
          <p:nvPr/>
        </p:nvSpPr>
        <p:spPr bwMode="auto">
          <a:xfrm>
            <a:off x="2132905" y="47656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4" name="Oval 223"/>
          <p:cNvSpPr>
            <a:spLocks noChangeArrowheads="1"/>
          </p:cNvSpPr>
          <p:nvPr/>
        </p:nvSpPr>
        <p:spPr bwMode="auto">
          <a:xfrm>
            <a:off x="2315467" y="4765675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5" name="Oval 224"/>
          <p:cNvSpPr>
            <a:spLocks noChangeArrowheads="1"/>
          </p:cNvSpPr>
          <p:nvPr/>
        </p:nvSpPr>
        <p:spPr bwMode="auto">
          <a:xfrm>
            <a:off x="2498030" y="47672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6" name="Oval 225"/>
          <p:cNvSpPr>
            <a:spLocks noChangeArrowheads="1"/>
          </p:cNvSpPr>
          <p:nvPr/>
        </p:nvSpPr>
        <p:spPr bwMode="auto">
          <a:xfrm>
            <a:off x="2680592" y="47672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7" name="Oval 226"/>
          <p:cNvSpPr>
            <a:spLocks noChangeArrowheads="1"/>
          </p:cNvSpPr>
          <p:nvPr/>
        </p:nvSpPr>
        <p:spPr bwMode="auto">
          <a:xfrm>
            <a:off x="2863155" y="4768850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8" name="Oval 227"/>
          <p:cNvSpPr>
            <a:spLocks noChangeArrowheads="1"/>
          </p:cNvSpPr>
          <p:nvPr/>
        </p:nvSpPr>
        <p:spPr bwMode="auto">
          <a:xfrm>
            <a:off x="3045717" y="47688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9" name="Oval 228"/>
          <p:cNvSpPr>
            <a:spLocks noChangeArrowheads="1"/>
          </p:cNvSpPr>
          <p:nvPr/>
        </p:nvSpPr>
        <p:spPr bwMode="auto">
          <a:xfrm>
            <a:off x="310455" y="49577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0" name="Oval 229"/>
          <p:cNvSpPr>
            <a:spLocks noChangeArrowheads="1"/>
          </p:cNvSpPr>
          <p:nvPr/>
        </p:nvSpPr>
        <p:spPr bwMode="auto">
          <a:xfrm>
            <a:off x="493017" y="495776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1" name="Oval 230"/>
          <p:cNvSpPr>
            <a:spLocks noChangeArrowheads="1"/>
          </p:cNvSpPr>
          <p:nvPr/>
        </p:nvSpPr>
        <p:spPr bwMode="auto">
          <a:xfrm>
            <a:off x="675580" y="4959350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2" name="Oval 231"/>
          <p:cNvSpPr>
            <a:spLocks noChangeArrowheads="1"/>
          </p:cNvSpPr>
          <p:nvPr/>
        </p:nvSpPr>
        <p:spPr bwMode="auto">
          <a:xfrm>
            <a:off x="858142" y="49593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3" name="Oval 232"/>
          <p:cNvSpPr>
            <a:spLocks noChangeArrowheads="1"/>
          </p:cNvSpPr>
          <p:nvPr/>
        </p:nvSpPr>
        <p:spPr bwMode="auto">
          <a:xfrm>
            <a:off x="1040705" y="4959350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4" name="Oval 233"/>
          <p:cNvSpPr>
            <a:spLocks noChangeArrowheads="1"/>
          </p:cNvSpPr>
          <p:nvPr/>
        </p:nvSpPr>
        <p:spPr bwMode="auto">
          <a:xfrm>
            <a:off x="1223267" y="495935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5" name="Oval 234"/>
          <p:cNvSpPr>
            <a:spLocks noChangeArrowheads="1"/>
          </p:cNvSpPr>
          <p:nvPr/>
        </p:nvSpPr>
        <p:spPr bwMode="auto">
          <a:xfrm>
            <a:off x="1405830" y="496093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6" name="Oval 235"/>
          <p:cNvSpPr>
            <a:spLocks noChangeArrowheads="1"/>
          </p:cNvSpPr>
          <p:nvPr/>
        </p:nvSpPr>
        <p:spPr bwMode="auto">
          <a:xfrm>
            <a:off x="1586805" y="4960938"/>
            <a:ext cx="100012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7" name="Oval 236"/>
          <p:cNvSpPr>
            <a:spLocks noChangeArrowheads="1"/>
          </p:cNvSpPr>
          <p:nvPr/>
        </p:nvSpPr>
        <p:spPr bwMode="auto">
          <a:xfrm>
            <a:off x="1769367" y="4960938"/>
            <a:ext cx="100013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8" name="Oval 237"/>
          <p:cNvSpPr>
            <a:spLocks noChangeArrowheads="1"/>
          </p:cNvSpPr>
          <p:nvPr/>
        </p:nvSpPr>
        <p:spPr bwMode="auto">
          <a:xfrm>
            <a:off x="1950342" y="4960938"/>
            <a:ext cx="103188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9" name="Oval 238"/>
          <p:cNvSpPr>
            <a:spLocks noChangeArrowheads="1"/>
          </p:cNvSpPr>
          <p:nvPr/>
        </p:nvSpPr>
        <p:spPr bwMode="auto">
          <a:xfrm>
            <a:off x="2132905" y="49625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0" name="Oval 239"/>
          <p:cNvSpPr>
            <a:spLocks noChangeArrowheads="1"/>
          </p:cNvSpPr>
          <p:nvPr/>
        </p:nvSpPr>
        <p:spPr bwMode="auto">
          <a:xfrm>
            <a:off x="2315467" y="4962525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1" name="Oval 240"/>
          <p:cNvSpPr>
            <a:spLocks noChangeArrowheads="1"/>
          </p:cNvSpPr>
          <p:nvPr/>
        </p:nvSpPr>
        <p:spPr bwMode="auto">
          <a:xfrm>
            <a:off x="2498030" y="49625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2" name="Oval 241"/>
          <p:cNvSpPr>
            <a:spLocks noChangeArrowheads="1"/>
          </p:cNvSpPr>
          <p:nvPr/>
        </p:nvSpPr>
        <p:spPr bwMode="auto">
          <a:xfrm>
            <a:off x="2680592" y="49641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3" name="Oval 242"/>
          <p:cNvSpPr>
            <a:spLocks noChangeArrowheads="1"/>
          </p:cNvSpPr>
          <p:nvPr/>
        </p:nvSpPr>
        <p:spPr bwMode="auto">
          <a:xfrm>
            <a:off x="2863155" y="4964113"/>
            <a:ext cx="101600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4" name="Oval 243"/>
          <p:cNvSpPr>
            <a:spLocks noChangeArrowheads="1"/>
          </p:cNvSpPr>
          <p:nvPr/>
        </p:nvSpPr>
        <p:spPr bwMode="auto">
          <a:xfrm>
            <a:off x="3045717" y="49641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5" name="Oval 244"/>
          <p:cNvSpPr>
            <a:spLocks noChangeArrowheads="1"/>
          </p:cNvSpPr>
          <p:nvPr/>
        </p:nvSpPr>
        <p:spPr bwMode="auto">
          <a:xfrm>
            <a:off x="310455" y="515302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6" name="Oval 245"/>
          <p:cNvSpPr>
            <a:spLocks noChangeArrowheads="1"/>
          </p:cNvSpPr>
          <p:nvPr/>
        </p:nvSpPr>
        <p:spPr bwMode="auto">
          <a:xfrm>
            <a:off x="493017" y="51546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7" name="Oval 246"/>
          <p:cNvSpPr>
            <a:spLocks noChangeArrowheads="1"/>
          </p:cNvSpPr>
          <p:nvPr/>
        </p:nvSpPr>
        <p:spPr bwMode="auto">
          <a:xfrm>
            <a:off x="675580" y="5154613"/>
            <a:ext cx="101600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8" name="Oval 247"/>
          <p:cNvSpPr>
            <a:spLocks noChangeArrowheads="1"/>
          </p:cNvSpPr>
          <p:nvPr/>
        </p:nvSpPr>
        <p:spPr bwMode="auto">
          <a:xfrm>
            <a:off x="858142" y="5154613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9" name="Oval 248"/>
          <p:cNvSpPr>
            <a:spLocks noChangeArrowheads="1"/>
          </p:cNvSpPr>
          <p:nvPr/>
        </p:nvSpPr>
        <p:spPr bwMode="auto">
          <a:xfrm>
            <a:off x="1040705" y="5156200"/>
            <a:ext cx="100012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0" name="Oval 249"/>
          <p:cNvSpPr>
            <a:spLocks noChangeArrowheads="1"/>
          </p:cNvSpPr>
          <p:nvPr/>
        </p:nvSpPr>
        <p:spPr bwMode="auto">
          <a:xfrm>
            <a:off x="1223267" y="5156200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1" name="Oval 250"/>
          <p:cNvSpPr>
            <a:spLocks noChangeArrowheads="1"/>
          </p:cNvSpPr>
          <p:nvPr/>
        </p:nvSpPr>
        <p:spPr bwMode="auto">
          <a:xfrm>
            <a:off x="1405830" y="5156200"/>
            <a:ext cx="100012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2" name="Oval 251"/>
          <p:cNvSpPr>
            <a:spLocks noChangeArrowheads="1"/>
          </p:cNvSpPr>
          <p:nvPr/>
        </p:nvSpPr>
        <p:spPr bwMode="auto">
          <a:xfrm>
            <a:off x="1586805" y="5156200"/>
            <a:ext cx="100012" cy="1111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3" name="Oval 252"/>
          <p:cNvSpPr>
            <a:spLocks noChangeArrowheads="1"/>
          </p:cNvSpPr>
          <p:nvPr/>
        </p:nvSpPr>
        <p:spPr bwMode="auto">
          <a:xfrm>
            <a:off x="1769367" y="5157788"/>
            <a:ext cx="100013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4" name="Oval 253"/>
          <p:cNvSpPr>
            <a:spLocks noChangeArrowheads="1"/>
          </p:cNvSpPr>
          <p:nvPr/>
        </p:nvSpPr>
        <p:spPr bwMode="auto">
          <a:xfrm>
            <a:off x="1950342" y="5157788"/>
            <a:ext cx="103188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5" name="Oval 254"/>
          <p:cNvSpPr>
            <a:spLocks noChangeArrowheads="1"/>
          </p:cNvSpPr>
          <p:nvPr/>
        </p:nvSpPr>
        <p:spPr bwMode="auto">
          <a:xfrm>
            <a:off x="2132905" y="5157788"/>
            <a:ext cx="101600" cy="10953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6" name="Oval 255"/>
          <p:cNvSpPr>
            <a:spLocks noChangeArrowheads="1"/>
          </p:cNvSpPr>
          <p:nvPr/>
        </p:nvSpPr>
        <p:spPr bwMode="auto">
          <a:xfrm>
            <a:off x="2315467" y="5159375"/>
            <a:ext cx="100013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7" name="Oval 256"/>
          <p:cNvSpPr>
            <a:spLocks noChangeArrowheads="1"/>
          </p:cNvSpPr>
          <p:nvPr/>
        </p:nvSpPr>
        <p:spPr bwMode="auto">
          <a:xfrm>
            <a:off x="2498030" y="51593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8" name="Oval 257"/>
          <p:cNvSpPr>
            <a:spLocks noChangeArrowheads="1"/>
          </p:cNvSpPr>
          <p:nvPr/>
        </p:nvSpPr>
        <p:spPr bwMode="auto">
          <a:xfrm>
            <a:off x="2680592" y="51593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9" name="Oval 258"/>
          <p:cNvSpPr>
            <a:spLocks noChangeArrowheads="1"/>
          </p:cNvSpPr>
          <p:nvPr/>
        </p:nvSpPr>
        <p:spPr bwMode="auto">
          <a:xfrm>
            <a:off x="2863155" y="5159375"/>
            <a:ext cx="101600" cy="10953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60" name="Oval 259"/>
          <p:cNvSpPr>
            <a:spLocks noChangeArrowheads="1"/>
          </p:cNvSpPr>
          <p:nvPr/>
        </p:nvSpPr>
        <p:spPr bwMode="auto">
          <a:xfrm>
            <a:off x="3045717" y="5160963"/>
            <a:ext cx="101600" cy="1079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261" name="Group 260"/>
          <p:cNvGrpSpPr>
            <a:grpSpLocks/>
          </p:cNvGrpSpPr>
          <p:nvPr/>
        </p:nvGrpSpPr>
        <p:grpSpPr bwMode="auto">
          <a:xfrm>
            <a:off x="239017" y="2952750"/>
            <a:ext cx="2978150" cy="1570038"/>
            <a:chOff x="676" y="2613"/>
            <a:chExt cx="1876" cy="989"/>
          </a:xfrm>
        </p:grpSpPr>
        <p:sp>
          <p:nvSpPr>
            <p:cNvPr id="262" name="Line 261"/>
            <p:cNvSpPr>
              <a:spLocks noChangeShapeType="1"/>
            </p:cNvSpPr>
            <p:nvPr/>
          </p:nvSpPr>
          <p:spPr bwMode="auto">
            <a:xfrm>
              <a:off x="676" y="2613"/>
              <a:ext cx="187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3" name="Line 262"/>
            <p:cNvSpPr>
              <a:spLocks noChangeShapeType="1"/>
            </p:cNvSpPr>
            <p:nvPr/>
          </p:nvSpPr>
          <p:spPr bwMode="auto">
            <a:xfrm>
              <a:off x="677" y="3112"/>
              <a:ext cx="187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64" name="Line 263"/>
            <p:cNvSpPr>
              <a:spLocks noChangeShapeType="1"/>
            </p:cNvSpPr>
            <p:nvPr/>
          </p:nvSpPr>
          <p:spPr bwMode="auto">
            <a:xfrm>
              <a:off x="677" y="3603"/>
              <a:ext cx="187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65" name="Group 264"/>
          <p:cNvGrpSpPr>
            <a:grpSpLocks/>
          </p:cNvGrpSpPr>
          <p:nvPr/>
        </p:nvGrpSpPr>
        <p:grpSpPr bwMode="auto">
          <a:xfrm>
            <a:off x="4187130" y="2533650"/>
            <a:ext cx="4454525" cy="1536700"/>
            <a:chOff x="3163" y="2349"/>
            <a:chExt cx="2806" cy="968"/>
          </a:xfrm>
        </p:grpSpPr>
        <p:sp>
          <p:nvSpPr>
            <p:cNvPr id="266" name="Line 265"/>
            <p:cNvSpPr>
              <a:spLocks noChangeShapeType="1"/>
            </p:cNvSpPr>
            <p:nvPr/>
          </p:nvSpPr>
          <p:spPr bwMode="auto">
            <a:xfrm>
              <a:off x="3163" y="2349"/>
              <a:ext cx="1" cy="2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267" name="Group 266"/>
            <p:cNvGrpSpPr>
              <a:grpSpLocks/>
            </p:cNvGrpSpPr>
            <p:nvPr/>
          </p:nvGrpSpPr>
          <p:grpSpPr bwMode="auto">
            <a:xfrm>
              <a:off x="3166" y="2509"/>
              <a:ext cx="2803" cy="809"/>
              <a:chOff x="3166" y="2509"/>
              <a:chExt cx="2803" cy="809"/>
            </a:xfrm>
          </p:grpSpPr>
          <p:grpSp>
            <p:nvGrpSpPr>
              <p:cNvPr id="319" name="Group 267"/>
              <p:cNvGrpSpPr>
                <a:grpSpLocks/>
              </p:cNvGrpSpPr>
              <p:nvPr/>
            </p:nvGrpSpPr>
            <p:grpSpPr bwMode="auto">
              <a:xfrm>
                <a:off x="3166" y="2509"/>
                <a:ext cx="185" cy="808"/>
                <a:chOff x="3166" y="2509"/>
                <a:chExt cx="185" cy="808"/>
              </a:xfrm>
            </p:grpSpPr>
            <p:sp>
              <p:nvSpPr>
                <p:cNvPr id="362" name="Freeform 268"/>
                <p:cNvSpPr>
                  <a:spLocks noChangeArrowheads="1"/>
                </p:cNvSpPr>
                <p:nvPr/>
              </p:nvSpPr>
              <p:spPr bwMode="auto">
                <a:xfrm>
                  <a:off x="3166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63" name="Freeform 269"/>
                <p:cNvSpPr>
                  <a:spLocks/>
                </p:cNvSpPr>
                <p:nvPr/>
              </p:nvSpPr>
              <p:spPr bwMode="auto">
                <a:xfrm>
                  <a:off x="3325" y="2495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20" name="Group 270"/>
              <p:cNvGrpSpPr>
                <a:grpSpLocks/>
              </p:cNvGrpSpPr>
              <p:nvPr/>
            </p:nvGrpSpPr>
            <p:grpSpPr bwMode="auto">
              <a:xfrm>
                <a:off x="3352" y="2509"/>
                <a:ext cx="185" cy="808"/>
                <a:chOff x="3352" y="2509"/>
                <a:chExt cx="185" cy="808"/>
              </a:xfrm>
            </p:grpSpPr>
            <p:sp>
              <p:nvSpPr>
                <p:cNvPr id="360" name="Freeform 271"/>
                <p:cNvSpPr>
                  <a:spLocks noChangeArrowheads="1"/>
                </p:cNvSpPr>
                <p:nvPr/>
              </p:nvSpPr>
              <p:spPr bwMode="auto">
                <a:xfrm>
                  <a:off x="3352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61" name="Freeform 272"/>
                <p:cNvSpPr>
                  <a:spLocks/>
                </p:cNvSpPr>
                <p:nvPr/>
              </p:nvSpPr>
              <p:spPr bwMode="auto">
                <a:xfrm>
                  <a:off x="3510" y="2495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21" name="Group 273"/>
              <p:cNvGrpSpPr>
                <a:grpSpLocks/>
              </p:cNvGrpSpPr>
              <p:nvPr/>
            </p:nvGrpSpPr>
            <p:grpSpPr bwMode="auto">
              <a:xfrm>
                <a:off x="3542" y="2509"/>
                <a:ext cx="185" cy="808"/>
                <a:chOff x="3542" y="2509"/>
                <a:chExt cx="185" cy="808"/>
              </a:xfrm>
            </p:grpSpPr>
            <p:sp>
              <p:nvSpPr>
                <p:cNvPr id="358" name="Freeform 274"/>
                <p:cNvSpPr>
                  <a:spLocks noChangeArrowheads="1"/>
                </p:cNvSpPr>
                <p:nvPr/>
              </p:nvSpPr>
              <p:spPr bwMode="auto">
                <a:xfrm>
                  <a:off x="3542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59" name="Freeform 275"/>
                <p:cNvSpPr>
                  <a:spLocks/>
                </p:cNvSpPr>
                <p:nvPr/>
              </p:nvSpPr>
              <p:spPr bwMode="auto">
                <a:xfrm>
                  <a:off x="3700" y="2495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22" name="Group 276"/>
              <p:cNvGrpSpPr>
                <a:grpSpLocks/>
              </p:cNvGrpSpPr>
              <p:nvPr/>
            </p:nvGrpSpPr>
            <p:grpSpPr bwMode="auto">
              <a:xfrm>
                <a:off x="3723" y="2509"/>
                <a:ext cx="185" cy="808"/>
                <a:chOff x="3723" y="2509"/>
                <a:chExt cx="185" cy="808"/>
              </a:xfrm>
            </p:grpSpPr>
            <p:sp>
              <p:nvSpPr>
                <p:cNvPr id="356" name="Freeform 277"/>
                <p:cNvSpPr>
                  <a:spLocks noChangeArrowheads="1"/>
                </p:cNvSpPr>
                <p:nvPr/>
              </p:nvSpPr>
              <p:spPr bwMode="auto">
                <a:xfrm>
                  <a:off x="3723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57" name="Freeform 278"/>
                <p:cNvSpPr>
                  <a:spLocks/>
                </p:cNvSpPr>
                <p:nvPr/>
              </p:nvSpPr>
              <p:spPr bwMode="auto">
                <a:xfrm>
                  <a:off x="3882" y="2495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23" name="Group 279"/>
              <p:cNvGrpSpPr>
                <a:grpSpLocks/>
              </p:cNvGrpSpPr>
              <p:nvPr/>
            </p:nvGrpSpPr>
            <p:grpSpPr bwMode="auto">
              <a:xfrm>
                <a:off x="3915" y="2509"/>
                <a:ext cx="185" cy="808"/>
                <a:chOff x="3915" y="2509"/>
                <a:chExt cx="185" cy="808"/>
              </a:xfrm>
            </p:grpSpPr>
            <p:sp>
              <p:nvSpPr>
                <p:cNvPr id="354" name="Freeform 280"/>
                <p:cNvSpPr>
                  <a:spLocks noChangeArrowheads="1"/>
                </p:cNvSpPr>
                <p:nvPr/>
              </p:nvSpPr>
              <p:spPr bwMode="auto">
                <a:xfrm>
                  <a:off x="3915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55" name="Freeform 281"/>
                <p:cNvSpPr>
                  <a:spLocks/>
                </p:cNvSpPr>
                <p:nvPr/>
              </p:nvSpPr>
              <p:spPr bwMode="auto">
                <a:xfrm>
                  <a:off x="4074" y="2496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24" name="Group 282"/>
              <p:cNvGrpSpPr>
                <a:grpSpLocks/>
              </p:cNvGrpSpPr>
              <p:nvPr/>
            </p:nvGrpSpPr>
            <p:grpSpPr bwMode="auto">
              <a:xfrm>
                <a:off x="4097" y="2510"/>
                <a:ext cx="185" cy="808"/>
                <a:chOff x="4097" y="2510"/>
                <a:chExt cx="185" cy="808"/>
              </a:xfrm>
            </p:grpSpPr>
            <p:sp>
              <p:nvSpPr>
                <p:cNvPr id="352" name="Freeform 283"/>
                <p:cNvSpPr>
                  <a:spLocks noChangeArrowheads="1"/>
                </p:cNvSpPr>
                <p:nvPr/>
              </p:nvSpPr>
              <p:spPr bwMode="auto">
                <a:xfrm>
                  <a:off x="4097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53" name="Freeform 284"/>
                <p:cNvSpPr>
                  <a:spLocks/>
                </p:cNvSpPr>
                <p:nvPr/>
              </p:nvSpPr>
              <p:spPr bwMode="auto">
                <a:xfrm>
                  <a:off x="4255" y="2496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25" name="Group 285"/>
              <p:cNvGrpSpPr>
                <a:grpSpLocks/>
              </p:cNvGrpSpPr>
              <p:nvPr/>
            </p:nvGrpSpPr>
            <p:grpSpPr bwMode="auto">
              <a:xfrm>
                <a:off x="4287" y="2510"/>
                <a:ext cx="185" cy="808"/>
                <a:chOff x="4287" y="2510"/>
                <a:chExt cx="185" cy="808"/>
              </a:xfrm>
            </p:grpSpPr>
            <p:sp>
              <p:nvSpPr>
                <p:cNvPr id="350" name="Freeform 286"/>
                <p:cNvSpPr>
                  <a:spLocks noChangeArrowheads="1"/>
                </p:cNvSpPr>
                <p:nvPr/>
              </p:nvSpPr>
              <p:spPr bwMode="auto">
                <a:xfrm>
                  <a:off x="4287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51" name="Freeform 287"/>
                <p:cNvSpPr>
                  <a:spLocks/>
                </p:cNvSpPr>
                <p:nvPr/>
              </p:nvSpPr>
              <p:spPr bwMode="auto">
                <a:xfrm>
                  <a:off x="4445" y="2496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26" name="Group 288"/>
              <p:cNvGrpSpPr>
                <a:grpSpLocks/>
              </p:cNvGrpSpPr>
              <p:nvPr/>
            </p:nvGrpSpPr>
            <p:grpSpPr bwMode="auto">
              <a:xfrm>
                <a:off x="4470" y="2510"/>
                <a:ext cx="185" cy="808"/>
                <a:chOff x="4470" y="2510"/>
                <a:chExt cx="185" cy="808"/>
              </a:xfrm>
            </p:grpSpPr>
            <p:sp>
              <p:nvSpPr>
                <p:cNvPr id="348" name="Freeform 289"/>
                <p:cNvSpPr>
                  <a:spLocks noChangeArrowheads="1"/>
                </p:cNvSpPr>
                <p:nvPr/>
              </p:nvSpPr>
              <p:spPr bwMode="auto">
                <a:xfrm>
                  <a:off x="4470" y="2515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49" name="Freeform 290"/>
                <p:cNvSpPr>
                  <a:spLocks/>
                </p:cNvSpPr>
                <p:nvPr/>
              </p:nvSpPr>
              <p:spPr bwMode="auto">
                <a:xfrm>
                  <a:off x="4629" y="2496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27" name="Group 291"/>
              <p:cNvGrpSpPr>
                <a:grpSpLocks/>
              </p:cNvGrpSpPr>
              <p:nvPr/>
            </p:nvGrpSpPr>
            <p:grpSpPr bwMode="auto">
              <a:xfrm>
                <a:off x="4663" y="2509"/>
                <a:ext cx="185" cy="808"/>
                <a:chOff x="4663" y="2509"/>
                <a:chExt cx="185" cy="808"/>
              </a:xfrm>
            </p:grpSpPr>
            <p:sp>
              <p:nvSpPr>
                <p:cNvPr id="346" name="Freeform 292"/>
                <p:cNvSpPr>
                  <a:spLocks noChangeArrowheads="1"/>
                </p:cNvSpPr>
                <p:nvPr/>
              </p:nvSpPr>
              <p:spPr bwMode="auto">
                <a:xfrm>
                  <a:off x="4663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47" name="Freeform 293"/>
                <p:cNvSpPr>
                  <a:spLocks/>
                </p:cNvSpPr>
                <p:nvPr/>
              </p:nvSpPr>
              <p:spPr bwMode="auto">
                <a:xfrm>
                  <a:off x="4821" y="2495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28" name="Group 294"/>
              <p:cNvGrpSpPr>
                <a:grpSpLocks/>
              </p:cNvGrpSpPr>
              <p:nvPr/>
            </p:nvGrpSpPr>
            <p:grpSpPr bwMode="auto">
              <a:xfrm>
                <a:off x="4849" y="2509"/>
                <a:ext cx="185" cy="808"/>
                <a:chOff x="4849" y="2509"/>
                <a:chExt cx="185" cy="808"/>
              </a:xfrm>
            </p:grpSpPr>
            <p:sp>
              <p:nvSpPr>
                <p:cNvPr id="344" name="Freeform 295"/>
                <p:cNvSpPr>
                  <a:spLocks noChangeArrowheads="1"/>
                </p:cNvSpPr>
                <p:nvPr/>
              </p:nvSpPr>
              <p:spPr bwMode="auto">
                <a:xfrm>
                  <a:off x="4849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45" name="Freeform 296"/>
                <p:cNvSpPr>
                  <a:spLocks/>
                </p:cNvSpPr>
                <p:nvPr/>
              </p:nvSpPr>
              <p:spPr bwMode="auto">
                <a:xfrm>
                  <a:off x="5007" y="2495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29" name="Group 297"/>
              <p:cNvGrpSpPr>
                <a:grpSpLocks/>
              </p:cNvGrpSpPr>
              <p:nvPr/>
            </p:nvGrpSpPr>
            <p:grpSpPr bwMode="auto">
              <a:xfrm>
                <a:off x="5038" y="2509"/>
                <a:ext cx="185" cy="808"/>
                <a:chOff x="5038" y="2509"/>
                <a:chExt cx="185" cy="808"/>
              </a:xfrm>
            </p:grpSpPr>
            <p:sp>
              <p:nvSpPr>
                <p:cNvPr id="342" name="Freeform 298"/>
                <p:cNvSpPr>
                  <a:spLocks noChangeArrowheads="1"/>
                </p:cNvSpPr>
                <p:nvPr/>
              </p:nvSpPr>
              <p:spPr bwMode="auto">
                <a:xfrm>
                  <a:off x="5038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43" name="Freeform 299"/>
                <p:cNvSpPr>
                  <a:spLocks/>
                </p:cNvSpPr>
                <p:nvPr/>
              </p:nvSpPr>
              <p:spPr bwMode="auto">
                <a:xfrm>
                  <a:off x="5197" y="2495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30" name="Group 300"/>
              <p:cNvGrpSpPr>
                <a:grpSpLocks/>
              </p:cNvGrpSpPr>
              <p:nvPr/>
            </p:nvGrpSpPr>
            <p:grpSpPr bwMode="auto">
              <a:xfrm>
                <a:off x="5220" y="2509"/>
                <a:ext cx="185" cy="808"/>
                <a:chOff x="5220" y="2509"/>
                <a:chExt cx="185" cy="808"/>
              </a:xfrm>
            </p:grpSpPr>
            <p:sp>
              <p:nvSpPr>
                <p:cNvPr id="340" name="Freeform 301"/>
                <p:cNvSpPr>
                  <a:spLocks noChangeArrowheads="1"/>
                </p:cNvSpPr>
                <p:nvPr/>
              </p:nvSpPr>
              <p:spPr bwMode="auto">
                <a:xfrm>
                  <a:off x="5220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41" name="Freeform 302"/>
                <p:cNvSpPr>
                  <a:spLocks/>
                </p:cNvSpPr>
                <p:nvPr/>
              </p:nvSpPr>
              <p:spPr bwMode="auto">
                <a:xfrm>
                  <a:off x="5379" y="2496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31" name="Group 303"/>
              <p:cNvGrpSpPr>
                <a:grpSpLocks/>
              </p:cNvGrpSpPr>
              <p:nvPr/>
            </p:nvGrpSpPr>
            <p:grpSpPr bwMode="auto">
              <a:xfrm>
                <a:off x="5412" y="2510"/>
                <a:ext cx="185" cy="808"/>
                <a:chOff x="5412" y="2510"/>
                <a:chExt cx="185" cy="808"/>
              </a:xfrm>
            </p:grpSpPr>
            <p:sp>
              <p:nvSpPr>
                <p:cNvPr id="338" name="Freeform 304"/>
                <p:cNvSpPr>
                  <a:spLocks noChangeArrowheads="1"/>
                </p:cNvSpPr>
                <p:nvPr/>
              </p:nvSpPr>
              <p:spPr bwMode="auto">
                <a:xfrm>
                  <a:off x="5412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39" name="Freeform 305"/>
                <p:cNvSpPr>
                  <a:spLocks/>
                </p:cNvSpPr>
                <p:nvPr/>
              </p:nvSpPr>
              <p:spPr bwMode="auto">
                <a:xfrm>
                  <a:off x="5570" y="2496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32" name="Group 306"/>
              <p:cNvGrpSpPr>
                <a:grpSpLocks/>
              </p:cNvGrpSpPr>
              <p:nvPr/>
            </p:nvGrpSpPr>
            <p:grpSpPr bwMode="auto">
              <a:xfrm>
                <a:off x="5594" y="2510"/>
                <a:ext cx="185" cy="808"/>
                <a:chOff x="5594" y="2510"/>
                <a:chExt cx="185" cy="808"/>
              </a:xfrm>
            </p:grpSpPr>
            <p:sp>
              <p:nvSpPr>
                <p:cNvPr id="336" name="Freeform 307"/>
                <p:cNvSpPr>
                  <a:spLocks noChangeArrowheads="1"/>
                </p:cNvSpPr>
                <p:nvPr/>
              </p:nvSpPr>
              <p:spPr bwMode="auto">
                <a:xfrm>
                  <a:off x="5594" y="2514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37" name="Freeform 308"/>
                <p:cNvSpPr>
                  <a:spLocks/>
                </p:cNvSpPr>
                <p:nvPr/>
              </p:nvSpPr>
              <p:spPr bwMode="auto">
                <a:xfrm>
                  <a:off x="5752" y="2496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333" name="Group 309"/>
              <p:cNvGrpSpPr>
                <a:grpSpLocks/>
              </p:cNvGrpSpPr>
              <p:nvPr/>
            </p:nvGrpSpPr>
            <p:grpSpPr bwMode="auto">
              <a:xfrm>
                <a:off x="5783" y="2510"/>
                <a:ext cx="185" cy="808"/>
                <a:chOff x="5783" y="2510"/>
                <a:chExt cx="185" cy="808"/>
              </a:xfrm>
            </p:grpSpPr>
            <p:sp>
              <p:nvSpPr>
                <p:cNvPr id="334" name="Freeform 310"/>
                <p:cNvSpPr>
                  <a:spLocks noChangeArrowheads="1"/>
                </p:cNvSpPr>
                <p:nvPr/>
              </p:nvSpPr>
              <p:spPr bwMode="auto">
                <a:xfrm>
                  <a:off x="5783" y="2515"/>
                  <a:ext cx="159" cy="839"/>
                </a:xfrm>
                <a:custGeom>
                  <a:avLst/>
                  <a:gdLst>
                    <a:gd name="T0" fmla="*/ 0 w 699"/>
                    <a:gd name="T1" fmla="*/ 3439 h 3698"/>
                    <a:gd name="T2" fmla="*/ 415 w 699"/>
                    <a:gd name="T3" fmla="*/ 1908 h 3698"/>
                    <a:gd name="T4" fmla="*/ 698 w 699"/>
                    <a:gd name="T5" fmla="*/ 0 h 36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9" h="3698">
                      <a:moveTo>
                        <a:pt x="0" y="3439"/>
                      </a:moveTo>
                      <a:cubicBezTo>
                        <a:pt x="408" y="3697"/>
                        <a:pt x="454" y="3594"/>
                        <a:pt x="415" y="1908"/>
                      </a:cubicBezTo>
                      <a:cubicBezTo>
                        <a:pt x="376" y="252"/>
                        <a:pt x="698" y="0"/>
                        <a:pt x="69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35" name="Freeform 311"/>
                <p:cNvSpPr>
                  <a:spLocks/>
                </p:cNvSpPr>
                <p:nvPr/>
              </p:nvSpPr>
              <p:spPr bwMode="auto">
                <a:xfrm>
                  <a:off x="5942" y="2496"/>
                  <a:ext cx="36" cy="100"/>
                </a:xfrm>
                <a:custGeom>
                  <a:avLst/>
                  <a:gdLst>
                    <a:gd name="T0" fmla="*/ 0 w 160"/>
                    <a:gd name="T1" fmla="*/ 68 h 441"/>
                    <a:gd name="T2" fmla="*/ 119 w 160"/>
                    <a:gd name="T3" fmla="*/ 43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60" h="441">
                      <a:moveTo>
                        <a:pt x="0" y="68"/>
                      </a:moveTo>
                      <a:cubicBezTo>
                        <a:pt x="159" y="0"/>
                        <a:pt x="119" y="440"/>
                        <a:pt x="119" y="43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</p:grpSp>
        <p:grpSp>
          <p:nvGrpSpPr>
            <p:cNvPr id="268" name="Group 312"/>
            <p:cNvGrpSpPr>
              <a:grpSpLocks/>
            </p:cNvGrpSpPr>
            <p:nvPr/>
          </p:nvGrpSpPr>
          <p:grpSpPr bwMode="auto">
            <a:xfrm>
              <a:off x="3165" y="2696"/>
              <a:ext cx="2800" cy="105"/>
              <a:chOff x="3165" y="2696"/>
              <a:chExt cx="2800" cy="105"/>
            </a:xfrm>
          </p:grpSpPr>
          <p:sp>
            <p:nvSpPr>
              <p:cNvPr id="303" name="Line 313"/>
              <p:cNvSpPr>
                <a:spLocks noChangeShapeType="1"/>
              </p:cNvSpPr>
              <p:nvPr/>
            </p:nvSpPr>
            <p:spPr bwMode="auto">
              <a:xfrm>
                <a:off x="3165" y="26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4" name="Line 314"/>
              <p:cNvSpPr>
                <a:spLocks noChangeShapeType="1"/>
              </p:cNvSpPr>
              <p:nvPr/>
            </p:nvSpPr>
            <p:spPr bwMode="auto">
              <a:xfrm>
                <a:off x="3351" y="26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5" name="Line 315"/>
              <p:cNvSpPr>
                <a:spLocks noChangeShapeType="1"/>
              </p:cNvSpPr>
              <p:nvPr/>
            </p:nvSpPr>
            <p:spPr bwMode="auto">
              <a:xfrm>
                <a:off x="3541" y="26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6" name="Line 316"/>
              <p:cNvSpPr>
                <a:spLocks noChangeShapeType="1"/>
              </p:cNvSpPr>
              <p:nvPr/>
            </p:nvSpPr>
            <p:spPr bwMode="auto">
              <a:xfrm>
                <a:off x="3722" y="26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7" name="Line 317"/>
              <p:cNvSpPr>
                <a:spLocks noChangeShapeType="1"/>
              </p:cNvSpPr>
              <p:nvPr/>
            </p:nvSpPr>
            <p:spPr bwMode="auto">
              <a:xfrm>
                <a:off x="3914" y="26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8" name="Line 318"/>
              <p:cNvSpPr>
                <a:spLocks noChangeShapeType="1"/>
              </p:cNvSpPr>
              <p:nvPr/>
            </p:nvSpPr>
            <p:spPr bwMode="auto">
              <a:xfrm>
                <a:off x="4096" y="26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9" name="Line 319"/>
              <p:cNvSpPr>
                <a:spLocks noChangeShapeType="1"/>
              </p:cNvSpPr>
              <p:nvPr/>
            </p:nvSpPr>
            <p:spPr bwMode="auto">
              <a:xfrm>
                <a:off x="4286" y="26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0" name="Line 320"/>
              <p:cNvSpPr>
                <a:spLocks noChangeShapeType="1"/>
              </p:cNvSpPr>
              <p:nvPr/>
            </p:nvSpPr>
            <p:spPr bwMode="auto">
              <a:xfrm>
                <a:off x="4469" y="26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1" name="Line 321"/>
              <p:cNvSpPr>
                <a:spLocks noChangeShapeType="1"/>
              </p:cNvSpPr>
              <p:nvPr/>
            </p:nvSpPr>
            <p:spPr bwMode="auto">
              <a:xfrm>
                <a:off x="4662" y="26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2" name="Line 322"/>
              <p:cNvSpPr>
                <a:spLocks noChangeShapeType="1"/>
              </p:cNvSpPr>
              <p:nvPr/>
            </p:nvSpPr>
            <p:spPr bwMode="auto">
              <a:xfrm>
                <a:off x="4847" y="26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3" name="Line 323"/>
              <p:cNvSpPr>
                <a:spLocks noChangeShapeType="1"/>
              </p:cNvSpPr>
              <p:nvPr/>
            </p:nvSpPr>
            <p:spPr bwMode="auto">
              <a:xfrm>
                <a:off x="5037" y="26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4" name="Line 324"/>
              <p:cNvSpPr>
                <a:spLocks noChangeShapeType="1"/>
              </p:cNvSpPr>
              <p:nvPr/>
            </p:nvSpPr>
            <p:spPr bwMode="auto">
              <a:xfrm>
                <a:off x="5219" y="26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5" name="Line 325"/>
              <p:cNvSpPr>
                <a:spLocks noChangeShapeType="1"/>
              </p:cNvSpPr>
              <p:nvPr/>
            </p:nvSpPr>
            <p:spPr bwMode="auto">
              <a:xfrm>
                <a:off x="5411" y="26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6" name="Line 326"/>
              <p:cNvSpPr>
                <a:spLocks noChangeShapeType="1"/>
              </p:cNvSpPr>
              <p:nvPr/>
            </p:nvSpPr>
            <p:spPr bwMode="auto">
              <a:xfrm>
                <a:off x="5592" y="26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7" name="Line 327"/>
              <p:cNvSpPr>
                <a:spLocks noChangeShapeType="1"/>
              </p:cNvSpPr>
              <p:nvPr/>
            </p:nvSpPr>
            <p:spPr bwMode="auto">
              <a:xfrm>
                <a:off x="5782" y="26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8" name="Line 328"/>
              <p:cNvSpPr>
                <a:spLocks noChangeShapeType="1"/>
              </p:cNvSpPr>
              <p:nvPr/>
            </p:nvSpPr>
            <p:spPr bwMode="auto">
              <a:xfrm>
                <a:off x="5966" y="26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269" name="Group 329"/>
            <p:cNvGrpSpPr>
              <a:grpSpLocks/>
            </p:cNvGrpSpPr>
            <p:nvPr/>
          </p:nvGrpSpPr>
          <p:grpSpPr bwMode="auto">
            <a:xfrm>
              <a:off x="3163" y="2897"/>
              <a:ext cx="2800" cy="105"/>
              <a:chOff x="3163" y="2897"/>
              <a:chExt cx="2800" cy="105"/>
            </a:xfrm>
          </p:grpSpPr>
          <p:sp>
            <p:nvSpPr>
              <p:cNvPr id="287" name="Line 330"/>
              <p:cNvSpPr>
                <a:spLocks noChangeShapeType="1"/>
              </p:cNvSpPr>
              <p:nvPr/>
            </p:nvSpPr>
            <p:spPr bwMode="auto">
              <a:xfrm>
                <a:off x="3163" y="28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8" name="Line 331"/>
              <p:cNvSpPr>
                <a:spLocks noChangeShapeType="1"/>
              </p:cNvSpPr>
              <p:nvPr/>
            </p:nvSpPr>
            <p:spPr bwMode="auto">
              <a:xfrm>
                <a:off x="3349" y="28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9" name="Line 332"/>
              <p:cNvSpPr>
                <a:spLocks noChangeShapeType="1"/>
              </p:cNvSpPr>
              <p:nvPr/>
            </p:nvSpPr>
            <p:spPr bwMode="auto">
              <a:xfrm>
                <a:off x="3539" y="28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0" name="Line 333"/>
              <p:cNvSpPr>
                <a:spLocks noChangeShapeType="1"/>
              </p:cNvSpPr>
              <p:nvPr/>
            </p:nvSpPr>
            <p:spPr bwMode="auto">
              <a:xfrm>
                <a:off x="3720" y="28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1" name="Line 334"/>
              <p:cNvSpPr>
                <a:spLocks noChangeShapeType="1"/>
              </p:cNvSpPr>
              <p:nvPr/>
            </p:nvSpPr>
            <p:spPr bwMode="auto">
              <a:xfrm>
                <a:off x="3912" y="28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2" name="Line 335"/>
              <p:cNvSpPr>
                <a:spLocks noChangeShapeType="1"/>
              </p:cNvSpPr>
              <p:nvPr/>
            </p:nvSpPr>
            <p:spPr bwMode="auto">
              <a:xfrm>
                <a:off x="4094" y="28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3" name="Line 336"/>
              <p:cNvSpPr>
                <a:spLocks noChangeShapeType="1"/>
              </p:cNvSpPr>
              <p:nvPr/>
            </p:nvSpPr>
            <p:spPr bwMode="auto">
              <a:xfrm>
                <a:off x="4284" y="2898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4" name="Line 337"/>
              <p:cNvSpPr>
                <a:spLocks noChangeShapeType="1"/>
              </p:cNvSpPr>
              <p:nvPr/>
            </p:nvSpPr>
            <p:spPr bwMode="auto">
              <a:xfrm>
                <a:off x="4467" y="2898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5" name="Line 338"/>
              <p:cNvSpPr>
                <a:spLocks noChangeShapeType="1"/>
              </p:cNvSpPr>
              <p:nvPr/>
            </p:nvSpPr>
            <p:spPr bwMode="auto">
              <a:xfrm>
                <a:off x="4660" y="28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6" name="Line 339"/>
              <p:cNvSpPr>
                <a:spLocks noChangeShapeType="1"/>
              </p:cNvSpPr>
              <p:nvPr/>
            </p:nvSpPr>
            <p:spPr bwMode="auto">
              <a:xfrm>
                <a:off x="4846" y="28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" name="Line 340"/>
              <p:cNvSpPr>
                <a:spLocks noChangeShapeType="1"/>
              </p:cNvSpPr>
              <p:nvPr/>
            </p:nvSpPr>
            <p:spPr bwMode="auto">
              <a:xfrm>
                <a:off x="5035" y="28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8" name="Line 341"/>
              <p:cNvSpPr>
                <a:spLocks noChangeShapeType="1"/>
              </p:cNvSpPr>
              <p:nvPr/>
            </p:nvSpPr>
            <p:spPr bwMode="auto">
              <a:xfrm>
                <a:off x="5217" y="28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9" name="Line 342"/>
              <p:cNvSpPr>
                <a:spLocks noChangeShapeType="1"/>
              </p:cNvSpPr>
              <p:nvPr/>
            </p:nvSpPr>
            <p:spPr bwMode="auto">
              <a:xfrm>
                <a:off x="5409" y="28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0" name="Line 343"/>
              <p:cNvSpPr>
                <a:spLocks noChangeShapeType="1"/>
              </p:cNvSpPr>
              <p:nvPr/>
            </p:nvSpPr>
            <p:spPr bwMode="auto">
              <a:xfrm>
                <a:off x="5591" y="2898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1" name="Line 344"/>
              <p:cNvSpPr>
                <a:spLocks noChangeShapeType="1"/>
              </p:cNvSpPr>
              <p:nvPr/>
            </p:nvSpPr>
            <p:spPr bwMode="auto">
              <a:xfrm>
                <a:off x="5780" y="2898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2" name="Line 345"/>
              <p:cNvSpPr>
                <a:spLocks noChangeShapeType="1"/>
              </p:cNvSpPr>
              <p:nvPr/>
            </p:nvSpPr>
            <p:spPr bwMode="auto">
              <a:xfrm>
                <a:off x="5964" y="2898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270" name="Group 346"/>
            <p:cNvGrpSpPr>
              <a:grpSpLocks/>
            </p:cNvGrpSpPr>
            <p:nvPr/>
          </p:nvGrpSpPr>
          <p:grpSpPr bwMode="auto">
            <a:xfrm>
              <a:off x="3165" y="3096"/>
              <a:ext cx="2800" cy="105"/>
              <a:chOff x="3165" y="3096"/>
              <a:chExt cx="2800" cy="105"/>
            </a:xfrm>
          </p:grpSpPr>
          <p:sp>
            <p:nvSpPr>
              <p:cNvPr id="271" name="Line 347"/>
              <p:cNvSpPr>
                <a:spLocks noChangeShapeType="1"/>
              </p:cNvSpPr>
              <p:nvPr/>
            </p:nvSpPr>
            <p:spPr bwMode="auto">
              <a:xfrm>
                <a:off x="3165" y="30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2" name="Line 348"/>
              <p:cNvSpPr>
                <a:spLocks noChangeShapeType="1"/>
              </p:cNvSpPr>
              <p:nvPr/>
            </p:nvSpPr>
            <p:spPr bwMode="auto">
              <a:xfrm>
                <a:off x="3351" y="30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3" name="Line 349"/>
              <p:cNvSpPr>
                <a:spLocks noChangeShapeType="1"/>
              </p:cNvSpPr>
              <p:nvPr/>
            </p:nvSpPr>
            <p:spPr bwMode="auto">
              <a:xfrm>
                <a:off x="3541" y="30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4" name="Line 350"/>
              <p:cNvSpPr>
                <a:spLocks noChangeShapeType="1"/>
              </p:cNvSpPr>
              <p:nvPr/>
            </p:nvSpPr>
            <p:spPr bwMode="auto">
              <a:xfrm>
                <a:off x="3722" y="30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5" name="Line 351"/>
              <p:cNvSpPr>
                <a:spLocks noChangeShapeType="1"/>
              </p:cNvSpPr>
              <p:nvPr/>
            </p:nvSpPr>
            <p:spPr bwMode="auto">
              <a:xfrm>
                <a:off x="3914" y="30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6" name="Line 352"/>
              <p:cNvSpPr>
                <a:spLocks noChangeShapeType="1"/>
              </p:cNvSpPr>
              <p:nvPr/>
            </p:nvSpPr>
            <p:spPr bwMode="auto">
              <a:xfrm>
                <a:off x="4096" y="30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7" name="Line 353"/>
              <p:cNvSpPr>
                <a:spLocks noChangeShapeType="1"/>
              </p:cNvSpPr>
              <p:nvPr/>
            </p:nvSpPr>
            <p:spPr bwMode="auto">
              <a:xfrm>
                <a:off x="4286" y="30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8" name="Line 354"/>
              <p:cNvSpPr>
                <a:spLocks noChangeShapeType="1"/>
              </p:cNvSpPr>
              <p:nvPr/>
            </p:nvSpPr>
            <p:spPr bwMode="auto">
              <a:xfrm>
                <a:off x="4469" y="30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9" name="Line 355"/>
              <p:cNvSpPr>
                <a:spLocks noChangeShapeType="1"/>
              </p:cNvSpPr>
              <p:nvPr/>
            </p:nvSpPr>
            <p:spPr bwMode="auto">
              <a:xfrm>
                <a:off x="4662" y="30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0" name="Line 356"/>
              <p:cNvSpPr>
                <a:spLocks noChangeShapeType="1"/>
              </p:cNvSpPr>
              <p:nvPr/>
            </p:nvSpPr>
            <p:spPr bwMode="auto">
              <a:xfrm>
                <a:off x="4847" y="30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1" name="Line 357"/>
              <p:cNvSpPr>
                <a:spLocks noChangeShapeType="1"/>
              </p:cNvSpPr>
              <p:nvPr/>
            </p:nvSpPr>
            <p:spPr bwMode="auto">
              <a:xfrm>
                <a:off x="5037" y="30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2" name="Line 358"/>
              <p:cNvSpPr>
                <a:spLocks noChangeShapeType="1"/>
              </p:cNvSpPr>
              <p:nvPr/>
            </p:nvSpPr>
            <p:spPr bwMode="auto">
              <a:xfrm>
                <a:off x="5219" y="30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3" name="Line 359"/>
              <p:cNvSpPr>
                <a:spLocks noChangeShapeType="1"/>
              </p:cNvSpPr>
              <p:nvPr/>
            </p:nvSpPr>
            <p:spPr bwMode="auto">
              <a:xfrm>
                <a:off x="5411" y="3096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4" name="Line 360"/>
              <p:cNvSpPr>
                <a:spLocks noChangeShapeType="1"/>
              </p:cNvSpPr>
              <p:nvPr/>
            </p:nvSpPr>
            <p:spPr bwMode="auto">
              <a:xfrm>
                <a:off x="5592" y="30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5" name="Line 361"/>
              <p:cNvSpPr>
                <a:spLocks noChangeShapeType="1"/>
              </p:cNvSpPr>
              <p:nvPr/>
            </p:nvSpPr>
            <p:spPr bwMode="auto">
              <a:xfrm>
                <a:off x="5782" y="30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6" name="Line 362"/>
              <p:cNvSpPr>
                <a:spLocks noChangeShapeType="1"/>
              </p:cNvSpPr>
              <p:nvPr/>
            </p:nvSpPr>
            <p:spPr bwMode="auto">
              <a:xfrm>
                <a:off x="5966" y="3097"/>
                <a:ext cx="1" cy="1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364" name="Freeform 363"/>
          <p:cNvSpPr>
            <a:spLocks/>
          </p:cNvSpPr>
          <p:nvPr/>
        </p:nvSpPr>
        <p:spPr bwMode="auto">
          <a:xfrm>
            <a:off x="4074417" y="4040188"/>
            <a:ext cx="4556125" cy="519112"/>
          </a:xfrm>
          <a:custGeom>
            <a:avLst/>
            <a:gdLst>
              <a:gd name="T0" fmla="*/ 12653 w 12654"/>
              <a:gd name="T1" fmla="*/ 0 h 1440"/>
              <a:gd name="T2" fmla="*/ 12131 w 12654"/>
              <a:gd name="T3" fmla="*/ 846 h 1440"/>
              <a:gd name="T4" fmla="*/ 450 w 12654"/>
              <a:gd name="T5" fmla="*/ 1332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654" h="1440">
                <a:moveTo>
                  <a:pt x="12653" y="0"/>
                </a:moveTo>
                <a:cubicBezTo>
                  <a:pt x="12653" y="774"/>
                  <a:pt x="12362" y="770"/>
                  <a:pt x="12131" y="846"/>
                </a:cubicBezTo>
                <a:cubicBezTo>
                  <a:pt x="10331" y="1439"/>
                  <a:pt x="0" y="198"/>
                  <a:pt x="450" y="133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365" name="Group 364"/>
          <p:cNvGrpSpPr>
            <a:grpSpLocks/>
          </p:cNvGrpSpPr>
          <p:nvPr/>
        </p:nvGrpSpPr>
        <p:grpSpPr bwMode="auto">
          <a:xfrm>
            <a:off x="3220342" y="2138363"/>
            <a:ext cx="5672138" cy="2065337"/>
            <a:chOff x="2554" y="2100"/>
            <a:chExt cx="3573" cy="1301"/>
          </a:xfrm>
        </p:grpSpPr>
        <p:grpSp>
          <p:nvGrpSpPr>
            <p:cNvPr id="366" name="Group 365"/>
            <p:cNvGrpSpPr>
              <a:grpSpLocks/>
            </p:cNvGrpSpPr>
            <p:nvPr/>
          </p:nvGrpSpPr>
          <p:grpSpPr bwMode="auto">
            <a:xfrm>
              <a:off x="3031" y="2488"/>
              <a:ext cx="3096" cy="912"/>
              <a:chOff x="3031" y="2488"/>
              <a:chExt cx="3096" cy="912"/>
            </a:xfrm>
          </p:grpSpPr>
          <p:sp>
            <p:nvSpPr>
              <p:cNvPr id="370" name="AutoShape 366"/>
              <p:cNvSpPr>
                <a:spLocks noChangeArrowheads="1"/>
              </p:cNvSpPr>
              <p:nvPr/>
            </p:nvSpPr>
            <p:spPr bwMode="auto">
              <a:xfrm>
                <a:off x="3031" y="2488"/>
                <a:ext cx="3097" cy="913"/>
              </a:xfrm>
              <a:prstGeom prst="roundRect">
                <a:avLst>
                  <a:gd name="adj" fmla="val 106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1" name="Oval 367"/>
              <p:cNvSpPr>
                <a:spLocks noChangeArrowheads="1"/>
              </p:cNvSpPr>
              <p:nvPr/>
            </p:nvSpPr>
            <p:spPr bwMode="auto">
              <a:xfrm>
                <a:off x="3120" y="2598"/>
                <a:ext cx="91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2" name="Oval 368"/>
              <p:cNvSpPr>
                <a:spLocks noChangeArrowheads="1"/>
              </p:cNvSpPr>
              <p:nvPr/>
            </p:nvSpPr>
            <p:spPr bwMode="auto">
              <a:xfrm>
                <a:off x="3307" y="2599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3" name="Oval 369"/>
              <p:cNvSpPr>
                <a:spLocks noChangeArrowheads="1"/>
              </p:cNvSpPr>
              <p:nvPr/>
            </p:nvSpPr>
            <p:spPr bwMode="auto">
              <a:xfrm>
                <a:off x="3493" y="2599"/>
                <a:ext cx="92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4" name="Oval 370"/>
              <p:cNvSpPr>
                <a:spLocks noChangeArrowheads="1"/>
              </p:cNvSpPr>
              <p:nvPr/>
            </p:nvSpPr>
            <p:spPr bwMode="auto">
              <a:xfrm>
                <a:off x="3680" y="2599"/>
                <a:ext cx="92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5" name="Oval 371"/>
              <p:cNvSpPr>
                <a:spLocks noChangeArrowheads="1"/>
              </p:cNvSpPr>
              <p:nvPr/>
            </p:nvSpPr>
            <p:spPr bwMode="auto">
              <a:xfrm>
                <a:off x="3867" y="2599"/>
                <a:ext cx="90" cy="1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6" name="Oval 372"/>
              <p:cNvSpPr>
                <a:spLocks noChangeArrowheads="1"/>
              </p:cNvSpPr>
              <p:nvPr/>
            </p:nvSpPr>
            <p:spPr bwMode="auto">
              <a:xfrm>
                <a:off x="4053" y="2600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7" name="Oval 373"/>
              <p:cNvSpPr>
                <a:spLocks noChangeArrowheads="1"/>
              </p:cNvSpPr>
              <p:nvPr/>
            </p:nvSpPr>
            <p:spPr bwMode="auto">
              <a:xfrm>
                <a:off x="4240" y="2601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8" name="Oval 374"/>
              <p:cNvSpPr>
                <a:spLocks noChangeArrowheads="1"/>
              </p:cNvSpPr>
              <p:nvPr/>
            </p:nvSpPr>
            <p:spPr bwMode="auto">
              <a:xfrm>
                <a:off x="4426" y="2601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9" name="Oval 375"/>
              <p:cNvSpPr>
                <a:spLocks noChangeArrowheads="1"/>
              </p:cNvSpPr>
              <p:nvPr/>
            </p:nvSpPr>
            <p:spPr bwMode="auto">
              <a:xfrm>
                <a:off x="4613" y="2602"/>
                <a:ext cx="90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0" name="Oval 376"/>
              <p:cNvSpPr>
                <a:spLocks noChangeArrowheads="1"/>
              </p:cNvSpPr>
              <p:nvPr/>
            </p:nvSpPr>
            <p:spPr bwMode="auto">
              <a:xfrm>
                <a:off x="4798" y="2602"/>
                <a:ext cx="92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1" name="Oval 377"/>
              <p:cNvSpPr>
                <a:spLocks noChangeArrowheads="1"/>
              </p:cNvSpPr>
              <p:nvPr/>
            </p:nvSpPr>
            <p:spPr bwMode="auto">
              <a:xfrm>
                <a:off x="4985" y="2603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2" name="Oval 378"/>
              <p:cNvSpPr>
                <a:spLocks noChangeArrowheads="1"/>
              </p:cNvSpPr>
              <p:nvPr/>
            </p:nvSpPr>
            <p:spPr bwMode="auto">
              <a:xfrm>
                <a:off x="5172" y="2603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3" name="Oval 379"/>
              <p:cNvSpPr>
                <a:spLocks noChangeArrowheads="1"/>
              </p:cNvSpPr>
              <p:nvPr/>
            </p:nvSpPr>
            <p:spPr bwMode="auto">
              <a:xfrm>
                <a:off x="5358" y="2603"/>
                <a:ext cx="92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4" name="Oval 380"/>
              <p:cNvSpPr>
                <a:spLocks noChangeArrowheads="1"/>
              </p:cNvSpPr>
              <p:nvPr/>
            </p:nvSpPr>
            <p:spPr bwMode="auto">
              <a:xfrm>
                <a:off x="5545" y="2604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5" name="Oval 381"/>
              <p:cNvSpPr>
                <a:spLocks noChangeArrowheads="1"/>
              </p:cNvSpPr>
              <p:nvPr/>
            </p:nvSpPr>
            <p:spPr bwMode="auto">
              <a:xfrm>
                <a:off x="5731" y="2604"/>
                <a:ext cx="91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6" name="Oval 382"/>
              <p:cNvSpPr>
                <a:spLocks noChangeArrowheads="1"/>
              </p:cNvSpPr>
              <p:nvPr/>
            </p:nvSpPr>
            <p:spPr bwMode="auto">
              <a:xfrm>
                <a:off x="5918" y="2605"/>
                <a:ext cx="91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7" name="Oval 383"/>
              <p:cNvSpPr>
                <a:spLocks noChangeArrowheads="1"/>
              </p:cNvSpPr>
              <p:nvPr/>
            </p:nvSpPr>
            <p:spPr bwMode="auto">
              <a:xfrm>
                <a:off x="3120" y="2797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8" name="Oval 384"/>
              <p:cNvSpPr>
                <a:spLocks noChangeArrowheads="1"/>
              </p:cNvSpPr>
              <p:nvPr/>
            </p:nvSpPr>
            <p:spPr bwMode="auto">
              <a:xfrm>
                <a:off x="3307" y="2798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9" name="Oval 385"/>
              <p:cNvSpPr>
                <a:spLocks noChangeArrowheads="1"/>
              </p:cNvSpPr>
              <p:nvPr/>
            </p:nvSpPr>
            <p:spPr bwMode="auto">
              <a:xfrm>
                <a:off x="3493" y="2799"/>
                <a:ext cx="92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0" name="Oval 386"/>
              <p:cNvSpPr>
                <a:spLocks noChangeArrowheads="1"/>
              </p:cNvSpPr>
              <p:nvPr/>
            </p:nvSpPr>
            <p:spPr bwMode="auto">
              <a:xfrm>
                <a:off x="3680" y="2799"/>
                <a:ext cx="92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1" name="Oval 387"/>
              <p:cNvSpPr>
                <a:spLocks noChangeArrowheads="1"/>
              </p:cNvSpPr>
              <p:nvPr/>
            </p:nvSpPr>
            <p:spPr bwMode="auto">
              <a:xfrm>
                <a:off x="3867" y="2799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2" name="Oval 388"/>
              <p:cNvSpPr>
                <a:spLocks noChangeArrowheads="1"/>
              </p:cNvSpPr>
              <p:nvPr/>
            </p:nvSpPr>
            <p:spPr bwMode="auto">
              <a:xfrm>
                <a:off x="4053" y="2799"/>
                <a:ext cx="91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3" name="Oval 389"/>
              <p:cNvSpPr>
                <a:spLocks noChangeArrowheads="1"/>
              </p:cNvSpPr>
              <p:nvPr/>
            </p:nvSpPr>
            <p:spPr bwMode="auto">
              <a:xfrm>
                <a:off x="4240" y="2800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4" name="Oval 390"/>
              <p:cNvSpPr>
                <a:spLocks noChangeArrowheads="1"/>
              </p:cNvSpPr>
              <p:nvPr/>
            </p:nvSpPr>
            <p:spPr bwMode="auto">
              <a:xfrm>
                <a:off x="4426" y="2800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5" name="Oval 391"/>
              <p:cNvSpPr>
                <a:spLocks noChangeArrowheads="1"/>
              </p:cNvSpPr>
              <p:nvPr/>
            </p:nvSpPr>
            <p:spPr bwMode="auto">
              <a:xfrm>
                <a:off x="4613" y="2801"/>
                <a:ext cx="90" cy="9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6" name="Oval 392"/>
              <p:cNvSpPr>
                <a:spLocks noChangeArrowheads="1"/>
              </p:cNvSpPr>
              <p:nvPr/>
            </p:nvSpPr>
            <p:spPr bwMode="auto">
              <a:xfrm>
                <a:off x="4798" y="2801"/>
                <a:ext cx="92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7" name="Oval 393"/>
              <p:cNvSpPr>
                <a:spLocks noChangeArrowheads="1"/>
              </p:cNvSpPr>
              <p:nvPr/>
            </p:nvSpPr>
            <p:spPr bwMode="auto">
              <a:xfrm>
                <a:off x="4985" y="2802"/>
                <a:ext cx="91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8" name="Oval 394"/>
              <p:cNvSpPr>
                <a:spLocks noChangeArrowheads="1"/>
              </p:cNvSpPr>
              <p:nvPr/>
            </p:nvSpPr>
            <p:spPr bwMode="auto">
              <a:xfrm>
                <a:off x="5172" y="2803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9" name="Oval 395"/>
              <p:cNvSpPr>
                <a:spLocks noChangeArrowheads="1"/>
              </p:cNvSpPr>
              <p:nvPr/>
            </p:nvSpPr>
            <p:spPr bwMode="auto">
              <a:xfrm>
                <a:off x="5358" y="2803"/>
                <a:ext cx="92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0" name="Oval 396"/>
              <p:cNvSpPr>
                <a:spLocks noChangeArrowheads="1"/>
              </p:cNvSpPr>
              <p:nvPr/>
            </p:nvSpPr>
            <p:spPr bwMode="auto">
              <a:xfrm>
                <a:off x="5545" y="2803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1" name="Oval 397"/>
              <p:cNvSpPr>
                <a:spLocks noChangeArrowheads="1"/>
              </p:cNvSpPr>
              <p:nvPr/>
            </p:nvSpPr>
            <p:spPr bwMode="auto">
              <a:xfrm>
                <a:off x="5731" y="2803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2" name="Oval 398"/>
              <p:cNvSpPr>
                <a:spLocks noChangeArrowheads="1"/>
              </p:cNvSpPr>
              <p:nvPr/>
            </p:nvSpPr>
            <p:spPr bwMode="auto">
              <a:xfrm>
                <a:off x="5918" y="2804"/>
                <a:ext cx="91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3" name="Oval 399"/>
              <p:cNvSpPr>
                <a:spLocks noChangeArrowheads="1"/>
              </p:cNvSpPr>
              <p:nvPr/>
            </p:nvSpPr>
            <p:spPr bwMode="auto">
              <a:xfrm>
                <a:off x="3120" y="2997"/>
                <a:ext cx="91" cy="9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4" name="Oval 400"/>
              <p:cNvSpPr>
                <a:spLocks noChangeArrowheads="1"/>
              </p:cNvSpPr>
              <p:nvPr/>
            </p:nvSpPr>
            <p:spPr bwMode="auto">
              <a:xfrm>
                <a:off x="3307" y="2997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5" name="Oval 401"/>
              <p:cNvSpPr>
                <a:spLocks noChangeArrowheads="1"/>
              </p:cNvSpPr>
              <p:nvPr/>
            </p:nvSpPr>
            <p:spPr bwMode="auto">
              <a:xfrm>
                <a:off x="3493" y="2997"/>
                <a:ext cx="92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6" name="Oval 402"/>
              <p:cNvSpPr>
                <a:spLocks noChangeArrowheads="1"/>
              </p:cNvSpPr>
              <p:nvPr/>
            </p:nvSpPr>
            <p:spPr bwMode="auto">
              <a:xfrm>
                <a:off x="3680" y="2998"/>
                <a:ext cx="92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7" name="Oval 403"/>
              <p:cNvSpPr>
                <a:spLocks noChangeArrowheads="1"/>
              </p:cNvSpPr>
              <p:nvPr/>
            </p:nvSpPr>
            <p:spPr bwMode="auto">
              <a:xfrm>
                <a:off x="3867" y="2998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8" name="Oval 404"/>
              <p:cNvSpPr>
                <a:spLocks noChangeArrowheads="1"/>
              </p:cNvSpPr>
              <p:nvPr/>
            </p:nvSpPr>
            <p:spPr bwMode="auto">
              <a:xfrm>
                <a:off x="4053" y="3000"/>
                <a:ext cx="91" cy="9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9" name="Oval 405"/>
              <p:cNvSpPr>
                <a:spLocks noChangeArrowheads="1"/>
              </p:cNvSpPr>
              <p:nvPr/>
            </p:nvSpPr>
            <p:spPr bwMode="auto">
              <a:xfrm>
                <a:off x="4240" y="3000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0" name="Oval 406"/>
              <p:cNvSpPr>
                <a:spLocks noChangeArrowheads="1"/>
              </p:cNvSpPr>
              <p:nvPr/>
            </p:nvSpPr>
            <p:spPr bwMode="auto">
              <a:xfrm>
                <a:off x="4426" y="3000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1" name="Oval 407"/>
              <p:cNvSpPr>
                <a:spLocks noChangeArrowheads="1"/>
              </p:cNvSpPr>
              <p:nvPr/>
            </p:nvSpPr>
            <p:spPr bwMode="auto">
              <a:xfrm>
                <a:off x="4613" y="3000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2" name="Oval 408"/>
              <p:cNvSpPr>
                <a:spLocks noChangeArrowheads="1"/>
              </p:cNvSpPr>
              <p:nvPr/>
            </p:nvSpPr>
            <p:spPr bwMode="auto">
              <a:xfrm>
                <a:off x="4798" y="3000"/>
                <a:ext cx="92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3" name="Oval 409"/>
              <p:cNvSpPr>
                <a:spLocks noChangeArrowheads="1"/>
              </p:cNvSpPr>
              <p:nvPr/>
            </p:nvSpPr>
            <p:spPr bwMode="auto">
              <a:xfrm>
                <a:off x="4985" y="3000"/>
                <a:ext cx="91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4" name="Oval 410"/>
              <p:cNvSpPr>
                <a:spLocks noChangeArrowheads="1"/>
              </p:cNvSpPr>
              <p:nvPr/>
            </p:nvSpPr>
            <p:spPr bwMode="auto">
              <a:xfrm>
                <a:off x="5172" y="3000"/>
                <a:ext cx="90" cy="1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5" name="Oval 411"/>
              <p:cNvSpPr>
                <a:spLocks noChangeArrowheads="1"/>
              </p:cNvSpPr>
              <p:nvPr/>
            </p:nvSpPr>
            <p:spPr bwMode="auto">
              <a:xfrm>
                <a:off x="5358" y="3001"/>
                <a:ext cx="92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6" name="Oval 412"/>
              <p:cNvSpPr>
                <a:spLocks noChangeArrowheads="1"/>
              </p:cNvSpPr>
              <p:nvPr/>
            </p:nvSpPr>
            <p:spPr bwMode="auto">
              <a:xfrm>
                <a:off x="5545" y="3002"/>
                <a:ext cx="91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7" name="Oval 413"/>
              <p:cNvSpPr>
                <a:spLocks noChangeArrowheads="1"/>
              </p:cNvSpPr>
              <p:nvPr/>
            </p:nvSpPr>
            <p:spPr bwMode="auto">
              <a:xfrm>
                <a:off x="5731" y="3003"/>
                <a:ext cx="91" cy="9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8" name="Oval 414"/>
              <p:cNvSpPr>
                <a:spLocks noChangeArrowheads="1"/>
              </p:cNvSpPr>
              <p:nvPr/>
            </p:nvSpPr>
            <p:spPr bwMode="auto">
              <a:xfrm>
                <a:off x="5918" y="3003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9" name="Oval 415"/>
              <p:cNvSpPr>
                <a:spLocks noChangeArrowheads="1"/>
              </p:cNvSpPr>
              <p:nvPr/>
            </p:nvSpPr>
            <p:spPr bwMode="auto">
              <a:xfrm>
                <a:off x="3120" y="3195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0" name="Oval 416"/>
              <p:cNvSpPr>
                <a:spLocks noChangeArrowheads="1"/>
              </p:cNvSpPr>
              <p:nvPr/>
            </p:nvSpPr>
            <p:spPr bwMode="auto">
              <a:xfrm>
                <a:off x="3307" y="3197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1" name="Oval 417"/>
              <p:cNvSpPr>
                <a:spLocks noChangeArrowheads="1"/>
              </p:cNvSpPr>
              <p:nvPr/>
            </p:nvSpPr>
            <p:spPr bwMode="auto">
              <a:xfrm>
                <a:off x="3493" y="3197"/>
                <a:ext cx="92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2" name="Oval 418"/>
              <p:cNvSpPr>
                <a:spLocks noChangeArrowheads="1"/>
              </p:cNvSpPr>
              <p:nvPr/>
            </p:nvSpPr>
            <p:spPr bwMode="auto">
              <a:xfrm>
                <a:off x="3680" y="3197"/>
                <a:ext cx="92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3" name="Oval 419"/>
              <p:cNvSpPr>
                <a:spLocks noChangeArrowheads="1"/>
              </p:cNvSpPr>
              <p:nvPr/>
            </p:nvSpPr>
            <p:spPr bwMode="auto">
              <a:xfrm>
                <a:off x="3867" y="3197"/>
                <a:ext cx="90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4" name="Oval 420"/>
              <p:cNvSpPr>
                <a:spLocks noChangeArrowheads="1"/>
              </p:cNvSpPr>
              <p:nvPr/>
            </p:nvSpPr>
            <p:spPr bwMode="auto">
              <a:xfrm>
                <a:off x="4053" y="3198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5" name="Oval 421"/>
              <p:cNvSpPr>
                <a:spLocks noChangeArrowheads="1"/>
              </p:cNvSpPr>
              <p:nvPr/>
            </p:nvSpPr>
            <p:spPr bwMode="auto">
              <a:xfrm>
                <a:off x="4240" y="3198"/>
                <a:ext cx="90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6" name="Oval 422"/>
              <p:cNvSpPr>
                <a:spLocks noChangeArrowheads="1"/>
              </p:cNvSpPr>
              <p:nvPr/>
            </p:nvSpPr>
            <p:spPr bwMode="auto">
              <a:xfrm>
                <a:off x="4426" y="3199"/>
                <a:ext cx="90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7" name="Oval 423"/>
              <p:cNvSpPr>
                <a:spLocks noChangeArrowheads="1"/>
              </p:cNvSpPr>
              <p:nvPr/>
            </p:nvSpPr>
            <p:spPr bwMode="auto">
              <a:xfrm>
                <a:off x="4613" y="3199"/>
                <a:ext cx="90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8" name="Oval 424"/>
              <p:cNvSpPr>
                <a:spLocks noChangeArrowheads="1"/>
              </p:cNvSpPr>
              <p:nvPr/>
            </p:nvSpPr>
            <p:spPr bwMode="auto">
              <a:xfrm>
                <a:off x="4798" y="3199"/>
                <a:ext cx="92" cy="1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9" name="Oval 425"/>
              <p:cNvSpPr>
                <a:spLocks noChangeArrowheads="1"/>
              </p:cNvSpPr>
              <p:nvPr/>
            </p:nvSpPr>
            <p:spPr bwMode="auto">
              <a:xfrm>
                <a:off x="4985" y="3200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" name="Oval 426"/>
              <p:cNvSpPr>
                <a:spLocks noChangeArrowheads="1"/>
              </p:cNvSpPr>
              <p:nvPr/>
            </p:nvSpPr>
            <p:spPr bwMode="auto">
              <a:xfrm>
                <a:off x="5172" y="3201"/>
                <a:ext cx="90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1" name="Oval 427"/>
              <p:cNvSpPr>
                <a:spLocks noChangeArrowheads="1"/>
              </p:cNvSpPr>
              <p:nvPr/>
            </p:nvSpPr>
            <p:spPr bwMode="auto">
              <a:xfrm>
                <a:off x="5358" y="3201"/>
                <a:ext cx="92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2" name="Oval 428"/>
              <p:cNvSpPr>
                <a:spLocks noChangeArrowheads="1"/>
              </p:cNvSpPr>
              <p:nvPr/>
            </p:nvSpPr>
            <p:spPr bwMode="auto">
              <a:xfrm>
                <a:off x="5545" y="3201"/>
                <a:ext cx="91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3" name="Oval 429"/>
              <p:cNvSpPr>
                <a:spLocks noChangeArrowheads="1"/>
              </p:cNvSpPr>
              <p:nvPr/>
            </p:nvSpPr>
            <p:spPr bwMode="auto">
              <a:xfrm>
                <a:off x="5731" y="3201"/>
                <a:ext cx="91" cy="9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4" name="Oval 430"/>
              <p:cNvSpPr>
                <a:spLocks noChangeArrowheads="1"/>
              </p:cNvSpPr>
              <p:nvPr/>
            </p:nvSpPr>
            <p:spPr bwMode="auto">
              <a:xfrm>
                <a:off x="5918" y="3202"/>
                <a:ext cx="91" cy="9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367" name="Group 431"/>
            <p:cNvGrpSpPr>
              <a:grpSpLocks/>
            </p:cNvGrpSpPr>
            <p:nvPr/>
          </p:nvGrpSpPr>
          <p:grpSpPr bwMode="auto">
            <a:xfrm>
              <a:off x="2554" y="2100"/>
              <a:ext cx="475" cy="1301"/>
              <a:chOff x="2554" y="2100"/>
              <a:chExt cx="475" cy="1301"/>
            </a:xfrm>
          </p:grpSpPr>
          <p:sp>
            <p:nvSpPr>
              <p:cNvPr id="368" name="Line 432"/>
              <p:cNvSpPr>
                <a:spLocks noChangeShapeType="1"/>
              </p:cNvSpPr>
              <p:nvPr/>
            </p:nvSpPr>
            <p:spPr bwMode="auto">
              <a:xfrm>
                <a:off x="2557" y="2100"/>
                <a:ext cx="473" cy="3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69" name="Line 433"/>
              <p:cNvSpPr>
                <a:spLocks noChangeShapeType="1"/>
              </p:cNvSpPr>
              <p:nvPr/>
            </p:nvSpPr>
            <p:spPr bwMode="auto">
              <a:xfrm>
                <a:off x="2554" y="2617"/>
                <a:ext cx="476" cy="7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29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3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8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grpSp>
        <p:nvGrpSpPr>
          <p:cNvPr id="3" name="Group 154"/>
          <p:cNvGrpSpPr>
            <a:grpSpLocks/>
          </p:cNvGrpSpPr>
          <p:nvPr/>
        </p:nvGrpSpPr>
        <p:grpSpPr bwMode="auto">
          <a:xfrm>
            <a:off x="873696" y="3055938"/>
            <a:ext cx="8061325" cy="2220912"/>
            <a:chOff x="726" y="1925"/>
            <a:chExt cx="5078" cy="1399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1549" y="1925"/>
              <a:ext cx="501" cy="548"/>
            </a:xfrm>
            <a:prstGeom prst="roundRect">
              <a:avLst>
                <a:gd name="adj" fmla="val 199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726" y="2776"/>
              <a:ext cx="501" cy="548"/>
            </a:xfrm>
            <a:prstGeom prst="roundRect">
              <a:avLst>
                <a:gd name="adj" fmla="val 199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747" y="3171"/>
              <a:ext cx="90" cy="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933" y="3171"/>
              <a:ext cx="92" cy="1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119" y="3172"/>
              <a:ext cx="91" cy="9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747" y="2990"/>
              <a:ext cx="90" cy="99"/>
            </a:xfrm>
            <a:prstGeom prst="ellips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933" y="2990"/>
              <a:ext cx="92" cy="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19" y="2991"/>
              <a:ext cx="91" cy="9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747" y="2809"/>
              <a:ext cx="90" cy="99"/>
            </a:xfrm>
            <a:prstGeom prst="ellips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933" y="2809"/>
              <a:ext cx="92" cy="100"/>
            </a:xfrm>
            <a:prstGeom prst="ellipse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119" y="2810"/>
              <a:ext cx="91" cy="9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1013" y="2786"/>
              <a:ext cx="510" cy="2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1550" y="2708"/>
              <a:ext cx="3024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98000"/>
                </a:lnSpc>
                <a:buFont typeface="Wingdings" pitchFamily="2" charset="2"/>
                <a:buNone/>
              </a:pPr>
              <a:r>
                <a:rPr lang="es-ES_tradnl" sz="1600">
                  <a:solidFill>
                    <a:srgbClr val="000000"/>
                  </a:solidFill>
                  <a:latin typeface="Bitstream Vera Sans" charset="0"/>
                </a:rPr>
                <a:t>Scanned coefficient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1618" y="3003"/>
              <a:ext cx="4186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98000"/>
                </a:lnSpc>
                <a:buFont typeface="Wingdings" pitchFamily="2" charset="2"/>
                <a:buNone/>
              </a:pP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9 </a:t>
              </a:r>
              <a:r>
                <a:rPr lang="es-ES_tradnl" sz="1600" dirty="0" err="1">
                  <a:solidFill>
                    <a:srgbClr val="000000"/>
                  </a:solidFill>
                  <a:latin typeface="Bitstream Vera Sans" charset="0"/>
                </a:rPr>
                <a:t>different</a:t>
              </a: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600" dirty="0" err="1">
                  <a:solidFill>
                    <a:srgbClr val="000000"/>
                  </a:solidFill>
                  <a:latin typeface="Bitstream Vera Sans" charset="0"/>
                </a:rPr>
                <a:t>contexts</a:t>
              </a: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600" dirty="0" err="1">
                  <a:solidFill>
                    <a:srgbClr val="000000"/>
                  </a:solidFill>
                  <a:latin typeface="Bitstream Vera Sans" charset="0"/>
                </a:rPr>
                <a:t>to</a:t>
              </a: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600" dirty="0" err="1">
                  <a:solidFill>
                    <a:srgbClr val="000000"/>
                  </a:solidFill>
                  <a:latin typeface="Bitstream Vera Sans" charset="0"/>
                </a:rPr>
                <a:t>code</a:t>
              </a: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600" dirty="0" err="1">
                  <a:solidFill>
                    <a:srgbClr val="000000"/>
                  </a:solidFill>
                  <a:latin typeface="Bitstream Vera Sans" charset="0"/>
                </a:rPr>
                <a:t>significance</a:t>
              </a: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 status </a:t>
              </a:r>
              <a:r>
                <a:rPr lang="es-ES_tradnl" sz="1400" dirty="0">
                  <a:solidFill>
                    <a:srgbClr val="000000"/>
                  </a:solidFill>
                  <a:latin typeface="Bitstream Vera Sans" charset="0"/>
                </a:rPr>
                <a:t>(</a:t>
              </a:r>
              <a:r>
                <a:rPr lang="es-ES_tradnl" sz="1400" dirty="0" err="1">
                  <a:solidFill>
                    <a:srgbClr val="000000"/>
                  </a:solidFill>
                  <a:latin typeface="Bitstream Vera Sans" charset="0"/>
                </a:rPr>
                <a:t>depending</a:t>
              </a:r>
              <a:r>
                <a:rPr lang="es-ES_tradnl" sz="14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400" dirty="0" err="1">
                  <a:solidFill>
                    <a:srgbClr val="000000"/>
                  </a:solidFill>
                  <a:latin typeface="Bitstream Vera Sans" charset="0"/>
                </a:rPr>
                <a:t>on</a:t>
              </a:r>
              <a:r>
                <a:rPr lang="es-ES_tradnl" sz="14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400" dirty="0" err="1">
                  <a:solidFill>
                    <a:srgbClr val="000000"/>
                  </a:solidFill>
                  <a:latin typeface="Bitstream Vera Sans" charset="0"/>
                </a:rPr>
                <a:t>the</a:t>
              </a:r>
              <a:r>
                <a:rPr lang="es-ES_tradnl" sz="14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400" dirty="0" err="1">
                  <a:solidFill>
                    <a:srgbClr val="000000"/>
                  </a:solidFill>
                  <a:latin typeface="Bitstream Vera Sans" charset="0"/>
                </a:rPr>
                <a:t>neighbors</a:t>
              </a:r>
              <a:r>
                <a:rPr lang="es-ES_tradnl" sz="1400" dirty="0">
                  <a:solidFill>
                    <a:srgbClr val="000000"/>
                  </a:solidFill>
                  <a:latin typeface="Bitstream Vera Sans" charset="0"/>
                </a:rPr>
                <a:t>)</a:t>
              </a:r>
              <a:r>
                <a:rPr lang="ar-SA" sz="1400" dirty="0">
                  <a:solidFill>
                    <a:srgbClr val="000000"/>
                  </a:solidFill>
                  <a:latin typeface="Bitstream Vera Sans" charset="0"/>
                  <a:cs typeface="Arial" charset="0"/>
                </a:rPr>
                <a:t>‏</a:t>
              </a:r>
              <a:endParaRPr lang="es-ES_tradnl" sz="1400" dirty="0">
                <a:solidFill>
                  <a:srgbClr val="000000"/>
                </a:solidFill>
                <a:latin typeface="Bitstream Vera Sans" charset="0"/>
              </a:endParaRPr>
            </a:p>
            <a:p>
              <a:pPr eaLnBrk="1">
                <a:lnSpc>
                  <a:spcPct val="97000"/>
                </a:lnSpc>
                <a:buFont typeface="Wingdings" pitchFamily="2" charset="2"/>
                <a:buNone/>
              </a:pP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5 </a:t>
              </a:r>
              <a:r>
                <a:rPr lang="es-ES_tradnl" sz="1600" dirty="0" err="1">
                  <a:solidFill>
                    <a:srgbClr val="000000"/>
                  </a:solidFill>
                  <a:latin typeface="Bitstream Vera Sans" charset="0"/>
                </a:rPr>
                <a:t>different</a:t>
              </a: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600" dirty="0" err="1">
                  <a:solidFill>
                    <a:srgbClr val="000000"/>
                  </a:solidFill>
                  <a:latin typeface="Bitstream Vera Sans" charset="0"/>
                </a:rPr>
                <a:t>contexts</a:t>
              </a: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600" dirty="0" err="1">
                  <a:solidFill>
                    <a:srgbClr val="000000"/>
                  </a:solidFill>
                  <a:latin typeface="Bitstream Vera Sans" charset="0"/>
                </a:rPr>
                <a:t>to</a:t>
              </a: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600" dirty="0" err="1">
                  <a:solidFill>
                    <a:srgbClr val="000000"/>
                  </a:solidFill>
                  <a:latin typeface="Bitstream Vera Sans" charset="0"/>
                </a:rPr>
                <a:t>code</a:t>
              </a: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600" dirty="0" err="1">
                  <a:solidFill>
                    <a:srgbClr val="000000"/>
                  </a:solidFill>
                  <a:latin typeface="Bitstream Vera Sans" charset="0"/>
                </a:rPr>
                <a:t>the</a:t>
              </a: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600" dirty="0" err="1">
                  <a:solidFill>
                    <a:srgbClr val="000000"/>
                  </a:solidFill>
                  <a:latin typeface="Bitstream Vera Sans" charset="0"/>
                </a:rPr>
                <a:t>sign</a:t>
              </a:r>
              <a:r>
                <a:rPr lang="es-ES_tradnl" sz="16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400" dirty="0">
                  <a:solidFill>
                    <a:srgbClr val="000000"/>
                  </a:solidFill>
                  <a:latin typeface="Bitstream Vera Sans" charset="0"/>
                </a:rPr>
                <a:t>(</a:t>
              </a:r>
              <a:r>
                <a:rPr lang="es-ES_tradnl" sz="1400" dirty="0" err="1">
                  <a:solidFill>
                    <a:srgbClr val="000000"/>
                  </a:solidFill>
                  <a:latin typeface="Bitstream Vera Sans" charset="0"/>
                </a:rPr>
                <a:t>depending</a:t>
              </a:r>
              <a:r>
                <a:rPr lang="es-ES_tradnl" sz="14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400" dirty="0" err="1">
                  <a:solidFill>
                    <a:srgbClr val="000000"/>
                  </a:solidFill>
                  <a:latin typeface="Bitstream Vera Sans" charset="0"/>
                </a:rPr>
                <a:t>on</a:t>
              </a:r>
              <a:r>
                <a:rPr lang="es-ES_tradnl" sz="14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400" dirty="0" err="1">
                  <a:solidFill>
                    <a:srgbClr val="000000"/>
                  </a:solidFill>
                  <a:latin typeface="Bitstream Vera Sans" charset="0"/>
                </a:rPr>
                <a:t>the</a:t>
              </a:r>
              <a:r>
                <a:rPr lang="es-ES_tradnl" sz="1400" dirty="0">
                  <a:solidFill>
                    <a:srgbClr val="000000"/>
                  </a:solidFill>
                  <a:latin typeface="Bitstream Vera Sans" charset="0"/>
                </a:rPr>
                <a:t> </a:t>
              </a:r>
              <a:r>
                <a:rPr lang="es-ES_tradnl" sz="1400" dirty="0" err="1">
                  <a:solidFill>
                    <a:srgbClr val="000000"/>
                  </a:solidFill>
                  <a:latin typeface="Bitstream Vera Sans" charset="0"/>
                </a:rPr>
                <a:t>neighbors</a:t>
              </a:r>
              <a:r>
                <a:rPr lang="es-ES_tradnl" sz="1400" dirty="0">
                  <a:solidFill>
                    <a:srgbClr val="000000"/>
                  </a:solidFill>
                  <a:latin typeface="Bitstream Vera Sans" charset="0"/>
                </a:rPr>
                <a:t>)</a:t>
              </a:r>
              <a:r>
                <a:rPr lang="ar-SA" sz="1400" dirty="0">
                  <a:solidFill>
                    <a:srgbClr val="000000"/>
                  </a:solidFill>
                  <a:latin typeface="Bitstream Vera Sans" charset="0"/>
                  <a:cs typeface="Arial" charset="0"/>
                </a:rPr>
                <a:t>‏</a:t>
              </a:r>
              <a:endParaRPr lang="es-ES_tradnl" sz="1400" dirty="0">
                <a:solidFill>
                  <a:srgbClr val="000000"/>
                </a:solidFill>
                <a:latin typeface="Bitstream Vera Sans" charset="0"/>
              </a:endParaRPr>
            </a:p>
          </p:txBody>
        </p:sp>
      </p:grp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1188021" y="2597150"/>
            <a:ext cx="4916488" cy="1449388"/>
          </a:xfrm>
          <a:prstGeom prst="roundRect">
            <a:avLst>
              <a:gd name="adj" fmla="val 106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1330896" y="2771775"/>
            <a:ext cx="144463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1626171" y="2773363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" name="Oval 23"/>
          <p:cNvSpPr>
            <a:spLocks noChangeArrowheads="1"/>
          </p:cNvSpPr>
          <p:nvPr/>
        </p:nvSpPr>
        <p:spPr bwMode="auto">
          <a:xfrm>
            <a:off x="1923034" y="2773363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2219896" y="2773363"/>
            <a:ext cx="146050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" name="Oval 25"/>
          <p:cNvSpPr>
            <a:spLocks noChangeArrowheads="1"/>
          </p:cNvSpPr>
          <p:nvPr/>
        </p:nvSpPr>
        <p:spPr bwMode="auto">
          <a:xfrm>
            <a:off x="2515171" y="2773363"/>
            <a:ext cx="142875" cy="1587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2812034" y="2774950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6" name="Oval 27"/>
          <p:cNvSpPr>
            <a:spLocks noChangeArrowheads="1"/>
          </p:cNvSpPr>
          <p:nvPr/>
        </p:nvSpPr>
        <p:spPr bwMode="auto">
          <a:xfrm>
            <a:off x="3107309" y="2776538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3404171" y="2776538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8" name="Oval 29"/>
          <p:cNvSpPr>
            <a:spLocks noChangeArrowheads="1"/>
          </p:cNvSpPr>
          <p:nvPr/>
        </p:nvSpPr>
        <p:spPr bwMode="auto">
          <a:xfrm>
            <a:off x="3699446" y="2778125"/>
            <a:ext cx="142875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3994721" y="2778125"/>
            <a:ext cx="146050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0" name="Oval 31"/>
          <p:cNvSpPr>
            <a:spLocks noChangeArrowheads="1"/>
          </p:cNvSpPr>
          <p:nvPr/>
        </p:nvSpPr>
        <p:spPr bwMode="auto">
          <a:xfrm>
            <a:off x="4289996" y="2779713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1" name="Oval 32"/>
          <p:cNvSpPr>
            <a:spLocks noChangeArrowheads="1"/>
          </p:cNvSpPr>
          <p:nvPr/>
        </p:nvSpPr>
        <p:spPr bwMode="auto">
          <a:xfrm>
            <a:off x="4588446" y="2779713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2" name="Oval 33"/>
          <p:cNvSpPr>
            <a:spLocks noChangeArrowheads="1"/>
          </p:cNvSpPr>
          <p:nvPr/>
        </p:nvSpPr>
        <p:spPr bwMode="auto">
          <a:xfrm>
            <a:off x="4883721" y="2779713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3" name="Oval 34"/>
          <p:cNvSpPr>
            <a:spLocks noChangeArrowheads="1"/>
          </p:cNvSpPr>
          <p:nvPr/>
        </p:nvSpPr>
        <p:spPr bwMode="auto">
          <a:xfrm>
            <a:off x="5180584" y="2781300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4" name="Oval 35"/>
          <p:cNvSpPr>
            <a:spLocks noChangeArrowheads="1"/>
          </p:cNvSpPr>
          <p:nvPr/>
        </p:nvSpPr>
        <p:spPr bwMode="auto">
          <a:xfrm>
            <a:off x="5475859" y="2781300"/>
            <a:ext cx="144462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5" name="Oval 36"/>
          <p:cNvSpPr>
            <a:spLocks noChangeArrowheads="1"/>
          </p:cNvSpPr>
          <p:nvPr/>
        </p:nvSpPr>
        <p:spPr bwMode="auto">
          <a:xfrm>
            <a:off x="5772721" y="2782888"/>
            <a:ext cx="144463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6" name="Oval 37"/>
          <p:cNvSpPr>
            <a:spLocks noChangeArrowheads="1"/>
          </p:cNvSpPr>
          <p:nvPr/>
        </p:nvSpPr>
        <p:spPr bwMode="auto">
          <a:xfrm>
            <a:off x="1330896" y="3087688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" name="Oval 38"/>
          <p:cNvSpPr>
            <a:spLocks noChangeArrowheads="1"/>
          </p:cNvSpPr>
          <p:nvPr/>
        </p:nvSpPr>
        <p:spPr bwMode="auto">
          <a:xfrm>
            <a:off x="1626171" y="3089275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8" name="Oval 39"/>
          <p:cNvSpPr>
            <a:spLocks noChangeArrowheads="1"/>
          </p:cNvSpPr>
          <p:nvPr/>
        </p:nvSpPr>
        <p:spPr bwMode="auto">
          <a:xfrm>
            <a:off x="1923034" y="3089275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" name="Oval 40"/>
          <p:cNvSpPr>
            <a:spLocks noChangeArrowheads="1"/>
          </p:cNvSpPr>
          <p:nvPr/>
        </p:nvSpPr>
        <p:spPr bwMode="auto">
          <a:xfrm>
            <a:off x="2219896" y="3089275"/>
            <a:ext cx="146050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0" name="Oval 41"/>
          <p:cNvSpPr>
            <a:spLocks noChangeArrowheads="1"/>
          </p:cNvSpPr>
          <p:nvPr/>
        </p:nvSpPr>
        <p:spPr bwMode="auto">
          <a:xfrm>
            <a:off x="2515171" y="3090863"/>
            <a:ext cx="142875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" name="Oval 42"/>
          <p:cNvSpPr>
            <a:spLocks noChangeArrowheads="1"/>
          </p:cNvSpPr>
          <p:nvPr/>
        </p:nvSpPr>
        <p:spPr bwMode="auto">
          <a:xfrm>
            <a:off x="2812034" y="3090863"/>
            <a:ext cx="144462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2" name="Oval 43"/>
          <p:cNvSpPr>
            <a:spLocks noChangeArrowheads="1"/>
          </p:cNvSpPr>
          <p:nvPr/>
        </p:nvSpPr>
        <p:spPr bwMode="auto">
          <a:xfrm>
            <a:off x="3107309" y="3092450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3" name="Oval 44"/>
          <p:cNvSpPr>
            <a:spLocks noChangeArrowheads="1"/>
          </p:cNvSpPr>
          <p:nvPr/>
        </p:nvSpPr>
        <p:spPr bwMode="auto">
          <a:xfrm>
            <a:off x="3404171" y="3092450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" name="Oval 45"/>
          <p:cNvSpPr>
            <a:spLocks noChangeArrowheads="1"/>
          </p:cNvSpPr>
          <p:nvPr/>
        </p:nvSpPr>
        <p:spPr bwMode="auto">
          <a:xfrm>
            <a:off x="3699446" y="3094038"/>
            <a:ext cx="142875" cy="153987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5" name="Oval 46"/>
          <p:cNvSpPr>
            <a:spLocks noChangeArrowheads="1"/>
          </p:cNvSpPr>
          <p:nvPr/>
        </p:nvSpPr>
        <p:spPr bwMode="auto">
          <a:xfrm>
            <a:off x="3994721" y="3094038"/>
            <a:ext cx="146050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6" name="Oval 47"/>
          <p:cNvSpPr>
            <a:spLocks noChangeArrowheads="1"/>
          </p:cNvSpPr>
          <p:nvPr/>
        </p:nvSpPr>
        <p:spPr bwMode="auto">
          <a:xfrm>
            <a:off x="4289996" y="3095625"/>
            <a:ext cx="144463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7" name="Oval 48"/>
          <p:cNvSpPr>
            <a:spLocks noChangeArrowheads="1"/>
          </p:cNvSpPr>
          <p:nvPr/>
        </p:nvSpPr>
        <p:spPr bwMode="auto">
          <a:xfrm>
            <a:off x="4588446" y="3097213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8" name="Oval 49"/>
          <p:cNvSpPr>
            <a:spLocks noChangeArrowheads="1"/>
          </p:cNvSpPr>
          <p:nvPr/>
        </p:nvSpPr>
        <p:spPr bwMode="auto">
          <a:xfrm>
            <a:off x="4883721" y="3097213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9" name="Oval 50"/>
          <p:cNvSpPr>
            <a:spLocks noChangeArrowheads="1"/>
          </p:cNvSpPr>
          <p:nvPr/>
        </p:nvSpPr>
        <p:spPr bwMode="auto">
          <a:xfrm>
            <a:off x="5180584" y="3097213"/>
            <a:ext cx="144462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0" name="Oval 51"/>
          <p:cNvSpPr>
            <a:spLocks noChangeArrowheads="1"/>
          </p:cNvSpPr>
          <p:nvPr/>
        </p:nvSpPr>
        <p:spPr bwMode="auto">
          <a:xfrm>
            <a:off x="5475859" y="3097213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1" name="Oval 52"/>
          <p:cNvSpPr>
            <a:spLocks noChangeArrowheads="1"/>
          </p:cNvSpPr>
          <p:nvPr/>
        </p:nvSpPr>
        <p:spPr bwMode="auto">
          <a:xfrm>
            <a:off x="5772721" y="3097213"/>
            <a:ext cx="144463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2" name="Oval 53"/>
          <p:cNvSpPr>
            <a:spLocks noChangeArrowheads="1"/>
          </p:cNvSpPr>
          <p:nvPr/>
        </p:nvSpPr>
        <p:spPr bwMode="auto">
          <a:xfrm>
            <a:off x="1330896" y="3405188"/>
            <a:ext cx="144463" cy="1539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3" name="Oval 54"/>
          <p:cNvSpPr>
            <a:spLocks noChangeArrowheads="1"/>
          </p:cNvSpPr>
          <p:nvPr/>
        </p:nvSpPr>
        <p:spPr bwMode="auto">
          <a:xfrm>
            <a:off x="1626171" y="3405188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4" name="Oval 55"/>
          <p:cNvSpPr>
            <a:spLocks noChangeArrowheads="1"/>
          </p:cNvSpPr>
          <p:nvPr/>
        </p:nvSpPr>
        <p:spPr bwMode="auto">
          <a:xfrm>
            <a:off x="1923034" y="3405188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5" name="Oval 56"/>
          <p:cNvSpPr>
            <a:spLocks noChangeArrowheads="1"/>
          </p:cNvSpPr>
          <p:nvPr/>
        </p:nvSpPr>
        <p:spPr bwMode="auto">
          <a:xfrm>
            <a:off x="2219896" y="3406775"/>
            <a:ext cx="146050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6" name="Oval 57"/>
          <p:cNvSpPr>
            <a:spLocks noChangeArrowheads="1"/>
          </p:cNvSpPr>
          <p:nvPr/>
        </p:nvSpPr>
        <p:spPr bwMode="auto">
          <a:xfrm>
            <a:off x="2515171" y="3406775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7" name="Oval 58"/>
          <p:cNvSpPr>
            <a:spLocks noChangeArrowheads="1"/>
          </p:cNvSpPr>
          <p:nvPr/>
        </p:nvSpPr>
        <p:spPr bwMode="auto">
          <a:xfrm>
            <a:off x="2812034" y="3409950"/>
            <a:ext cx="144462" cy="1539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8" name="Oval 59"/>
          <p:cNvSpPr>
            <a:spLocks noChangeArrowheads="1"/>
          </p:cNvSpPr>
          <p:nvPr/>
        </p:nvSpPr>
        <p:spPr bwMode="auto">
          <a:xfrm>
            <a:off x="3107309" y="3409950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9" name="Oval 60"/>
          <p:cNvSpPr>
            <a:spLocks noChangeArrowheads="1"/>
          </p:cNvSpPr>
          <p:nvPr/>
        </p:nvSpPr>
        <p:spPr bwMode="auto">
          <a:xfrm>
            <a:off x="3404171" y="3409950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0" name="Oval 61"/>
          <p:cNvSpPr>
            <a:spLocks noChangeArrowheads="1"/>
          </p:cNvSpPr>
          <p:nvPr/>
        </p:nvSpPr>
        <p:spPr bwMode="auto">
          <a:xfrm>
            <a:off x="3699446" y="3409950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1" name="Oval 62"/>
          <p:cNvSpPr>
            <a:spLocks noChangeArrowheads="1"/>
          </p:cNvSpPr>
          <p:nvPr/>
        </p:nvSpPr>
        <p:spPr bwMode="auto">
          <a:xfrm>
            <a:off x="3994721" y="3409950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2" name="Oval 63"/>
          <p:cNvSpPr>
            <a:spLocks noChangeArrowheads="1"/>
          </p:cNvSpPr>
          <p:nvPr/>
        </p:nvSpPr>
        <p:spPr bwMode="auto">
          <a:xfrm>
            <a:off x="4289996" y="3409950"/>
            <a:ext cx="144463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3" name="Oval 64"/>
          <p:cNvSpPr>
            <a:spLocks noChangeArrowheads="1"/>
          </p:cNvSpPr>
          <p:nvPr/>
        </p:nvSpPr>
        <p:spPr bwMode="auto">
          <a:xfrm>
            <a:off x="4588446" y="3409950"/>
            <a:ext cx="142875" cy="1587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4" name="Oval 65"/>
          <p:cNvSpPr>
            <a:spLocks noChangeArrowheads="1"/>
          </p:cNvSpPr>
          <p:nvPr/>
        </p:nvSpPr>
        <p:spPr bwMode="auto">
          <a:xfrm>
            <a:off x="4883721" y="3411538"/>
            <a:ext cx="146050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5" name="Oval 66"/>
          <p:cNvSpPr>
            <a:spLocks noChangeArrowheads="1"/>
          </p:cNvSpPr>
          <p:nvPr/>
        </p:nvSpPr>
        <p:spPr bwMode="auto">
          <a:xfrm>
            <a:off x="5180584" y="3413125"/>
            <a:ext cx="144462" cy="157163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6" name="Oval 67"/>
          <p:cNvSpPr>
            <a:spLocks noChangeArrowheads="1"/>
          </p:cNvSpPr>
          <p:nvPr/>
        </p:nvSpPr>
        <p:spPr bwMode="auto">
          <a:xfrm>
            <a:off x="5475859" y="3414713"/>
            <a:ext cx="144462" cy="1539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7" name="Oval 68"/>
          <p:cNvSpPr>
            <a:spLocks noChangeArrowheads="1"/>
          </p:cNvSpPr>
          <p:nvPr/>
        </p:nvSpPr>
        <p:spPr bwMode="auto">
          <a:xfrm>
            <a:off x="5772721" y="3414713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8" name="Oval 69"/>
          <p:cNvSpPr>
            <a:spLocks noChangeArrowheads="1"/>
          </p:cNvSpPr>
          <p:nvPr/>
        </p:nvSpPr>
        <p:spPr bwMode="auto">
          <a:xfrm>
            <a:off x="1330896" y="3719513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9" name="Oval 70"/>
          <p:cNvSpPr>
            <a:spLocks noChangeArrowheads="1"/>
          </p:cNvSpPr>
          <p:nvPr/>
        </p:nvSpPr>
        <p:spPr bwMode="auto">
          <a:xfrm>
            <a:off x="1626171" y="3721100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0" name="Oval 71"/>
          <p:cNvSpPr>
            <a:spLocks noChangeArrowheads="1"/>
          </p:cNvSpPr>
          <p:nvPr/>
        </p:nvSpPr>
        <p:spPr bwMode="auto">
          <a:xfrm>
            <a:off x="1923034" y="3722688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1" name="Oval 72"/>
          <p:cNvSpPr>
            <a:spLocks noChangeArrowheads="1"/>
          </p:cNvSpPr>
          <p:nvPr/>
        </p:nvSpPr>
        <p:spPr bwMode="auto">
          <a:xfrm>
            <a:off x="2219896" y="3722688"/>
            <a:ext cx="146050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" name="Oval 73"/>
          <p:cNvSpPr>
            <a:spLocks noChangeArrowheads="1"/>
          </p:cNvSpPr>
          <p:nvPr/>
        </p:nvSpPr>
        <p:spPr bwMode="auto">
          <a:xfrm>
            <a:off x="2515171" y="3722688"/>
            <a:ext cx="142875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3" name="Oval 74"/>
          <p:cNvSpPr>
            <a:spLocks noChangeArrowheads="1"/>
          </p:cNvSpPr>
          <p:nvPr/>
        </p:nvSpPr>
        <p:spPr bwMode="auto">
          <a:xfrm>
            <a:off x="2812034" y="3724275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" name="Oval 75"/>
          <p:cNvSpPr>
            <a:spLocks noChangeArrowheads="1"/>
          </p:cNvSpPr>
          <p:nvPr/>
        </p:nvSpPr>
        <p:spPr bwMode="auto">
          <a:xfrm>
            <a:off x="3107309" y="3724275"/>
            <a:ext cx="142875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5" name="Oval 76"/>
          <p:cNvSpPr>
            <a:spLocks noChangeArrowheads="1"/>
          </p:cNvSpPr>
          <p:nvPr/>
        </p:nvSpPr>
        <p:spPr bwMode="auto">
          <a:xfrm>
            <a:off x="3404171" y="3725863"/>
            <a:ext cx="142875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" name="Oval 77"/>
          <p:cNvSpPr>
            <a:spLocks noChangeArrowheads="1"/>
          </p:cNvSpPr>
          <p:nvPr/>
        </p:nvSpPr>
        <p:spPr bwMode="auto">
          <a:xfrm>
            <a:off x="3699446" y="3725863"/>
            <a:ext cx="142875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7" name="Oval 78"/>
          <p:cNvSpPr>
            <a:spLocks noChangeArrowheads="1"/>
          </p:cNvSpPr>
          <p:nvPr/>
        </p:nvSpPr>
        <p:spPr bwMode="auto">
          <a:xfrm>
            <a:off x="3994721" y="3725863"/>
            <a:ext cx="146050" cy="1587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8" name="Oval 79"/>
          <p:cNvSpPr>
            <a:spLocks noChangeArrowheads="1"/>
          </p:cNvSpPr>
          <p:nvPr/>
        </p:nvSpPr>
        <p:spPr bwMode="auto">
          <a:xfrm>
            <a:off x="4289996" y="3727450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9" name="Oval 80"/>
          <p:cNvSpPr>
            <a:spLocks noChangeArrowheads="1"/>
          </p:cNvSpPr>
          <p:nvPr/>
        </p:nvSpPr>
        <p:spPr bwMode="auto">
          <a:xfrm>
            <a:off x="4588446" y="3729038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0" name="Oval 81"/>
          <p:cNvSpPr>
            <a:spLocks noChangeArrowheads="1"/>
          </p:cNvSpPr>
          <p:nvPr/>
        </p:nvSpPr>
        <p:spPr bwMode="auto">
          <a:xfrm>
            <a:off x="4883721" y="3729038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1" name="Oval 82"/>
          <p:cNvSpPr>
            <a:spLocks noChangeArrowheads="1"/>
          </p:cNvSpPr>
          <p:nvPr/>
        </p:nvSpPr>
        <p:spPr bwMode="auto">
          <a:xfrm>
            <a:off x="5180584" y="3729038"/>
            <a:ext cx="144462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2" name="Oval 83"/>
          <p:cNvSpPr>
            <a:spLocks noChangeArrowheads="1"/>
          </p:cNvSpPr>
          <p:nvPr/>
        </p:nvSpPr>
        <p:spPr bwMode="auto">
          <a:xfrm>
            <a:off x="5475859" y="3729038"/>
            <a:ext cx="144462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3" name="Oval 84"/>
          <p:cNvSpPr>
            <a:spLocks noChangeArrowheads="1"/>
          </p:cNvSpPr>
          <p:nvPr/>
        </p:nvSpPr>
        <p:spPr bwMode="auto">
          <a:xfrm>
            <a:off x="5772721" y="3730625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4" name="Text Box 85"/>
          <p:cNvSpPr txBox="1">
            <a:spLocks noChangeArrowheads="1"/>
          </p:cNvSpPr>
          <p:nvPr/>
        </p:nvSpPr>
        <p:spPr bwMode="auto">
          <a:xfrm>
            <a:off x="35496" y="827088"/>
            <a:ext cx="32131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8000"/>
              </a:lnSpc>
              <a:buSzPct val="65000"/>
              <a:buFont typeface="Wingdings" pitchFamily="2" charset="2"/>
              <a:buChar char=""/>
            </a:pPr>
            <a:r>
              <a:rPr lang="es-ES_tradnl" sz="1600">
                <a:solidFill>
                  <a:srgbClr val="FF0000"/>
                </a:solidFill>
                <a:latin typeface="Bitstream Vera Sans" charset="0"/>
              </a:rPr>
              <a:t> Significance propagation pass</a:t>
            </a:r>
          </a:p>
          <a:p>
            <a:pPr eaLnBrk="1">
              <a:lnSpc>
                <a:spcPct val="97000"/>
              </a:lnSpc>
              <a:buSzPct val="65000"/>
              <a:buFont typeface="Wingdings" pitchFamily="2" charset="2"/>
              <a:buChar char=""/>
            </a:pPr>
            <a:r>
              <a:rPr lang="es-ES_tradnl" sz="1600">
                <a:solidFill>
                  <a:srgbClr val="000000"/>
                </a:solidFill>
                <a:latin typeface="Bitstream Vera Sans" charset="0"/>
              </a:rPr>
              <a:t> Magnitude refinement pass</a:t>
            </a:r>
          </a:p>
          <a:p>
            <a:pPr eaLnBrk="1">
              <a:lnSpc>
                <a:spcPct val="97000"/>
              </a:lnSpc>
              <a:buSzPct val="65000"/>
              <a:buFont typeface="Wingdings" pitchFamily="2" charset="2"/>
              <a:buChar char=""/>
            </a:pPr>
            <a:r>
              <a:rPr lang="es-ES_tradnl" sz="1600">
                <a:solidFill>
                  <a:srgbClr val="000000"/>
                </a:solidFill>
                <a:latin typeface="Bitstream Vera Sans" charset="0"/>
              </a:rPr>
              <a:t> Cleanup pass</a:t>
            </a:r>
          </a:p>
        </p:txBody>
      </p:sp>
      <p:sp>
        <p:nvSpPr>
          <p:cNvPr id="85" name="Oval 86"/>
          <p:cNvSpPr>
            <a:spLocks noChangeArrowheads="1"/>
          </p:cNvSpPr>
          <p:nvPr/>
        </p:nvSpPr>
        <p:spPr bwMode="auto">
          <a:xfrm>
            <a:off x="6572821" y="2627313"/>
            <a:ext cx="144463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6" name="Oval 87"/>
          <p:cNvSpPr>
            <a:spLocks noChangeArrowheads="1"/>
          </p:cNvSpPr>
          <p:nvPr/>
        </p:nvSpPr>
        <p:spPr bwMode="auto">
          <a:xfrm>
            <a:off x="6580759" y="2921000"/>
            <a:ext cx="144462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7" name="Text Box 88"/>
          <p:cNvSpPr txBox="1">
            <a:spLocks noChangeArrowheads="1"/>
          </p:cNvSpPr>
          <p:nvPr/>
        </p:nvSpPr>
        <p:spPr bwMode="auto">
          <a:xfrm>
            <a:off x="6814121" y="2638425"/>
            <a:ext cx="212090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8000"/>
              </a:lnSpc>
              <a:buFont typeface="Wingdings" pitchFamily="2" charset="2"/>
              <a:buNone/>
            </a:pPr>
            <a:r>
              <a:rPr lang="es-ES_tradnl" sz="1200">
                <a:solidFill>
                  <a:srgbClr val="000000"/>
                </a:solidFill>
                <a:latin typeface="Bitstream Vera Sans" charset="0"/>
              </a:rPr>
              <a:t>non significant coefficient</a:t>
            </a:r>
          </a:p>
        </p:txBody>
      </p:sp>
      <p:sp>
        <p:nvSpPr>
          <p:cNvPr id="88" name="Text Box 89"/>
          <p:cNvSpPr txBox="1">
            <a:spLocks noChangeArrowheads="1"/>
          </p:cNvSpPr>
          <p:nvPr/>
        </p:nvSpPr>
        <p:spPr bwMode="auto">
          <a:xfrm>
            <a:off x="6814121" y="2890838"/>
            <a:ext cx="1751013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8000"/>
              </a:lnSpc>
              <a:buFont typeface="Wingdings" pitchFamily="2" charset="2"/>
              <a:buNone/>
            </a:pPr>
            <a:r>
              <a:rPr lang="es-ES_tradnl" sz="1200">
                <a:solidFill>
                  <a:srgbClr val="000000"/>
                </a:solidFill>
                <a:latin typeface="Bitstream Vera Sans" charset="0"/>
              </a:rPr>
              <a:t>significant coefficient</a:t>
            </a:r>
          </a:p>
        </p:txBody>
      </p:sp>
      <p:grpSp>
        <p:nvGrpSpPr>
          <p:cNvPr id="89" name="Group 90"/>
          <p:cNvGrpSpPr>
            <a:grpSpLocks/>
          </p:cNvGrpSpPr>
          <p:nvPr/>
        </p:nvGrpSpPr>
        <p:grpSpPr bwMode="auto">
          <a:xfrm>
            <a:off x="1923034" y="2773363"/>
            <a:ext cx="3695700" cy="1112837"/>
            <a:chOff x="1435" y="2337"/>
            <a:chExt cx="2328" cy="701"/>
          </a:xfrm>
        </p:grpSpPr>
        <p:sp>
          <p:nvSpPr>
            <p:cNvPr id="90" name="Oval 91"/>
            <p:cNvSpPr>
              <a:spLocks noChangeArrowheads="1"/>
            </p:cNvSpPr>
            <p:nvPr/>
          </p:nvSpPr>
          <p:spPr bwMode="auto">
            <a:xfrm>
              <a:off x="1435" y="2337"/>
              <a:ext cx="92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" name="Oval 92"/>
            <p:cNvSpPr>
              <a:spLocks noChangeArrowheads="1"/>
            </p:cNvSpPr>
            <p:nvPr/>
          </p:nvSpPr>
          <p:spPr bwMode="auto">
            <a:xfrm>
              <a:off x="1622" y="2337"/>
              <a:ext cx="92" cy="99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" name="Oval 93"/>
            <p:cNvSpPr>
              <a:spLocks noChangeArrowheads="1"/>
            </p:cNvSpPr>
            <p:nvPr/>
          </p:nvSpPr>
          <p:spPr bwMode="auto">
            <a:xfrm>
              <a:off x="1809" y="2337"/>
              <a:ext cx="90" cy="100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3" name="Oval 94"/>
            <p:cNvSpPr>
              <a:spLocks noChangeArrowheads="1"/>
            </p:cNvSpPr>
            <p:nvPr/>
          </p:nvSpPr>
          <p:spPr bwMode="auto">
            <a:xfrm>
              <a:off x="1995" y="2338"/>
              <a:ext cx="91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4" name="Oval 95"/>
            <p:cNvSpPr>
              <a:spLocks noChangeArrowheads="1"/>
            </p:cNvSpPr>
            <p:nvPr/>
          </p:nvSpPr>
          <p:spPr bwMode="auto">
            <a:xfrm>
              <a:off x="2368" y="2339"/>
              <a:ext cx="90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" name="Oval 96"/>
            <p:cNvSpPr>
              <a:spLocks noChangeArrowheads="1"/>
            </p:cNvSpPr>
            <p:nvPr/>
          </p:nvSpPr>
          <p:spPr bwMode="auto">
            <a:xfrm>
              <a:off x="2554" y="2340"/>
              <a:ext cx="90" cy="99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" name="Oval 97"/>
            <p:cNvSpPr>
              <a:spLocks noChangeArrowheads="1"/>
            </p:cNvSpPr>
            <p:nvPr/>
          </p:nvSpPr>
          <p:spPr bwMode="auto">
            <a:xfrm>
              <a:off x="2740" y="2340"/>
              <a:ext cx="92" cy="99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7" name="Oval 98"/>
            <p:cNvSpPr>
              <a:spLocks noChangeArrowheads="1"/>
            </p:cNvSpPr>
            <p:nvPr/>
          </p:nvSpPr>
          <p:spPr bwMode="auto">
            <a:xfrm>
              <a:off x="2927" y="2341"/>
              <a:ext cx="91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" name="Oval 99"/>
            <p:cNvSpPr>
              <a:spLocks noChangeArrowheads="1"/>
            </p:cNvSpPr>
            <p:nvPr/>
          </p:nvSpPr>
          <p:spPr bwMode="auto">
            <a:xfrm>
              <a:off x="3300" y="2341"/>
              <a:ext cx="92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9" name="Oval 100"/>
            <p:cNvSpPr>
              <a:spLocks noChangeArrowheads="1"/>
            </p:cNvSpPr>
            <p:nvPr/>
          </p:nvSpPr>
          <p:spPr bwMode="auto">
            <a:xfrm>
              <a:off x="3487" y="2342"/>
              <a:ext cx="91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0" name="Oval 101"/>
            <p:cNvSpPr>
              <a:spLocks noChangeArrowheads="1"/>
            </p:cNvSpPr>
            <p:nvPr/>
          </p:nvSpPr>
          <p:spPr bwMode="auto">
            <a:xfrm>
              <a:off x="3673" y="2342"/>
              <a:ext cx="91" cy="99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1" name="Oval 102"/>
            <p:cNvSpPr>
              <a:spLocks noChangeArrowheads="1"/>
            </p:cNvSpPr>
            <p:nvPr/>
          </p:nvSpPr>
          <p:spPr bwMode="auto">
            <a:xfrm>
              <a:off x="1435" y="2537"/>
              <a:ext cx="92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2" name="Oval 103"/>
            <p:cNvSpPr>
              <a:spLocks noChangeArrowheads="1"/>
            </p:cNvSpPr>
            <p:nvPr/>
          </p:nvSpPr>
          <p:spPr bwMode="auto">
            <a:xfrm>
              <a:off x="1995" y="2537"/>
              <a:ext cx="91" cy="99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3" name="Oval 104"/>
            <p:cNvSpPr>
              <a:spLocks noChangeArrowheads="1"/>
            </p:cNvSpPr>
            <p:nvPr/>
          </p:nvSpPr>
          <p:spPr bwMode="auto">
            <a:xfrm>
              <a:off x="2368" y="2538"/>
              <a:ext cx="90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" name="Oval 105"/>
            <p:cNvSpPr>
              <a:spLocks noChangeArrowheads="1"/>
            </p:cNvSpPr>
            <p:nvPr/>
          </p:nvSpPr>
          <p:spPr bwMode="auto">
            <a:xfrm>
              <a:off x="2927" y="2540"/>
              <a:ext cx="91" cy="99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" name="Oval 106"/>
            <p:cNvSpPr>
              <a:spLocks noChangeArrowheads="1"/>
            </p:cNvSpPr>
            <p:nvPr/>
          </p:nvSpPr>
          <p:spPr bwMode="auto">
            <a:xfrm>
              <a:off x="3300" y="2541"/>
              <a:ext cx="92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" name="Oval 107"/>
            <p:cNvSpPr>
              <a:spLocks noChangeArrowheads="1"/>
            </p:cNvSpPr>
            <p:nvPr/>
          </p:nvSpPr>
          <p:spPr bwMode="auto">
            <a:xfrm>
              <a:off x="3673" y="2541"/>
              <a:ext cx="91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" name="Oval 108"/>
            <p:cNvSpPr>
              <a:spLocks noChangeArrowheads="1"/>
            </p:cNvSpPr>
            <p:nvPr/>
          </p:nvSpPr>
          <p:spPr bwMode="auto">
            <a:xfrm>
              <a:off x="1435" y="2735"/>
              <a:ext cx="92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8" name="Oval 109"/>
            <p:cNvSpPr>
              <a:spLocks noChangeArrowheads="1"/>
            </p:cNvSpPr>
            <p:nvPr/>
          </p:nvSpPr>
          <p:spPr bwMode="auto">
            <a:xfrm>
              <a:off x="1809" y="2736"/>
              <a:ext cx="90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" name="Oval 110"/>
            <p:cNvSpPr>
              <a:spLocks noChangeArrowheads="1"/>
            </p:cNvSpPr>
            <p:nvPr/>
          </p:nvSpPr>
          <p:spPr bwMode="auto">
            <a:xfrm>
              <a:off x="1995" y="2738"/>
              <a:ext cx="91" cy="97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" name="Oval 111"/>
            <p:cNvSpPr>
              <a:spLocks noChangeArrowheads="1"/>
            </p:cNvSpPr>
            <p:nvPr/>
          </p:nvSpPr>
          <p:spPr bwMode="auto">
            <a:xfrm>
              <a:off x="2368" y="2738"/>
              <a:ext cx="90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" name="Oval 112"/>
            <p:cNvSpPr>
              <a:spLocks noChangeArrowheads="1"/>
            </p:cNvSpPr>
            <p:nvPr/>
          </p:nvSpPr>
          <p:spPr bwMode="auto">
            <a:xfrm>
              <a:off x="2554" y="2738"/>
              <a:ext cx="90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" name="Oval 113"/>
            <p:cNvSpPr>
              <a:spLocks noChangeArrowheads="1"/>
            </p:cNvSpPr>
            <p:nvPr/>
          </p:nvSpPr>
          <p:spPr bwMode="auto">
            <a:xfrm>
              <a:off x="2740" y="2738"/>
              <a:ext cx="92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3" name="Oval 114"/>
            <p:cNvSpPr>
              <a:spLocks noChangeArrowheads="1"/>
            </p:cNvSpPr>
            <p:nvPr/>
          </p:nvSpPr>
          <p:spPr bwMode="auto">
            <a:xfrm>
              <a:off x="2927" y="2738"/>
              <a:ext cx="91" cy="99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4" name="Oval 115"/>
            <p:cNvSpPr>
              <a:spLocks noChangeArrowheads="1"/>
            </p:cNvSpPr>
            <p:nvPr/>
          </p:nvSpPr>
          <p:spPr bwMode="auto">
            <a:xfrm>
              <a:off x="3300" y="2739"/>
              <a:ext cx="92" cy="99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5" name="Oval 116"/>
            <p:cNvSpPr>
              <a:spLocks noChangeArrowheads="1"/>
            </p:cNvSpPr>
            <p:nvPr/>
          </p:nvSpPr>
          <p:spPr bwMode="auto">
            <a:xfrm>
              <a:off x="3673" y="2741"/>
              <a:ext cx="91" cy="97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6" name="Oval 117"/>
            <p:cNvSpPr>
              <a:spLocks noChangeArrowheads="1"/>
            </p:cNvSpPr>
            <p:nvPr/>
          </p:nvSpPr>
          <p:spPr bwMode="auto">
            <a:xfrm>
              <a:off x="1435" y="2935"/>
              <a:ext cx="92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7" name="Oval 118"/>
            <p:cNvSpPr>
              <a:spLocks noChangeArrowheads="1"/>
            </p:cNvSpPr>
            <p:nvPr/>
          </p:nvSpPr>
          <p:spPr bwMode="auto">
            <a:xfrm>
              <a:off x="1622" y="2935"/>
              <a:ext cx="92" cy="99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8" name="Oval 119"/>
            <p:cNvSpPr>
              <a:spLocks noChangeArrowheads="1"/>
            </p:cNvSpPr>
            <p:nvPr/>
          </p:nvSpPr>
          <p:spPr bwMode="auto">
            <a:xfrm>
              <a:off x="3300" y="2939"/>
              <a:ext cx="92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9" name="Oval 120"/>
            <p:cNvSpPr>
              <a:spLocks noChangeArrowheads="1"/>
            </p:cNvSpPr>
            <p:nvPr/>
          </p:nvSpPr>
          <p:spPr bwMode="auto">
            <a:xfrm>
              <a:off x="3487" y="2939"/>
              <a:ext cx="91" cy="99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0" name="Oval 121"/>
            <p:cNvSpPr>
              <a:spLocks noChangeArrowheads="1"/>
            </p:cNvSpPr>
            <p:nvPr/>
          </p:nvSpPr>
          <p:spPr bwMode="auto">
            <a:xfrm>
              <a:off x="3673" y="2939"/>
              <a:ext cx="91" cy="99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1" name="Oval 122"/>
            <p:cNvSpPr>
              <a:spLocks noChangeArrowheads="1"/>
            </p:cNvSpPr>
            <p:nvPr/>
          </p:nvSpPr>
          <p:spPr bwMode="auto">
            <a:xfrm>
              <a:off x="1809" y="2941"/>
              <a:ext cx="90" cy="98"/>
            </a:xfrm>
            <a:prstGeom prst="ellipse">
              <a:avLst/>
            </a:prstGeom>
            <a:solidFill>
              <a:srgbClr val="FFFFFF"/>
            </a:solidFill>
            <a:ln w="18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22" name="Group 123"/>
          <p:cNvGrpSpPr>
            <a:grpSpLocks/>
          </p:cNvGrpSpPr>
          <p:nvPr/>
        </p:nvGrpSpPr>
        <p:grpSpPr bwMode="auto">
          <a:xfrm>
            <a:off x="1656334" y="2359025"/>
            <a:ext cx="1809750" cy="1579563"/>
            <a:chOff x="1267" y="2076"/>
            <a:chExt cx="1140" cy="995"/>
          </a:xfrm>
        </p:grpSpPr>
        <p:sp>
          <p:nvSpPr>
            <p:cNvPr id="123" name="Freeform 124"/>
            <p:cNvSpPr>
              <a:spLocks/>
            </p:cNvSpPr>
            <p:nvPr/>
          </p:nvSpPr>
          <p:spPr bwMode="auto">
            <a:xfrm>
              <a:off x="1675" y="2436"/>
              <a:ext cx="73" cy="494"/>
            </a:xfrm>
            <a:custGeom>
              <a:avLst/>
              <a:gdLst>
                <a:gd name="T0" fmla="*/ 0 w 322"/>
                <a:gd name="T1" fmla="*/ 0 h 2177"/>
                <a:gd name="T2" fmla="*/ 297 w 322"/>
                <a:gd name="T3" fmla="*/ 1638 h 2177"/>
                <a:gd name="T4" fmla="*/ 18 w 322"/>
                <a:gd name="T5" fmla="*/ 2176 h 2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2" h="2177">
                  <a:moveTo>
                    <a:pt x="0" y="0"/>
                  </a:moveTo>
                  <a:cubicBezTo>
                    <a:pt x="321" y="600"/>
                    <a:pt x="304" y="995"/>
                    <a:pt x="297" y="1638"/>
                  </a:cubicBezTo>
                  <a:cubicBezTo>
                    <a:pt x="297" y="1638"/>
                    <a:pt x="266" y="1910"/>
                    <a:pt x="18" y="217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24" name="Freeform 125"/>
            <p:cNvSpPr>
              <a:spLocks/>
            </p:cNvSpPr>
            <p:nvPr/>
          </p:nvSpPr>
          <p:spPr bwMode="auto">
            <a:xfrm>
              <a:off x="1865" y="2435"/>
              <a:ext cx="73" cy="299"/>
            </a:xfrm>
            <a:custGeom>
              <a:avLst/>
              <a:gdLst>
                <a:gd name="T0" fmla="*/ 0 w 322"/>
                <a:gd name="T1" fmla="*/ 0 h 1318"/>
                <a:gd name="T2" fmla="*/ 297 w 322"/>
                <a:gd name="T3" fmla="*/ 991 h 1318"/>
                <a:gd name="T4" fmla="*/ 18 w 322"/>
                <a:gd name="T5" fmla="*/ 1317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2" h="1318">
                  <a:moveTo>
                    <a:pt x="0" y="0"/>
                  </a:moveTo>
                  <a:cubicBezTo>
                    <a:pt x="321" y="363"/>
                    <a:pt x="304" y="602"/>
                    <a:pt x="297" y="991"/>
                  </a:cubicBezTo>
                  <a:cubicBezTo>
                    <a:pt x="297" y="991"/>
                    <a:pt x="266" y="1156"/>
                    <a:pt x="18" y="1317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125" name="Group 126"/>
            <p:cNvGrpSpPr>
              <a:grpSpLocks/>
            </p:cNvGrpSpPr>
            <p:nvPr/>
          </p:nvGrpSpPr>
          <p:grpSpPr bwMode="auto">
            <a:xfrm>
              <a:off x="1485" y="2248"/>
              <a:ext cx="185" cy="808"/>
              <a:chOff x="1485" y="2248"/>
              <a:chExt cx="185" cy="808"/>
            </a:xfrm>
          </p:grpSpPr>
          <p:sp>
            <p:nvSpPr>
              <p:cNvPr id="142" name="Freeform 127"/>
              <p:cNvSpPr>
                <a:spLocks noChangeArrowheads="1"/>
              </p:cNvSpPr>
              <p:nvPr/>
            </p:nvSpPr>
            <p:spPr bwMode="auto">
              <a:xfrm>
                <a:off x="1485" y="2253"/>
                <a:ext cx="159" cy="839"/>
              </a:xfrm>
              <a:custGeom>
                <a:avLst/>
                <a:gdLst>
                  <a:gd name="T0" fmla="*/ 0 w 699"/>
                  <a:gd name="T1" fmla="*/ 3439 h 3698"/>
                  <a:gd name="T2" fmla="*/ 415 w 699"/>
                  <a:gd name="T3" fmla="*/ 1908 h 3698"/>
                  <a:gd name="T4" fmla="*/ 698 w 699"/>
                  <a:gd name="T5" fmla="*/ 0 h 3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9" h="3698">
                    <a:moveTo>
                      <a:pt x="0" y="3439"/>
                    </a:moveTo>
                    <a:cubicBezTo>
                      <a:pt x="408" y="3697"/>
                      <a:pt x="454" y="3594"/>
                      <a:pt x="415" y="1908"/>
                    </a:cubicBezTo>
                    <a:cubicBezTo>
                      <a:pt x="376" y="252"/>
                      <a:pt x="698" y="0"/>
                      <a:pt x="698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3" name="Freeform 128"/>
              <p:cNvSpPr>
                <a:spLocks/>
              </p:cNvSpPr>
              <p:nvPr/>
            </p:nvSpPr>
            <p:spPr bwMode="auto">
              <a:xfrm>
                <a:off x="1644" y="2234"/>
                <a:ext cx="36" cy="100"/>
              </a:xfrm>
              <a:custGeom>
                <a:avLst/>
                <a:gdLst>
                  <a:gd name="T0" fmla="*/ 0 w 160"/>
                  <a:gd name="T1" fmla="*/ 68 h 441"/>
                  <a:gd name="T2" fmla="*/ 119 w 160"/>
                  <a:gd name="T3" fmla="*/ 432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0" h="441">
                    <a:moveTo>
                      <a:pt x="0" y="68"/>
                    </a:moveTo>
                    <a:cubicBezTo>
                      <a:pt x="159" y="0"/>
                      <a:pt x="119" y="440"/>
                      <a:pt x="119" y="432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126" name="Group 129"/>
            <p:cNvGrpSpPr>
              <a:grpSpLocks/>
            </p:cNvGrpSpPr>
            <p:nvPr/>
          </p:nvGrpSpPr>
          <p:grpSpPr bwMode="auto">
            <a:xfrm>
              <a:off x="1667" y="2248"/>
              <a:ext cx="185" cy="808"/>
              <a:chOff x="1667" y="2248"/>
              <a:chExt cx="185" cy="808"/>
            </a:xfrm>
          </p:grpSpPr>
          <p:sp>
            <p:nvSpPr>
              <p:cNvPr id="140" name="Freeform 130"/>
              <p:cNvSpPr>
                <a:spLocks noChangeArrowheads="1"/>
              </p:cNvSpPr>
              <p:nvPr/>
            </p:nvSpPr>
            <p:spPr bwMode="auto">
              <a:xfrm>
                <a:off x="1667" y="2253"/>
                <a:ext cx="159" cy="839"/>
              </a:xfrm>
              <a:custGeom>
                <a:avLst/>
                <a:gdLst>
                  <a:gd name="T0" fmla="*/ 0 w 699"/>
                  <a:gd name="T1" fmla="*/ 3439 h 3698"/>
                  <a:gd name="T2" fmla="*/ 415 w 699"/>
                  <a:gd name="T3" fmla="*/ 1908 h 3698"/>
                  <a:gd name="T4" fmla="*/ 698 w 699"/>
                  <a:gd name="T5" fmla="*/ 0 h 3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9" h="3698">
                    <a:moveTo>
                      <a:pt x="0" y="3439"/>
                    </a:moveTo>
                    <a:cubicBezTo>
                      <a:pt x="408" y="3697"/>
                      <a:pt x="454" y="3594"/>
                      <a:pt x="415" y="1908"/>
                    </a:cubicBezTo>
                    <a:cubicBezTo>
                      <a:pt x="376" y="252"/>
                      <a:pt x="698" y="0"/>
                      <a:pt x="698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1" name="Freeform 131"/>
              <p:cNvSpPr>
                <a:spLocks/>
              </p:cNvSpPr>
              <p:nvPr/>
            </p:nvSpPr>
            <p:spPr bwMode="auto">
              <a:xfrm>
                <a:off x="1826" y="2235"/>
                <a:ext cx="36" cy="100"/>
              </a:xfrm>
              <a:custGeom>
                <a:avLst/>
                <a:gdLst>
                  <a:gd name="T0" fmla="*/ 0 w 160"/>
                  <a:gd name="T1" fmla="*/ 68 h 441"/>
                  <a:gd name="T2" fmla="*/ 119 w 160"/>
                  <a:gd name="T3" fmla="*/ 432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0" h="441">
                    <a:moveTo>
                      <a:pt x="0" y="68"/>
                    </a:moveTo>
                    <a:cubicBezTo>
                      <a:pt x="159" y="0"/>
                      <a:pt x="119" y="440"/>
                      <a:pt x="119" y="432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127" name="Group 132"/>
            <p:cNvGrpSpPr>
              <a:grpSpLocks/>
            </p:cNvGrpSpPr>
            <p:nvPr/>
          </p:nvGrpSpPr>
          <p:grpSpPr bwMode="auto">
            <a:xfrm>
              <a:off x="1859" y="2250"/>
              <a:ext cx="185" cy="820"/>
              <a:chOff x="1859" y="2250"/>
              <a:chExt cx="185" cy="820"/>
            </a:xfrm>
          </p:grpSpPr>
          <p:sp>
            <p:nvSpPr>
              <p:cNvPr id="138" name="Freeform 133"/>
              <p:cNvSpPr>
                <a:spLocks noChangeArrowheads="1"/>
              </p:cNvSpPr>
              <p:nvPr/>
            </p:nvSpPr>
            <p:spPr bwMode="auto">
              <a:xfrm>
                <a:off x="1859" y="2253"/>
                <a:ext cx="159" cy="853"/>
              </a:xfrm>
              <a:custGeom>
                <a:avLst/>
                <a:gdLst>
                  <a:gd name="T0" fmla="*/ 0 w 699"/>
                  <a:gd name="T1" fmla="*/ 3500 h 3763"/>
                  <a:gd name="T2" fmla="*/ 415 w 699"/>
                  <a:gd name="T3" fmla="*/ 1941 h 3763"/>
                  <a:gd name="T4" fmla="*/ 698 w 699"/>
                  <a:gd name="T5" fmla="*/ 0 h 3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9" h="3763">
                    <a:moveTo>
                      <a:pt x="0" y="3500"/>
                    </a:moveTo>
                    <a:cubicBezTo>
                      <a:pt x="408" y="3762"/>
                      <a:pt x="454" y="3658"/>
                      <a:pt x="415" y="1941"/>
                    </a:cubicBezTo>
                    <a:cubicBezTo>
                      <a:pt x="376" y="256"/>
                      <a:pt x="698" y="0"/>
                      <a:pt x="698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39" name="Freeform 134"/>
              <p:cNvSpPr>
                <a:spLocks/>
              </p:cNvSpPr>
              <p:nvPr/>
            </p:nvSpPr>
            <p:spPr bwMode="auto">
              <a:xfrm>
                <a:off x="2017" y="2236"/>
                <a:ext cx="36" cy="102"/>
              </a:xfrm>
              <a:custGeom>
                <a:avLst/>
                <a:gdLst>
                  <a:gd name="T0" fmla="*/ 0 w 160"/>
                  <a:gd name="T1" fmla="*/ 70 h 449"/>
                  <a:gd name="T2" fmla="*/ 119 w 160"/>
                  <a:gd name="T3" fmla="*/ 44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0" h="449">
                    <a:moveTo>
                      <a:pt x="0" y="70"/>
                    </a:moveTo>
                    <a:cubicBezTo>
                      <a:pt x="159" y="0"/>
                      <a:pt x="119" y="448"/>
                      <a:pt x="119" y="44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128" name="Line 135"/>
            <p:cNvSpPr>
              <a:spLocks noChangeShapeType="1"/>
            </p:cNvSpPr>
            <p:nvPr/>
          </p:nvSpPr>
          <p:spPr bwMode="auto">
            <a:xfrm>
              <a:off x="1484" y="2435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29" name="Line 136"/>
            <p:cNvSpPr>
              <a:spLocks noChangeShapeType="1"/>
            </p:cNvSpPr>
            <p:nvPr/>
          </p:nvSpPr>
          <p:spPr bwMode="auto">
            <a:xfrm>
              <a:off x="2039" y="2436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0" name="Line 137"/>
            <p:cNvSpPr>
              <a:spLocks noChangeShapeType="1"/>
            </p:cNvSpPr>
            <p:nvPr/>
          </p:nvSpPr>
          <p:spPr bwMode="auto">
            <a:xfrm>
              <a:off x="1482" y="2636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1" name="Line 138"/>
            <p:cNvSpPr>
              <a:spLocks noChangeShapeType="1"/>
            </p:cNvSpPr>
            <p:nvPr/>
          </p:nvSpPr>
          <p:spPr bwMode="auto">
            <a:xfrm>
              <a:off x="2038" y="2637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2" name="Line 139"/>
            <p:cNvSpPr>
              <a:spLocks noChangeShapeType="1"/>
            </p:cNvSpPr>
            <p:nvPr/>
          </p:nvSpPr>
          <p:spPr bwMode="auto">
            <a:xfrm>
              <a:off x="1484" y="2835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" name="Line 140"/>
            <p:cNvSpPr>
              <a:spLocks noChangeShapeType="1"/>
            </p:cNvSpPr>
            <p:nvPr/>
          </p:nvSpPr>
          <p:spPr bwMode="auto">
            <a:xfrm>
              <a:off x="1267" y="2076"/>
              <a:ext cx="206" cy="2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134" name="Group 141"/>
            <p:cNvGrpSpPr>
              <a:grpSpLocks/>
            </p:cNvGrpSpPr>
            <p:nvPr/>
          </p:nvGrpSpPr>
          <p:grpSpPr bwMode="auto">
            <a:xfrm>
              <a:off x="2047" y="2243"/>
              <a:ext cx="361" cy="597"/>
              <a:chOff x="2047" y="2243"/>
              <a:chExt cx="361" cy="597"/>
            </a:xfrm>
          </p:grpSpPr>
          <p:sp>
            <p:nvSpPr>
              <p:cNvPr id="136" name="Freeform 142"/>
              <p:cNvSpPr>
                <a:spLocks noChangeArrowheads="1"/>
              </p:cNvSpPr>
              <p:nvPr/>
            </p:nvSpPr>
            <p:spPr bwMode="auto">
              <a:xfrm>
                <a:off x="2047" y="2198"/>
                <a:ext cx="320" cy="670"/>
              </a:xfrm>
              <a:custGeom>
                <a:avLst/>
                <a:gdLst>
                  <a:gd name="T0" fmla="*/ 0 w 1410"/>
                  <a:gd name="T1" fmla="*/ 2824 h 2956"/>
                  <a:gd name="T2" fmla="*/ 284 w 1410"/>
                  <a:gd name="T3" fmla="*/ 1249 h 2956"/>
                  <a:gd name="T4" fmla="*/ 1409 w 1410"/>
                  <a:gd name="T5" fmla="*/ 211 h 2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0" h="2956">
                    <a:moveTo>
                      <a:pt x="0" y="2824"/>
                    </a:moveTo>
                    <a:cubicBezTo>
                      <a:pt x="680" y="2955"/>
                      <a:pt x="247" y="1941"/>
                      <a:pt x="284" y="1249"/>
                    </a:cubicBezTo>
                    <a:cubicBezTo>
                      <a:pt x="350" y="0"/>
                      <a:pt x="1409" y="211"/>
                      <a:pt x="1409" y="211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37" name="Freeform 143"/>
              <p:cNvSpPr>
                <a:spLocks/>
              </p:cNvSpPr>
              <p:nvPr/>
            </p:nvSpPr>
            <p:spPr bwMode="auto">
              <a:xfrm>
                <a:off x="2354" y="2238"/>
                <a:ext cx="70" cy="76"/>
              </a:xfrm>
              <a:custGeom>
                <a:avLst/>
                <a:gdLst>
                  <a:gd name="T0" fmla="*/ 0 w 310"/>
                  <a:gd name="T1" fmla="*/ 52 h 333"/>
                  <a:gd name="T2" fmla="*/ 231 w 310"/>
                  <a:gd name="T3" fmla="*/ 326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0" h="333">
                    <a:moveTo>
                      <a:pt x="0" y="52"/>
                    </a:moveTo>
                    <a:cubicBezTo>
                      <a:pt x="309" y="0"/>
                      <a:pt x="231" y="332"/>
                      <a:pt x="231" y="32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135" name="Line 144"/>
            <p:cNvSpPr>
              <a:spLocks noChangeShapeType="1"/>
            </p:cNvSpPr>
            <p:nvPr/>
          </p:nvSpPr>
          <p:spPr bwMode="auto">
            <a:xfrm>
              <a:off x="1852" y="2838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44" name="Oval 145"/>
          <p:cNvSpPr>
            <a:spLocks noChangeArrowheads="1"/>
          </p:cNvSpPr>
          <p:nvPr/>
        </p:nvSpPr>
        <p:spPr bwMode="auto">
          <a:xfrm>
            <a:off x="6572821" y="3203575"/>
            <a:ext cx="144463" cy="157163"/>
          </a:xfrm>
          <a:prstGeom prst="ellipse">
            <a:avLst/>
          </a:prstGeom>
          <a:solidFill>
            <a:srgbClr val="FFFFFF"/>
          </a:solidFill>
          <a:ln w="180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5" name="Text Box 146"/>
          <p:cNvSpPr txBox="1">
            <a:spLocks noChangeArrowheads="1"/>
          </p:cNvSpPr>
          <p:nvPr/>
        </p:nvSpPr>
        <p:spPr bwMode="auto">
          <a:xfrm>
            <a:off x="6814121" y="3214688"/>
            <a:ext cx="1384300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49263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8000"/>
              </a:lnSpc>
              <a:buFont typeface="Wingdings" pitchFamily="2" charset="2"/>
              <a:buNone/>
            </a:pPr>
            <a:r>
              <a:rPr lang="es-ES_tradnl" sz="1200">
                <a:solidFill>
                  <a:srgbClr val="000000"/>
                </a:solidFill>
                <a:latin typeface="Bitstream Vera Sans" charset="0"/>
              </a:rPr>
              <a:t>coefficients to scan</a:t>
            </a:r>
          </a:p>
        </p:txBody>
      </p:sp>
    </p:spTree>
    <p:extLst>
      <p:ext uri="{BB962C8B-B14F-4D97-AF65-F5344CB8AC3E}">
        <p14:creationId xmlns:p14="http://schemas.microsoft.com/office/powerpoint/2010/main" val="36629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1197546" y="2597150"/>
            <a:ext cx="4916488" cy="1449388"/>
          </a:xfrm>
          <a:prstGeom prst="roundRect">
            <a:avLst>
              <a:gd name="adj" fmla="val 106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340421" y="2771775"/>
            <a:ext cx="144463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1635696" y="2773363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1932559" y="2773363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229421" y="2773363"/>
            <a:ext cx="146050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524696" y="2773363"/>
            <a:ext cx="142875" cy="1587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2821559" y="2774950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3116834" y="2776538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413696" y="2776538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3708971" y="2778125"/>
            <a:ext cx="142875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4004246" y="2778125"/>
            <a:ext cx="146050" cy="157163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4299521" y="2779713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4597971" y="2779713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4893246" y="2779713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5190109" y="2781300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5485384" y="2781300"/>
            <a:ext cx="144462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5782246" y="2782888"/>
            <a:ext cx="144463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1340421" y="3087688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1635696" y="3089275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1932559" y="3089275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2229421" y="3089275"/>
            <a:ext cx="146050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2524696" y="3090863"/>
            <a:ext cx="142875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2821559" y="3090863"/>
            <a:ext cx="144462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3116834" y="3092450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3413696" y="3092450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3708971" y="3094038"/>
            <a:ext cx="142875" cy="153987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4004246" y="3094038"/>
            <a:ext cx="146050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4299521" y="3095625"/>
            <a:ext cx="144463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4597971" y="3097213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4893246" y="3097213"/>
            <a:ext cx="146050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4" name="Oval 34"/>
          <p:cNvSpPr>
            <a:spLocks noChangeArrowheads="1"/>
          </p:cNvSpPr>
          <p:nvPr/>
        </p:nvSpPr>
        <p:spPr bwMode="auto">
          <a:xfrm>
            <a:off x="5190109" y="3097213"/>
            <a:ext cx="144462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5485384" y="3097213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6" name="Oval 36"/>
          <p:cNvSpPr>
            <a:spLocks noChangeArrowheads="1"/>
          </p:cNvSpPr>
          <p:nvPr/>
        </p:nvSpPr>
        <p:spPr bwMode="auto">
          <a:xfrm>
            <a:off x="5782246" y="3097213"/>
            <a:ext cx="144463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" name="Oval 37"/>
          <p:cNvSpPr>
            <a:spLocks noChangeArrowheads="1"/>
          </p:cNvSpPr>
          <p:nvPr/>
        </p:nvSpPr>
        <p:spPr bwMode="auto">
          <a:xfrm>
            <a:off x="1340421" y="3405188"/>
            <a:ext cx="144463" cy="1539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1635696" y="3405188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1932559" y="3405188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2229421" y="3406775"/>
            <a:ext cx="146050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2524696" y="3406775"/>
            <a:ext cx="142875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2" name="Oval 42"/>
          <p:cNvSpPr>
            <a:spLocks noChangeArrowheads="1"/>
          </p:cNvSpPr>
          <p:nvPr/>
        </p:nvSpPr>
        <p:spPr bwMode="auto">
          <a:xfrm>
            <a:off x="2821559" y="3409950"/>
            <a:ext cx="144462" cy="1539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3" name="Oval 43"/>
          <p:cNvSpPr>
            <a:spLocks noChangeArrowheads="1"/>
          </p:cNvSpPr>
          <p:nvPr/>
        </p:nvSpPr>
        <p:spPr bwMode="auto">
          <a:xfrm>
            <a:off x="3116834" y="3409950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>
            <a:off x="3413696" y="3409950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5" name="Oval 45"/>
          <p:cNvSpPr>
            <a:spLocks noChangeArrowheads="1"/>
          </p:cNvSpPr>
          <p:nvPr/>
        </p:nvSpPr>
        <p:spPr bwMode="auto">
          <a:xfrm>
            <a:off x="3708971" y="3409950"/>
            <a:ext cx="142875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6" name="Oval 46"/>
          <p:cNvSpPr>
            <a:spLocks noChangeArrowheads="1"/>
          </p:cNvSpPr>
          <p:nvPr/>
        </p:nvSpPr>
        <p:spPr bwMode="auto">
          <a:xfrm>
            <a:off x="4004246" y="3409950"/>
            <a:ext cx="146050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4299521" y="3409950"/>
            <a:ext cx="144463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8" name="Oval 48"/>
          <p:cNvSpPr>
            <a:spLocks noChangeArrowheads="1"/>
          </p:cNvSpPr>
          <p:nvPr/>
        </p:nvSpPr>
        <p:spPr bwMode="auto">
          <a:xfrm>
            <a:off x="4597971" y="3409950"/>
            <a:ext cx="142875" cy="1587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9" name="Oval 49"/>
          <p:cNvSpPr>
            <a:spLocks noChangeArrowheads="1"/>
          </p:cNvSpPr>
          <p:nvPr/>
        </p:nvSpPr>
        <p:spPr bwMode="auto">
          <a:xfrm>
            <a:off x="4893246" y="3411538"/>
            <a:ext cx="146050" cy="157162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0" name="Oval 50"/>
          <p:cNvSpPr>
            <a:spLocks noChangeArrowheads="1"/>
          </p:cNvSpPr>
          <p:nvPr/>
        </p:nvSpPr>
        <p:spPr bwMode="auto">
          <a:xfrm>
            <a:off x="5190109" y="3413125"/>
            <a:ext cx="144462" cy="157163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1" name="Oval 51"/>
          <p:cNvSpPr>
            <a:spLocks noChangeArrowheads="1"/>
          </p:cNvSpPr>
          <p:nvPr/>
        </p:nvSpPr>
        <p:spPr bwMode="auto">
          <a:xfrm>
            <a:off x="5485384" y="3414713"/>
            <a:ext cx="144462" cy="1539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2" name="Oval 52"/>
          <p:cNvSpPr>
            <a:spLocks noChangeArrowheads="1"/>
          </p:cNvSpPr>
          <p:nvPr/>
        </p:nvSpPr>
        <p:spPr bwMode="auto">
          <a:xfrm>
            <a:off x="5782246" y="3414713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3" name="Oval 53"/>
          <p:cNvSpPr>
            <a:spLocks noChangeArrowheads="1"/>
          </p:cNvSpPr>
          <p:nvPr/>
        </p:nvSpPr>
        <p:spPr bwMode="auto">
          <a:xfrm>
            <a:off x="1340421" y="3719513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1635696" y="3721100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5" name="Oval 55"/>
          <p:cNvSpPr>
            <a:spLocks noChangeArrowheads="1"/>
          </p:cNvSpPr>
          <p:nvPr/>
        </p:nvSpPr>
        <p:spPr bwMode="auto">
          <a:xfrm>
            <a:off x="1932559" y="3722688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6" name="Oval 56"/>
          <p:cNvSpPr>
            <a:spLocks noChangeArrowheads="1"/>
          </p:cNvSpPr>
          <p:nvPr/>
        </p:nvSpPr>
        <p:spPr bwMode="auto">
          <a:xfrm>
            <a:off x="2229421" y="3722688"/>
            <a:ext cx="146050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7" name="Oval 57"/>
          <p:cNvSpPr>
            <a:spLocks noChangeArrowheads="1"/>
          </p:cNvSpPr>
          <p:nvPr/>
        </p:nvSpPr>
        <p:spPr bwMode="auto">
          <a:xfrm>
            <a:off x="2524696" y="3722688"/>
            <a:ext cx="142875" cy="157162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8" name="Oval 58"/>
          <p:cNvSpPr>
            <a:spLocks noChangeArrowheads="1"/>
          </p:cNvSpPr>
          <p:nvPr/>
        </p:nvSpPr>
        <p:spPr bwMode="auto">
          <a:xfrm>
            <a:off x="2821559" y="3724275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9" name="Oval 59"/>
          <p:cNvSpPr>
            <a:spLocks noChangeArrowheads="1"/>
          </p:cNvSpPr>
          <p:nvPr/>
        </p:nvSpPr>
        <p:spPr bwMode="auto">
          <a:xfrm>
            <a:off x="3116834" y="3724275"/>
            <a:ext cx="142875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0" name="Oval 60"/>
          <p:cNvSpPr>
            <a:spLocks noChangeArrowheads="1"/>
          </p:cNvSpPr>
          <p:nvPr/>
        </p:nvSpPr>
        <p:spPr bwMode="auto">
          <a:xfrm>
            <a:off x="3413696" y="3725863"/>
            <a:ext cx="142875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1" name="Oval 61"/>
          <p:cNvSpPr>
            <a:spLocks noChangeArrowheads="1"/>
          </p:cNvSpPr>
          <p:nvPr/>
        </p:nvSpPr>
        <p:spPr bwMode="auto">
          <a:xfrm>
            <a:off x="3708971" y="3725863"/>
            <a:ext cx="142875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2" name="Oval 62"/>
          <p:cNvSpPr>
            <a:spLocks noChangeArrowheads="1"/>
          </p:cNvSpPr>
          <p:nvPr/>
        </p:nvSpPr>
        <p:spPr bwMode="auto">
          <a:xfrm>
            <a:off x="4004246" y="3725863"/>
            <a:ext cx="146050" cy="1587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3" name="Oval 63"/>
          <p:cNvSpPr>
            <a:spLocks noChangeArrowheads="1"/>
          </p:cNvSpPr>
          <p:nvPr/>
        </p:nvSpPr>
        <p:spPr bwMode="auto">
          <a:xfrm>
            <a:off x="4299521" y="3727450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4" name="Oval 64"/>
          <p:cNvSpPr>
            <a:spLocks noChangeArrowheads="1"/>
          </p:cNvSpPr>
          <p:nvPr/>
        </p:nvSpPr>
        <p:spPr bwMode="auto">
          <a:xfrm>
            <a:off x="4597971" y="3729038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5" name="Oval 65"/>
          <p:cNvSpPr>
            <a:spLocks noChangeArrowheads="1"/>
          </p:cNvSpPr>
          <p:nvPr/>
        </p:nvSpPr>
        <p:spPr bwMode="auto">
          <a:xfrm>
            <a:off x="4893246" y="3729038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6" name="Oval 66"/>
          <p:cNvSpPr>
            <a:spLocks noChangeArrowheads="1"/>
          </p:cNvSpPr>
          <p:nvPr/>
        </p:nvSpPr>
        <p:spPr bwMode="auto">
          <a:xfrm>
            <a:off x="5190109" y="3729038"/>
            <a:ext cx="144462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7" name="Oval 67"/>
          <p:cNvSpPr>
            <a:spLocks noChangeArrowheads="1"/>
          </p:cNvSpPr>
          <p:nvPr/>
        </p:nvSpPr>
        <p:spPr bwMode="auto">
          <a:xfrm>
            <a:off x="5485384" y="3729038"/>
            <a:ext cx="144462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8" name="Oval 68"/>
          <p:cNvSpPr>
            <a:spLocks noChangeArrowheads="1"/>
          </p:cNvSpPr>
          <p:nvPr/>
        </p:nvSpPr>
        <p:spPr bwMode="auto">
          <a:xfrm>
            <a:off x="5782246" y="3730625"/>
            <a:ext cx="144463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9" name="Text Box 69"/>
          <p:cNvSpPr txBox="1">
            <a:spLocks noChangeArrowheads="1"/>
          </p:cNvSpPr>
          <p:nvPr/>
        </p:nvSpPr>
        <p:spPr bwMode="auto">
          <a:xfrm>
            <a:off x="35496" y="827088"/>
            <a:ext cx="321310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8000"/>
              </a:lnSpc>
              <a:buSzPct val="65000"/>
              <a:buFont typeface="Wingdings" pitchFamily="2" charset="2"/>
              <a:buChar char=""/>
            </a:pPr>
            <a:r>
              <a:rPr lang="es-ES_tradnl" sz="1600">
                <a:solidFill>
                  <a:srgbClr val="000000"/>
                </a:solidFill>
                <a:latin typeface="Lucidasans" charset="0"/>
              </a:rPr>
              <a:t> </a:t>
            </a:r>
            <a:r>
              <a:rPr lang="es-ES_tradnl" sz="1600">
                <a:solidFill>
                  <a:srgbClr val="000000"/>
                </a:solidFill>
                <a:latin typeface="Bitstream Vera Sans" charset="0"/>
              </a:rPr>
              <a:t>Significance propagation pass</a:t>
            </a:r>
          </a:p>
          <a:p>
            <a:pPr eaLnBrk="1">
              <a:lnSpc>
                <a:spcPct val="97000"/>
              </a:lnSpc>
              <a:buSzPct val="65000"/>
              <a:buFont typeface="Wingdings" pitchFamily="2" charset="2"/>
              <a:buChar char=""/>
            </a:pPr>
            <a:r>
              <a:rPr lang="es-ES_tradnl" sz="1600">
                <a:solidFill>
                  <a:srgbClr val="FF0000"/>
                </a:solidFill>
                <a:latin typeface="Bitstream Vera Sans" charset="0"/>
              </a:rPr>
              <a:t> Magnitude refinement pass</a:t>
            </a:r>
          </a:p>
          <a:p>
            <a:pPr eaLnBrk="1">
              <a:lnSpc>
                <a:spcPct val="97000"/>
              </a:lnSpc>
              <a:buSzPct val="65000"/>
              <a:buFont typeface="Wingdings" pitchFamily="2" charset="2"/>
              <a:buChar char=""/>
            </a:pPr>
            <a:r>
              <a:rPr lang="es-ES_tradnl" sz="1600">
                <a:solidFill>
                  <a:srgbClr val="000000"/>
                </a:solidFill>
                <a:latin typeface="Bitstream Vera Sans" charset="0"/>
              </a:rPr>
              <a:t> Cleanup pass</a:t>
            </a:r>
          </a:p>
        </p:txBody>
      </p:sp>
      <p:sp>
        <p:nvSpPr>
          <p:cNvPr id="70" name="Oval 70"/>
          <p:cNvSpPr>
            <a:spLocks noChangeArrowheads="1"/>
          </p:cNvSpPr>
          <p:nvPr/>
        </p:nvSpPr>
        <p:spPr bwMode="auto">
          <a:xfrm>
            <a:off x="6582346" y="2627313"/>
            <a:ext cx="144463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1" name="Oval 71"/>
          <p:cNvSpPr>
            <a:spLocks noChangeArrowheads="1"/>
          </p:cNvSpPr>
          <p:nvPr/>
        </p:nvSpPr>
        <p:spPr bwMode="auto">
          <a:xfrm>
            <a:off x="6590284" y="2921000"/>
            <a:ext cx="144462" cy="155575"/>
          </a:xfrm>
          <a:prstGeom prst="ellipse">
            <a:avLst/>
          </a:prstGeom>
          <a:solidFill>
            <a:srgbClr val="3333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" name="Text Box 72"/>
          <p:cNvSpPr txBox="1">
            <a:spLocks noChangeArrowheads="1"/>
          </p:cNvSpPr>
          <p:nvPr/>
        </p:nvSpPr>
        <p:spPr bwMode="auto">
          <a:xfrm>
            <a:off x="6823646" y="2638425"/>
            <a:ext cx="212090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8000"/>
              </a:lnSpc>
              <a:buFont typeface="Wingdings" pitchFamily="2" charset="2"/>
              <a:buNone/>
            </a:pPr>
            <a:r>
              <a:rPr lang="es-ES_tradnl" sz="1200">
                <a:solidFill>
                  <a:srgbClr val="000000"/>
                </a:solidFill>
                <a:latin typeface="Bitstream Vera Sans" charset="0"/>
              </a:rPr>
              <a:t>non significant coefficient</a:t>
            </a:r>
          </a:p>
        </p:txBody>
      </p:sp>
      <p:sp>
        <p:nvSpPr>
          <p:cNvPr id="73" name="Text Box 73"/>
          <p:cNvSpPr txBox="1">
            <a:spLocks noChangeArrowheads="1"/>
          </p:cNvSpPr>
          <p:nvPr/>
        </p:nvSpPr>
        <p:spPr bwMode="auto">
          <a:xfrm>
            <a:off x="6823646" y="2890838"/>
            <a:ext cx="221285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49263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8000"/>
              </a:lnSpc>
              <a:buFont typeface="Wingdings" pitchFamily="2" charset="2"/>
              <a:buNone/>
            </a:pPr>
            <a:r>
              <a:rPr lang="es-ES_tradnl" sz="1200" dirty="0" err="1">
                <a:solidFill>
                  <a:srgbClr val="000000"/>
                </a:solidFill>
                <a:latin typeface="Bitstream Vera Sans" charset="0"/>
              </a:rPr>
              <a:t>significant</a:t>
            </a:r>
            <a:r>
              <a:rPr lang="es-ES_tradnl" sz="1200" dirty="0">
                <a:solidFill>
                  <a:srgbClr val="000000"/>
                </a:solidFill>
                <a:latin typeface="Bitstream Vera Sans" charset="0"/>
              </a:rPr>
              <a:t> </a:t>
            </a:r>
            <a:r>
              <a:rPr lang="es-ES_tradnl" sz="1200" dirty="0" err="1">
                <a:solidFill>
                  <a:srgbClr val="000000"/>
                </a:solidFill>
                <a:latin typeface="Bitstream Vera Sans" charset="0"/>
              </a:rPr>
              <a:t>coefficient</a:t>
            </a:r>
            <a:endParaRPr lang="es-ES_tradnl" sz="1200" dirty="0">
              <a:solidFill>
                <a:srgbClr val="000000"/>
              </a:solidFill>
              <a:latin typeface="Bitstream Vera Sans" charset="0"/>
            </a:endParaRPr>
          </a:p>
          <a:p>
            <a:pPr eaLnBrk="1">
              <a:lnSpc>
                <a:spcPct val="97000"/>
              </a:lnSpc>
              <a:buFont typeface="Wingdings" pitchFamily="2" charset="2"/>
              <a:buNone/>
            </a:pPr>
            <a:r>
              <a:rPr lang="es-ES_tradnl" sz="1200" dirty="0">
                <a:solidFill>
                  <a:srgbClr val="000000"/>
                </a:solidFill>
                <a:latin typeface="Bitstream Vera Sans" charset="0"/>
              </a:rPr>
              <a:t>                   (</a:t>
            </a:r>
            <a:r>
              <a:rPr lang="es-ES_tradnl" sz="1200" dirty="0" err="1">
                <a:solidFill>
                  <a:srgbClr val="000000"/>
                </a:solidFill>
                <a:latin typeface="Bitstream Vera Sans" charset="0"/>
              </a:rPr>
              <a:t>previous</a:t>
            </a:r>
            <a:r>
              <a:rPr lang="es-ES_tradnl" sz="1200" dirty="0">
                <a:solidFill>
                  <a:srgbClr val="000000"/>
                </a:solidFill>
                <a:latin typeface="Bitstream Vera Sans" charset="0"/>
              </a:rPr>
              <a:t> bit planes)</a:t>
            </a:r>
            <a:r>
              <a:rPr lang="ar-SA" sz="1200" dirty="0">
                <a:solidFill>
                  <a:srgbClr val="000000"/>
                </a:solidFill>
                <a:latin typeface="Bitstream Vera Sans" charset="0"/>
                <a:cs typeface="Arial" charset="0"/>
              </a:rPr>
              <a:t>‏</a:t>
            </a:r>
            <a:endParaRPr lang="es-ES_tradnl" sz="1200" dirty="0">
              <a:solidFill>
                <a:srgbClr val="000000"/>
              </a:solidFill>
              <a:latin typeface="Bitstream Vera Sans" charset="0"/>
            </a:endParaRPr>
          </a:p>
        </p:txBody>
      </p:sp>
      <p:grpSp>
        <p:nvGrpSpPr>
          <p:cNvPr id="74" name="Group 78"/>
          <p:cNvGrpSpPr>
            <a:grpSpLocks/>
          </p:cNvGrpSpPr>
          <p:nvPr/>
        </p:nvGrpSpPr>
        <p:grpSpPr bwMode="auto">
          <a:xfrm>
            <a:off x="1942084" y="2324100"/>
            <a:ext cx="1836737" cy="1581150"/>
            <a:chOff x="1441" y="2054"/>
            <a:chExt cx="1157" cy="996"/>
          </a:xfrm>
        </p:grpSpPr>
        <p:grpSp>
          <p:nvGrpSpPr>
            <p:cNvPr id="75" name="Group 79"/>
            <p:cNvGrpSpPr>
              <a:grpSpLocks/>
            </p:cNvGrpSpPr>
            <p:nvPr/>
          </p:nvGrpSpPr>
          <p:grpSpPr bwMode="auto">
            <a:xfrm>
              <a:off x="1670" y="2476"/>
              <a:ext cx="184" cy="373"/>
              <a:chOff x="1670" y="2476"/>
              <a:chExt cx="184" cy="373"/>
            </a:xfrm>
          </p:grpSpPr>
          <p:sp>
            <p:nvSpPr>
              <p:cNvPr id="83" name="Freeform 80"/>
              <p:cNvSpPr>
                <a:spLocks noChangeArrowheads="1"/>
              </p:cNvSpPr>
              <p:nvPr/>
            </p:nvSpPr>
            <p:spPr bwMode="auto">
              <a:xfrm>
                <a:off x="1670" y="2477"/>
                <a:ext cx="143" cy="396"/>
              </a:xfrm>
              <a:custGeom>
                <a:avLst/>
                <a:gdLst>
                  <a:gd name="T0" fmla="*/ 0 w 631"/>
                  <a:gd name="T1" fmla="*/ 1576 h 1748"/>
                  <a:gd name="T2" fmla="*/ 412 w 631"/>
                  <a:gd name="T3" fmla="*/ 980 h 1748"/>
                  <a:gd name="T4" fmla="*/ 630 w 631"/>
                  <a:gd name="T5" fmla="*/ 0 h 1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1" h="1748">
                    <a:moveTo>
                      <a:pt x="0" y="1576"/>
                    </a:moveTo>
                    <a:cubicBezTo>
                      <a:pt x="408" y="1694"/>
                      <a:pt x="451" y="1747"/>
                      <a:pt x="412" y="980"/>
                    </a:cubicBezTo>
                    <a:cubicBezTo>
                      <a:pt x="373" y="226"/>
                      <a:pt x="630" y="0"/>
                      <a:pt x="63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4" name="Freeform 81"/>
              <p:cNvSpPr>
                <a:spLocks/>
              </p:cNvSpPr>
              <p:nvPr/>
            </p:nvSpPr>
            <p:spPr bwMode="auto">
              <a:xfrm>
                <a:off x="1815" y="2470"/>
                <a:ext cx="39" cy="68"/>
              </a:xfrm>
              <a:custGeom>
                <a:avLst/>
                <a:gdLst>
                  <a:gd name="T0" fmla="*/ 0 w 174"/>
                  <a:gd name="T1" fmla="*/ 31 h 301"/>
                  <a:gd name="T2" fmla="*/ 173 w 174"/>
                  <a:gd name="T3" fmla="*/ 296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4" h="301">
                    <a:moveTo>
                      <a:pt x="0" y="31"/>
                    </a:moveTo>
                    <a:cubicBezTo>
                      <a:pt x="159" y="0"/>
                      <a:pt x="173" y="300"/>
                      <a:pt x="173" y="2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76" name="Group 82"/>
            <p:cNvGrpSpPr>
              <a:grpSpLocks/>
            </p:cNvGrpSpPr>
            <p:nvPr/>
          </p:nvGrpSpPr>
          <p:grpSpPr bwMode="auto">
            <a:xfrm>
              <a:off x="1861" y="2448"/>
              <a:ext cx="737" cy="602"/>
              <a:chOff x="1861" y="2448"/>
              <a:chExt cx="737" cy="602"/>
            </a:xfrm>
          </p:grpSpPr>
          <p:sp>
            <p:nvSpPr>
              <p:cNvPr id="81" name="Freeform 83"/>
              <p:cNvSpPr>
                <a:spLocks noChangeArrowheads="1"/>
              </p:cNvSpPr>
              <p:nvPr/>
            </p:nvSpPr>
            <p:spPr bwMode="auto">
              <a:xfrm>
                <a:off x="1861" y="2377"/>
                <a:ext cx="644" cy="710"/>
              </a:xfrm>
              <a:custGeom>
                <a:avLst/>
                <a:gdLst>
                  <a:gd name="T0" fmla="*/ 0 w 2842"/>
                  <a:gd name="T1" fmla="*/ 2936 h 3129"/>
                  <a:gd name="T2" fmla="*/ 1212 w 2842"/>
                  <a:gd name="T3" fmla="*/ 1463 h 3129"/>
                  <a:gd name="T4" fmla="*/ 2841 w 2842"/>
                  <a:gd name="T5" fmla="*/ 349 h 3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42" h="3129">
                    <a:moveTo>
                      <a:pt x="0" y="2936"/>
                    </a:moveTo>
                    <a:cubicBezTo>
                      <a:pt x="1607" y="3128"/>
                      <a:pt x="1252" y="2543"/>
                      <a:pt x="1212" y="1463"/>
                    </a:cubicBezTo>
                    <a:cubicBezTo>
                      <a:pt x="1157" y="0"/>
                      <a:pt x="2841" y="349"/>
                      <a:pt x="2841" y="34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2" name="Freeform 84"/>
              <p:cNvSpPr>
                <a:spLocks/>
              </p:cNvSpPr>
              <p:nvPr/>
            </p:nvSpPr>
            <p:spPr bwMode="auto">
              <a:xfrm>
                <a:off x="2500" y="2445"/>
                <a:ext cx="142" cy="85"/>
              </a:xfrm>
              <a:custGeom>
                <a:avLst/>
                <a:gdLst>
                  <a:gd name="T0" fmla="*/ 0 w 628"/>
                  <a:gd name="T1" fmla="*/ 51 h 373"/>
                  <a:gd name="T2" fmla="*/ 396 w 628"/>
                  <a:gd name="T3" fmla="*/ 366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28" h="373">
                    <a:moveTo>
                      <a:pt x="0" y="51"/>
                    </a:moveTo>
                    <a:cubicBezTo>
                      <a:pt x="627" y="0"/>
                      <a:pt x="396" y="372"/>
                      <a:pt x="396" y="36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77" name="Line 85"/>
            <p:cNvSpPr>
              <a:spLocks noChangeShapeType="1"/>
            </p:cNvSpPr>
            <p:nvPr/>
          </p:nvSpPr>
          <p:spPr bwMode="auto">
            <a:xfrm>
              <a:off x="1441" y="2054"/>
              <a:ext cx="227" cy="4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8" name="Line 86"/>
            <p:cNvSpPr>
              <a:spLocks noChangeShapeType="1"/>
            </p:cNvSpPr>
            <p:nvPr/>
          </p:nvSpPr>
          <p:spPr bwMode="auto">
            <a:xfrm>
              <a:off x="1664" y="2638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9" name="Line 87"/>
            <p:cNvSpPr>
              <a:spLocks noChangeShapeType="1"/>
            </p:cNvSpPr>
            <p:nvPr/>
          </p:nvSpPr>
          <p:spPr bwMode="auto">
            <a:xfrm>
              <a:off x="1855" y="2638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0" name="Line 88"/>
            <p:cNvSpPr>
              <a:spLocks noChangeShapeType="1"/>
            </p:cNvSpPr>
            <p:nvPr/>
          </p:nvSpPr>
          <p:spPr bwMode="auto">
            <a:xfrm>
              <a:off x="1857" y="2837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85" name="Group 100"/>
          <p:cNvGrpSpPr>
            <a:grpSpLocks/>
          </p:cNvGrpSpPr>
          <p:nvPr/>
        </p:nvGrpSpPr>
        <p:grpSpPr bwMode="auto">
          <a:xfrm>
            <a:off x="1697609" y="4289425"/>
            <a:ext cx="5499100" cy="1071563"/>
            <a:chOff x="1245" y="2702"/>
            <a:chExt cx="3464" cy="675"/>
          </a:xfrm>
        </p:grpSpPr>
        <p:sp>
          <p:nvSpPr>
            <p:cNvPr id="86" name="Text Box 93"/>
            <p:cNvSpPr txBox="1">
              <a:spLocks noChangeArrowheads="1"/>
            </p:cNvSpPr>
            <p:nvPr/>
          </p:nvSpPr>
          <p:spPr bwMode="auto">
            <a:xfrm>
              <a:off x="1699" y="2890"/>
              <a:ext cx="3010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98000"/>
                </a:lnSpc>
                <a:buFont typeface="Wingdings" pitchFamily="2" charset="2"/>
                <a:buNone/>
              </a:pPr>
              <a:r>
                <a:rPr lang="es-ES_tradnl" sz="1600">
                  <a:solidFill>
                    <a:srgbClr val="000000"/>
                  </a:solidFill>
                  <a:latin typeface="Bitstream Vera Sans" charset="0"/>
                </a:rPr>
                <a:t>refinement in this bit plane: 0/1</a:t>
              </a:r>
            </a:p>
          </p:txBody>
        </p:sp>
        <p:sp>
          <p:nvSpPr>
            <p:cNvPr id="87" name="AutoShape 90"/>
            <p:cNvSpPr>
              <a:spLocks noChangeArrowheads="1"/>
            </p:cNvSpPr>
            <p:nvPr/>
          </p:nvSpPr>
          <p:spPr bwMode="auto">
            <a:xfrm>
              <a:off x="1245" y="2918"/>
              <a:ext cx="123" cy="123"/>
            </a:xfrm>
            <a:prstGeom prst="roundRect">
              <a:avLst>
                <a:gd name="adj" fmla="val 819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8" name="Text Box 92"/>
            <p:cNvSpPr txBox="1">
              <a:spLocks noChangeArrowheads="1"/>
            </p:cNvSpPr>
            <p:nvPr/>
          </p:nvSpPr>
          <p:spPr bwMode="auto">
            <a:xfrm>
              <a:off x="1281" y="2702"/>
              <a:ext cx="62" cy="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/>
            <a:p>
              <a:pPr>
                <a:lnSpc>
                  <a:spcPct val="98000"/>
                </a:lnSpc>
                <a:buFont typeface="Wingdings" pitchFamily="2" charset="2"/>
                <a:buNone/>
              </a:pPr>
              <a:r>
                <a:rPr lang="es-ES_tradnl" sz="1200">
                  <a:solidFill>
                    <a:srgbClr val="000000"/>
                  </a:solidFill>
                  <a:latin typeface="Bitstream Vera Sans" charset="0"/>
                </a:rPr>
                <a:t>1</a:t>
              </a:r>
            </a:p>
            <a:p>
              <a:pPr>
                <a:lnSpc>
                  <a:spcPct val="97000"/>
                </a:lnSpc>
                <a:buFont typeface="Wingdings" pitchFamily="2" charset="2"/>
                <a:buNone/>
              </a:pPr>
              <a:r>
                <a:rPr lang="es-ES_tradnl" sz="1200">
                  <a:solidFill>
                    <a:srgbClr val="000000"/>
                  </a:solidFill>
                  <a:latin typeface="Bitstream Vera Sans" charset="0"/>
                </a:rPr>
                <a:t>0</a:t>
              </a:r>
            </a:p>
            <a:p>
              <a:pPr>
                <a:lnSpc>
                  <a:spcPct val="97000"/>
                </a:lnSpc>
                <a:buFont typeface="Wingdings" pitchFamily="2" charset="2"/>
                <a:buNone/>
              </a:pPr>
              <a:r>
                <a:rPr lang="es-ES_tradnl" sz="1200">
                  <a:solidFill>
                    <a:srgbClr val="000000"/>
                  </a:solidFill>
                  <a:latin typeface="Bitstream Vera Sans" charset="0"/>
                </a:rPr>
                <a:t>1</a:t>
              </a:r>
            </a:p>
            <a:p>
              <a:pPr>
                <a:lnSpc>
                  <a:spcPct val="97000"/>
                </a:lnSpc>
                <a:buFont typeface="Wingdings" pitchFamily="2" charset="2"/>
                <a:buNone/>
              </a:pPr>
              <a:r>
                <a:rPr lang="es-ES_tradnl" sz="1200">
                  <a:solidFill>
                    <a:srgbClr val="000000"/>
                  </a:solidFill>
                  <a:latin typeface="Bitstream Vera Sans" charset="0"/>
                </a:rPr>
                <a:t>0</a:t>
              </a:r>
            </a:p>
            <a:p>
              <a:pPr>
                <a:lnSpc>
                  <a:spcPct val="97000"/>
                </a:lnSpc>
                <a:buFont typeface="Wingdings" pitchFamily="2" charset="2"/>
                <a:buNone/>
              </a:pPr>
              <a:r>
                <a:rPr lang="es-ES_tradnl" sz="1200">
                  <a:solidFill>
                    <a:srgbClr val="000000"/>
                  </a:solidFill>
                  <a:latin typeface="Bitstream Vera Sans" charset="0"/>
                </a:rPr>
                <a:t>1</a:t>
              </a:r>
            </a:p>
            <a:p>
              <a:pPr>
                <a:lnSpc>
                  <a:spcPct val="97000"/>
                </a:lnSpc>
                <a:buFont typeface="Wingdings" pitchFamily="2" charset="2"/>
                <a:buNone/>
              </a:pPr>
              <a:r>
                <a:rPr lang="es-ES_tradnl" sz="1200">
                  <a:solidFill>
                    <a:srgbClr val="000000"/>
                  </a:solidFill>
                  <a:latin typeface="Bitstream Vera Sans" charset="0"/>
                </a:rPr>
                <a:t>1</a:t>
              </a:r>
            </a:p>
          </p:txBody>
        </p:sp>
        <p:sp>
          <p:nvSpPr>
            <p:cNvPr id="89" name="Line 94"/>
            <p:cNvSpPr>
              <a:spLocks noChangeShapeType="1"/>
            </p:cNvSpPr>
            <p:nvPr/>
          </p:nvSpPr>
          <p:spPr bwMode="auto">
            <a:xfrm>
              <a:off x="1432" y="2974"/>
              <a:ext cx="23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" name="Text Box 95"/>
            <p:cNvSpPr txBox="1">
              <a:spLocks noChangeArrowheads="1"/>
            </p:cNvSpPr>
            <p:nvPr/>
          </p:nvSpPr>
          <p:spPr bwMode="auto">
            <a:xfrm>
              <a:off x="1699" y="3094"/>
              <a:ext cx="3010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98000"/>
                </a:lnSpc>
                <a:buFont typeface="Wingdings" pitchFamily="2" charset="2"/>
                <a:buNone/>
              </a:pPr>
              <a:r>
                <a:rPr lang="es-ES_tradnl" sz="1600">
                  <a:solidFill>
                    <a:srgbClr val="000000"/>
                  </a:solidFill>
                  <a:latin typeface="Bitstream Vera Sans" charset="0"/>
                </a:rPr>
                <a:t>3 different contexts to code refinement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9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1186434" y="2590800"/>
            <a:ext cx="4916487" cy="1449388"/>
          </a:xfrm>
          <a:prstGeom prst="roundRect">
            <a:avLst>
              <a:gd name="adj" fmla="val 106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329309" y="2765425"/>
            <a:ext cx="144462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1624584" y="2767013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1921446" y="2767013"/>
            <a:ext cx="146050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218309" y="2767013"/>
            <a:ext cx="146050" cy="157162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513584" y="2767013"/>
            <a:ext cx="142875" cy="1587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2810446" y="2768600"/>
            <a:ext cx="144463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3105721" y="2770188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402584" y="2770188"/>
            <a:ext cx="142875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3697859" y="2771775"/>
            <a:ext cx="142875" cy="157163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3993134" y="2771775"/>
            <a:ext cx="146050" cy="157163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4288409" y="2773363"/>
            <a:ext cx="144462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4586859" y="2773363"/>
            <a:ext cx="142875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4882134" y="2773363"/>
            <a:ext cx="146050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5474271" y="2774950"/>
            <a:ext cx="144463" cy="157163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5771134" y="2776538"/>
            <a:ext cx="144462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1329309" y="3081338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1624584" y="3082925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1921446" y="3082925"/>
            <a:ext cx="146050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2218309" y="3082925"/>
            <a:ext cx="146050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2513584" y="3084513"/>
            <a:ext cx="142875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2810446" y="3084513"/>
            <a:ext cx="144463" cy="157162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3105721" y="3086100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3402584" y="3086100"/>
            <a:ext cx="142875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3697859" y="3087688"/>
            <a:ext cx="142875" cy="15398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3993134" y="3087688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4288409" y="3089275"/>
            <a:ext cx="144462" cy="157163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4586859" y="3090863"/>
            <a:ext cx="142875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4882134" y="3090863"/>
            <a:ext cx="146050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5178996" y="3090863"/>
            <a:ext cx="144463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4" name="Oval 34"/>
          <p:cNvSpPr>
            <a:spLocks noChangeArrowheads="1"/>
          </p:cNvSpPr>
          <p:nvPr/>
        </p:nvSpPr>
        <p:spPr bwMode="auto">
          <a:xfrm>
            <a:off x="5474271" y="3090863"/>
            <a:ext cx="144463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5771134" y="3090863"/>
            <a:ext cx="144462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6" name="Oval 36"/>
          <p:cNvSpPr>
            <a:spLocks noChangeArrowheads="1"/>
          </p:cNvSpPr>
          <p:nvPr/>
        </p:nvSpPr>
        <p:spPr bwMode="auto">
          <a:xfrm>
            <a:off x="1329309" y="3398838"/>
            <a:ext cx="144462" cy="1539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" name="Oval 37"/>
          <p:cNvSpPr>
            <a:spLocks noChangeArrowheads="1"/>
          </p:cNvSpPr>
          <p:nvPr/>
        </p:nvSpPr>
        <p:spPr bwMode="auto">
          <a:xfrm>
            <a:off x="1624584" y="3398838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1921446" y="3398838"/>
            <a:ext cx="146050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2218309" y="3400425"/>
            <a:ext cx="146050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2513584" y="3400425"/>
            <a:ext cx="142875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2810446" y="3403600"/>
            <a:ext cx="144463" cy="153988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2" name="Oval 42"/>
          <p:cNvSpPr>
            <a:spLocks noChangeArrowheads="1"/>
          </p:cNvSpPr>
          <p:nvPr/>
        </p:nvSpPr>
        <p:spPr bwMode="auto">
          <a:xfrm>
            <a:off x="3105721" y="3403600"/>
            <a:ext cx="142875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3" name="Oval 43"/>
          <p:cNvSpPr>
            <a:spLocks noChangeArrowheads="1"/>
          </p:cNvSpPr>
          <p:nvPr/>
        </p:nvSpPr>
        <p:spPr bwMode="auto">
          <a:xfrm>
            <a:off x="3402584" y="3403600"/>
            <a:ext cx="142875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>
            <a:off x="3697859" y="3403600"/>
            <a:ext cx="142875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5" name="Oval 45"/>
          <p:cNvSpPr>
            <a:spLocks noChangeArrowheads="1"/>
          </p:cNvSpPr>
          <p:nvPr/>
        </p:nvSpPr>
        <p:spPr bwMode="auto">
          <a:xfrm>
            <a:off x="3993134" y="3403600"/>
            <a:ext cx="146050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6" name="Oval 46"/>
          <p:cNvSpPr>
            <a:spLocks noChangeArrowheads="1"/>
          </p:cNvSpPr>
          <p:nvPr/>
        </p:nvSpPr>
        <p:spPr bwMode="auto">
          <a:xfrm>
            <a:off x="4288409" y="3403600"/>
            <a:ext cx="144462" cy="157163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4586859" y="3403600"/>
            <a:ext cx="142875" cy="1587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8" name="Oval 48"/>
          <p:cNvSpPr>
            <a:spLocks noChangeArrowheads="1"/>
          </p:cNvSpPr>
          <p:nvPr/>
        </p:nvSpPr>
        <p:spPr bwMode="auto">
          <a:xfrm>
            <a:off x="4882134" y="3405188"/>
            <a:ext cx="146050" cy="157162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9" name="Oval 49"/>
          <p:cNvSpPr>
            <a:spLocks noChangeArrowheads="1"/>
          </p:cNvSpPr>
          <p:nvPr/>
        </p:nvSpPr>
        <p:spPr bwMode="auto">
          <a:xfrm>
            <a:off x="5178996" y="3406775"/>
            <a:ext cx="144463" cy="157163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0" name="Oval 50"/>
          <p:cNvSpPr>
            <a:spLocks noChangeArrowheads="1"/>
          </p:cNvSpPr>
          <p:nvPr/>
        </p:nvSpPr>
        <p:spPr bwMode="auto">
          <a:xfrm>
            <a:off x="5474271" y="3408363"/>
            <a:ext cx="144463" cy="15398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1" name="Oval 51"/>
          <p:cNvSpPr>
            <a:spLocks noChangeArrowheads="1"/>
          </p:cNvSpPr>
          <p:nvPr/>
        </p:nvSpPr>
        <p:spPr bwMode="auto">
          <a:xfrm>
            <a:off x="5771134" y="3408363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2" name="Oval 52"/>
          <p:cNvSpPr>
            <a:spLocks noChangeArrowheads="1"/>
          </p:cNvSpPr>
          <p:nvPr/>
        </p:nvSpPr>
        <p:spPr bwMode="auto">
          <a:xfrm>
            <a:off x="1329309" y="3713163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3" name="Oval 53"/>
          <p:cNvSpPr>
            <a:spLocks noChangeArrowheads="1"/>
          </p:cNvSpPr>
          <p:nvPr/>
        </p:nvSpPr>
        <p:spPr bwMode="auto">
          <a:xfrm>
            <a:off x="1624584" y="3714750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1921446" y="3716338"/>
            <a:ext cx="146050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5" name="Oval 55"/>
          <p:cNvSpPr>
            <a:spLocks noChangeArrowheads="1"/>
          </p:cNvSpPr>
          <p:nvPr/>
        </p:nvSpPr>
        <p:spPr bwMode="auto">
          <a:xfrm>
            <a:off x="2218309" y="3716338"/>
            <a:ext cx="146050" cy="157162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6" name="Oval 56"/>
          <p:cNvSpPr>
            <a:spLocks noChangeArrowheads="1"/>
          </p:cNvSpPr>
          <p:nvPr/>
        </p:nvSpPr>
        <p:spPr bwMode="auto">
          <a:xfrm>
            <a:off x="2513584" y="3716338"/>
            <a:ext cx="142875" cy="157162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7" name="Oval 57"/>
          <p:cNvSpPr>
            <a:spLocks noChangeArrowheads="1"/>
          </p:cNvSpPr>
          <p:nvPr/>
        </p:nvSpPr>
        <p:spPr bwMode="auto">
          <a:xfrm>
            <a:off x="2810446" y="3717925"/>
            <a:ext cx="144463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8" name="Oval 58"/>
          <p:cNvSpPr>
            <a:spLocks noChangeArrowheads="1"/>
          </p:cNvSpPr>
          <p:nvPr/>
        </p:nvSpPr>
        <p:spPr bwMode="auto">
          <a:xfrm>
            <a:off x="3105721" y="3717925"/>
            <a:ext cx="142875" cy="1571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9" name="Oval 59"/>
          <p:cNvSpPr>
            <a:spLocks noChangeArrowheads="1"/>
          </p:cNvSpPr>
          <p:nvPr/>
        </p:nvSpPr>
        <p:spPr bwMode="auto">
          <a:xfrm>
            <a:off x="3402584" y="3719513"/>
            <a:ext cx="142875" cy="157162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0" name="Oval 60"/>
          <p:cNvSpPr>
            <a:spLocks noChangeArrowheads="1"/>
          </p:cNvSpPr>
          <p:nvPr/>
        </p:nvSpPr>
        <p:spPr bwMode="auto">
          <a:xfrm>
            <a:off x="3697859" y="3719513"/>
            <a:ext cx="142875" cy="157162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1" name="Oval 61"/>
          <p:cNvSpPr>
            <a:spLocks noChangeArrowheads="1"/>
          </p:cNvSpPr>
          <p:nvPr/>
        </p:nvSpPr>
        <p:spPr bwMode="auto">
          <a:xfrm>
            <a:off x="3993134" y="3719513"/>
            <a:ext cx="146050" cy="1587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2" name="Oval 62"/>
          <p:cNvSpPr>
            <a:spLocks noChangeArrowheads="1"/>
          </p:cNvSpPr>
          <p:nvPr/>
        </p:nvSpPr>
        <p:spPr bwMode="auto">
          <a:xfrm>
            <a:off x="4288409" y="3721100"/>
            <a:ext cx="144462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3" name="Oval 63"/>
          <p:cNvSpPr>
            <a:spLocks noChangeArrowheads="1"/>
          </p:cNvSpPr>
          <p:nvPr/>
        </p:nvSpPr>
        <p:spPr bwMode="auto">
          <a:xfrm>
            <a:off x="4586859" y="3722688"/>
            <a:ext cx="142875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4" name="Oval 64"/>
          <p:cNvSpPr>
            <a:spLocks noChangeArrowheads="1"/>
          </p:cNvSpPr>
          <p:nvPr/>
        </p:nvSpPr>
        <p:spPr bwMode="auto">
          <a:xfrm>
            <a:off x="4882134" y="3722688"/>
            <a:ext cx="146050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5" name="Oval 65"/>
          <p:cNvSpPr>
            <a:spLocks noChangeArrowheads="1"/>
          </p:cNvSpPr>
          <p:nvPr/>
        </p:nvSpPr>
        <p:spPr bwMode="auto">
          <a:xfrm>
            <a:off x="5178996" y="3722688"/>
            <a:ext cx="144463" cy="157162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6" name="Oval 66"/>
          <p:cNvSpPr>
            <a:spLocks noChangeArrowheads="1"/>
          </p:cNvSpPr>
          <p:nvPr/>
        </p:nvSpPr>
        <p:spPr bwMode="auto">
          <a:xfrm>
            <a:off x="5474271" y="3722688"/>
            <a:ext cx="144463" cy="157162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7" name="Oval 67"/>
          <p:cNvSpPr>
            <a:spLocks noChangeArrowheads="1"/>
          </p:cNvSpPr>
          <p:nvPr/>
        </p:nvSpPr>
        <p:spPr bwMode="auto">
          <a:xfrm>
            <a:off x="5771134" y="3724275"/>
            <a:ext cx="144462" cy="155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8" name="Text Box 68"/>
          <p:cNvSpPr txBox="1">
            <a:spLocks noChangeArrowheads="1"/>
          </p:cNvSpPr>
          <p:nvPr/>
        </p:nvSpPr>
        <p:spPr bwMode="auto">
          <a:xfrm>
            <a:off x="35496" y="827088"/>
            <a:ext cx="32131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8000"/>
              </a:lnSpc>
              <a:buSzPct val="65000"/>
              <a:buFont typeface="Wingdings" pitchFamily="2" charset="2"/>
              <a:buChar char=""/>
            </a:pPr>
            <a:r>
              <a:rPr lang="es-ES_tradnl" sz="1600">
                <a:solidFill>
                  <a:srgbClr val="000000"/>
                </a:solidFill>
                <a:latin typeface="Bitstream Vera Sans" charset="0"/>
              </a:rPr>
              <a:t> Significance propagation pass</a:t>
            </a:r>
          </a:p>
          <a:p>
            <a:pPr eaLnBrk="1">
              <a:lnSpc>
                <a:spcPct val="97000"/>
              </a:lnSpc>
              <a:buSzPct val="65000"/>
              <a:buFont typeface="Wingdings" pitchFamily="2" charset="2"/>
              <a:buChar char=""/>
            </a:pPr>
            <a:r>
              <a:rPr lang="es-ES_tradnl" sz="1600">
                <a:solidFill>
                  <a:srgbClr val="000000"/>
                </a:solidFill>
                <a:latin typeface="Bitstream Vera Sans" charset="0"/>
              </a:rPr>
              <a:t> Magnitude refinement pass</a:t>
            </a:r>
          </a:p>
          <a:p>
            <a:pPr eaLnBrk="1">
              <a:lnSpc>
                <a:spcPct val="97000"/>
              </a:lnSpc>
              <a:buSzPct val="65000"/>
              <a:buFont typeface="Wingdings" pitchFamily="2" charset="2"/>
              <a:buChar char=""/>
            </a:pPr>
            <a:r>
              <a:rPr lang="es-ES_tradnl" sz="1600">
                <a:solidFill>
                  <a:srgbClr val="FF0000"/>
                </a:solidFill>
                <a:latin typeface="Bitstream Vera Sans" charset="0"/>
              </a:rPr>
              <a:t> Cleanup pass</a:t>
            </a:r>
          </a:p>
        </p:txBody>
      </p:sp>
      <p:sp>
        <p:nvSpPr>
          <p:cNvPr id="69" name="Oval 69"/>
          <p:cNvSpPr>
            <a:spLocks noChangeArrowheads="1"/>
          </p:cNvSpPr>
          <p:nvPr/>
        </p:nvSpPr>
        <p:spPr bwMode="auto">
          <a:xfrm>
            <a:off x="6571234" y="2620963"/>
            <a:ext cx="144462" cy="1571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0" name="Oval 70"/>
          <p:cNvSpPr>
            <a:spLocks noChangeArrowheads="1"/>
          </p:cNvSpPr>
          <p:nvPr/>
        </p:nvSpPr>
        <p:spPr bwMode="auto">
          <a:xfrm>
            <a:off x="6579171" y="2914650"/>
            <a:ext cx="144463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1" name="Text Box 71"/>
          <p:cNvSpPr txBox="1">
            <a:spLocks noChangeArrowheads="1"/>
          </p:cNvSpPr>
          <p:nvPr/>
        </p:nvSpPr>
        <p:spPr bwMode="auto">
          <a:xfrm>
            <a:off x="6810946" y="2608263"/>
            <a:ext cx="2120900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8000"/>
              </a:lnSpc>
              <a:buFont typeface="Wingdings" pitchFamily="2" charset="2"/>
              <a:buNone/>
            </a:pPr>
            <a:r>
              <a:rPr lang="es-ES_tradnl" sz="1200">
                <a:solidFill>
                  <a:srgbClr val="000000"/>
                </a:solidFill>
                <a:latin typeface="Bitstream Vera Sans" charset="0"/>
              </a:rPr>
              <a:t>non visited coefficients</a:t>
            </a:r>
          </a:p>
        </p:txBody>
      </p:sp>
      <p:sp>
        <p:nvSpPr>
          <p:cNvPr id="72" name="Text Box 72"/>
          <p:cNvSpPr txBox="1">
            <a:spLocks noChangeArrowheads="1"/>
          </p:cNvSpPr>
          <p:nvPr/>
        </p:nvSpPr>
        <p:spPr bwMode="auto">
          <a:xfrm>
            <a:off x="6812534" y="2884488"/>
            <a:ext cx="1785937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8000"/>
              </a:lnSpc>
              <a:buFont typeface="Wingdings" pitchFamily="2" charset="2"/>
              <a:buNone/>
            </a:pPr>
            <a:r>
              <a:rPr lang="es-ES_tradnl" sz="1200">
                <a:solidFill>
                  <a:srgbClr val="000000"/>
                </a:solidFill>
                <a:latin typeface="Bitstream Vera Sans" charset="0"/>
              </a:rPr>
              <a:t>visited coefficients</a:t>
            </a:r>
          </a:p>
        </p:txBody>
      </p:sp>
      <p:sp>
        <p:nvSpPr>
          <p:cNvPr id="73" name="Oval 77"/>
          <p:cNvSpPr>
            <a:spLocks noChangeArrowheads="1"/>
          </p:cNvSpPr>
          <p:nvPr/>
        </p:nvSpPr>
        <p:spPr bwMode="auto">
          <a:xfrm>
            <a:off x="5169471" y="2773363"/>
            <a:ext cx="146050" cy="1555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74" name="Group 112"/>
          <p:cNvGrpSpPr>
            <a:grpSpLocks/>
          </p:cNvGrpSpPr>
          <p:nvPr/>
        </p:nvGrpSpPr>
        <p:grpSpPr bwMode="auto">
          <a:xfrm>
            <a:off x="1937321" y="4548188"/>
            <a:ext cx="6137275" cy="523875"/>
            <a:chOff x="1396" y="2865"/>
            <a:chExt cx="3866" cy="330"/>
          </a:xfrm>
        </p:grpSpPr>
        <p:sp>
          <p:nvSpPr>
            <p:cNvPr id="75" name="Text Box 79"/>
            <p:cNvSpPr txBox="1">
              <a:spLocks noChangeArrowheads="1"/>
            </p:cNvSpPr>
            <p:nvPr/>
          </p:nvSpPr>
          <p:spPr bwMode="auto">
            <a:xfrm>
              <a:off x="1396" y="2865"/>
              <a:ext cx="3684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98000"/>
                </a:lnSpc>
                <a:buFont typeface="Wingdings" pitchFamily="2" charset="2"/>
                <a:buNone/>
              </a:pPr>
              <a:r>
                <a:rPr lang="es-ES_tradnl" sz="1600">
                  <a:solidFill>
                    <a:srgbClr val="000000"/>
                  </a:solidFill>
                  <a:latin typeface="Bitstream Vera Sans" charset="0"/>
                </a:rPr>
                <a:t>same coding contexts as the significance propagation pass</a:t>
              </a:r>
            </a:p>
          </p:txBody>
        </p:sp>
        <p:sp>
          <p:nvSpPr>
            <p:cNvPr id="76" name="Text Box 81"/>
            <p:cNvSpPr txBox="1">
              <a:spLocks noChangeArrowheads="1"/>
            </p:cNvSpPr>
            <p:nvPr/>
          </p:nvSpPr>
          <p:spPr bwMode="auto">
            <a:xfrm>
              <a:off x="1396" y="3047"/>
              <a:ext cx="3866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98000"/>
                </a:lnSpc>
                <a:buFont typeface="Wingdings" pitchFamily="2" charset="2"/>
                <a:buNone/>
              </a:pPr>
              <a:r>
                <a:rPr lang="es-ES_tradnl" sz="1600">
                  <a:solidFill>
                    <a:srgbClr val="000000"/>
                  </a:solidFill>
                  <a:latin typeface="Bitstream Vera Sans" charset="0"/>
                </a:rPr>
                <a:t>+ run mode (2 special contexts)</a:t>
              </a:r>
            </a:p>
          </p:txBody>
        </p:sp>
      </p:grpSp>
      <p:grpSp>
        <p:nvGrpSpPr>
          <p:cNvPr id="77" name="Group 85"/>
          <p:cNvGrpSpPr>
            <a:grpSpLocks/>
          </p:cNvGrpSpPr>
          <p:nvPr/>
        </p:nvGrpSpPr>
        <p:grpSpPr bwMode="auto">
          <a:xfrm>
            <a:off x="1402334" y="2373313"/>
            <a:ext cx="4448175" cy="1543050"/>
            <a:chOff x="1108" y="2089"/>
            <a:chExt cx="2802" cy="972"/>
          </a:xfrm>
        </p:grpSpPr>
        <p:sp>
          <p:nvSpPr>
            <p:cNvPr id="78" name="Line 86"/>
            <p:cNvSpPr>
              <a:spLocks noChangeShapeType="1"/>
            </p:cNvSpPr>
            <p:nvPr/>
          </p:nvSpPr>
          <p:spPr bwMode="auto">
            <a:xfrm>
              <a:off x="1108" y="2089"/>
              <a:ext cx="1" cy="2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79" name="Group 87"/>
            <p:cNvGrpSpPr>
              <a:grpSpLocks/>
            </p:cNvGrpSpPr>
            <p:nvPr/>
          </p:nvGrpSpPr>
          <p:grpSpPr bwMode="auto">
            <a:xfrm>
              <a:off x="1111" y="2248"/>
              <a:ext cx="185" cy="808"/>
              <a:chOff x="1111" y="2248"/>
              <a:chExt cx="185" cy="808"/>
            </a:xfrm>
          </p:grpSpPr>
          <p:sp>
            <p:nvSpPr>
              <p:cNvPr id="102" name="Freeform 88"/>
              <p:cNvSpPr>
                <a:spLocks noChangeArrowheads="1"/>
              </p:cNvSpPr>
              <p:nvPr/>
            </p:nvSpPr>
            <p:spPr bwMode="auto">
              <a:xfrm>
                <a:off x="1111" y="2253"/>
                <a:ext cx="159" cy="839"/>
              </a:xfrm>
              <a:custGeom>
                <a:avLst/>
                <a:gdLst>
                  <a:gd name="T0" fmla="*/ 0 w 699"/>
                  <a:gd name="T1" fmla="*/ 3439 h 3698"/>
                  <a:gd name="T2" fmla="*/ 415 w 699"/>
                  <a:gd name="T3" fmla="*/ 1908 h 3698"/>
                  <a:gd name="T4" fmla="*/ 698 w 699"/>
                  <a:gd name="T5" fmla="*/ 0 h 3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9" h="3698">
                    <a:moveTo>
                      <a:pt x="0" y="3439"/>
                    </a:moveTo>
                    <a:cubicBezTo>
                      <a:pt x="408" y="3697"/>
                      <a:pt x="454" y="3594"/>
                      <a:pt x="415" y="1908"/>
                    </a:cubicBezTo>
                    <a:cubicBezTo>
                      <a:pt x="376" y="252"/>
                      <a:pt x="698" y="0"/>
                      <a:pt x="698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03" name="Freeform 89"/>
              <p:cNvSpPr>
                <a:spLocks/>
              </p:cNvSpPr>
              <p:nvPr/>
            </p:nvSpPr>
            <p:spPr bwMode="auto">
              <a:xfrm>
                <a:off x="1270" y="2235"/>
                <a:ext cx="36" cy="100"/>
              </a:xfrm>
              <a:custGeom>
                <a:avLst/>
                <a:gdLst>
                  <a:gd name="T0" fmla="*/ 0 w 160"/>
                  <a:gd name="T1" fmla="*/ 68 h 441"/>
                  <a:gd name="T2" fmla="*/ 119 w 160"/>
                  <a:gd name="T3" fmla="*/ 432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0" h="441">
                    <a:moveTo>
                      <a:pt x="0" y="68"/>
                    </a:moveTo>
                    <a:cubicBezTo>
                      <a:pt x="159" y="0"/>
                      <a:pt x="119" y="440"/>
                      <a:pt x="119" y="432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80" name="Group 90"/>
            <p:cNvGrpSpPr>
              <a:grpSpLocks/>
            </p:cNvGrpSpPr>
            <p:nvPr/>
          </p:nvGrpSpPr>
          <p:grpSpPr bwMode="auto">
            <a:xfrm>
              <a:off x="1297" y="2248"/>
              <a:ext cx="930" cy="813"/>
              <a:chOff x="1297" y="2248"/>
              <a:chExt cx="930" cy="813"/>
            </a:xfrm>
          </p:grpSpPr>
          <p:sp>
            <p:nvSpPr>
              <p:cNvPr id="100" name="Freeform 91"/>
              <p:cNvSpPr>
                <a:spLocks noChangeArrowheads="1"/>
              </p:cNvSpPr>
              <p:nvPr/>
            </p:nvSpPr>
            <p:spPr bwMode="auto">
              <a:xfrm>
                <a:off x="1297" y="2199"/>
                <a:ext cx="791" cy="907"/>
              </a:xfrm>
              <a:custGeom>
                <a:avLst/>
                <a:gdLst>
                  <a:gd name="T0" fmla="*/ 0 w 3486"/>
                  <a:gd name="T1" fmla="*/ 3667 h 3999"/>
                  <a:gd name="T2" fmla="*/ 2037 w 3486"/>
                  <a:gd name="T3" fmla="*/ 2348 h 3999"/>
                  <a:gd name="T4" fmla="*/ 3485 w 3486"/>
                  <a:gd name="T5" fmla="*/ 228 h 3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6" h="3999">
                    <a:moveTo>
                      <a:pt x="0" y="3667"/>
                    </a:moveTo>
                    <a:cubicBezTo>
                      <a:pt x="2037" y="3925"/>
                      <a:pt x="2432" y="3998"/>
                      <a:pt x="2037" y="2348"/>
                    </a:cubicBezTo>
                    <a:cubicBezTo>
                      <a:pt x="1475" y="0"/>
                      <a:pt x="3485" y="228"/>
                      <a:pt x="3485" y="228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01" name="Freeform 92"/>
              <p:cNvSpPr>
                <a:spLocks/>
              </p:cNvSpPr>
              <p:nvPr/>
            </p:nvSpPr>
            <p:spPr bwMode="auto">
              <a:xfrm>
                <a:off x="2088" y="2235"/>
                <a:ext cx="180" cy="100"/>
              </a:xfrm>
              <a:custGeom>
                <a:avLst/>
                <a:gdLst>
                  <a:gd name="T0" fmla="*/ 0 w 795"/>
                  <a:gd name="T1" fmla="*/ 68 h 441"/>
                  <a:gd name="T2" fmla="*/ 594 w 795"/>
                  <a:gd name="T3" fmla="*/ 432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95" h="441">
                    <a:moveTo>
                      <a:pt x="0" y="68"/>
                    </a:moveTo>
                    <a:cubicBezTo>
                      <a:pt x="794" y="0"/>
                      <a:pt x="594" y="440"/>
                      <a:pt x="594" y="432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81" name="Group 93"/>
            <p:cNvGrpSpPr>
              <a:grpSpLocks/>
            </p:cNvGrpSpPr>
            <p:nvPr/>
          </p:nvGrpSpPr>
          <p:grpSpPr bwMode="auto">
            <a:xfrm>
              <a:off x="2232" y="2448"/>
              <a:ext cx="547" cy="610"/>
              <a:chOff x="2232" y="2448"/>
              <a:chExt cx="547" cy="610"/>
            </a:xfrm>
          </p:grpSpPr>
          <p:sp>
            <p:nvSpPr>
              <p:cNvPr id="98" name="Freeform 94"/>
              <p:cNvSpPr>
                <a:spLocks noChangeArrowheads="1"/>
              </p:cNvSpPr>
              <p:nvPr/>
            </p:nvSpPr>
            <p:spPr bwMode="auto">
              <a:xfrm>
                <a:off x="2232" y="2383"/>
                <a:ext cx="458" cy="705"/>
              </a:xfrm>
              <a:custGeom>
                <a:avLst/>
                <a:gdLst>
                  <a:gd name="T0" fmla="*/ 0 w 2019"/>
                  <a:gd name="T1" fmla="*/ 2905 h 3108"/>
                  <a:gd name="T2" fmla="*/ 1193 w 2019"/>
                  <a:gd name="T3" fmla="*/ 1631 h 3108"/>
                  <a:gd name="T4" fmla="*/ 2018 w 2019"/>
                  <a:gd name="T5" fmla="*/ 308 h 3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19" h="3108">
                    <a:moveTo>
                      <a:pt x="0" y="2905"/>
                    </a:moveTo>
                    <a:cubicBezTo>
                      <a:pt x="1210" y="3107"/>
                      <a:pt x="1211" y="2978"/>
                      <a:pt x="1193" y="1631"/>
                    </a:cubicBezTo>
                    <a:cubicBezTo>
                      <a:pt x="1172" y="0"/>
                      <a:pt x="2018" y="308"/>
                      <a:pt x="2018" y="308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9" name="Freeform 95"/>
              <p:cNvSpPr>
                <a:spLocks/>
              </p:cNvSpPr>
              <p:nvPr/>
            </p:nvSpPr>
            <p:spPr bwMode="auto">
              <a:xfrm>
                <a:off x="2694" y="2438"/>
                <a:ext cx="107" cy="90"/>
              </a:xfrm>
              <a:custGeom>
                <a:avLst/>
                <a:gdLst>
                  <a:gd name="T0" fmla="*/ 0 w 473"/>
                  <a:gd name="T1" fmla="*/ 54 h 396"/>
                  <a:gd name="T2" fmla="*/ 367 w 473"/>
                  <a:gd name="T3" fmla="*/ 389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73" h="396">
                    <a:moveTo>
                      <a:pt x="0" y="54"/>
                    </a:moveTo>
                    <a:cubicBezTo>
                      <a:pt x="472" y="0"/>
                      <a:pt x="367" y="395"/>
                      <a:pt x="367" y="38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82" name="Line 96"/>
            <p:cNvSpPr>
              <a:spLocks noChangeShapeType="1"/>
            </p:cNvSpPr>
            <p:nvPr/>
          </p:nvSpPr>
          <p:spPr bwMode="auto">
            <a:xfrm>
              <a:off x="1110" y="2436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" name="Line 97"/>
            <p:cNvSpPr>
              <a:spLocks noChangeShapeType="1"/>
            </p:cNvSpPr>
            <p:nvPr/>
          </p:nvSpPr>
          <p:spPr bwMode="auto">
            <a:xfrm>
              <a:off x="1296" y="2436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>
              <a:off x="2231" y="2436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" name="Line 99"/>
            <p:cNvSpPr>
              <a:spLocks noChangeShapeType="1"/>
            </p:cNvSpPr>
            <p:nvPr/>
          </p:nvSpPr>
          <p:spPr bwMode="auto">
            <a:xfrm>
              <a:off x="3911" y="2437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>
              <a:off x="1108" y="2636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>
              <a:off x="1294" y="2636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" name="Line 102"/>
            <p:cNvSpPr>
              <a:spLocks noChangeShapeType="1"/>
            </p:cNvSpPr>
            <p:nvPr/>
          </p:nvSpPr>
          <p:spPr bwMode="auto">
            <a:xfrm>
              <a:off x="2229" y="2637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>
              <a:off x="3909" y="2638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>
              <a:off x="1110" y="2835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>
              <a:off x="1296" y="2835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" name="Line 106"/>
            <p:cNvSpPr>
              <a:spLocks noChangeShapeType="1"/>
            </p:cNvSpPr>
            <p:nvPr/>
          </p:nvSpPr>
          <p:spPr bwMode="auto">
            <a:xfrm>
              <a:off x="2231" y="2836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" name="Line 107"/>
            <p:cNvSpPr>
              <a:spLocks noChangeShapeType="1"/>
            </p:cNvSpPr>
            <p:nvPr/>
          </p:nvSpPr>
          <p:spPr bwMode="auto">
            <a:xfrm>
              <a:off x="3911" y="2836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4" name="Line 108"/>
            <p:cNvSpPr>
              <a:spLocks noChangeShapeType="1"/>
            </p:cNvSpPr>
            <p:nvPr/>
          </p:nvSpPr>
          <p:spPr bwMode="auto">
            <a:xfrm>
              <a:off x="2783" y="2641"/>
              <a:ext cx="1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95" name="Group 109"/>
            <p:cNvGrpSpPr>
              <a:grpSpLocks/>
            </p:cNvGrpSpPr>
            <p:nvPr/>
          </p:nvGrpSpPr>
          <p:grpSpPr bwMode="auto">
            <a:xfrm>
              <a:off x="2790" y="2241"/>
              <a:ext cx="1119" cy="632"/>
              <a:chOff x="2790" y="2241"/>
              <a:chExt cx="1119" cy="632"/>
            </a:xfrm>
          </p:grpSpPr>
          <p:sp>
            <p:nvSpPr>
              <p:cNvPr id="96" name="Freeform 110"/>
              <p:cNvSpPr>
                <a:spLocks noChangeArrowheads="1"/>
              </p:cNvSpPr>
              <p:nvPr/>
            </p:nvSpPr>
            <p:spPr bwMode="auto">
              <a:xfrm>
                <a:off x="2790" y="2184"/>
                <a:ext cx="938" cy="745"/>
              </a:xfrm>
              <a:custGeom>
                <a:avLst/>
                <a:gdLst>
                  <a:gd name="T0" fmla="*/ 0 w 4135"/>
                  <a:gd name="T1" fmla="*/ 2908 h 3285"/>
                  <a:gd name="T2" fmla="*/ 2889 w 4135"/>
                  <a:gd name="T3" fmla="*/ 1961 h 3285"/>
                  <a:gd name="T4" fmla="*/ 4134 w 4135"/>
                  <a:gd name="T5" fmla="*/ 265 h 3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35" h="3285">
                    <a:moveTo>
                      <a:pt x="0" y="2908"/>
                    </a:moveTo>
                    <a:cubicBezTo>
                      <a:pt x="2477" y="3110"/>
                      <a:pt x="3141" y="3284"/>
                      <a:pt x="2889" y="1961"/>
                    </a:cubicBezTo>
                    <a:cubicBezTo>
                      <a:pt x="2515" y="0"/>
                      <a:pt x="4134" y="265"/>
                      <a:pt x="4134" y="26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" name="Freeform 111"/>
              <p:cNvSpPr>
                <a:spLocks/>
              </p:cNvSpPr>
              <p:nvPr/>
            </p:nvSpPr>
            <p:spPr bwMode="auto">
              <a:xfrm>
                <a:off x="3730" y="2232"/>
                <a:ext cx="220" cy="98"/>
              </a:xfrm>
              <a:custGeom>
                <a:avLst/>
                <a:gdLst>
                  <a:gd name="T0" fmla="*/ 0 w 968"/>
                  <a:gd name="T1" fmla="*/ 54 h 434"/>
                  <a:gd name="T2" fmla="*/ 778 w 968"/>
                  <a:gd name="T3" fmla="*/ 427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68" h="434">
                    <a:moveTo>
                      <a:pt x="0" y="54"/>
                    </a:moveTo>
                    <a:cubicBezTo>
                      <a:pt x="967" y="0"/>
                      <a:pt x="778" y="433"/>
                      <a:pt x="778" y="427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57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787044" y="1766679"/>
            <a:ext cx="4032250" cy="4033837"/>
            <a:chOff x="1270" y="1383"/>
            <a:chExt cx="2540" cy="2541"/>
          </a:xfrm>
        </p:grpSpPr>
        <p:pic>
          <p:nvPicPr>
            <p:cNvPr id="4" name="Picture 4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94863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 smtClean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786846" y="1766679"/>
            <a:ext cx="4033838" cy="4033837"/>
            <a:chOff x="1088" y="1383"/>
            <a:chExt cx="2541" cy="2541"/>
          </a:xfrm>
        </p:grpSpPr>
        <p:pic>
          <p:nvPicPr>
            <p:cNvPr id="8" name="Picture 6" descr="n2a_RGB-C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269653"/>
            <a:ext cx="2087562" cy="720725"/>
            <a:chOff x="4899" y="1383"/>
            <a:chExt cx="1315" cy="454"/>
          </a:xfrm>
        </p:grpSpPr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 smtClean="0">
                  <a:latin typeface="Verdana" pitchFamily="34" charset="0"/>
                </a:rPr>
                <a:t>TRANSFORM</a:t>
              </a:r>
              <a:endParaRPr lang="es-ES" sz="1400" b="1" dirty="0">
                <a:latin typeface="Verdana" pitchFamily="34" charset="0"/>
              </a:endParaRPr>
            </a:p>
          </p:txBody>
        </p:sp>
      </p:grp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37013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</a:t>
            </a:r>
            <a:r>
              <a:rPr lang="es-ES" sz="1400" b="1" dirty="0" smtClean="0">
                <a:latin typeface="Verdana" pitchFamily="34" charset="0"/>
              </a:rPr>
              <a:t>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786352" y="1766679"/>
            <a:ext cx="4033838" cy="4033837"/>
            <a:chOff x="1088" y="1383"/>
            <a:chExt cx="2541" cy="2541"/>
          </a:xfrm>
        </p:grpSpPr>
        <p:pic>
          <p:nvPicPr>
            <p:cNvPr id="5" name="Picture 6" descr="n2a_RGB-C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1708207" y="1694671"/>
            <a:ext cx="4176712" cy="4176713"/>
            <a:chOff x="1043" y="1338"/>
            <a:chExt cx="2631" cy="2631"/>
          </a:xfrm>
        </p:grpSpPr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2" name="Group 17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13" name="Picture 18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9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0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1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2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3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4" descr="n2a_RGB-LL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2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2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QUANTIZATION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</p:grp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41399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15"/>
          <p:cNvGrpSpPr>
            <a:grpSpLocks/>
          </p:cNvGrpSpPr>
          <p:nvPr/>
        </p:nvGrpSpPr>
        <p:grpSpPr bwMode="auto">
          <a:xfrm>
            <a:off x="1708207" y="1694671"/>
            <a:ext cx="4176712" cy="4176713"/>
            <a:chOff x="1043" y="1338"/>
            <a:chExt cx="2631" cy="2631"/>
          </a:xfrm>
        </p:grpSpPr>
        <p:sp>
          <p:nvSpPr>
            <p:cNvPr id="33" name="Rectangle 16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34" name="Group 17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35" name="Picture 18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9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0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1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2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3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4" descr="n2a_RGB-LL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" name="Picture 12" descr="T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" y="83671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2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2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14756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Vchang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71" y="836712"/>
            <a:ext cx="7620000" cy="5715000"/>
          </a:xfrm>
          <a:prstGeom prst="rect">
            <a:avLst/>
          </a:prstGeom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40687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 descr="POVchan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" y="83044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28659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odingPas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" y="83057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4787901" y="1477542"/>
            <a:ext cx="2016126" cy="550862"/>
            <a:chOff x="3220" y="1428"/>
            <a:chExt cx="1270" cy="347"/>
          </a:xfrm>
        </p:grpSpPr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3356" y="1428"/>
              <a:ext cx="1134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coding pass</a:t>
              </a:r>
              <a:endParaRPr lang="en-GB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>
              <a:off x="3220" y="1565"/>
              <a:ext cx="136" cy="2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9" name="Group 12"/>
          <p:cNvGrpSpPr>
            <a:grpSpLocks/>
          </p:cNvGrpSpPr>
          <p:nvPr/>
        </p:nvGrpSpPr>
        <p:grpSpPr bwMode="auto">
          <a:xfrm>
            <a:off x="360363" y="1844250"/>
            <a:ext cx="2087562" cy="358775"/>
            <a:chOff x="272" y="1383"/>
            <a:chExt cx="1361" cy="226"/>
          </a:xfrm>
        </p:grpSpPr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272" y="1383"/>
              <a:ext cx="1089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bitplane</a:t>
              </a:r>
              <a:endParaRPr lang="en-GB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1361" y="1519"/>
              <a:ext cx="272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28659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odingPas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" y="83057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Verdana" pitchFamily="34" charset="0"/>
              </a:rPr>
              <a:t>ORIGINAL IMAGE</a:t>
            </a:r>
            <a:endParaRPr lang="es-ES" sz="1400" dirty="0">
              <a:latin typeface="Verdana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Verdana" pitchFamily="34" charset="0"/>
                  </a:rPr>
                  <a:t>TRANSFORM</a:t>
                </a:r>
                <a:endParaRPr lang="es-ES" sz="1400" b="1" dirty="0">
                  <a:latin typeface="Verdana" pitchFamily="34" charset="0"/>
                </a:endParaRPr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4787901" y="1477541"/>
            <a:ext cx="2016126" cy="650874"/>
            <a:chOff x="3220" y="1428"/>
            <a:chExt cx="1270" cy="410"/>
          </a:xfrm>
        </p:grpSpPr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3356" y="1428"/>
              <a:ext cx="1134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coding pass</a:t>
              </a:r>
              <a:endParaRPr lang="en-GB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endParaRPr lang="en-GB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>
              <a:off x="3220" y="1565"/>
              <a:ext cx="136" cy="2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9" name="Group 12"/>
          <p:cNvGrpSpPr>
            <a:grpSpLocks/>
          </p:cNvGrpSpPr>
          <p:nvPr/>
        </p:nvGrpSpPr>
        <p:grpSpPr bwMode="auto">
          <a:xfrm>
            <a:off x="360363" y="1844250"/>
            <a:ext cx="2087562" cy="358775"/>
            <a:chOff x="272" y="1383"/>
            <a:chExt cx="1361" cy="226"/>
          </a:xfrm>
        </p:grpSpPr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272" y="1383"/>
              <a:ext cx="1089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bitplane</a:t>
              </a:r>
              <a:endParaRPr lang="en-GB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1361" y="1519"/>
              <a:ext cx="272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2340570" y="2059831"/>
            <a:ext cx="5111750" cy="4681537"/>
            <a:chOff x="1497" y="1519"/>
            <a:chExt cx="3220" cy="2949"/>
          </a:xfrm>
        </p:grpSpPr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00" y="1519"/>
              <a:ext cx="586" cy="454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44000"/>
                  </a:schemeClr>
                </a:gs>
                <a:gs pos="100000">
                  <a:schemeClr val="bg2">
                    <a:alpha val="44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4" name="Group 22"/>
            <p:cNvGrpSpPr>
              <a:grpSpLocks/>
            </p:cNvGrpSpPr>
            <p:nvPr/>
          </p:nvGrpSpPr>
          <p:grpSpPr bwMode="auto">
            <a:xfrm>
              <a:off x="1497" y="1519"/>
              <a:ext cx="3220" cy="2949"/>
              <a:chOff x="1497" y="1519"/>
              <a:chExt cx="3220" cy="2949"/>
            </a:xfrm>
          </p:grpSpPr>
          <p:grpSp>
            <p:nvGrpSpPr>
              <p:cNvPr id="25" name="Group 23"/>
              <p:cNvGrpSpPr>
                <a:grpSpLocks/>
              </p:cNvGrpSpPr>
              <p:nvPr/>
            </p:nvGrpSpPr>
            <p:grpSpPr bwMode="auto">
              <a:xfrm>
                <a:off x="1497" y="1519"/>
                <a:ext cx="3220" cy="2949"/>
                <a:chOff x="1497" y="1519"/>
                <a:chExt cx="3220" cy="2949"/>
              </a:xfrm>
            </p:grpSpPr>
            <p:sp>
              <p:nvSpPr>
                <p:cNvPr id="33" name="Line 24"/>
                <p:cNvSpPr>
                  <a:spLocks noChangeShapeType="1"/>
                </p:cNvSpPr>
                <p:nvPr/>
              </p:nvSpPr>
              <p:spPr bwMode="auto">
                <a:xfrm>
                  <a:off x="1497" y="1519"/>
                  <a:ext cx="45" cy="56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4" name="Line 25"/>
                <p:cNvSpPr>
                  <a:spLocks noChangeShapeType="1"/>
                </p:cNvSpPr>
                <p:nvPr/>
              </p:nvSpPr>
              <p:spPr bwMode="auto">
                <a:xfrm>
                  <a:off x="2085" y="1519"/>
                  <a:ext cx="2629" cy="56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5" name="Line 26"/>
                <p:cNvSpPr>
                  <a:spLocks noChangeShapeType="1"/>
                </p:cNvSpPr>
                <p:nvPr/>
              </p:nvSpPr>
              <p:spPr bwMode="auto">
                <a:xfrm>
                  <a:off x="1500" y="1951"/>
                  <a:ext cx="42" cy="25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36" name="Line 27"/>
                <p:cNvSpPr>
                  <a:spLocks noChangeShapeType="1"/>
                </p:cNvSpPr>
                <p:nvPr/>
              </p:nvSpPr>
              <p:spPr bwMode="auto">
                <a:xfrm>
                  <a:off x="2085" y="1973"/>
                  <a:ext cx="2632" cy="24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pic>
            <p:nvPicPr>
              <p:cNvPr id="26" name="Picture 28" descr="bitPlane-Ph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2" y="2088"/>
                <a:ext cx="3172" cy="2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angle 29"/>
              <p:cNvSpPr>
                <a:spLocks noChangeArrowheads="1"/>
              </p:cNvSpPr>
              <p:nvPr/>
            </p:nvSpPr>
            <p:spPr bwMode="auto">
              <a:xfrm>
                <a:off x="1541" y="2086"/>
                <a:ext cx="3176" cy="23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" name="Text Box 30"/>
              <p:cNvSpPr txBox="1">
                <a:spLocks noChangeArrowheads="1"/>
              </p:cNvSpPr>
              <p:nvPr/>
            </p:nvSpPr>
            <p:spPr bwMode="auto">
              <a:xfrm>
                <a:off x="1769" y="2971"/>
                <a:ext cx="680" cy="5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>
                  <a:lnSpc>
                    <a:spcPct val="101000"/>
                  </a:lnSpc>
                </a:pPr>
                <a:r>
                  <a:rPr lang="en-GB" sz="16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SPP</a:t>
                </a:r>
              </a:p>
              <a:p>
                <a:pPr algn="r" eaLnBrk="1">
                  <a:lnSpc>
                    <a:spcPct val="101000"/>
                  </a:lnSpc>
                </a:pPr>
                <a:r>
                  <a:rPr lang="en-GB" sz="16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MRP</a:t>
                </a:r>
              </a:p>
              <a:p>
                <a:pPr algn="r" eaLnBrk="1">
                  <a:lnSpc>
                    <a:spcPct val="101000"/>
                  </a:lnSpc>
                </a:pPr>
                <a:r>
                  <a:rPr lang="en-GB" sz="16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CP</a:t>
                </a:r>
              </a:p>
            </p:txBody>
          </p:sp>
          <p:sp>
            <p:nvSpPr>
              <p:cNvPr id="29" name="Line 31"/>
              <p:cNvSpPr>
                <a:spLocks noChangeShapeType="1"/>
              </p:cNvSpPr>
              <p:nvPr/>
            </p:nvSpPr>
            <p:spPr bwMode="auto">
              <a:xfrm flipV="1">
                <a:off x="2438" y="3391"/>
                <a:ext cx="387" cy="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0" name="Line 32"/>
              <p:cNvSpPr>
                <a:spLocks noChangeShapeType="1"/>
              </p:cNvSpPr>
              <p:nvPr/>
            </p:nvSpPr>
            <p:spPr bwMode="auto">
              <a:xfrm flipV="1">
                <a:off x="2456" y="3073"/>
                <a:ext cx="365" cy="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" name="Line 33"/>
              <p:cNvSpPr>
                <a:spLocks noChangeShapeType="1"/>
              </p:cNvSpPr>
              <p:nvPr/>
            </p:nvSpPr>
            <p:spPr bwMode="auto">
              <a:xfrm flipV="1">
                <a:off x="2449" y="3241"/>
                <a:ext cx="368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2" name="Text Box 34"/>
              <p:cNvSpPr txBox="1">
                <a:spLocks noChangeArrowheads="1"/>
              </p:cNvSpPr>
              <p:nvPr/>
            </p:nvSpPr>
            <p:spPr bwMode="auto">
              <a:xfrm>
                <a:off x="1587" y="2103"/>
                <a:ext cx="2586" cy="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>
                  <a:lnSpc>
                    <a:spcPct val="101000"/>
                  </a:lnSpc>
                </a:pPr>
                <a:r>
                  <a:rPr lang="en-GB" sz="1600" b="1" i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Types of coding passes:</a:t>
                </a:r>
                <a:endParaRPr lang="en-GB" sz="16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  <a:p>
                <a:pPr eaLnBrk="1">
                  <a:lnSpc>
                    <a:spcPct val="101000"/>
                  </a:lnSpc>
                </a:pPr>
                <a:endParaRPr lang="en-GB" sz="10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  <a:p>
                <a:pPr eaLnBrk="1">
                  <a:lnSpc>
                    <a:spcPct val="101000"/>
                  </a:lnSpc>
                </a:pPr>
                <a:r>
                  <a:rPr lang="en-GB" sz="1600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 </a:t>
                </a:r>
                <a:r>
                  <a:rPr lang="en-GB" sz="1600" b="1" i="1" dirty="0">
                    <a:solidFill>
                      <a:srgbClr val="000000"/>
                    </a:solidFill>
                    <a:latin typeface="Verdana" pitchFamily="34" charset="0"/>
                  </a:rPr>
                  <a:t>SPP  - Significance Propagation</a:t>
                </a:r>
              </a:p>
              <a:p>
                <a:pPr eaLnBrk="1">
                  <a:lnSpc>
                    <a:spcPct val="101000"/>
                  </a:lnSpc>
                </a:pPr>
                <a:r>
                  <a:rPr lang="en-GB" sz="1600" b="1" i="1" dirty="0">
                    <a:solidFill>
                      <a:srgbClr val="000000"/>
                    </a:solidFill>
                    <a:latin typeface="Verdana" pitchFamily="34" charset="0"/>
                  </a:rPr>
                  <a:t> MRP - Magnitude Refinement</a:t>
                </a:r>
              </a:p>
              <a:p>
                <a:pPr eaLnBrk="1">
                  <a:lnSpc>
                    <a:spcPct val="101000"/>
                  </a:lnSpc>
                </a:pPr>
                <a:r>
                  <a:rPr lang="en-GB" sz="1600" b="1" i="1" dirty="0">
                    <a:solidFill>
                      <a:srgbClr val="000000"/>
                    </a:solidFill>
                    <a:latin typeface="Verdana" pitchFamily="34" charset="0"/>
                  </a:rPr>
                  <a:t> CP   - </a:t>
                </a:r>
                <a:r>
                  <a:rPr lang="en-GB" sz="1600" b="1" i="1" dirty="0" err="1">
                    <a:solidFill>
                      <a:srgbClr val="000000"/>
                    </a:solidFill>
                    <a:latin typeface="Verdana" pitchFamily="34" charset="0"/>
                  </a:rPr>
                  <a:t>Cleanup</a:t>
                </a:r>
                <a:endParaRPr lang="en-GB" sz="1600" b="1" i="1" dirty="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</p:grp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71438" y="99988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</p:spTree>
    <p:extLst>
      <p:ext uri="{BB962C8B-B14F-4D97-AF65-F5344CB8AC3E}">
        <p14:creationId xmlns:p14="http://schemas.microsoft.com/office/powerpoint/2010/main" val="33365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4766</TotalTime>
  <Words>598</Words>
  <Application>Microsoft Office PowerPoint</Application>
  <PresentationFormat>Presentación en pantalla (4:3)</PresentationFormat>
  <Paragraphs>293</Paragraphs>
  <Slides>27</Slides>
  <Notes>27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.</cp:lastModifiedBy>
  <cp:revision>854</cp:revision>
  <cp:lastPrinted>2012-08-30T16:53:14Z</cp:lastPrinted>
  <dcterms:created xsi:type="dcterms:W3CDTF">2010-12-29T19:07:07Z</dcterms:created>
  <dcterms:modified xsi:type="dcterms:W3CDTF">2013-07-09T15:49:24Z</dcterms:modified>
</cp:coreProperties>
</file>